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Default Extension="gif" ContentType="image/gi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5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6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7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8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9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10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11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12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theme/theme13.xml" ContentType="application/vnd.openxmlformats-officedocument.theme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14.xml" ContentType="application/vnd.openxmlformats-officedocument.theme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15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6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7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8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heme/theme19.xml" ContentType="application/vnd.openxmlformats-officedocument.them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20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21.xml" ContentType="application/vnd.openxmlformats-officedocument.theme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theme/theme22.xml" ContentType="application/vnd.openxmlformats-officedocument.theme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theme/theme23.xml" ContentType="application/vnd.openxmlformats-officedocument.theme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theme/theme24.xml" ContentType="application/vnd.openxmlformats-officedocument.theme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theme/theme25.xml" ContentType="application/vnd.openxmlformats-officedocument.theme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theme/theme26.xml" ContentType="application/vnd.openxmlformats-officedocument.theme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theme/theme27.xml" ContentType="application/vnd.openxmlformats-officedocument.theme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theme/theme28.xml" ContentType="application/vnd.openxmlformats-officedocument.theme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theme/theme29.xml" ContentType="application/vnd.openxmlformats-officedocument.theme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theme/theme30.xml" ContentType="application/vnd.openxmlformats-officedocument.theme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theme/theme31.xml" ContentType="application/vnd.openxmlformats-officedocument.theme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theme/theme32.xml" ContentType="application/vnd.openxmlformats-officedocument.theme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theme/theme33.xml" ContentType="application/vnd.openxmlformats-officedocument.theme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theme/theme34.xml" ContentType="application/vnd.openxmlformats-officedocument.theme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theme/theme35.xml" ContentType="application/vnd.openxmlformats-officedocument.theme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theme/theme36.xml" ContentType="application/vnd.openxmlformats-officedocument.theme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theme/theme37.xml" ContentType="application/vnd.openxmlformats-officedocument.theme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theme/theme38.xml" ContentType="application/vnd.openxmlformats-officedocument.theme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theme/theme39.xml" ContentType="application/vnd.openxmlformats-officedocument.theme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theme/theme40.xml" ContentType="application/vnd.openxmlformats-officedocument.theme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theme/theme41.xml" ContentType="application/vnd.openxmlformats-officedocument.theme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theme/theme42.xml" ContentType="application/vnd.openxmlformats-officedocument.theme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theme/theme43.xml" ContentType="application/vnd.openxmlformats-officedocument.theme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theme/theme44.xml" ContentType="application/vnd.openxmlformats-officedocument.theme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theme/theme45.xml" ContentType="application/vnd.openxmlformats-officedocument.theme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theme/theme46.xml" ContentType="application/vnd.openxmlformats-officedocument.theme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theme/theme47.xml" ContentType="application/vnd.openxmlformats-officedocument.theme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theme/theme48.xml" ContentType="application/vnd.openxmlformats-officedocument.theme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theme/theme49.xml" ContentType="application/vnd.openxmlformats-officedocument.theme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theme/theme50.xml" ContentType="application/vnd.openxmlformats-officedocument.theme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theme/theme51.xml" ContentType="application/vnd.openxmlformats-officedocument.theme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theme/theme52.xml" ContentType="application/vnd.openxmlformats-officedocument.theme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theme/theme53.xml" ContentType="application/vnd.openxmlformats-officedocument.theme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theme/theme54.xml" ContentType="application/vnd.openxmlformats-officedocument.theme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theme/theme55.xml" ContentType="application/vnd.openxmlformats-officedocument.theme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theme/theme56.xml" ContentType="application/vnd.openxmlformats-officedocument.theme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theme/theme57.xml" ContentType="application/vnd.openxmlformats-officedocument.theme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theme/theme58.xml" ContentType="application/vnd.openxmlformats-officedocument.theme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theme/theme59.xml" ContentType="application/vnd.openxmlformats-officedocument.theme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theme/theme60.xml" ContentType="application/vnd.openxmlformats-officedocument.theme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theme/theme61.xml" ContentType="application/vnd.openxmlformats-officedocument.theme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theme/theme62.xml" ContentType="application/vnd.openxmlformats-officedocument.theme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theme/theme63.xml" ContentType="application/vnd.openxmlformats-officedocument.theme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theme/theme64.xml" ContentType="application/vnd.openxmlformats-officedocument.theme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theme/theme65.xml" ContentType="application/vnd.openxmlformats-officedocument.theme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theme/theme66.xml" ContentType="application/vnd.openxmlformats-officedocument.theme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theme/theme67.xml" ContentType="application/vnd.openxmlformats-officedocument.theme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theme/theme68.xml" ContentType="application/vnd.openxmlformats-officedocument.theme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theme/theme69.xml" ContentType="application/vnd.openxmlformats-officedocument.theme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theme/theme70.xml" ContentType="application/vnd.openxmlformats-officedocument.theme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theme/theme71.xml" ContentType="application/vnd.openxmlformats-officedocument.theme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theme/theme72.xml" ContentType="application/vnd.openxmlformats-officedocument.theme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theme/theme73.xml" ContentType="application/vnd.openxmlformats-officedocument.theme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theme/theme74.xml" ContentType="application/vnd.openxmlformats-officedocument.theme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theme/theme75.xml" ContentType="application/vnd.openxmlformats-officedocument.theme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theme/theme76.xml" ContentType="application/vnd.openxmlformats-officedocument.theme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theme/theme77.xml" ContentType="application/vnd.openxmlformats-officedocument.theme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theme/theme78.xml" ContentType="application/vnd.openxmlformats-officedocument.theme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theme/theme79.xml" ContentType="application/vnd.openxmlformats-officedocument.theme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theme/theme80.xml" ContentType="application/vnd.openxmlformats-officedocument.theme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theme/theme81.xml" ContentType="application/vnd.openxmlformats-officedocument.theme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theme/theme82.xml" ContentType="application/vnd.openxmlformats-officedocument.theme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theme/theme83.xml" ContentType="application/vnd.openxmlformats-officedocument.theme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theme/theme84.xml" ContentType="application/vnd.openxmlformats-officedocument.theme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theme/theme85.xml" ContentType="application/vnd.openxmlformats-officedocument.theme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theme/theme86.xml" ContentType="application/vnd.openxmlformats-officedocument.theme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theme/theme87.xml" ContentType="application/vnd.openxmlformats-officedocument.theme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theme/theme88.xml" ContentType="application/vnd.openxmlformats-officedocument.theme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theme/theme89.xml" ContentType="application/vnd.openxmlformats-officedocument.theme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theme/theme90.xml" ContentType="application/vnd.openxmlformats-officedocument.theme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theme/theme91.xml" ContentType="application/vnd.openxmlformats-officedocument.theme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theme/theme92.xml" ContentType="application/vnd.openxmlformats-officedocument.theme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theme/theme93.xml" ContentType="application/vnd.openxmlformats-officedocument.theme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theme/theme94.xml" ContentType="application/vnd.openxmlformats-officedocument.theme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theme/theme95.xml" ContentType="application/vnd.openxmlformats-officedocument.theme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theme/theme96.xml" ContentType="application/vnd.openxmlformats-officedocument.theme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theme/theme97.xml" ContentType="application/vnd.openxmlformats-officedocument.theme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theme/theme98.xml" ContentType="application/vnd.openxmlformats-officedocument.theme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theme/theme99.xml" ContentType="application/vnd.openxmlformats-officedocument.theme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theme/theme100.xml" ContentType="application/vnd.openxmlformats-officedocument.theme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theme/theme101.xml" ContentType="application/vnd.openxmlformats-officedocument.theme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theme/theme102.xml" ContentType="application/vnd.openxmlformats-officedocument.theme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theme/theme103.xml" ContentType="application/vnd.openxmlformats-officedocument.theme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theme/theme104.xml" ContentType="application/vnd.openxmlformats-officedocument.theme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theme/theme105.xml" ContentType="application/vnd.openxmlformats-officedocument.theme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theme/theme106.xml" ContentType="application/vnd.openxmlformats-officedocument.theme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theme/theme107.xml" ContentType="application/vnd.openxmlformats-officedocument.theme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theme/theme108.xml" ContentType="application/vnd.openxmlformats-officedocument.theme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theme/theme109.xml" ContentType="application/vnd.openxmlformats-officedocument.theme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theme/theme110.xml" ContentType="application/vnd.openxmlformats-officedocument.theme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theme/theme111.xml" ContentType="application/vnd.openxmlformats-officedocument.theme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theme/theme112.xml" ContentType="application/vnd.openxmlformats-officedocument.theme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theme/theme113.xml" ContentType="application/vnd.openxmlformats-officedocument.theme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theme/theme114.xml" ContentType="application/vnd.openxmlformats-officedocument.theme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theme/theme115.xml" ContentType="application/vnd.openxmlformats-officedocument.theme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theme/theme116.xml" ContentType="application/vnd.openxmlformats-officedocument.theme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theme/theme117.xml" ContentType="application/vnd.openxmlformats-officedocument.theme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theme/theme118.xml" ContentType="application/vnd.openxmlformats-officedocument.theme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theme/theme119.xml" ContentType="application/vnd.openxmlformats-officedocument.theme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theme/theme120.xml" ContentType="application/vnd.openxmlformats-officedocument.theme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theme/theme121.xml" ContentType="application/vnd.openxmlformats-officedocument.theme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theme/theme122.xml" ContentType="application/vnd.openxmlformats-officedocument.theme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theme/theme123.xml" ContentType="application/vnd.openxmlformats-officedocument.theme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theme/theme124.xml" ContentType="application/vnd.openxmlformats-officedocument.theme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theme/theme125.xml" ContentType="application/vnd.openxmlformats-officedocument.theme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theme/theme126.xml" ContentType="application/vnd.openxmlformats-officedocument.theme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theme/theme127.xml" ContentType="application/vnd.openxmlformats-officedocument.theme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theme/theme128.xml" ContentType="application/vnd.openxmlformats-officedocument.theme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theme/theme129.xml" ContentType="application/vnd.openxmlformats-officedocument.theme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theme/theme130.xml" ContentType="application/vnd.openxmlformats-officedocument.theme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theme/theme131.xml" ContentType="application/vnd.openxmlformats-officedocument.theme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theme/theme132.xml" ContentType="application/vnd.openxmlformats-officedocument.theme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theme/theme133.xml" ContentType="application/vnd.openxmlformats-officedocument.theme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theme/theme134.xml" ContentType="application/vnd.openxmlformats-officedocument.theme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theme/theme135.xml" ContentType="application/vnd.openxmlformats-officedocument.theme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theme/theme136.xml" ContentType="application/vnd.openxmlformats-officedocument.theme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theme/theme137.xml" ContentType="application/vnd.openxmlformats-officedocument.theme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theme/theme138.xml" ContentType="application/vnd.openxmlformats-officedocument.theme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theme/theme139.xml" ContentType="application/vnd.openxmlformats-officedocument.theme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theme/theme140.xml" ContentType="application/vnd.openxmlformats-officedocument.theme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theme/theme141.xml" ContentType="application/vnd.openxmlformats-officedocument.theme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theme/theme142.xml" ContentType="application/vnd.openxmlformats-officedocument.theme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theme/theme143.xml" ContentType="application/vnd.openxmlformats-officedocument.theme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theme/theme144.xml" ContentType="application/vnd.openxmlformats-officedocument.theme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theme/theme145.xml" ContentType="application/vnd.openxmlformats-officedocument.theme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theme/theme146.xml" ContentType="application/vnd.openxmlformats-officedocument.theme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theme/theme147.xml" ContentType="application/vnd.openxmlformats-officedocument.theme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theme/theme148.xml" ContentType="application/vnd.openxmlformats-officedocument.theme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theme/theme149.xml" ContentType="application/vnd.openxmlformats-officedocument.theme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theme/theme150.xml" ContentType="application/vnd.openxmlformats-officedocument.theme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theme/theme151.xml" ContentType="application/vnd.openxmlformats-officedocument.theme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theme/theme152.xml" ContentType="application/vnd.openxmlformats-officedocument.theme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theme/theme153.xml" ContentType="application/vnd.openxmlformats-officedocument.theme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theme/theme154.xml" ContentType="application/vnd.openxmlformats-officedocument.theme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theme/theme155.xml" ContentType="application/vnd.openxmlformats-officedocument.theme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theme/theme156.xml" ContentType="application/vnd.openxmlformats-officedocument.theme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theme/theme157.xml" ContentType="application/vnd.openxmlformats-officedocument.theme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theme/theme158.xml" ContentType="application/vnd.openxmlformats-officedocument.theme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theme/theme159.xml" ContentType="application/vnd.openxmlformats-officedocument.theme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theme/theme160.xml" ContentType="application/vnd.openxmlformats-officedocument.theme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theme/theme161.xml" ContentType="application/vnd.openxmlformats-officedocument.theme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theme/theme162.xml" ContentType="application/vnd.openxmlformats-officedocument.theme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theme/theme163.xml" ContentType="application/vnd.openxmlformats-officedocument.theme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theme/theme164.xml" ContentType="application/vnd.openxmlformats-officedocument.theme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theme/theme165.xml" ContentType="application/vnd.openxmlformats-officedocument.theme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theme/theme166.xml" ContentType="application/vnd.openxmlformats-officedocument.theme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theme/theme167.xml" ContentType="application/vnd.openxmlformats-officedocument.theme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theme/theme168.xml" ContentType="application/vnd.openxmlformats-officedocument.theme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theme/theme169.xml" ContentType="application/vnd.openxmlformats-officedocument.theme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theme/theme170.xml" ContentType="application/vnd.openxmlformats-officedocument.theme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theme/theme171.xml" ContentType="application/vnd.openxmlformats-officedocument.theme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theme/theme172.xml" ContentType="application/vnd.openxmlformats-officedocument.theme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theme/theme173.xml" ContentType="application/vnd.openxmlformats-officedocument.theme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theme/theme174.xml" ContentType="application/vnd.openxmlformats-officedocument.theme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theme/theme175.xml" ContentType="application/vnd.openxmlformats-officedocument.theme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theme/theme176.xml" ContentType="application/vnd.openxmlformats-officedocument.theme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theme/theme177.xml" ContentType="application/vnd.openxmlformats-officedocument.theme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theme/theme178.xml" ContentType="application/vnd.openxmlformats-officedocument.theme+xml"/>
  <Override PartName="/ppt/theme/theme179.xml" ContentType="application/vnd.openxmlformats-officedocument.theme+xml"/>
  <Override PartName="/ppt/theme/theme18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charts/chart7.xml" ContentType="application/vnd.openxmlformats-officedocument.drawingml.chart+xml"/>
  <Override PartName="/ppt/theme/themeOverride7.xml" ContentType="application/vnd.openxmlformats-officedocument.themeOverride+xml"/>
  <Override PartName="/ppt/charts/chart8.xml" ContentType="application/vnd.openxmlformats-officedocument.drawingml.chart+xml"/>
  <Override PartName="/ppt/theme/themeOverride8.xml" ContentType="application/vnd.openxmlformats-officedocument.themeOverride+xml"/>
  <Override PartName="/ppt/charts/chart9.xml" ContentType="application/vnd.openxmlformats-officedocument.drawingml.chart+xml"/>
  <Override PartName="/ppt/theme/themeOverride9.xml" ContentType="application/vnd.openxmlformats-officedocument.themeOverride+xml"/>
  <Override PartName="/ppt/charts/chart10.xml" ContentType="application/vnd.openxmlformats-officedocument.drawingml.chart+xml"/>
  <Override PartName="/ppt/theme/themeOverride10.xml" ContentType="application/vnd.openxmlformats-officedocument.themeOverride+xml"/>
  <Override PartName="/ppt/charts/chart11.xml" ContentType="application/vnd.openxmlformats-officedocument.drawingml.chart+xml"/>
  <Override PartName="/ppt/theme/themeOverride11.xml" ContentType="application/vnd.openxmlformats-officedocument.themeOverride+xml"/>
  <Override PartName="/ppt/charts/chart12.xml" ContentType="application/vnd.openxmlformats-officedocument.drawingml.chart+xml"/>
  <Override PartName="/ppt/theme/themeOverride12.xml" ContentType="application/vnd.openxmlformats-officedocument.themeOverride+xml"/>
  <Override PartName="/ppt/charts/chart13.xml" ContentType="application/vnd.openxmlformats-officedocument.drawingml.chart+xml"/>
  <Override PartName="/ppt/theme/themeOverride13.xml" ContentType="application/vnd.openxmlformats-officedocument.themeOverride+xml"/>
  <Override PartName="/ppt/charts/chart14.xml" ContentType="application/vnd.openxmlformats-officedocument.drawingml.chart+xml"/>
  <Override PartName="/ppt/theme/themeOverride14.xml" ContentType="application/vnd.openxmlformats-officedocument.themeOverride+xml"/>
  <Override PartName="/ppt/notesSlides/notesSlide4.xml" ContentType="application/vnd.openxmlformats-officedocument.presentationml.notesSlide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17.xml" ContentType="application/vnd.openxmlformats-officedocument.drawingml.chart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charts/chart18.xml" ContentType="application/vnd.openxmlformats-officedocument.drawingml.chart+xml"/>
  <Override PartName="/ppt/theme/themeOverride15.xml" ContentType="application/vnd.openxmlformats-officedocument.themeOverride+xml"/>
  <Override PartName="/ppt/charts/chart19.xml" ContentType="application/vnd.openxmlformats-officedocument.drawingml.chart+xml"/>
  <Override PartName="/ppt/theme/themeOverride16.xml" ContentType="application/vnd.openxmlformats-officedocument.themeOverride+xml"/>
  <Override PartName="/ppt/drawings/drawing1.xml" ContentType="application/vnd.openxmlformats-officedocument.drawingml.chartshapes+xml"/>
  <Override PartName="/ppt/charts/chart20.xml" ContentType="application/vnd.openxmlformats-officedocument.drawingml.chart+xml"/>
  <Override PartName="/ppt/theme/themeOverride17.xml" ContentType="application/vnd.openxmlformats-officedocument.themeOverride+xml"/>
  <Override PartName="/ppt/drawings/drawing2.xml" ContentType="application/vnd.openxmlformats-officedocument.drawingml.chartshapes+xml"/>
  <Override PartName="/ppt/notesSlides/notesSlide26.xml" ContentType="application/vnd.openxmlformats-officedocument.presentationml.notesSlide+xml"/>
  <Override PartName="/ppt/charts/chart21.xml" ContentType="application/vnd.openxmlformats-officedocument.drawingml.chart+xml"/>
  <Override PartName="/ppt/theme/themeOverride18.xml" ContentType="application/vnd.openxmlformats-officedocument.themeOverride+xml"/>
  <Override PartName="/ppt/drawings/drawing3.xml" ContentType="application/vnd.openxmlformats-officedocument.drawingml.chartshapes+xml"/>
  <Override PartName="/ppt/charts/chart22.xml" ContentType="application/vnd.openxmlformats-officedocument.drawingml.chart+xml"/>
  <Override PartName="/ppt/theme/themeOverride19.xml" ContentType="application/vnd.openxmlformats-officedocument.themeOverride+xml"/>
  <Override PartName="/ppt/charts/chart23.xml" ContentType="application/vnd.openxmlformats-officedocument.drawingml.chart+xml"/>
  <Override PartName="/ppt/theme/themeOverride20.xml" ContentType="application/vnd.openxmlformats-officedocument.themeOverride+xml"/>
  <Override PartName="/ppt/charts/chart24.xml" ContentType="application/vnd.openxmlformats-officedocument.drawingml.chart+xml"/>
  <Override PartName="/ppt/theme/themeOverride21.xml" ContentType="application/vnd.openxmlformats-officedocument.themeOverride+xml"/>
  <Override PartName="/ppt/charts/chart25.xml" ContentType="application/vnd.openxmlformats-officedocument.drawingml.chart+xml"/>
  <Override PartName="/ppt/theme/themeOverride22.xml" ContentType="application/vnd.openxmlformats-officedocument.themeOverr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4" r:id="rId2"/>
    <p:sldMasterId id="2147483812" r:id="rId3"/>
    <p:sldMasterId id="2147483824" r:id="rId4"/>
    <p:sldMasterId id="2147483836" r:id="rId5"/>
    <p:sldMasterId id="2147483848" r:id="rId6"/>
    <p:sldMasterId id="2147483860" r:id="rId7"/>
    <p:sldMasterId id="2147483872" r:id="rId8"/>
    <p:sldMasterId id="2147483909" r:id="rId9"/>
    <p:sldMasterId id="2147483924" r:id="rId10"/>
    <p:sldMasterId id="2147483936" r:id="rId11"/>
    <p:sldMasterId id="2147483948" r:id="rId12"/>
    <p:sldMasterId id="2147483977" r:id="rId13"/>
    <p:sldMasterId id="2147484002" r:id="rId14"/>
    <p:sldMasterId id="2147484062" r:id="rId15"/>
    <p:sldMasterId id="2147484087" r:id="rId16"/>
    <p:sldMasterId id="2147484099" r:id="rId17"/>
    <p:sldMasterId id="2147484111" r:id="rId18"/>
    <p:sldMasterId id="2147484195" r:id="rId19"/>
    <p:sldMasterId id="2147484245" r:id="rId20"/>
    <p:sldMasterId id="2147484281" r:id="rId21"/>
    <p:sldMasterId id="2147484306" r:id="rId22"/>
    <p:sldMasterId id="2147484354" r:id="rId23"/>
    <p:sldMasterId id="2147484366" r:id="rId24"/>
    <p:sldMasterId id="2147484378" r:id="rId25"/>
    <p:sldMasterId id="2147484402" r:id="rId26"/>
    <p:sldMasterId id="2147484414" r:id="rId27"/>
    <p:sldMasterId id="2147484426" r:id="rId28"/>
    <p:sldMasterId id="2147484438" r:id="rId29"/>
    <p:sldMasterId id="2147484450" r:id="rId30"/>
    <p:sldMasterId id="2147484462" r:id="rId31"/>
    <p:sldMasterId id="2147484474" r:id="rId32"/>
    <p:sldMasterId id="2147484510" r:id="rId33"/>
    <p:sldMasterId id="2147484522" r:id="rId34"/>
    <p:sldMasterId id="2147484547" r:id="rId35"/>
    <p:sldMasterId id="2147484559" r:id="rId36"/>
    <p:sldMasterId id="2147484571" r:id="rId37"/>
    <p:sldMasterId id="2147484620" r:id="rId38"/>
    <p:sldMasterId id="2147484656" r:id="rId39"/>
    <p:sldMasterId id="2147484668" r:id="rId40"/>
    <p:sldMasterId id="2147484680" r:id="rId41"/>
    <p:sldMasterId id="2147484704" r:id="rId42"/>
    <p:sldMasterId id="2147484741" r:id="rId43"/>
    <p:sldMasterId id="2147484765" r:id="rId44"/>
    <p:sldMasterId id="2147484777" r:id="rId45"/>
    <p:sldMasterId id="2147484789" r:id="rId46"/>
    <p:sldMasterId id="2147484801" r:id="rId47"/>
    <p:sldMasterId id="2147484813" r:id="rId48"/>
    <p:sldMasterId id="2147484825" r:id="rId49"/>
    <p:sldMasterId id="2147484837" r:id="rId50"/>
    <p:sldMasterId id="2147484849" r:id="rId51"/>
    <p:sldMasterId id="2147484861" r:id="rId52"/>
    <p:sldMasterId id="2147484873" r:id="rId53"/>
    <p:sldMasterId id="2147484885" r:id="rId54"/>
    <p:sldMasterId id="2147484897" r:id="rId55"/>
    <p:sldMasterId id="2147484909" r:id="rId56"/>
    <p:sldMasterId id="2147484921" r:id="rId57"/>
    <p:sldMasterId id="2147484933" r:id="rId58"/>
    <p:sldMasterId id="2147484945" r:id="rId59"/>
    <p:sldMasterId id="2147484957" r:id="rId60"/>
    <p:sldMasterId id="2147484969" r:id="rId61"/>
    <p:sldMasterId id="2147484996" r:id="rId62"/>
    <p:sldMasterId id="2147485069" r:id="rId63"/>
    <p:sldMasterId id="2147485107" r:id="rId64"/>
    <p:sldMasterId id="2147485119" r:id="rId65"/>
    <p:sldMasterId id="2147485131" r:id="rId66"/>
    <p:sldMasterId id="2147485143" r:id="rId67"/>
    <p:sldMasterId id="2147485155" r:id="rId68"/>
    <p:sldMasterId id="2147485167" r:id="rId69"/>
    <p:sldMasterId id="2147485179" r:id="rId70"/>
    <p:sldMasterId id="2147485191" r:id="rId71"/>
    <p:sldMasterId id="2147485203" r:id="rId72"/>
    <p:sldMasterId id="2147485215" r:id="rId73"/>
    <p:sldMasterId id="2147485227" r:id="rId74"/>
    <p:sldMasterId id="2147485239" r:id="rId75"/>
    <p:sldMasterId id="2147485251" r:id="rId76"/>
    <p:sldMasterId id="2147485263" r:id="rId77"/>
    <p:sldMasterId id="2147485335" r:id="rId78"/>
    <p:sldMasterId id="2147485347" r:id="rId79"/>
    <p:sldMasterId id="2147485398" r:id="rId80"/>
    <p:sldMasterId id="2147485410" r:id="rId81"/>
    <p:sldMasterId id="2147485436" r:id="rId82"/>
    <p:sldMasterId id="2147485460" r:id="rId83"/>
    <p:sldMasterId id="2147485484" r:id="rId84"/>
    <p:sldMasterId id="2147485496" r:id="rId85"/>
    <p:sldMasterId id="2147485520" r:id="rId86"/>
    <p:sldMasterId id="2147485532" r:id="rId87"/>
    <p:sldMasterId id="2147485580" r:id="rId88"/>
    <p:sldMasterId id="2147485616" r:id="rId89"/>
    <p:sldMasterId id="2147485640" r:id="rId90"/>
    <p:sldMasterId id="2147485665" r:id="rId91"/>
    <p:sldMasterId id="2147485678" r:id="rId92"/>
    <p:sldMasterId id="2147485690" r:id="rId93"/>
    <p:sldMasterId id="2147485714" r:id="rId94"/>
    <p:sldMasterId id="2147485727" r:id="rId95"/>
    <p:sldMasterId id="2147485751" r:id="rId96"/>
    <p:sldMasterId id="2147485763" r:id="rId97"/>
    <p:sldMasterId id="2147485787" r:id="rId98"/>
    <p:sldMasterId id="2147485811" r:id="rId99"/>
    <p:sldMasterId id="2147485922" r:id="rId100"/>
    <p:sldMasterId id="2147485934" r:id="rId101"/>
    <p:sldMasterId id="2147485958" r:id="rId102"/>
    <p:sldMasterId id="2147485970" r:id="rId103"/>
    <p:sldMasterId id="2147485994" r:id="rId104"/>
    <p:sldMasterId id="2147486019" r:id="rId105"/>
    <p:sldMasterId id="2147486031" r:id="rId106"/>
    <p:sldMasterId id="2147486068" r:id="rId107"/>
    <p:sldMasterId id="2147486104" r:id="rId108"/>
    <p:sldMasterId id="2147486116" r:id="rId109"/>
    <p:sldMasterId id="2147486128" r:id="rId110"/>
    <p:sldMasterId id="2147486140" r:id="rId111"/>
    <p:sldMasterId id="2147486164" r:id="rId112"/>
    <p:sldMasterId id="2147486197" r:id="rId113"/>
    <p:sldMasterId id="2147486258" r:id="rId114"/>
    <p:sldMasterId id="2147486291" r:id="rId115"/>
    <p:sldMasterId id="2147486303" r:id="rId116"/>
    <p:sldMasterId id="2147486315" r:id="rId117"/>
    <p:sldMasterId id="2147486327" r:id="rId118"/>
    <p:sldMasterId id="2147486339" r:id="rId119"/>
    <p:sldMasterId id="2147486351" r:id="rId120"/>
    <p:sldMasterId id="2147486364" r:id="rId121"/>
    <p:sldMasterId id="2147486376" r:id="rId122"/>
    <p:sldMasterId id="2147486388" r:id="rId123"/>
    <p:sldMasterId id="2147486400" r:id="rId124"/>
    <p:sldMasterId id="2147486412" r:id="rId125"/>
    <p:sldMasterId id="2147486424" r:id="rId126"/>
    <p:sldMasterId id="2147486436" r:id="rId127"/>
    <p:sldMasterId id="2147486448" r:id="rId128"/>
    <p:sldMasterId id="2147486460" r:id="rId129"/>
    <p:sldMasterId id="2147486472" r:id="rId130"/>
    <p:sldMasterId id="2147486480" r:id="rId131"/>
    <p:sldMasterId id="2147486488" r:id="rId132"/>
    <p:sldMasterId id="2147486496" r:id="rId133"/>
    <p:sldMasterId id="2147486544" r:id="rId134"/>
    <p:sldMasterId id="2147486570" r:id="rId135"/>
    <p:sldMasterId id="2147486582" r:id="rId136"/>
    <p:sldMasterId id="2147486594" r:id="rId137"/>
    <p:sldMasterId id="2147486606" r:id="rId138"/>
    <p:sldMasterId id="2147486630" r:id="rId139"/>
    <p:sldMasterId id="2147486642" r:id="rId140"/>
    <p:sldMasterId id="2147486654" r:id="rId141"/>
    <p:sldMasterId id="2147486727" r:id="rId142"/>
    <p:sldMasterId id="2147486772" r:id="rId143"/>
    <p:sldMasterId id="2147486810" r:id="rId144"/>
    <p:sldMasterId id="2147486847" r:id="rId145"/>
    <p:sldMasterId id="2147486871" r:id="rId146"/>
    <p:sldMasterId id="2147486883" r:id="rId147"/>
    <p:sldMasterId id="2147486895" r:id="rId148"/>
    <p:sldMasterId id="2147486907" r:id="rId149"/>
    <p:sldMasterId id="2147486915" r:id="rId150"/>
    <p:sldMasterId id="2147486927" r:id="rId151"/>
    <p:sldMasterId id="2147486963" r:id="rId152"/>
    <p:sldMasterId id="2147486988" r:id="rId153"/>
    <p:sldMasterId id="2147487000" r:id="rId154"/>
    <p:sldMasterId id="2147487013" r:id="rId155"/>
    <p:sldMasterId id="2147487038" r:id="rId156"/>
    <p:sldMasterId id="2147487050" r:id="rId157"/>
    <p:sldMasterId id="2147487062" r:id="rId158"/>
    <p:sldMasterId id="2147487074" r:id="rId159"/>
    <p:sldMasterId id="2147487086" r:id="rId160"/>
    <p:sldMasterId id="2147487145" r:id="rId161"/>
    <p:sldMasterId id="2147487157" r:id="rId162"/>
    <p:sldMasterId id="2147487169" r:id="rId163"/>
    <p:sldMasterId id="2147487181" r:id="rId164"/>
    <p:sldMasterId id="2147487206" r:id="rId165"/>
    <p:sldMasterId id="2147487218" r:id="rId166"/>
    <p:sldMasterId id="2147487230" r:id="rId167"/>
    <p:sldMasterId id="2147487242" r:id="rId168"/>
    <p:sldMasterId id="2147487254" r:id="rId169"/>
    <p:sldMasterId id="2147487266" r:id="rId170"/>
    <p:sldMasterId id="2147487273" r:id="rId171"/>
    <p:sldMasterId id="2147487281" r:id="rId172"/>
    <p:sldMasterId id="2147487293" r:id="rId173"/>
    <p:sldMasterId id="2147487305" r:id="rId174"/>
    <p:sldMasterId id="2147487317" r:id="rId175"/>
    <p:sldMasterId id="2147487329" r:id="rId176"/>
    <p:sldMasterId id="2147487342" r:id="rId177"/>
    <p:sldMasterId id="2147487354" r:id="rId178"/>
  </p:sldMasterIdLst>
  <p:notesMasterIdLst>
    <p:notesMasterId r:id="rId368"/>
  </p:notesMasterIdLst>
  <p:handoutMasterIdLst>
    <p:handoutMasterId r:id="rId369"/>
  </p:handoutMasterIdLst>
  <p:sldIdLst>
    <p:sldId id="3083" r:id="rId179"/>
    <p:sldId id="3341" r:id="rId180"/>
    <p:sldId id="3549" r:id="rId181"/>
    <p:sldId id="3080" r:id="rId182"/>
    <p:sldId id="3260" r:id="rId183"/>
    <p:sldId id="3343" r:id="rId184"/>
    <p:sldId id="3342" r:id="rId185"/>
    <p:sldId id="3344" r:id="rId186"/>
    <p:sldId id="3345" r:id="rId187"/>
    <p:sldId id="3346" r:id="rId188"/>
    <p:sldId id="3347" r:id="rId189"/>
    <p:sldId id="3348" r:id="rId190"/>
    <p:sldId id="3349" r:id="rId191"/>
    <p:sldId id="3350" r:id="rId192"/>
    <p:sldId id="3351" r:id="rId193"/>
    <p:sldId id="3352" r:id="rId194"/>
    <p:sldId id="3353" r:id="rId195"/>
    <p:sldId id="3356" r:id="rId196"/>
    <p:sldId id="3357" r:id="rId197"/>
    <p:sldId id="3358" r:id="rId198"/>
    <p:sldId id="3359" r:id="rId199"/>
    <p:sldId id="3360" r:id="rId200"/>
    <p:sldId id="3361" r:id="rId201"/>
    <p:sldId id="3362" r:id="rId202"/>
    <p:sldId id="3363" r:id="rId203"/>
    <p:sldId id="3364" r:id="rId204"/>
    <p:sldId id="3365" r:id="rId205"/>
    <p:sldId id="3366" r:id="rId206"/>
    <p:sldId id="3367" r:id="rId207"/>
    <p:sldId id="3393" r:id="rId208"/>
    <p:sldId id="3369" r:id="rId209"/>
    <p:sldId id="3370" r:id="rId210"/>
    <p:sldId id="3394" r:id="rId211"/>
    <p:sldId id="3395" r:id="rId212"/>
    <p:sldId id="3396" r:id="rId213"/>
    <p:sldId id="3397" r:id="rId214"/>
    <p:sldId id="3398" r:id="rId215"/>
    <p:sldId id="3399" r:id="rId216"/>
    <p:sldId id="3400" r:id="rId217"/>
    <p:sldId id="3401" r:id="rId218"/>
    <p:sldId id="3402" r:id="rId219"/>
    <p:sldId id="3403" r:id="rId220"/>
    <p:sldId id="3404" r:id="rId221"/>
    <p:sldId id="3405" r:id="rId222"/>
    <p:sldId id="3406" r:id="rId223"/>
    <p:sldId id="3407" r:id="rId224"/>
    <p:sldId id="3408" r:id="rId225"/>
    <p:sldId id="3409" r:id="rId226"/>
    <p:sldId id="3410" r:id="rId227"/>
    <p:sldId id="3411" r:id="rId228"/>
    <p:sldId id="3412" r:id="rId229"/>
    <p:sldId id="3413" r:id="rId230"/>
    <p:sldId id="3414" r:id="rId231"/>
    <p:sldId id="3415" r:id="rId232"/>
    <p:sldId id="3416" r:id="rId233"/>
    <p:sldId id="3417" r:id="rId234"/>
    <p:sldId id="3418" r:id="rId235"/>
    <p:sldId id="3419" r:id="rId236"/>
    <p:sldId id="3420" r:id="rId237"/>
    <p:sldId id="3421" r:id="rId238"/>
    <p:sldId id="3422" r:id="rId239"/>
    <p:sldId id="3423" r:id="rId240"/>
    <p:sldId id="3424" r:id="rId241"/>
    <p:sldId id="3425" r:id="rId242"/>
    <p:sldId id="3426" r:id="rId243"/>
    <p:sldId id="3442" r:id="rId244"/>
    <p:sldId id="3443" r:id="rId245"/>
    <p:sldId id="3444" r:id="rId246"/>
    <p:sldId id="3445" r:id="rId247"/>
    <p:sldId id="3446" r:id="rId248"/>
    <p:sldId id="3447" r:id="rId249"/>
    <p:sldId id="3457" r:id="rId250"/>
    <p:sldId id="3462" r:id="rId251"/>
    <p:sldId id="3448" r:id="rId252"/>
    <p:sldId id="3458" r:id="rId253"/>
    <p:sldId id="3459" r:id="rId254"/>
    <p:sldId id="3460" r:id="rId255"/>
    <p:sldId id="3461" r:id="rId256"/>
    <p:sldId id="3463" r:id="rId257"/>
    <p:sldId id="3464" r:id="rId258"/>
    <p:sldId id="3451" r:id="rId259"/>
    <p:sldId id="3452" r:id="rId260"/>
    <p:sldId id="3453" r:id="rId261"/>
    <p:sldId id="3454" r:id="rId262"/>
    <p:sldId id="3455" r:id="rId263"/>
    <p:sldId id="3456" r:id="rId264"/>
    <p:sldId id="3429" r:id="rId265"/>
    <p:sldId id="3430" r:id="rId266"/>
    <p:sldId id="3431" r:id="rId267"/>
    <p:sldId id="3432" r:id="rId268"/>
    <p:sldId id="3433" r:id="rId269"/>
    <p:sldId id="3434" r:id="rId270"/>
    <p:sldId id="3435" r:id="rId271"/>
    <p:sldId id="3436" r:id="rId272"/>
    <p:sldId id="3437" r:id="rId273"/>
    <p:sldId id="3438" r:id="rId274"/>
    <p:sldId id="3439" r:id="rId275"/>
    <p:sldId id="3440" r:id="rId276"/>
    <p:sldId id="3441" r:id="rId277"/>
    <p:sldId id="3466" r:id="rId278"/>
    <p:sldId id="3467" r:id="rId279"/>
    <p:sldId id="3497" r:id="rId280"/>
    <p:sldId id="3498" r:id="rId281"/>
    <p:sldId id="3499" r:id="rId282"/>
    <p:sldId id="3500" r:id="rId283"/>
    <p:sldId id="3501" r:id="rId284"/>
    <p:sldId id="3502" r:id="rId285"/>
    <p:sldId id="3503" r:id="rId286"/>
    <p:sldId id="3504" r:id="rId287"/>
    <p:sldId id="3505" r:id="rId288"/>
    <p:sldId id="3506" r:id="rId289"/>
    <p:sldId id="3507" r:id="rId290"/>
    <p:sldId id="3508" r:id="rId291"/>
    <p:sldId id="3509" r:id="rId292"/>
    <p:sldId id="3510" r:id="rId293"/>
    <p:sldId id="3511" r:id="rId294"/>
    <p:sldId id="3512" r:id="rId295"/>
    <p:sldId id="3513" r:id="rId296"/>
    <p:sldId id="3514" r:id="rId297"/>
    <p:sldId id="3515" r:id="rId298"/>
    <p:sldId id="3516" r:id="rId299"/>
    <p:sldId id="3517" r:id="rId300"/>
    <p:sldId id="3518" r:id="rId301"/>
    <p:sldId id="3519" r:id="rId302"/>
    <p:sldId id="3520" r:id="rId303"/>
    <p:sldId id="3521" r:id="rId304"/>
    <p:sldId id="3522" r:id="rId305"/>
    <p:sldId id="3523" r:id="rId306"/>
    <p:sldId id="3524" r:id="rId307"/>
    <p:sldId id="3525" r:id="rId308"/>
    <p:sldId id="3526" r:id="rId309"/>
    <p:sldId id="3570" r:id="rId310"/>
    <p:sldId id="3571" r:id="rId311"/>
    <p:sldId id="3572" r:id="rId312"/>
    <p:sldId id="3573" r:id="rId313"/>
    <p:sldId id="3576" r:id="rId314"/>
    <p:sldId id="3575" r:id="rId315"/>
    <p:sldId id="3527" r:id="rId316"/>
    <p:sldId id="3528" r:id="rId317"/>
    <p:sldId id="3529" r:id="rId318"/>
    <p:sldId id="3530" r:id="rId319"/>
    <p:sldId id="3531" r:id="rId320"/>
    <p:sldId id="3532" r:id="rId321"/>
    <p:sldId id="3533" r:id="rId322"/>
    <p:sldId id="3534" r:id="rId323"/>
    <p:sldId id="3535" r:id="rId324"/>
    <p:sldId id="3536" r:id="rId325"/>
    <p:sldId id="3537" r:id="rId326"/>
    <p:sldId id="3538" r:id="rId327"/>
    <p:sldId id="3539" r:id="rId328"/>
    <p:sldId id="3540" r:id="rId329"/>
    <p:sldId id="3541" r:id="rId330"/>
    <p:sldId id="3542" r:id="rId331"/>
    <p:sldId id="3543" r:id="rId332"/>
    <p:sldId id="3544" r:id="rId333"/>
    <p:sldId id="3545" r:id="rId334"/>
    <p:sldId id="3546" r:id="rId335"/>
    <p:sldId id="3547" r:id="rId336"/>
    <p:sldId id="3577" r:id="rId337"/>
    <p:sldId id="3468" r:id="rId338"/>
    <p:sldId id="3469" r:id="rId339"/>
    <p:sldId id="3470" r:id="rId340"/>
    <p:sldId id="3471" r:id="rId341"/>
    <p:sldId id="3472" r:id="rId342"/>
    <p:sldId id="3473" r:id="rId343"/>
    <p:sldId id="3474" r:id="rId344"/>
    <p:sldId id="3475" r:id="rId345"/>
    <p:sldId id="3476" r:id="rId346"/>
    <p:sldId id="3477" r:id="rId347"/>
    <p:sldId id="3478" r:id="rId348"/>
    <p:sldId id="3479" r:id="rId349"/>
    <p:sldId id="3480" r:id="rId350"/>
    <p:sldId id="3481" r:id="rId351"/>
    <p:sldId id="3482" r:id="rId352"/>
    <p:sldId id="3483" r:id="rId353"/>
    <p:sldId id="3484" r:id="rId354"/>
    <p:sldId id="3485" r:id="rId355"/>
    <p:sldId id="3486" r:id="rId356"/>
    <p:sldId id="3487" r:id="rId357"/>
    <p:sldId id="3488" r:id="rId358"/>
    <p:sldId id="3489" r:id="rId359"/>
    <p:sldId id="3490" r:id="rId360"/>
    <p:sldId id="3491" r:id="rId361"/>
    <p:sldId id="3492" r:id="rId362"/>
    <p:sldId id="3493" r:id="rId363"/>
    <p:sldId id="3494" r:id="rId364"/>
    <p:sldId id="3495" r:id="rId365"/>
    <p:sldId id="3496" r:id="rId366"/>
    <p:sldId id="3548" r:id="rId367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>
          <p15:clr>
            <a:srgbClr val="A4A3A4"/>
          </p15:clr>
        </p15:guide>
        <p15:guide id="2" pos="2208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1A5712"/>
    <a:srgbClr val="948A54"/>
    <a:srgbClr val="2A55D6"/>
    <a:srgbClr val="8C0000"/>
    <a:srgbClr val="663D63"/>
    <a:srgbClr val="66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08" autoAdjust="0"/>
    <p:restoredTop sz="99433" autoAdjust="0"/>
  </p:normalViewPr>
  <p:slideViewPr>
    <p:cSldViewPr>
      <p:cViewPr varScale="1">
        <p:scale>
          <a:sx n="93" d="100"/>
          <a:sy n="93" d="100"/>
        </p:scale>
        <p:origin x="1864" y="20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101" d="100"/>
          <a:sy n="101" d="100"/>
        </p:scale>
        <p:origin x="-3228" y="-108"/>
      </p:cViewPr>
      <p:guideLst>
        <p:guide orient="horz" pos="2928"/>
        <p:guide pos="2208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Master" Target="slideMasters/slideMaster117.xml"/><Relationship Id="rId299" Type="http://schemas.openxmlformats.org/officeDocument/2006/relationships/slide" Target="slides/slide121.xml"/><Relationship Id="rId21" Type="http://schemas.openxmlformats.org/officeDocument/2006/relationships/slideMaster" Target="slideMasters/slideMaster21.xml"/><Relationship Id="rId63" Type="http://schemas.openxmlformats.org/officeDocument/2006/relationships/slideMaster" Target="slideMasters/slideMaster63.xml"/><Relationship Id="rId159" Type="http://schemas.openxmlformats.org/officeDocument/2006/relationships/slideMaster" Target="slideMasters/slideMaster159.xml"/><Relationship Id="rId324" Type="http://schemas.openxmlformats.org/officeDocument/2006/relationships/slide" Target="slides/slide146.xml"/><Relationship Id="rId366" Type="http://schemas.openxmlformats.org/officeDocument/2006/relationships/slide" Target="slides/slide188.xml"/><Relationship Id="rId170" Type="http://schemas.openxmlformats.org/officeDocument/2006/relationships/slideMaster" Target="slideMasters/slideMaster170.xml"/><Relationship Id="rId226" Type="http://schemas.openxmlformats.org/officeDocument/2006/relationships/slide" Target="slides/slide48.xml"/><Relationship Id="rId268" Type="http://schemas.openxmlformats.org/officeDocument/2006/relationships/slide" Target="slides/slide90.xml"/><Relationship Id="rId32" Type="http://schemas.openxmlformats.org/officeDocument/2006/relationships/slideMaster" Target="slideMasters/slideMaster32.xml"/><Relationship Id="rId74" Type="http://schemas.openxmlformats.org/officeDocument/2006/relationships/slideMaster" Target="slideMasters/slideMaster74.xml"/><Relationship Id="rId128" Type="http://schemas.openxmlformats.org/officeDocument/2006/relationships/slideMaster" Target="slideMasters/slideMaster128.xml"/><Relationship Id="rId335" Type="http://schemas.openxmlformats.org/officeDocument/2006/relationships/slide" Target="slides/slide157.xml"/><Relationship Id="rId5" Type="http://schemas.openxmlformats.org/officeDocument/2006/relationships/slideMaster" Target="slideMasters/slideMaster5.xml"/><Relationship Id="rId181" Type="http://schemas.openxmlformats.org/officeDocument/2006/relationships/slide" Target="slides/slide3.xml"/><Relationship Id="rId237" Type="http://schemas.openxmlformats.org/officeDocument/2006/relationships/slide" Target="slides/slide59.xml"/><Relationship Id="rId279" Type="http://schemas.openxmlformats.org/officeDocument/2006/relationships/slide" Target="slides/slide101.xml"/><Relationship Id="rId43" Type="http://schemas.openxmlformats.org/officeDocument/2006/relationships/slideMaster" Target="slideMasters/slideMaster43.xml"/><Relationship Id="rId139" Type="http://schemas.openxmlformats.org/officeDocument/2006/relationships/slideMaster" Target="slideMasters/slideMaster139.xml"/><Relationship Id="rId290" Type="http://schemas.openxmlformats.org/officeDocument/2006/relationships/slide" Target="slides/slide112.xml"/><Relationship Id="rId304" Type="http://schemas.openxmlformats.org/officeDocument/2006/relationships/slide" Target="slides/slide126.xml"/><Relationship Id="rId346" Type="http://schemas.openxmlformats.org/officeDocument/2006/relationships/slide" Target="slides/slide168.xml"/><Relationship Id="rId85" Type="http://schemas.openxmlformats.org/officeDocument/2006/relationships/slideMaster" Target="slideMasters/slideMaster85.xml"/><Relationship Id="rId150" Type="http://schemas.openxmlformats.org/officeDocument/2006/relationships/slideMaster" Target="slideMasters/slideMaster150.xml"/><Relationship Id="rId192" Type="http://schemas.openxmlformats.org/officeDocument/2006/relationships/slide" Target="slides/slide14.xml"/><Relationship Id="rId206" Type="http://schemas.openxmlformats.org/officeDocument/2006/relationships/slide" Target="slides/slide28.xml"/><Relationship Id="rId248" Type="http://schemas.openxmlformats.org/officeDocument/2006/relationships/slide" Target="slides/slide70.xml"/><Relationship Id="rId12" Type="http://schemas.openxmlformats.org/officeDocument/2006/relationships/slideMaster" Target="slideMasters/slideMaster12.xml"/><Relationship Id="rId108" Type="http://schemas.openxmlformats.org/officeDocument/2006/relationships/slideMaster" Target="slideMasters/slideMaster108.xml"/><Relationship Id="rId315" Type="http://schemas.openxmlformats.org/officeDocument/2006/relationships/slide" Target="slides/slide137.xml"/><Relationship Id="rId357" Type="http://schemas.openxmlformats.org/officeDocument/2006/relationships/slide" Target="slides/slide179.xml"/><Relationship Id="rId54" Type="http://schemas.openxmlformats.org/officeDocument/2006/relationships/slideMaster" Target="slideMasters/slideMaster54.xml"/><Relationship Id="rId96" Type="http://schemas.openxmlformats.org/officeDocument/2006/relationships/slideMaster" Target="slideMasters/slideMaster96.xml"/><Relationship Id="rId161" Type="http://schemas.openxmlformats.org/officeDocument/2006/relationships/slideMaster" Target="slideMasters/slideMaster161.xml"/><Relationship Id="rId217" Type="http://schemas.openxmlformats.org/officeDocument/2006/relationships/slide" Target="slides/slide39.xml"/><Relationship Id="rId259" Type="http://schemas.openxmlformats.org/officeDocument/2006/relationships/slide" Target="slides/slide81.xml"/><Relationship Id="rId23" Type="http://schemas.openxmlformats.org/officeDocument/2006/relationships/slideMaster" Target="slideMasters/slideMaster23.xml"/><Relationship Id="rId119" Type="http://schemas.openxmlformats.org/officeDocument/2006/relationships/slideMaster" Target="slideMasters/slideMaster119.xml"/><Relationship Id="rId270" Type="http://schemas.openxmlformats.org/officeDocument/2006/relationships/slide" Target="slides/slide92.xml"/><Relationship Id="rId326" Type="http://schemas.openxmlformats.org/officeDocument/2006/relationships/slide" Target="slides/slide148.xml"/><Relationship Id="rId65" Type="http://schemas.openxmlformats.org/officeDocument/2006/relationships/slideMaster" Target="slideMasters/slideMaster65.xml"/><Relationship Id="rId130" Type="http://schemas.openxmlformats.org/officeDocument/2006/relationships/slideMaster" Target="slideMasters/slideMaster130.xml"/><Relationship Id="rId368" Type="http://schemas.openxmlformats.org/officeDocument/2006/relationships/notesMaster" Target="notesMasters/notesMaster1.xml"/><Relationship Id="rId172" Type="http://schemas.openxmlformats.org/officeDocument/2006/relationships/slideMaster" Target="slideMasters/slideMaster172.xml"/><Relationship Id="rId228" Type="http://schemas.openxmlformats.org/officeDocument/2006/relationships/slide" Target="slides/slide50.xml"/><Relationship Id="rId281" Type="http://schemas.openxmlformats.org/officeDocument/2006/relationships/slide" Target="slides/slide103.xml"/><Relationship Id="rId337" Type="http://schemas.openxmlformats.org/officeDocument/2006/relationships/slide" Target="slides/slide159.xml"/><Relationship Id="rId34" Type="http://schemas.openxmlformats.org/officeDocument/2006/relationships/slideMaster" Target="slideMasters/slideMaster34.xml"/><Relationship Id="rId76" Type="http://schemas.openxmlformats.org/officeDocument/2006/relationships/slideMaster" Target="slideMasters/slideMaster76.xml"/><Relationship Id="rId141" Type="http://schemas.openxmlformats.org/officeDocument/2006/relationships/slideMaster" Target="slideMasters/slideMaster141.xml"/><Relationship Id="rId7" Type="http://schemas.openxmlformats.org/officeDocument/2006/relationships/slideMaster" Target="slideMasters/slideMaster7.xml"/><Relationship Id="rId183" Type="http://schemas.openxmlformats.org/officeDocument/2006/relationships/slide" Target="slides/slide5.xml"/><Relationship Id="rId239" Type="http://schemas.openxmlformats.org/officeDocument/2006/relationships/slide" Target="slides/slide61.xml"/><Relationship Id="rId250" Type="http://schemas.openxmlformats.org/officeDocument/2006/relationships/slide" Target="slides/slide72.xml"/><Relationship Id="rId292" Type="http://schemas.openxmlformats.org/officeDocument/2006/relationships/slide" Target="slides/slide114.xml"/><Relationship Id="rId306" Type="http://schemas.openxmlformats.org/officeDocument/2006/relationships/slide" Target="slides/slide128.xml"/><Relationship Id="rId45" Type="http://schemas.openxmlformats.org/officeDocument/2006/relationships/slideMaster" Target="slideMasters/slideMaster45.xml"/><Relationship Id="rId87" Type="http://schemas.openxmlformats.org/officeDocument/2006/relationships/slideMaster" Target="slideMasters/slideMaster87.xml"/><Relationship Id="rId110" Type="http://schemas.openxmlformats.org/officeDocument/2006/relationships/slideMaster" Target="slideMasters/slideMaster110.xml"/><Relationship Id="rId348" Type="http://schemas.openxmlformats.org/officeDocument/2006/relationships/slide" Target="slides/slide170.xml"/><Relationship Id="rId152" Type="http://schemas.openxmlformats.org/officeDocument/2006/relationships/slideMaster" Target="slideMasters/slideMaster152.xml"/><Relationship Id="rId194" Type="http://schemas.openxmlformats.org/officeDocument/2006/relationships/slide" Target="slides/slide16.xml"/><Relationship Id="rId208" Type="http://schemas.openxmlformats.org/officeDocument/2006/relationships/slide" Target="slides/slide30.xml"/><Relationship Id="rId261" Type="http://schemas.openxmlformats.org/officeDocument/2006/relationships/slide" Target="slides/slide83.xml"/><Relationship Id="rId14" Type="http://schemas.openxmlformats.org/officeDocument/2006/relationships/slideMaster" Target="slideMasters/slideMaster14.xml"/><Relationship Id="rId56" Type="http://schemas.openxmlformats.org/officeDocument/2006/relationships/slideMaster" Target="slideMasters/slideMaster56.xml"/><Relationship Id="rId317" Type="http://schemas.openxmlformats.org/officeDocument/2006/relationships/slide" Target="slides/slide139.xml"/><Relationship Id="rId359" Type="http://schemas.openxmlformats.org/officeDocument/2006/relationships/slide" Target="slides/slide181.xml"/><Relationship Id="rId98" Type="http://schemas.openxmlformats.org/officeDocument/2006/relationships/slideMaster" Target="slideMasters/slideMaster98.xml"/><Relationship Id="rId121" Type="http://schemas.openxmlformats.org/officeDocument/2006/relationships/slideMaster" Target="slideMasters/slideMaster121.xml"/><Relationship Id="rId163" Type="http://schemas.openxmlformats.org/officeDocument/2006/relationships/slideMaster" Target="slideMasters/slideMaster163.xml"/><Relationship Id="rId219" Type="http://schemas.openxmlformats.org/officeDocument/2006/relationships/slide" Target="slides/slide41.xml"/><Relationship Id="rId370" Type="http://schemas.openxmlformats.org/officeDocument/2006/relationships/presProps" Target="presProps.xml"/><Relationship Id="rId230" Type="http://schemas.openxmlformats.org/officeDocument/2006/relationships/slide" Target="slides/slide52.xml"/><Relationship Id="rId25" Type="http://schemas.openxmlformats.org/officeDocument/2006/relationships/slideMaster" Target="slideMasters/slideMaster25.xml"/><Relationship Id="rId67" Type="http://schemas.openxmlformats.org/officeDocument/2006/relationships/slideMaster" Target="slideMasters/slideMaster67.xml"/><Relationship Id="rId272" Type="http://schemas.openxmlformats.org/officeDocument/2006/relationships/slide" Target="slides/slide94.xml"/><Relationship Id="rId328" Type="http://schemas.openxmlformats.org/officeDocument/2006/relationships/slide" Target="slides/slide150.xml"/><Relationship Id="rId132" Type="http://schemas.openxmlformats.org/officeDocument/2006/relationships/slideMaster" Target="slideMasters/slideMaster132.xml"/><Relationship Id="rId174" Type="http://schemas.openxmlformats.org/officeDocument/2006/relationships/slideMaster" Target="slideMasters/slideMaster174.xml"/><Relationship Id="rId241" Type="http://schemas.openxmlformats.org/officeDocument/2006/relationships/slide" Target="slides/slide63.xml"/><Relationship Id="rId36" Type="http://schemas.openxmlformats.org/officeDocument/2006/relationships/slideMaster" Target="slideMasters/slideMaster36.xml"/><Relationship Id="rId283" Type="http://schemas.openxmlformats.org/officeDocument/2006/relationships/slide" Target="slides/slide105.xml"/><Relationship Id="rId339" Type="http://schemas.openxmlformats.org/officeDocument/2006/relationships/slide" Target="slides/slide161.xml"/><Relationship Id="rId78" Type="http://schemas.openxmlformats.org/officeDocument/2006/relationships/slideMaster" Target="slideMasters/slideMaster78.xml"/><Relationship Id="rId99" Type="http://schemas.openxmlformats.org/officeDocument/2006/relationships/slideMaster" Target="slideMasters/slideMaster99.xml"/><Relationship Id="rId101" Type="http://schemas.openxmlformats.org/officeDocument/2006/relationships/slideMaster" Target="slideMasters/slideMaster101.xml"/><Relationship Id="rId122" Type="http://schemas.openxmlformats.org/officeDocument/2006/relationships/slideMaster" Target="slideMasters/slideMaster122.xml"/><Relationship Id="rId143" Type="http://schemas.openxmlformats.org/officeDocument/2006/relationships/slideMaster" Target="slideMasters/slideMaster143.xml"/><Relationship Id="rId164" Type="http://schemas.openxmlformats.org/officeDocument/2006/relationships/slideMaster" Target="slideMasters/slideMaster164.xml"/><Relationship Id="rId185" Type="http://schemas.openxmlformats.org/officeDocument/2006/relationships/slide" Target="slides/slide7.xml"/><Relationship Id="rId350" Type="http://schemas.openxmlformats.org/officeDocument/2006/relationships/slide" Target="slides/slide172.xml"/><Relationship Id="rId371" Type="http://schemas.openxmlformats.org/officeDocument/2006/relationships/viewProps" Target="viewProps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32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53.xml"/><Relationship Id="rId252" Type="http://schemas.openxmlformats.org/officeDocument/2006/relationships/slide" Target="slides/slide74.xml"/><Relationship Id="rId273" Type="http://schemas.openxmlformats.org/officeDocument/2006/relationships/slide" Target="slides/slide95.xml"/><Relationship Id="rId294" Type="http://schemas.openxmlformats.org/officeDocument/2006/relationships/slide" Target="slides/slide116.xml"/><Relationship Id="rId308" Type="http://schemas.openxmlformats.org/officeDocument/2006/relationships/slide" Target="slides/slide130.xml"/><Relationship Id="rId329" Type="http://schemas.openxmlformats.org/officeDocument/2006/relationships/slide" Target="slides/slide151.xml"/><Relationship Id="rId47" Type="http://schemas.openxmlformats.org/officeDocument/2006/relationships/slideMaster" Target="slideMasters/slideMaster47.xml"/><Relationship Id="rId68" Type="http://schemas.openxmlformats.org/officeDocument/2006/relationships/slideMaster" Target="slideMasters/slideMaster68.xml"/><Relationship Id="rId89" Type="http://schemas.openxmlformats.org/officeDocument/2006/relationships/slideMaster" Target="slideMasters/slideMaster89.xml"/><Relationship Id="rId112" Type="http://schemas.openxmlformats.org/officeDocument/2006/relationships/slideMaster" Target="slideMasters/slideMaster112.xml"/><Relationship Id="rId133" Type="http://schemas.openxmlformats.org/officeDocument/2006/relationships/slideMaster" Target="slideMasters/slideMaster133.xml"/><Relationship Id="rId154" Type="http://schemas.openxmlformats.org/officeDocument/2006/relationships/slideMaster" Target="slideMasters/slideMaster154.xml"/><Relationship Id="rId175" Type="http://schemas.openxmlformats.org/officeDocument/2006/relationships/slideMaster" Target="slideMasters/slideMaster175.xml"/><Relationship Id="rId340" Type="http://schemas.openxmlformats.org/officeDocument/2006/relationships/slide" Target="slides/slide162.xml"/><Relationship Id="rId361" Type="http://schemas.openxmlformats.org/officeDocument/2006/relationships/slide" Target="slides/slide183.xml"/><Relationship Id="rId196" Type="http://schemas.openxmlformats.org/officeDocument/2006/relationships/slide" Target="slides/slide18.xml"/><Relationship Id="rId200" Type="http://schemas.openxmlformats.org/officeDocument/2006/relationships/slide" Target="slides/slide22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43.xml"/><Relationship Id="rId242" Type="http://schemas.openxmlformats.org/officeDocument/2006/relationships/slide" Target="slides/slide64.xml"/><Relationship Id="rId263" Type="http://schemas.openxmlformats.org/officeDocument/2006/relationships/slide" Target="slides/slide85.xml"/><Relationship Id="rId284" Type="http://schemas.openxmlformats.org/officeDocument/2006/relationships/slide" Target="slides/slide106.xml"/><Relationship Id="rId319" Type="http://schemas.openxmlformats.org/officeDocument/2006/relationships/slide" Target="slides/slide141.xml"/><Relationship Id="rId37" Type="http://schemas.openxmlformats.org/officeDocument/2006/relationships/slideMaster" Target="slideMasters/slideMaster37.xml"/><Relationship Id="rId58" Type="http://schemas.openxmlformats.org/officeDocument/2006/relationships/slideMaster" Target="slideMasters/slideMaster58.xml"/><Relationship Id="rId79" Type="http://schemas.openxmlformats.org/officeDocument/2006/relationships/slideMaster" Target="slideMasters/slideMaster79.xml"/><Relationship Id="rId102" Type="http://schemas.openxmlformats.org/officeDocument/2006/relationships/slideMaster" Target="slideMasters/slideMaster102.xml"/><Relationship Id="rId123" Type="http://schemas.openxmlformats.org/officeDocument/2006/relationships/slideMaster" Target="slideMasters/slideMaster123.xml"/><Relationship Id="rId144" Type="http://schemas.openxmlformats.org/officeDocument/2006/relationships/slideMaster" Target="slideMasters/slideMaster144.xml"/><Relationship Id="rId330" Type="http://schemas.openxmlformats.org/officeDocument/2006/relationships/slide" Target="slides/slide152.xml"/><Relationship Id="rId90" Type="http://schemas.openxmlformats.org/officeDocument/2006/relationships/slideMaster" Target="slideMasters/slideMaster90.xml"/><Relationship Id="rId165" Type="http://schemas.openxmlformats.org/officeDocument/2006/relationships/slideMaster" Target="slideMasters/slideMaster165.xml"/><Relationship Id="rId186" Type="http://schemas.openxmlformats.org/officeDocument/2006/relationships/slide" Target="slides/slide8.xml"/><Relationship Id="rId351" Type="http://schemas.openxmlformats.org/officeDocument/2006/relationships/slide" Target="slides/slide173.xml"/><Relationship Id="rId372" Type="http://schemas.openxmlformats.org/officeDocument/2006/relationships/theme" Target="theme/theme1.xml"/><Relationship Id="rId211" Type="http://schemas.openxmlformats.org/officeDocument/2006/relationships/slide" Target="slides/slide33.xml"/><Relationship Id="rId232" Type="http://schemas.openxmlformats.org/officeDocument/2006/relationships/slide" Target="slides/slide54.xml"/><Relationship Id="rId253" Type="http://schemas.openxmlformats.org/officeDocument/2006/relationships/slide" Target="slides/slide75.xml"/><Relationship Id="rId274" Type="http://schemas.openxmlformats.org/officeDocument/2006/relationships/slide" Target="slides/slide96.xml"/><Relationship Id="rId295" Type="http://schemas.openxmlformats.org/officeDocument/2006/relationships/slide" Target="slides/slide117.xml"/><Relationship Id="rId309" Type="http://schemas.openxmlformats.org/officeDocument/2006/relationships/slide" Target="slides/slide131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Master" Target="slideMasters/slideMaster69.xml"/><Relationship Id="rId113" Type="http://schemas.openxmlformats.org/officeDocument/2006/relationships/slideMaster" Target="slideMasters/slideMaster113.xml"/><Relationship Id="rId134" Type="http://schemas.openxmlformats.org/officeDocument/2006/relationships/slideMaster" Target="slideMasters/slideMaster134.xml"/><Relationship Id="rId320" Type="http://schemas.openxmlformats.org/officeDocument/2006/relationships/slide" Target="slides/slide142.xml"/><Relationship Id="rId80" Type="http://schemas.openxmlformats.org/officeDocument/2006/relationships/slideMaster" Target="slideMasters/slideMaster80.xml"/><Relationship Id="rId155" Type="http://schemas.openxmlformats.org/officeDocument/2006/relationships/slideMaster" Target="slideMasters/slideMaster155.xml"/><Relationship Id="rId176" Type="http://schemas.openxmlformats.org/officeDocument/2006/relationships/slideMaster" Target="slideMasters/slideMaster176.xml"/><Relationship Id="rId197" Type="http://schemas.openxmlformats.org/officeDocument/2006/relationships/slide" Target="slides/slide19.xml"/><Relationship Id="rId341" Type="http://schemas.openxmlformats.org/officeDocument/2006/relationships/slide" Target="slides/slide163.xml"/><Relationship Id="rId362" Type="http://schemas.openxmlformats.org/officeDocument/2006/relationships/slide" Target="slides/slide184.xml"/><Relationship Id="rId201" Type="http://schemas.openxmlformats.org/officeDocument/2006/relationships/slide" Target="slides/slide23.xml"/><Relationship Id="rId222" Type="http://schemas.openxmlformats.org/officeDocument/2006/relationships/slide" Target="slides/slide44.xml"/><Relationship Id="rId243" Type="http://schemas.openxmlformats.org/officeDocument/2006/relationships/slide" Target="slides/slide65.xml"/><Relationship Id="rId264" Type="http://schemas.openxmlformats.org/officeDocument/2006/relationships/slide" Target="slides/slide86.xml"/><Relationship Id="rId285" Type="http://schemas.openxmlformats.org/officeDocument/2006/relationships/slide" Target="slides/slide107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Master" Target="slideMasters/slideMaster59.xml"/><Relationship Id="rId103" Type="http://schemas.openxmlformats.org/officeDocument/2006/relationships/slideMaster" Target="slideMasters/slideMaster103.xml"/><Relationship Id="rId124" Type="http://schemas.openxmlformats.org/officeDocument/2006/relationships/slideMaster" Target="slideMasters/slideMaster124.xml"/><Relationship Id="rId310" Type="http://schemas.openxmlformats.org/officeDocument/2006/relationships/slide" Target="slides/slide132.xml"/><Relationship Id="rId70" Type="http://schemas.openxmlformats.org/officeDocument/2006/relationships/slideMaster" Target="slideMasters/slideMaster70.xml"/><Relationship Id="rId91" Type="http://schemas.openxmlformats.org/officeDocument/2006/relationships/slideMaster" Target="slideMasters/slideMaster91.xml"/><Relationship Id="rId145" Type="http://schemas.openxmlformats.org/officeDocument/2006/relationships/slideMaster" Target="slideMasters/slideMaster145.xml"/><Relationship Id="rId166" Type="http://schemas.openxmlformats.org/officeDocument/2006/relationships/slideMaster" Target="slideMasters/slideMaster166.xml"/><Relationship Id="rId187" Type="http://schemas.openxmlformats.org/officeDocument/2006/relationships/slide" Target="slides/slide9.xml"/><Relationship Id="rId331" Type="http://schemas.openxmlformats.org/officeDocument/2006/relationships/slide" Target="slides/slide153.xml"/><Relationship Id="rId352" Type="http://schemas.openxmlformats.org/officeDocument/2006/relationships/slide" Target="slides/slide174.xml"/><Relationship Id="rId37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34.xml"/><Relationship Id="rId233" Type="http://schemas.openxmlformats.org/officeDocument/2006/relationships/slide" Target="slides/slide55.xml"/><Relationship Id="rId254" Type="http://schemas.openxmlformats.org/officeDocument/2006/relationships/slide" Target="slides/slide76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Master" Target="slideMasters/slideMaster114.xml"/><Relationship Id="rId275" Type="http://schemas.openxmlformats.org/officeDocument/2006/relationships/slide" Target="slides/slide97.xml"/><Relationship Id="rId296" Type="http://schemas.openxmlformats.org/officeDocument/2006/relationships/slide" Target="slides/slide118.xml"/><Relationship Id="rId300" Type="http://schemas.openxmlformats.org/officeDocument/2006/relationships/slide" Target="slides/slide122.xml"/><Relationship Id="rId60" Type="http://schemas.openxmlformats.org/officeDocument/2006/relationships/slideMaster" Target="slideMasters/slideMaster60.xml"/><Relationship Id="rId81" Type="http://schemas.openxmlformats.org/officeDocument/2006/relationships/slideMaster" Target="slideMasters/slideMaster81.xml"/><Relationship Id="rId135" Type="http://schemas.openxmlformats.org/officeDocument/2006/relationships/slideMaster" Target="slideMasters/slideMaster135.xml"/><Relationship Id="rId156" Type="http://schemas.openxmlformats.org/officeDocument/2006/relationships/slideMaster" Target="slideMasters/slideMaster156.xml"/><Relationship Id="rId177" Type="http://schemas.openxmlformats.org/officeDocument/2006/relationships/slideMaster" Target="slideMasters/slideMaster177.xml"/><Relationship Id="rId198" Type="http://schemas.openxmlformats.org/officeDocument/2006/relationships/slide" Target="slides/slide20.xml"/><Relationship Id="rId321" Type="http://schemas.openxmlformats.org/officeDocument/2006/relationships/slide" Target="slides/slide143.xml"/><Relationship Id="rId342" Type="http://schemas.openxmlformats.org/officeDocument/2006/relationships/slide" Target="slides/slide164.xml"/><Relationship Id="rId363" Type="http://schemas.openxmlformats.org/officeDocument/2006/relationships/slide" Target="slides/slide185.xml"/><Relationship Id="rId202" Type="http://schemas.openxmlformats.org/officeDocument/2006/relationships/slide" Target="slides/slide24.xml"/><Relationship Id="rId223" Type="http://schemas.openxmlformats.org/officeDocument/2006/relationships/slide" Target="slides/slide45.xml"/><Relationship Id="rId244" Type="http://schemas.openxmlformats.org/officeDocument/2006/relationships/slide" Target="slides/slide66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265" Type="http://schemas.openxmlformats.org/officeDocument/2006/relationships/slide" Target="slides/slide87.xml"/><Relationship Id="rId286" Type="http://schemas.openxmlformats.org/officeDocument/2006/relationships/slide" Target="slides/slide108.xml"/><Relationship Id="rId50" Type="http://schemas.openxmlformats.org/officeDocument/2006/relationships/slideMaster" Target="slideMasters/slideMaster50.xml"/><Relationship Id="rId104" Type="http://schemas.openxmlformats.org/officeDocument/2006/relationships/slideMaster" Target="slideMasters/slideMaster104.xml"/><Relationship Id="rId125" Type="http://schemas.openxmlformats.org/officeDocument/2006/relationships/slideMaster" Target="slideMasters/slideMaster125.xml"/><Relationship Id="rId146" Type="http://schemas.openxmlformats.org/officeDocument/2006/relationships/slideMaster" Target="slideMasters/slideMaster146.xml"/><Relationship Id="rId167" Type="http://schemas.openxmlformats.org/officeDocument/2006/relationships/slideMaster" Target="slideMasters/slideMaster167.xml"/><Relationship Id="rId188" Type="http://schemas.openxmlformats.org/officeDocument/2006/relationships/slide" Target="slides/slide10.xml"/><Relationship Id="rId311" Type="http://schemas.openxmlformats.org/officeDocument/2006/relationships/slide" Target="slides/slide133.xml"/><Relationship Id="rId332" Type="http://schemas.openxmlformats.org/officeDocument/2006/relationships/slide" Target="slides/slide154.xml"/><Relationship Id="rId353" Type="http://schemas.openxmlformats.org/officeDocument/2006/relationships/slide" Target="slides/slide175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213" Type="http://schemas.openxmlformats.org/officeDocument/2006/relationships/slide" Target="slides/slide35.xml"/><Relationship Id="rId234" Type="http://schemas.openxmlformats.org/officeDocument/2006/relationships/slide" Target="slides/slide56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55" Type="http://schemas.openxmlformats.org/officeDocument/2006/relationships/slide" Target="slides/slide77.xml"/><Relationship Id="rId276" Type="http://schemas.openxmlformats.org/officeDocument/2006/relationships/slide" Target="slides/slide98.xml"/><Relationship Id="rId297" Type="http://schemas.openxmlformats.org/officeDocument/2006/relationships/slide" Target="slides/slide119.xml"/><Relationship Id="rId40" Type="http://schemas.openxmlformats.org/officeDocument/2006/relationships/slideMaster" Target="slideMasters/slideMaster40.xml"/><Relationship Id="rId115" Type="http://schemas.openxmlformats.org/officeDocument/2006/relationships/slideMaster" Target="slideMasters/slideMaster115.xml"/><Relationship Id="rId136" Type="http://schemas.openxmlformats.org/officeDocument/2006/relationships/slideMaster" Target="slideMasters/slideMaster136.xml"/><Relationship Id="rId157" Type="http://schemas.openxmlformats.org/officeDocument/2006/relationships/slideMaster" Target="slideMasters/slideMaster157.xml"/><Relationship Id="rId178" Type="http://schemas.openxmlformats.org/officeDocument/2006/relationships/slideMaster" Target="slideMasters/slideMaster178.xml"/><Relationship Id="rId301" Type="http://schemas.openxmlformats.org/officeDocument/2006/relationships/slide" Target="slides/slide123.xml"/><Relationship Id="rId322" Type="http://schemas.openxmlformats.org/officeDocument/2006/relationships/slide" Target="slides/slide144.xml"/><Relationship Id="rId343" Type="http://schemas.openxmlformats.org/officeDocument/2006/relationships/slide" Target="slides/slide165.xml"/><Relationship Id="rId364" Type="http://schemas.openxmlformats.org/officeDocument/2006/relationships/slide" Target="slides/slide186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199" Type="http://schemas.openxmlformats.org/officeDocument/2006/relationships/slide" Target="slides/slide21.xml"/><Relationship Id="rId203" Type="http://schemas.openxmlformats.org/officeDocument/2006/relationships/slide" Target="slides/slide25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46.xml"/><Relationship Id="rId245" Type="http://schemas.openxmlformats.org/officeDocument/2006/relationships/slide" Target="slides/slide67.xml"/><Relationship Id="rId266" Type="http://schemas.openxmlformats.org/officeDocument/2006/relationships/slide" Target="slides/slide88.xml"/><Relationship Id="rId287" Type="http://schemas.openxmlformats.org/officeDocument/2006/relationships/slide" Target="slides/slide109.xml"/><Relationship Id="rId30" Type="http://schemas.openxmlformats.org/officeDocument/2006/relationships/slideMaster" Target="slideMasters/slideMaster30.xml"/><Relationship Id="rId105" Type="http://schemas.openxmlformats.org/officeDocument/2006/relationships/slideMaster" Target="slideMasters/slideMaster105.xml"/><Relationship Id="rId126" Type="http://schemas.openxmlformats.org/officeDocument/2006/relationships/slideMaster" Target="slideMasters/slideMaster126.xml"/><Relationship Id="rId147" Type="http://schemas.openxmlformats.org/officeDocument/2006/relationships/slideMaster" Target="slideMasters/slideMaster147.xml"/><Relationship Id="rId168" Type="http://schemas.openxmlformats.org/officeDocument/2006/relationships/slideMaster" Target="slideMasters/slideMaster168.xml"/><Relationship Id="rId312" Type="http://schemas.openxmlformats.org/officeDocument/2006/relationships/slide" Target="slides/slide134.xml"/><Relationship Id="rId333" Type="http://schemas.openxmlformats.org/officeDocument/2006/relationships/slide" Target="slides/slide155.xml"/><Relationship Id="rId354" Type="http://schemas.openxmlformats.org/officeDocument/2006/relationships/slide" Target="slides/slide176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93" Type="http://schemas.openxmlformats.org/officeDocument/2006/relationships/slideMaster" Target="slideMasters/slideMaster93.xml"/><Relationship Id="rId189" Type="http://schemas.openxmlformats.org/officeDocument/2006/relationships/slide" Target="slides/slide11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36.xml"/><Relationship Id="rId235" Type="http://schemas.openxmlformats.org/officeDocument/2006/relationships/slide" Target="slides/slide57.xml"/><Relationship Id="rId256" Type="http://schemas.openxmlformats.org/officeDocument/2006/relationships/slide" Target="slides/slide78.xml"/><Relationship Id="rId277" Type="http://schemas.openxmlformats.org/officeDocument/2006/relationships/slide" Target="slides/slide99.xml"/><Relationship Id="rId298" Type="http://schemas.openxmlformats.org/officeDocument/2006/relationships/slide" Target="slides/slide120.xml"/><Relationship Id="rId116" Type="http://schemas.openxmlformats.org/officeDocument/2006/relationships/slideMaster" Target="slideMasters/slideMaster116.xml"/><Relationship Id="rId137" Type="http://schemas.openxmlformats.org/officeDocument/2006/relationships/slideMaster" Target="slideMasters/slideMaster137.xml"/><Relationship Id="rId158" Type="http://schemas.openxmlformats.org/officeDocument/2006/relationships/slideMaster" Target="slideMasters/slideMaster158.xml"/><Relationship Id="rId302" Type="http://schemas.openxmlformats.org/officeDocument/2006/relationships/slide" Target="slides/slide124.xml"/><Relationship Id="rId323" Type="http://schemas.openxmlformats.org/officeDocument/2006/relationships/slide" Target="slides/slide145.xml"/><Relationship Id="rId344" Type="http://schemas.openxmlformats.org/officeDocument/2006/relationships/slide" Target="slides/slide166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Master" Target="slideMasters/slideMaster62.xml"/><Relationship Id="rId83" Type="http://schemas.openxmlformats.org/officeDocument/2006/relationships/slideMaster" Target="slideMasters/slideMaster83.xml"/><Relationship Id="rId179" Type="http://schemas.openxmlformats.org/officeDocument/2006/relationships/slide" Target="slides/slide1.xml"/><Relationship Id="rId365" Type="http://schemas.openxmlformats.org/officeDocument/2006/relationships/slide" Target="slides/slide187.xml"/><Relationship Id="rId190" Type="http://schemas.openxmlformats.org/officeDocument/2006/relationships/slide" Target="slides/slide12.xml"/><Relationship Id="rId204" Type="http://schemas.openxmlformats.org/officeDocument/2006/relationships/slide" Target="slides/slide26.xml"/><Relationship Id="rId225" Type="http://schemas.openxmlformats.org/officeDocument/2006/relationships/slide" Target="slides/slide47.xml"/><Relationship Id="rId246" Type="http://schemas.openxmlformats.org/officeDocument/2006/relationships/slide" Target="slides/slide68.xml"/><Relationship Id="rId267" Type="http://schemas.openxmlformats.org/officeDocument/2006/relationships/slide" Target="slides/slide89.xml"/><Relationship Id="rId288" Type="http://schemas.openxmlformats.org/officeDocument/2006/relationships/slide" Target="slides/slide110.xml"/><Relationship Id="rId106" Type="http://schemas.openxmlformats.org/officeDocument/2006/relationships/slideMaster" Target="slideMasters/slideMaster106.xml"/><Relationship Id="rId127" Type="http://schemas.openxmlformats.org/officeDocument/2006/relationships/slideMaster" Target="slideMasters/slideMaster127.xml"/><Relationship Id="rId313" Type="http://schemas.openxmlformats.org/officeDocument/2006/relationships/slide" Target="slides/slide135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Master" Target="slideMasters/slideMaster73.xml"/><Relationship Id="rId94" Type="http://schemas.openxmlformats.org/officeDocument/2006/relationships/slideMaster" Target="slideMasters/slideMaster94.xml"/><Relationship Id="rId148" Type="http://schemas.openxmlformats.org/officeDocument/2006/relationships/slideMaster" Target="slideMasters/slideMaster148.xml"/><Relationship Id="rId169" Type="http://schemas.openxmlformats.org/officeDocument/2006/relationships/slideMaster" Target="slideMasters/slideMaster169.xml"/><Relationship Id="rId334" Type="http://schemas.openxmlformats.org/officeDocument/2006/relationships/slide" Target="slides/slide156.xml"/><Relationship Id="rId355" Type="http://schemas.openxmlformats.org/officeDocument/2006/relationships/slide" Target="slides/slide177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2.xml"/><Relationship Id="rId215" Type="http://schemas.openxmlformats.org/officeDocument/2006/relationships/slide" Target="slides/slide37.xml"/><Relationship Id="rId236" Type="http://schemas.openxmlformats.org/officeDocument/2006/relationships/slide" Target="slides/slide58.xml"/><Relationship Id="rId257" Type="http://schemas.openxmlformats.org/officeDocument/2006/relationships/slide" Target="slides/slide79.xml"/><Relationship Id="rId278" Type="http://schemas.openxmlformats.org/officeDocument/2006/relationships/slide" Target="slides/slide100.xml"/><Relationship Id="rId303" Type="http://schemas.openxmlformats.org/officeDocument/2006/relationships/slide" Target="slides/slide125.xml"/><Relationship Id="rId42" Type="http://schemas.openxmlformats.org/officeDocument/2006/relationships/slideMaster" Target="slideMasters/slideMaster42.xml"/><Relationship Id="rId84" Type="http://schemas.openxmlformats.org/officeDocument/2006/relationships/slideMaster" Target="slideMasters/slideMaster84.xml"/><Relationship Id="rId138" Type="http://schemas.openxmlformats.org/officeDocument/2006/relationships/slideMaster" Target="slideMasters/slideMaster138.xml"/><Relationship Id="rId345" Type="http://schemas.openxmlformats.org/officeDocument/2006/relationships/slide" Target="slides/slide167.xml"/><Relationship Id="rId191" Type="http://schemas.openxmlformats.org/officeDocument/2006/relationships/slide" Target="slides/slide13.xml"/><Relationship Id="rId205" Type="http://schemas.openxmlformats.org/officeDocument/2006/relationships/slide" Target="slides/slide27.xml"/><Relationship Id="rId247" Type="http://schemas.openxmlformats.org/officeDocument/2006/relationships/slide" Target="slides/slide69.xml"/><Relationship Id="rId107" Type="http://schemas.openxmlformats.org/officeDocument/2006/relationships/slideMaster" Target="slideMasters/slideMaster107.xml"/><Relationship Id="rId289" Type="http://schemas.openxmlformats.org/officeDocument/2006/relationships/slide" Target="slides/slide111.xml"/><Relationship Id="rId11" Type="http://schemas.openxmlformats.org/officeDocument/2006/relationships/slideMaster" Target="slideMasters/slideMaster11.xml"/><Relationship Id="rId53" Type="http://schemas.openxmlformats.org/officeDocument/2006/relationships/slideMaster" Target="slideMasters/slideMaster53.xml"/><Relationship Id="rId149" Type="http://schemas.openxmlformats.org/officeDocument/2006/relationships/slideMaster" Target="slideMasters/slideMaster149.xml"/><Relationship Id="rId314" Type="http://schemas.openxmlformats.org/officeDocument/2006/relationships/slide" Target="slides/slide136.xml"/><Relationship Id="rId356" Type="http://schemas.openxmlformats.org/officeDocument/2006/relationships/slide" Target="slides/slide178.xml"/><Relationship Id="rId95" Type="http://schemas.openxmlformats.org/officeDocument/2006/relationships/slideMaster" Target="slideMasters/slideMaster95.xml"/><Relationship Id="rId160" Type="http://schemas.openxmlformats.org/officeDocument/2006/relationships/slideMaster" Target="slideMasters/slideMaster160.xml"/><Relationship Id="rId216" Type="http://schemas.openxmlformats.org/officeDocument/2006/relationships/slide" Target="slides/slide38.xml"/><Relationship Id="rId258" Type="http://schemas.openxmlformats.org/officeDocument/2006/relationships/slide" Target="slides/slide80.xml"/><Relationship Id="rId22" Type="http://schemas.openxmlformats.org/officeDocument/2006/relationships/slideMaster" Target="slideMasters/slideMaster22.xml"/><Relationship Id="rId64" Type="http://schemas.openxmlformats.org/officeDocument/2006/relationships/slideMaster" Target="slideMasters/slideMaster64.xml"/><Relationship Id="rId118" Type="http://schemas.openxmlformats.org/officeDocument/2006/relationships/slideMaster" Target="slideMasters/slideMaster118.xml"/><Relationship Id="rId325" Type="http://schemas.openxmlformats.org/officeDocument/2006/relationships/slide" Target="slides/slide147.xml"/><Relationship Id="rId367" Type="http://schemas.openxmlformats.org/officeDocument/2006/relationships/slide" Target="slides/slide189.xml"/><Relationship Id="rId171" Type="http://schemas.openxmlformats.org/officeDocument/2006/relationships/slideMaster" Target="slideMasters/slideMaster171.xml"/><Relationship Id="rId227" Type="http://schemas.openxmlformats.org/officeDocument/2006/relationships/slide" Target="slides/slide49.xml"/><Relationship Id="rId269" Type="http://schemas.openxmlformats.org/officeDocument/2006/relationships/slide" Target="slides/slide91.xml"/><Relationship Id="rId33" Type="http://schemas.openxmlformats.org/officeDocument/2006/relationships/slideMaster" Target="slideMasters/slideMaster33.xml"/><Relationship Id="rId129" Type="http://schemas.openxmlformats.org/officeDocument/2006/relationships/slideMaster" Target="slideMasters/slideMaster129.xml"/><Relationship Id="rId280" Type="http://schemas.openxmlformats.org/officeDocument/2006/relationships/slide" Target="slides/slide102.xml"/><Relationship Id="rId336" Type="http://schemas.openxmlformats.org/officeDocument/2006/relationships/slide" Target="slides/slide158.xml"/><Relationship Id="rId75" Type="http://schemas.openxmlformats.org/officeDocument/2006/relationships/slideMaster" Target="slideMasters/slideMaster75.xml"/><Relationship Id="rId140" Type="http://schemas.openxmlformats.org/officeDocument/2006/relationships/slideMaster" Target="slideMasters/slideMaster140.xml"/><Relationship Id="rId182" Type="http://schemas.openxmlformats.org/officeDocument/2006/relationships/slide" Target="slides/slide4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60.xml"/><Relationship Id="rId291" Type="http://schemas.openxmlformats.org/officeDocument/2006/relationships/slide" Target="slides/slide113.xml"/><Relationship Id="rId305" Type="http://schemas.openxmlformats.org/officeDocument/2006/relationships/slide" Target="slides/slide127.xml"/><Relationship Id="rId347" Type="http://schemas.openxmlformats.org/officeDocument/2006/relationships/slide" Target="slides/slide169.xml"/><Relationship Id="rId44" Type="http://schemas.openxmlformats.org/officeDocument/2006/relationships/slideMaster" Target="slideMasters/slideMaster44.xml"/><Relationship Id="rId86" Type="http://schemas.openxmlformats.org/officeDocument/2006/relationships/slideMaster" Target="slideMasters/slideMaster86.xml"/><Relationship Id="rId151" Type="http://schemas.openxmlformats.org/officeDocument/2006/relationships/slideMaster" Target="slideMasters/slideMaster151.xml"/><Relationship Id="rId193" Type="http://schemas.openxmlformats.org/officeDocument/2006/relationships/slide" Target="slides/slide15.xml"/><Relationship Id="rId207" Type="http://schemas.openxmlformats.org/officeDocument/2006/relationships/slide" Target="slides/slide29.xml"/><Relationship Id="rId249" Type="http://schemas.openxmlformats.org/officeDocument/2006/relationships/slide" Target="slides/slide71.xml"/><Relationship Id="rId13" Type="http://schemas.openxmlformats.org/officeDocument/2006/relationships/slideMaster" Target="slideMasters/slideMaster13.xml"/><Relationship Id="rId109" Type="http://schemas.openxmlformats.org/officeDocument/2006/relationships/slideMaster" Target="slideMasters/slideMaster109.xml"/><Relationship Id="rId260" Type="http://schemas.openxmlformats.org/officeDocument/2006/relationships/slide" Target="slides/slide82.xml"/><Relationship Id="rId316" Type="http://schemas.openxmlformats.org/officeDocument/2006/relationships/slide" Target="slides/slide138.xml"/><Relationship Id="rId55" Type="http://schemas.openxmlformats.org/officeDocument/2006/relationships/slideMaster" Target="slideMasters/slideMaster55.xml"/><Relationship Id="rId97" Type="http://schemas.openxmlformats.org/officeDocument/2006/relationships/slideMaster" Target="slideMasters/slideMaster97.xml"/><Relationship Id="rId120" Type="http://schemas.openxmlformats.org/officeDocument/2006/relationships/slideMaster" Target="slideMasters/slideMaster120.xml"/><Relationship Id="rId358" Type="http://schemas.openxmlformats.org/officeDocument/2006/relationships/slide" Target="slides/slide180.xml"/><Relationship Id="rId162" Type="http://schemas.openxmlformats.org/officeDocument/2006/relationships/slideMaster" Target="slideMasters/slideMaster162.xml"/><Relationship Id="rId218" Type="http://schemas.openxmlformats.org/officeDocument/2006/relationships/slide" Target="slides/slide40.xml"/><Relationship Id="rId271" Type="http://schemas.openxmlformats.org/officeDocument/2006/relationships/slide" Target="slides/slide93.xml"/><Relationship Id="rId24" Type="http://schemas.openxmlformats.org/officeDocument/2006/relationships/slideMaster" Target="slideMasters/slideMaster24.xml"/><Relationship Id="rId66" Type="http://schemas.openxmlformats.org/officeDocument/2006/relationships/slideMaster" Target="slideMasters/slideMaster66.xml"/><Relationship Id="rId131" Type="http://schemas.openxmlformats.org/officeDocument/2006/relationships/slideMaster" Target="slideMasters/slideMaster131.xml"/><Relationship Id="rId327" Type="http://schemas.openxmlformats.org/officeDocument/2006/relationships/slide" Target="slides/slide149.xml"/><Relationship Id="rId369" Type="http://schemas.openxmlformats.org/officeDocument/2006/relationships/handoutMaster" Target="handoutMasters/handoutMaster1.xml"/><Relationship Id="rId173" Type="http://schemas.openxmlformats.org/officeDocument/2006/relationships/slideMaster" Target="slideMasters/slideMaster173.xml"/><Relationship Id="rId229" Type="http://schemas.openxmlformats.org/officeDocument/2006/relationships/slide" Target="slides/slide51.xml"/><Relationship Id="rId240" Type="http://schemas.openxmlformats.org/officeDocument/2006/relationships/slide" Target="slides/slide62.xml"/><Relationship Id="rId35" Type="http://schemas.openxmlformats.org/officeDocument/2006/relationships/slideMaster" Target="slideMasters/slideMaster35.xml"/><Relationship Id="rId77" Type="http://schemas.openxmlformats.org/officeDocument/2006/relationships/slideMaster" Target="slideMasters/slideMaster77.xml"/><Relationship Id="rId100" Type="http://schemas.openxmlformats.org/officeDocument/2006/relationships/slideMaster" Target="slideMasters/slideMaster100.xml"/><Relationship Id="rId282" Type="http://schemas.openxmlformats.org/officeDocument/2006/relationships/slide" Target="slides/slide104.xml"/><Relationship Id="rId338" Type="http://schemas.openxmlformats.org/officeDocument/2006/relationships/slide" Target="slides/slide160.xml"/><Relationship Id="rId8" Type="http://schemas.openxmlformats.org/officeDocument/2006/relationships/slideMaster" Target="slideMasters/slideMaster8.xml"/><Relationship Id="rId142" Type="http://schemas.openxmlformats.org/officeDocument/2006/relationships/slideMaster" Target="slideMasters/slideMaster142.xml"/><Relationship Id="rId184" Type="http://schemas.openxmlformats.org/officeDocument/2006/relationships/slide" Target="slides/slide6.xml"/><Relationship Id="rId251" Type="http://schemas.openxmlformats.org/officeDocument/2006/relationships/slide" Target="slides/slide73.xml"/><Relationship Id="rId46" Type="http://schemas.openxmlformats.org/officeDocument/2006/relationships/slideMaster" Target="slideMasters/slideMaster46.xml"/><Relationship Id="rId293" Type="http://schemas.openxmlformats.org/officeDocument/2006/relationships/slide" Target="slides/slide115.xml"/><Relationship Id="rId307" Type="http://schemas.openxmlformats.org/officeDocument/2006/relationships/slide" Target="slides/slide129.xml"/><Relationship Id="rId349" Type="http://schemas.openxmlformats.org/officeDocument/2006/relationships/slide" Target="slides/slide171.xml"/><Relationship Id="rId88" Type="http://schemas.openxmlformats.org/officeDocument/2006/relationships/slideMaster" Target="slideMasters/slideMaster88.xml"/><Relationship Id="rId111" Type="http://schemas.openxmlformats.org/officeDocument/2006/relationships/slideMaster" Target="slideMasters/slideMaster111.xml"/><Relationship Id="rId153" Type="http://schemas.openxmlformats.org/officeDocument/2006/relationships/slideMaster" Target="slideMasters/slideMaster153.xml"/><Relationship Id="rId195" Type="http://schemas.openxmlformats.org/officeDocument/2006/relationships/slide" Target="slides/slide17.xml"/><Relationship Id="rId209" Type="http://schemas.openxmlformats.org/officeDocument/2006/relationships/slide" Target="slides/slide31.xml"/><Relationship Id="rId360" Type="http://schemas.openxmlformats.org/officeDocument/2006/relationships/slide" Target="slides/slide182.xml"/><Relationship Id="rId220" Type="http://schemas.openxmlformats.org/officeDocument/2006/relationships/slide" Target="slides/slide42.xml"/><Relationship Id="rId15" Type="http://schemas.openxmlformats.org/officeDocument/2006/relationships/slideMaster" Target="slideMasters/slideMaster15.xml"/><Relationship Id="rId57" Type="http://schemas.openxmlformats.org/officeDocument/2006/relationships/slideMaster" Target="slideMasters/slideMaster57.xml"/><Relationship Id="rId262" Type="http://schemas.openxmlformats.org/officeDocument/2006/relationships/slide" Target="slides/slide84.xml"/><Relationship Id="rId318" Type="http://schemas.openxmlformats.org/officeDocument/2006/relationships/slide" Target="slides/slide140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.xlsx"/><Relationship Id="rId1" Type="http://schemas.openxmlformats.org/officeDocument/2006/relationships/themeOverride" Target="../theme/themeOverride10.xml"/></Relationships>
</file>

<file path=ppt/charts/_rels/chart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.xlsx"/><Relationship Id="rId1" Type="http://schemas.openxmlformats.org/officeDocument/2006/relationships/themeOverride" Target="../theme/themeOverride11.xml"/></Relationships>
</file>

<file path=ppt/charts/_rels/chart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.xlsx"/><Relationship Id="rId1" Type="http://schemas.openxmlformats.org/officeDocument/2006/relationships/themeOverride" Target="../theme/themeOverride12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.xlsx"/><Relationship Id="rId1" Type="http://schemas.openxmlformats.org/officeDocument/2006/relationships/themeOverride" Target="../theme/themeOverride13.xml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.xlsx"/><Relationship Id="rId1" Type="http://schemas.openxmlformats.org/officeDocument/2006/relationships/themeOverride" Target="../theme/themeOverride14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file:////vboxsrv\shared\samsung%20page%20copy\PageCopy_Power_v2.xlsx" TargetMode="Externa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https://microsoft-my.sharepoint.com/personal/visesha_microsoft_com/Documents/PPTs/Conferences/MICRO%202017/cgma-throughput-log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oleObject" Target="file:////Users\kevincha\projects\writeups\thesis\slides\latency_trend_talk.xlsx" TargetMode="Externa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.xlsx"/><Relationship Id="rId1" Type="http://schemas.openxmlformats.org/officeDocument/2006/relationships/themeOverride" Target="../theme/themeOverride15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Microsoft_Excel_Worksheet15.xlsx"/><Relationship Id="rId1" Type="http://schemas.openxmlformats.org/officeDocument/2006/relationships/themeOverride" Target="../theme/themeOverride16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package" Target="../embeddings/Microsoft_Excel_Worksheet16.xlsx"/><Relationship Id="rId1" Type="http://schemas.openxmlformats.org/officeDocument/2006/relationships/themeOverride" Target="../theme/themeOverride17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3.xml"/><Relationship Id="rId2" Type="http://schemas.openxmlformats.org/officeDocument/2006/relationships/package" Target="../embeddings/Microsoft_Excel_Worksheet17.xlsx"/><Relationship Id="rId1" Type="http://schemas.openxmlformats.org/officeDocument/2006/relationships/themeOverride" Target="../theme/themeOverride18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.xlsx"/><Relationship Id="rId1" Type="http://schemas.openxmlformats.org/officeDocument/2006/relationships/themeOverride" Target="../theme/themeOverride19.xm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.xlsx"/><Relationship Id="rId1" Type="http://schemas.openxmlformats.org/officeDocument/2006/relationships/themeOverride" Target="../theme/themeOverride20.xm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.xlsx"/><Relationship Id="rId1" Type="http://schemas.openxmlformats.org/officeDocument/2006/relationships/themeOverride" Target="../theme/themeOverride21.xml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.xlsx"/><Relationship Id="rId1" Type="http://schemas.openxmlformats.org/officeDocument/2006/relationships/themeOverride" Target="../theme/themeOverride22.xml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oleObject" Target="file:////C:\Users\Aaron\Dropbox\Documents\0_thesisdefense\0_slide\excel\latency_performance.xlsx" TargetMode="External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oleObject" Target="file:////C:\Users\Aaron\Dropbox\Documents\0_thesisdefense\0_slide\excel\latency_performance.xlsx" TargetMode="Externa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4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.xlsx"/><Relationship Id="rId1" Type="http://schemas.openxmlformats.org/officeDocument/2006/relationships/themeOverride" Target="../theme/themeOverride5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.xlsx"/><Relationship Id="rId1" Type="http://schemas.openxmlformats.org/officeDocument/2006/relationships/themeOverride" Target="../theme/themeOverride6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.xlsx"/><Relationship Id="rId1" Type="http://schemas.openxmlformats.org/officeDocument/2006/relationships/themeOverride" Target="../theme/themeOverride7.xm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.xlsx"/><Relationship Id="rId1" Type="http://schemas.openxmlformats.org/officeDocument/2006/relationships/themeOverride" Target="../theme/themeOverride8.xm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.xlsx"/><Relationship Id="rId1" Type="http://schemas.openxmlformats.org/officeDocument/2006/relationships/themeOverride" Target="../theme/themeOverrid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BBB-954F-83E4-EE7A70304EB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BBB-954F-83E4-EE7A70304EB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BBB-954F-83E4-EE7A70304EB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BBB-954F-83E4-EE7A70304EB8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CBBB-954F-83E4-EE7A70304EB8}"/>
              </c:ext>
            </c:extLst>
          </c:dPt>
          <c:cat>
            <c:strRef>
              <c:f>Sheet1!$A$2:$A$10</c:f>
              <c:strCache>
                <c:ptCount val="9"/>
                <c:pt idx="0">
                  <c:v>p2p-Gnu
tella31</c:v>
                </c:pt>
                <c:pt idx="1">
                  <c:v>soc-Slash
dot0811</c:v>
                </c:pt>
                <c:pt idx="2">
                  <c:v>web-
Stanford</c:v>
                </c:pt>
                <c:pt idx="3">
                  <c:v>amazon-
2008</c:v>
                </c:pt>
                <c:pt idx="4">
                  <c:v>frwiki-
2013</c:v>
                </c:pt>
                <c:pt idx="5">
                  <c:v>wiki-
Talk</c:v>
                </c:pt>
                <c:pt idx="6">
                  <c:v>cit-
Patents</c:v>
                </c:pt>
                <c:pt idx="7">
                  <c:v>soc-Live
Journal1</c:v>
                </c:pt>
                <c:pt idx="8">
                  <c:v>ljournal-
2008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-0.1982845838</c:v>
                </c:pt>
                <c:pt idx="1">
                  <c:v>-7.2364274719999996E-2</c:v>
                </c:pt>
                <c:pt idx="2">
                  <c:v>-0.1101407016</c:v>
                </c:pt>
                <c:pt idx="3">
                  <c:v>-7.3163763799999997E-3</c:v>
                </c:pt>
                <c:pt idx="4">
                  <c:v>1.5520589669999999E-2</c:v>
                </c:pt>
                <c:pt idx="5">
                  <c:v>0.3055429838</c:v>
                </c:pt>
                <c:pt idx="6">
                  <c:v>0.53666875680000004</c:v>
                </c:pt>
                <c:pt idx="7">
                  <c:v>0.5041586173</c:v>
                </c:pt>
                <c:pt idx="8">
                  <c:v>0.18676250890000001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BBB-954F-83E4-EE7A70304E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-1627691328"/>
        <c:axId val="-1627686704"/>
      </c:barChart>
      <c:catAx>
        <c:axId val="-1627691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627686704"/>
        <c:crosses val="autoZero"/>
        <c:auto val="1"/>
        <c:lblAlgn val="ctr"/>
        <c:lblOffset val="100"/>
        <c:noMultiLvlLbl val="0"/>
      </c:catAx>
      <c:valAx>
        <c:axId val="-1627686704"/>
        <c:scaling>
          <c:orientation val="minMax"/>
          <c:max val="0.6"/>
          <c:min val="-0.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Speedup</a:t>
                </a:r>
                <a:endParaRPr lang="ko-KR"/>
              </a:p>
            </c:rich>
          </c:tx>
          <c:layout>
            <c:manualLayout>
              <c:xMode val="edge"/>
              <c:yMode val="edge"/>
              <c:x val="0"/>
              <c:y val="0.3390347688788670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627691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A4A-CD45-8044-41D436C5284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A4A-CD45-8044-41D436C5284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9A4A-CD45-8044-41D436C5284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9A4A-CD45-8044-41D436C52846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9A4A-CD45-8044-41D436C52846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9A4A-CD45-8044-41D436C52846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A4A-CD45-8044-41D436C52846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 altLang="ko-KR"/>
                      <a:t>+56%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9A4A-CD45-8044-41D436C52846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altLang="ko-KR"/>
                      <a:t>+25%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A4A-CD45-8044-41D436C52846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altLang="ko-KR"/>
                      <a:t>9.0x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A4A-CD45-8044-41D436C52846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altLang="ko-KR"/>
                      <a:t>11.6x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A4A-CD45-8044-41D436C52846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 altLang="ko-KR"/>
                      <a:t>13.8x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9A4A-CD45-8044-41D436C528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DDR3-OoO</c:v>
                </c:pt>
                <c:pt idx="1">
                  <c:v>HMC-OoO</c:v>
                </c:pt>
                <c:pt idx="2">
                  <c:v>HMC-MC</c:v>
                </c:pt>
                <c:pt idx="3">
                  <c:v>Tesseract</c:v>
                </c:pt>
                <c:pt idx="4">
                  <c:v>Tesseract-
LP</c:v>
                </c:pt>
                <c:pt idx="5">
                  <c:v>Tesseract-
LP-MTP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1.559151435</c:v>
                </c:pt>
                <c:pt idx="2">
                  <c:v>1.252544595</c:v>
                </c:pt>
                <c:pt idx="3">
                  <c:v>9.0241128310000001</c:v>
                </c:pt>
                <c:pt idx="4">
                  <c:v>11.6257351</c:v>
                </c:pt>
                <c:pt idx="5">
                  <c:v>13.781443319999999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9A4A-CD45-8044-41D436C528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-1131098096"/>
        <c:axId val="-1131094000"/>
      </c:barChart>
      <c:catAx>
        <c:axId val="-1131098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31094000"/>
        <c:crosses val="autoZero"/>
        <c:auto val="1"/>
        <c:lblAlgn val="ctr"/>
        <c:lblOffset val="100"/>
        <c:noMultiLvlLbl val="0"/>
      </c:catAx>
      <c:valAx>
        <c:axId val="-1131094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/>
                  <a:t>Speedup</a:t>
                </a:r>
                <a:endParaRPr lang="ko-KR" altLang="en-US" dirty="0"/>
              </a:p>
            </c:rich>
          </c:tx>
          <c:layout>
            <c:manualLayout>
              <c:xMode val="edge"/>
              <c:yMode val="edge"/>
              <c:x val="4.6296296296296302E-3"/>
              <c:y val="0.33643415409659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310980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613-DB4C-8AB5-27F1E35C255B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613-DB4C-8AB5-27F1E35C255B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613-DB4C-8AB5-27F1E35C255B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8613-DB4C-8AB5-27F1E35C255B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8613-DB4C-8AB5-27F1E35C255B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8613-DB4C-8AB5-27F1E35C255B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613-DB4C-8AB5-27F1E35C255B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 altLang="ko-KR"/>
                      <a:t>+56%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613-DB4C-8AB5-27F1E35C255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altLang="ko-KR"/>
                      <a:t>+25%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613-DB4C-8AB5-27F1E35C255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altLang="ko-KR"/>
                      <a:t>9.0x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613-DB4C-8AB5-27F1E35C255B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altLang="ko-KR"/>
                      <a:t>11.6x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613-DB4C-8AB5-27F1E35C255B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 altLang="ko-KR"/>
                      <a:t>13.8x</a:t>
                    </a:r>
                    <a:endParaRPr lang="en-US" altLang="ko-KR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8613-DB4C-8AB5-27F1E35C25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DDR3-OoO</c:v>
                </c:pt>
                <c:pt idx="1">
                  <c:v>HMC-OoO</c:v>
                </c:pt>
                <c:pt idx="2">
                  <c:v>HMC-MC</c:v>
                </c:pt>
                <c:pt idx="3">
                  <c:v>Tesseract</c:v>
                </c:pt>
                <c:pt idx="4">
                  <c:v>Tesseract-
LP</c:v>
                </c:pt>
                <c:pt idx="5">
                  <c:v>Tesseract-
LP-MTP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1.559151435</c:v>
                </c:pt>
                <c:pt idx="2">
                  <c:v>1.252544595</c:v>
                </c:pt>
                <c:pt idx="3">
                  <c:v>9.0241128310000001</c:v>
                </c:pt>
                <c:pt idx="4">
                  <c:v>11.6257351</c:v>
                </c:pt>
                <c:pt idx="5">
                  <c:v>13.781443319999999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8613-DB4C-8AB5-27F1E35C25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-1130222400"/>
        <c:axId val="-1130218272"/>
      </c:barChart>
      <c:catAx>
        <c:axId val="-1130222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30218272"/>
        <c:crosses val="autoZero"/>
        <c:auto val="1"/>
        <c:lblAlgn val="ctr"/>
        <c:lblOffset val="100"/>
        <c:noMultiLvlLbl val="0"/>
      </c:catAx>
      <c:valAx>
        <c:axId val="-1130218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/>
                  <a:t>Speedup</a:t>
                </a:r>
                <a:endParaRPr lang="ko-KR" altLang="en-US" dirty="0"/>
              </a:p>
            </c:rich>
          </c:tx>
          <c:layout>
            <c:manualLayout>
              <c:xMode val="edge"/>
              <c:yMode val="edge"/>
              <c:x val="4.6296296296296302E-3"/>
              <c:y val="0.33643415409659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30222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altLang="ko-KR" b="1" dirty="0"/>
              <a:t>Memory </a:t>
            </a:r>
            <a:r>
              <a:rPr lang="en-US" altLang="ko-KR" b="1"/>
              <a:t>Bandwidth Consumption</a:t>
            </a:r>
            <a:endParaRPr lang="en-US" altLang="ko-KR" b="1" dirty="0"/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A03-2840-9C66-07BC13E32CE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A03-2840-9C66-07BC13E32CE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AA03-2840-9C66-07BC13E32CE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AA03-2840-9C66-07BC13E32CE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AA03-2840-9C66-07BC13E32CE8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AA03-2840-9C66-07BC13E32CE8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r>
                      <a:rPr lang="en-US" altLang="ko-KR" sz="1800" dirty="0"/>
                      <a:t>80GB/s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A03-2840-9C66-07BC13E32CE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 altLang="ko-KR" sz="1800" dirty="0"/>
                      <a:t>190GB/s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A03-2840-9C66-07BC13E32CE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altLang="ko-KR" sz="1800" dirty="0"/>
                      <a:t>243GB/s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A03-2840-9C66-07BC13E32CE8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altLang="ko-KR" b="1" dirty="0"/>
                      <a:t>1.3TB/s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A03-2840-9C66-07BC13E32CE8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altLang="ko-KR" b="1" dirty="0"/>
                      <a:t>2.2TB/s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A03-2840-9C66-07BC13E32CE8}"/>
                </c:ext>
              </c:extLst>
            </c:dLbl>
            <c:dLbl>
              <c:idx val="5"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800" b="1" i="0" u="none" strike="noStrike" kern="1200" baseline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altLang="ko-KR" b="1" dirty="0"/>
                      <a:t>2.9TB/s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A03-2840-9C66-07BC13E32C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DDR3-OoO</c:v>
                </c:pt>
                <c:pt idx="1">
                  <c:v>HMC-OoO</c:v>
                </c:pt>
                <c:pt idx="2">
                  <c:v>HMC-MC</c:v>
                </c:pt>
                <c:pt idx="3">
                  <c:v>Tesseract</c:v>
                </c:pt>
                <c:pt idx="4">
                  <c:v>Tesseract-
LP</c:v>
                </c:pt>
                <c:pt idx="5">
                  <c:v>Tesseract-
LP-MTP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7.9545171498E-2</c:v>
                </c:pt>
                <c:pt idx="1">
                  <c:v>0.19040264943999999</c:v>
                </c:pt>
                <c:pt idx="2">
                  <c:v>0.24288608168</c:v>
                </c:pt>
                <c:pt idx="3">
                  <c:v>1.2943036050600001</c:v>
                </c:pt>
                <c:pt idx="4">
                  <c:v>2.2439987488000002</c:v>
                </c:pt>
                <c:pt idx="5">
                  <c:v>2.9196510961999991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AA03-2840-9C66-07BC13E32C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-1149292864"/>
        <c:axId val="-1149316656"/>
      </c:barChart>
      <c:catAx>
        <c:axId val="-1149292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49316656"/>
        <c:crosses val="autoZero"/>
        <c:auto val="1"/>
        <c:lblAlgn val="ctr"/>
        <c:lblOffset val="100"/>
        <c:noMultiLvlLbl val="0"/>
      </c:catAx>
      <c:valAx>
        <c:axId val="-1149316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sz="1800" dirty="0"/>
                  <a:t>Memory Bandwidth</a:t>
                </a:r>
                <a:r>
                  <a:rPr lang="en-US" altLang="ko-KR" sz="1800" baseline="0" dirty="0"/>
                  <a:t> (TB/s)</a:t>
                </a:r>
              </a:p>
            </c:rich>
          </c:tx>
          <c:layout>
            <c:manualLayout>
              <c:xMode val="edge"/>
              <c:yMode val="edge"/>
              <c:x val="0"/>
              <c:y val="0.14917297913327701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49292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EB2-914F-866D-D827E57AD98D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EB2-914F-866D-D827E57AD98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EB2-914F-866D-D827E57AD98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EB2-914F-866D-D827E57AD98D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r>
                      <a:rPr lang="en-US" altLang="ko-KR" dirty="0"/>
                      <a:t>2.3x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EB2-914F-866D-D827E57AD98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altLang="ko-KR" dirty="0"/>
                      <a:t>3.0x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EB2-914F-866D-D827E57AD98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altLang="ko-KR" dirty="0"/>
                      <a:t>6.5x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EB2-914F-866D-D827E57AD98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HMC-MC</c:v>
                </c:pt>
                <c:pt idx="1">
                  <c:v>HMC-MC +
PIM BW</c:v>
                </c:pt>
                <c:pt idx="2">
                  <c:v>Tesseract + Conventional BW</c:v>
                </c:pt>
                <c:pt idx="3">
                  <c:v>Tesseract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2.3042730158714102</c:v>
                </c:pt>
                <c:pt idx="2">
                  <c:v>3.0223863878163568</c:v>
                </c:pt>
                <c:pt idx="3">
                  <c:v>6.4998907173731304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EB2-914F-866D-D827E57AD9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27"/>
        <c:axId val="-1385835600"/>
        <c:axId val="-1379718352"/>
      </c:barChart>
      <c:catAx>
        <c:axId val="-1385835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379718352"/>
        <c:crosses val="autoZero"/>
        <c:auto val="1"/>
        <c:lblAlgn val="ctr"/>
        <c:lblOffset val="100"/>
        <c:noMultiLvlLbl val="0"/>
      </c:catAx>
      <c:valAx>
        <c:axId val="-1379718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altLang="ko-KR" dirty="0"/>
                  <a:t>Speedup</a:t>
                </a:r>
              </a:p>
            </c:rich>
          </c:tx>
          <c:layout>
            <c:manualLayout>
              <c:xMode val="edge"/>
              <c:yMode val="edge"/>
              <c:x val="1.54320987654321E-3"/>
              <c:y val="0.33643415409659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385835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Memory Layers</c:v>
                </c:pt>
              </c:strCache>
            </c:strRef>
          </c:tx>
          <c:spPr>
            <a:solidFill>
              <a:schemeClr val="accent1">
                <a:shade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HMC-OoO</c:v>
                </c:pt>
                <c:pt idx="1">
                  <c:v>Tesseract with Prefetching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6.3750664600000007E-2</c:v>
                </c:pt>
                <c:pt idx="1">
                  <c:v>2.4336080491188499E-2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15-B448-87CC-FEEEE60876E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Logic Layers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HMC-OoO</c:v>
                </c:pt>
                <c:pt idx="1">
                  <c:v>Tesseract with Prefetching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0.93624933539999999</c:v>
                </c:pt>
                <c:pt idx="1">
                  <c:v>8.9919873647840196E-2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15-B448-87CC-FEEEE60876E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Cores</c:v>
                </c:pt>
              </c:strCache>
            </c:strRef>
          </c:tx>
          <c:spPr>
            <a:solidFill>
              <a:schemeClr val="accent1">
                <a:tint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HMC-OoO</c:v>
                </c:pt>
                <c:pt idx="1">
                  <c:v>Tesseract with Prefetching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0</c:v>
                </c:pt>
                <c:pt idx="1">
                  <c:v>2.0218882855307301E-2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015-B448-87CC-FEEEE60876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-1149261648"/>
        <c:axId val="-1149216336"/>
      </c:barChart>
      <c:catAx>
        <c:axId val="-114926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49216336"/>
        <c:crosses val="autoZero"/>
        <c:auto val="1"/>
        <c:lblAlgn val="ctr"/>
        <c:lblOffset val="100"/>
        <c:noMultiLvlLbl val="0"/>
      </c:catAx>
      <c:valAx>
        <c:axId val="-1149216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49261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9608280097063"/>
          <c:y val="4.2294921468149803E-2"/>
          <c:w val="0.81248526717179204"/>
          <c:h val="0.79220472440944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Summary!$M$15</c:f>
              <c:strCache>
                <c:ptCount val="1"/>
                <c:pt idx="0">
                  <c:v>Baseline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Summary!$M$16:$M$17</c:f>
              <c:numCache>
                <c:formatCode>General</c:formatCode>
                <c:ptCount val="2"/>
                <c:pt idx="0">
                  <c:v>1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EC7-814E-B2FF-E1AE5897E267}"/>
            </c:ext>
          </c:extLst>
        </c:ser>
        <c:ser>
          <c:idx val="1"/>
          <c:order val="1"/>
          <c:tx>
            <c:strRef>
              <c:f>Summary!$N$15</c:f>
              <c:strCache>
                <c:ptCount val="1"/>
                <c:pt idx="0">
                  <c:v>Intra-Subarray</c:v>
                </c:pt>
              </c:strCache>
            </c:strRef>
          </c:tx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Summary!$N$16:$N$17</c:f>
              <c:numCache>
                <c:formatCode>General</c:formatCode>
                <c:ptCount val="2"/>
                <c:pt idx="0">
                  <c:v>8.8582677165354298E-2</c:v>
                </c:pt>
                <c:pt idx="1">
                  <c:v>1.3448690025594699E-2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EC7-814E-B2FF-E1AE5897E267}"/>
            </c:ext>
          </c:extLst>
        </c:ser>
        <c:ser>
          <c:idx val="2"/>
          <c:order val="2"/>
          <c:tx>
            <c:strRef>
              <c:f>Summary!$O$15</c:f>
              <c:strCache>
                <c:ptCount val="1"/>
                <c:pt idx="0">
                  <c:v>Inter-Bank</c:v>
                </c:pt>
              </c:strCache>
            </c:strRef>
          </c:tx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Summary!$O$16:$O$17</c:f>
              <c:numCache>
                <c:formatCode>General</c:formatCode>
                <c:ptCount val="2"/>
                <c:pt idx="0">
                  <c:v>0.51673228346456701</c:v>
                </c:pt>
                <c:pt idx="1">
                  <c:v>0.31183065183633102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EC7-814E-B2FF-E1AE5897E267}"/>
            </c:ext>
          </c:extLst>
        </c:ser>
        <c:ser>
          <c:idx val="3"/>
          <c:order val="3"/>
          <c:tx>
            <c:strRef>
              <c:f>Summary!$P$15</c:f>
              <c:strCache>
                <c:ptCount val="1"/>
                <c:pt idx="0">
                  <c:v>Inter-Subarray</c:v>
                </c:pt>
              </c:strCache>
            </c:strRef>
          </c:tx>
          <c:invertIfNegative val="0"/>
          <c:cat>
            <c:strRef>
              <c:f>Summary!$L$16:$L$17</c:f>
              <c:strCache>
                <c:ptCount val="2"/>
                <c:pt idx="0">
                  <c:v>Latency</c:v>
                </c:pt>
                <c:pt idx="1">
                  <c:v>Energy</c:v>
                </c:pt>
              </c:strCache>
            </c:strRef>
          </c:cat>
          <c:val>
            <c:numRef>
              <c:f>Summary!$P$16:$P$17</c:f>
              <c:numCache>
                <c:formatCode>General</c:formatCode>
                <c:ptCount val="2"/>
                <c:pt idx="0">
                  <c:v>1.0147637795275599</c:v>
                </c:pt>
                <c:pt idx="1">
                  <c:v>0.67849912393909895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EC7-814E-B2FF-E1AE5897E2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45777488"/>
        <c:axId val="1745818560"/>
      </c:barChart>
      <c:catAx>
        <c:axId val="174577748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2400"/>
            </a:pPr>
            <a:endParaRPr lang="en-US"/>
          </a:p>
        </c:txPr>
        <c:crossAx val="1745818560"/>
        <c:crosses val="autoZero"/>
        <c:auto val="1"/>
        <c:lblAlgn val="ctr"/>
        <c:lblOffset val="100"/>
        <c:noMultiLvlLbl val="0"/>
      </c:catAx>
      <c:valAx>
        <c:axId val="174581856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sz="2400" dirty="0"/>
                  <a:t>Normalized</a:t>
                </a:r>
                <a:r>
                  <a:rPr lang="en-US" sz="2400" baseline="0" dirty="0"/>
                  <a:t> Savings</a:t>
                </a:r>
                <a:endParaRPr lang="en-US" sz="2400" dirty="0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/>
            </a:pPr>
            <a:endParaRPr lang="en-US"/>
          </a:p>
        </c:txPr>
        <c:crossAx val="174577748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28331835289456703"/>
          <c:y val="2.2068074823980298E-3"/>
          <c:w val="0.667939508740653"/>
          <c:h val="0.14108903053784899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</c:spPr>
      <c:txPr>
        <a:bodyPr/>
        <a:lstStyle/>
        <a:p>
          <a:pPr>
            <a:defRPr sz="20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Performance Improvement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not</c:v>
                </c:pt>
                <c:pt idx="1">
                  <c:v>and/or</c:v>
                </c:pt>
                <c:pt idx="2">
                  <c:v>nand/nor</c:v>
                </c:pt>
                <c:pt idx="3">
                  <c:v>xor/xnor</c:v>
                </c:pt>
                <c:pt idx="4">
                  <c:v>mean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51.625072590216071</c:v>
                </c:pt>
                <c:pt idx="1">
                  <c:v>38.3193185478057</c:v>
                </c:pt>
                <c:pt idx="2">
                  <c:v>30.696451818408459</c:v>
                </c:pt>
                <c:pt idx="3">
                  <c:v>21.856644108070331</c:v>
                </c:pt>
                <c:pt idx="4" formatCode="General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EE6-4FB8-B3DF-268ECDE22FD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Energy Reduction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not</c:v>
                </c:pt>
                <c:pt idx="1">
                  <c:v>and/or</c:v>
                </c:pt>
                <c:pt idx="2">
                  <c:v>nand/nor</c:v>
                </c:pt>
                <c:pt idx="3">
                  <c:v>xor/xnor</c:v>
                </c:pt>
                <c:pt idx="4">
                  <c:v>mean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59.5</c:v>
                </c:pt>
                <c:pt idx="1">
                  <c:v>43.9</c:v>
                </c:pt>
                <c:pt idx="2">
                  <c:v>35.1</c:v>
                </c:pt>
                <c:pt idx="3">
                  <c:v>25.1</c:v>
                </c:pt>
                <c:pt idx="4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E6-4FB8-B3DF-268ECDE22F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9"/>
        <c:axId val="1732682496"/>
        <c:axId val="1746189936"/>
      </c:barChart>
      <c:catAx>
        <c:axId val="17326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800" b="0" i="0" u="none" strike="noStrike" kern="1200" cap="none" spc="0" normalizeH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46189936"/>
        <c:crosses val="autoZero"/>
        <c:auto val="1"/>
        <c:lblAlgn val="ctr"/>
        <c:lblOffset val="100"/>
        <c:noMultiLvlLbl val="0"/>
      </c:catAx>
      <c:valAx>
        <c:axId val="1746189936"/>
        <c:scaling>
          <c:orientation val="minMax"/>
          <c:max val="7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32682496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800"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900506622718701"/>
          <c:y val="0.16071480580290401"/>
          <c:w val="0.82732323043042"/>
          <c:h val="0.66641303891524295"/>
        </c:manualLayout>
      </c:layout>
      <c:lineChart>
        <c:grouping val="standard"/>
        <c:varyColors val="0"/>
        <c:ser>
          <c:idx val="4"/>
          <c:order val="2"/>
          <c:tx>
            <c:strRef>
              <c:f>Trend!$N$56</c:f>
              <c:strCache>
                <c:ptCount val="1"/>
                <c:pt idx="0">
                  <c:v>Capacity</c:v>
                </c:pt>
              </c:strCache>
            </c:strRef>
          </c:tx>
          <c:spPr>
            <a:ln w="38100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triangle"/>
            <c:size val="14"/>
            <c:spPr>
              <a:solidFill>
                <a:schemeClr val="accent4">
                  <a:lumMod val="60000"/>
                </a:schemeClr>
              </a:solidFill>
              <a:ln w="9525">
                <a:solidFill>
                  <a:schemeClr val="accent4">
                    <a:lumMod val="60000"/>
                  </a:schemeClr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</c:v>
                </c:pt>
                <c:pt idx="1">
                  <c:v>2003</c:v>
                </c:pt>
                <c:pt idx="2">
                  <c:v>2006</c:v>
                </c:pt>
                <c:pt idx="3">
                  <c:v>2008</c:v>
                </c:pt>
                <c:pt idx="4">
                  <c:v>2011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</c:numCache>
            </c:numRef>
          </c:cat>
          <c:val>
            <c:numRef>
              <c:f>Trend!$O$56:$X$56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8</c:v>
                </c:pt>
                <c:pt idx="4">
                  <c:v>16</c:v>
                </c:pt>
                <c:pt idx="5">
                  <c:v>32</c:v>
                </c:pt>
                <c:pt idx="6">
                  <c:v>64</c:v>
                </c:pt>
                <c:pt idx="7">
                  <c:v>64</c:v>
                </c:pt>
                <c:pt idx="8">
                  <c:v>128</c:v>
                </c:pt>
                <c:pt idx="9">
                  <c:v>128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F3C-4F4D-9F6A-A21EAD11A1C3}"/>
            </c:ext>
          </c:extLst>
        </c:ser>
        <c:ser>
          <c:idx val="3"/>
          <c:order val="3"/>
          <c:tx>
            <c:strRef>
              <c:f>Trend!$N$55</c:f>
              <c:strCache>
                <c:ptCount val="1"/>
                <c:pt idx="0">
                  <c:v>Bandwidth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square"/>
            <c:size val="14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</c:v>
                </c:pt>
                <c:pt idx="1">
                  <c:v>2003</c:v>
                </c:pt>
                <c:pt idx="2">
                  <c:v>2006</c:v>
                </c:pt>
                <c:pt idx="3">
                  <c:v>2008</c:v>
                </c:pt>
                <c:pt idx="4">
                  <c:v>2011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</c:numCache>
            </c:numRef>
          </c:cat>
          <c:val>
            <c:numRef>
              <c:f>Trend!$O$55:$X$55</c:f>
              <c:numCache>
                <c:formatCode>General</c:formatCode>
                <c:ptCount val="10"/>
                <c:pt idx="0">
                  <c:v>1</c:v>
                </c:pt>
                <c:pt idx="1">
                  <c:v>3.007518796992481</c:v>
                </c:pt>
                <c:pt idx="2">
                  <c:v>6.0150375939849621</c:v>
                </c:pt>
                <c:pt idx="3">
                  <c:v>8.0150375939849603</c:v>
                </c:pt>
                <c:pt idx="4">
                  <c:v>10.02255639097744</c:v>
                </c:pt>
                <c:pt idx="5">
                  <c:v>12.030075187969921</c:v>
                </c:pt>
                <c:pt idx="6">
                  <c:v>14.030075187969921</c:v>
                </c:pt>
                <c:pt idx="7">
                  <c:v>16.03759398496241</c:v>
                </c:pt>
                <c:pt idx="8">
                  <c:v>18.045112781954881</c:v>
                </c:pt>
                <c:pt idx="9">
                  <c:v>19.548872180451131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F3C-4F4D-9F6A-A21EAD11A1C3}"/>
            </c:ext>
          </c:extLst>
        </c:ser>
        <c:ser>
          <c:idx val="2"/>
          <c:order val="4"/>
          <c:tx>
            <c:strRef>
              <c:f>Trend!$N$57</c:f>
              <c:strCache>
                <c:ptCount val="1"/>
                <c:pt idx="0">
                  <c:v>Latency</c:v>
                </c:pt>
              </c:strCache>
            </c:strRef>
          </c:tx>
          <c:spPr>
            <a:ln w="38100" cap="rnd">
              <a:solidFill>
                <a:srgbClr val="FF4136"/>
              </a:solidFill>
              <a:round/>
            </a:ln>
            <a:effectLst/>
          </c:spPr>
          <c:marker>
            <c:symbol val="circle"/>
            <c:size val="14"/>
            <c:spPr>
              <a:solidFill>
                <a:srgbClr val="FF4136"/>
              </a:solidFill>
              <a:ln w="9525">
                <a:solidFill>
                  <a:srgbClr val="FF4136"/>
                </a:solidFill>
              </a:ln>
              <a:effectLst/>
            </c:spPr>
          </c:marker>
          <c:cat>
            <c:numRef>
              <c:f>Trend!$O$51:$X$51</c:f>
              <c:numCache>
                <c:formatCode>General</c:formatCode>
                <c:ptCount val="10"/>
                <c:pt idx="0">
                  <c:v>1999</c:v>
                </c:pt>
                <c:pt idx="1">
                  <c:v>2003</c:v>
                </c:pt>
                <c:pt idx="2">
                  <c:v>2006</c:v>
                </c:pt>
                <c:pt idx="3">
                  <c:v>2008</c:v>
                </c:pt>
                <c:pt idx="4">
                  <c:v>2011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</c:numCache>
            </c:numRef>
          </c:cat>
          <c:val>
            <c:numRef>
              <c:f>Trend!$O$58:$X$58</c:f>
              <c:numCache>
                <c:formatCode>General</c:formatCode>
                <c:ptCount val="10"/>
                <c:pt idx="0">
                  <c:v>1</c:v>
                </c:pt>
                <c:pt idx="1">
                  <c:v>1</c:v>
                </c:pt>
                <c:pt idx="2">
                  <c:v>1.043478260869565</c:v>
                </c:pt>
                <c:pt idx="3">
                  <c:v>1.142857142857143</c:v>
                </c:pt>
                <c:pt idx="4">
                  <c:v>1.2121212121212119</c:v>
                </c:pt>
                <c:pt idx="5">
                  <c:v>1.263157894736842</c:v>
                </c:pt>
                <c:pt idx="6">
                  <c:v>1.2520868113522541</c:v>
                </c:pt>
                <c:pt idx="7">
                  <c:v>1.274968125796855</c:v>
                </c:pt>
                <c:pt idx="8">
                  <c:v>1.2998266897746971</c:v>
                </c:pt>
                <c:pt idx="9">
                  <c:v>1.31868131868132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F3C-4F4D-9F6A-A21EAD11A1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741811072"/>
        <c:axId val="-1742499888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Trend!$N$52</c15:sqref>
                        </c15:formulaRef>
                      </c:ext>
                    </c:extLst>
                    <c:strCache>
                      <c:ptCount val="1"/>
                      <c:pt idx="0">
                        <c:v>Activation</c:v>
                      </c:pt>
                    </c:strCache>
                  </c:strRef>
                </c:tx>
                <c:spPr>
                  <a:ln w="285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circle"/>
                  <c:size val="14"/>
                  <c:spPr>
                    <a:solidFill>
                      <a:schemeClr val="accent2"/>
                    </a:solidFill>
                    <a:ln w="9525">
                      <a:solidFill>
                        <a:schemeClr val="accent2"/>
                      </a:solidFill>
                    </a:ln>
                    <a:effectLst/>
                  </c:spPr>
                </c:marker>
                <c:cat>
                  <c:numRef>
                    <c:extLst>
                      <c:ext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</c:v>
                      </c:pt>
                      <c:pt idx="1">
                        <c:v>2003</c:v>
                      </c:pt>
                      <c:pt idx="2">
                        <c:v>2006</c:v>
                      </c:pt>
                      <c:pt idx="3">
                        <c:v>2008</c:v>
                      </c:pt>
                      <c:pt idx="4">
                        <c:v>2011</c:v>
                      </c:pt>
                      <c:pt idx="5">
                        <c:v>2013</c:v>
                      </c:pt>
                      <c:pt idx="6">
                        <c:v>2014</c:v>
                      </c:pt>
                      <c:pt idx="7">
                        <c:v>2015</c:v>
                      </c:pt>
                      <c:pt idx="8">
                        <c:v>2016</c:v>
                      </c:pt>
                      <c:pt idx="9">
                        <c:v>2017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Trend!$O$52:$V$52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</c:v>
                      </c:pt>
                      <c:pt idx="1">
                        <c:v>1</c:v>
                      </c:pt>
                      <c:pt idx="2">
                        <c:v>1</c:v>
                      </c:pt>
                      <c:pt idx="3">
                        <c:v>1</c:v>
                      </c:pt>
                      <c:pt idx="4">
                        <c:v>0.9</c:v>
                      </c:pt>
                      <c:pt idx="5">
                        <c:v>0.83333333333333304</c:v>
                      </c:pt>
                      <c:pt idx="6">
                        <c:v>0.92800000000000005</c:v>
                      </c:pt>
                      <c:pt idx="7">
                        <c:v>0.93733333333333302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3-DF3C-4F4D-9F6A-A21EAD11A1C3}"/>
                  </c:ext>
                </c:extLst>
              </c15:ser>
            </c15:filteredLineSeries>
            <c15:filteredLine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Trend!$N$53</c15:sqref>
                        </c15:formulaRef>
                      </c:ext>
                    </c:extLst>
                    <c:strCache>
                      <c:ptCount val="1"/>
                      <c:pt idx="0">
                        <c:v>Precharge</c:v>
                      </c:pt>
                    </c:strCache>
                  </c:strRef>
                </c:tx>
                <c:spPr>
                  <a:ln w="28575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x"/>
                  <c:size val="14"/>
                  <c:spPr>
                    <a:noFill/>
                    <a:ln w="9525">
                      <a:solidFill>
                        <a:schemeClr val="accent4"/>
                      </a:solidFill>
                    </a:ln>
                    <a:effectLst/>
                  </c:spPr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Trend!$O$51:$X$51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1999</c:v>
                      </c:pt>
                      <c:pt idx="1">
                        <c:v>2003</c:v>
                      </c:pt>
                      <c:pt idx="2">
                        <c:v>2006</c:v>
                      </c:pt>
                      <c:pt idx="3">
                        <c:v>2008</c:v>
                      </c:pt>
                      <c:pt idx="4">
                        <c:v>2011</c:v>
                      </c:pt>
                      <c:pt idx="5">
                        <c:v>2013</c:v>
                      </c:pt>
                      <c:pt idx="6">
                        <c:v>2014</c:v>
                      </c:pt>
                      <c:pt idx="7">
                        <c:v>2015</c:v>
                      </c:pt>
                      <c:pt idx="8">
                        <c:v>2016</c:v>
                      </c:pt>
                      <c:pt idx="9">
                        <c:v>2017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Trend!$O$53:$V$53</c15:sqref>
                        </c15:formulaRef>
                      </c:ext>
                    </c:extLst>
                    <c:numCache>
                      <c:formatCode>General</c:formatCode>
                      <c:ptCount val="8"/>
                      <c:pt idx="0">
                        <c:v>1</c:v>
                      </c:pt>
                      <c:pt idx="1">
                        <c:v>1</c:v>
                      </c:pt>
                      <c:pt idx="2">
                        <c:v>1</c:v>
                      </c:pt>
                      <c:pt idx="3">
                        <c:v>1</c:v>
                      </c:pt>
                      <c:pt idx="4">
                        <c:v>0.9</c:v>
                      </c:pt>
                      <c:pt idx="5">
                        <c:v>0.83333333333333304</c:v>
                      </c:pt>
                      <c:pt idx="6">
                        <c:v>0.92800000000000005</c:v>
                      </c:pt>
                      <c:pt idx="7">
                        <c:v>0.93733333333333302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DF3C-4F4D-9F6A-A21EAD11A1C3}"/>
                  </c:ext>
                </c:extLst>
              </c15:ser>
            </c15:filteredLineSeries>
          </c:ext>
        </c:extLst>
      </c:lineChart>
      <c:catAx>
        <c:axId val="-1741811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-1742499888"/>
        <c:crosses val="autoZero"/>
        <c:auto val="1"/>
        <c:lblAlgn val="ctr"/>
        <c:lblOffset val="100"/>
        <c:noMultiLvlLbl val="0"/>
      </c:catAx>
      <c:valAx>
        <c:axId val="-1742499888"/>
        <c:scaling>
          <c:logBase val="10"/>
          <c:orientation val="minMax"/>
          <c:max val="150"/>
          <c:min val="1"/>
        </c:scaling>
        <c:delete val="0"/>
        <c:axPos val="l"/>
        <c:majorGridlines>
          <c:spPr>
            <a:ln w="1905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Gill Sans MT" panose="020B0502020104020203" pitchFamily="34" charset="0"/>
                    <a:ea typeface="+mn-ea"/>
                    <a:cs typeface="+mn-cs"/>
                  </a:defRPr>
                </a:pPr>
                <a:r>
                  <a:rPr lang="en-US"/>
                  <a:t>DRAM Improvement (log)</a:t>
                </a:r>
              </a:p>
            </c:rich>
          </c:tx>
          <c:layout>
            <c:manualLayout>
              <c:xMode val="edge"/>
              <c:yMode val="edge"/>
              <c:x val="3.91802270431953E-3"/>
              <c:y val="0.10365486691960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ill Sans MT" panose="020B0502020104020203" pitchFamily="34" charset="0"/>
                <a:ea typeface="+mn-ea"/>
                <a:cs typeface="+mn-cs"/>
              </a:defRPr>
            </a:pPr>
            <a:endParaRPr lang="en-US"/>
          </a:p>
        </c:txPr>
        <c:crossAx val="-1741811072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9817285683346"/>
          <c:y val="1.4274251973468001E-3"/>
          <c:w val="0.66589575864953399"/>
          <c:h val="9.92823376207608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ill Sans MT" panose="020B0502020104020203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>
          <a:latin typeface="Gill Sans MT" panose="020B0502020104020203" pitchFamily="34" charset="0"/>
        </a:defRPr>
      </a:pPr>
      <a:endParaRPr lang="en-US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1206448458648597E-2"/>
          <c:y val="0.11259675138445401"/>
          <c:w val="0.91081969533220097"/>
          <c:h val="0.42902848960544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0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D70-6946-B415-E1A0A9E22F31}"/>
              </c:ext>
            </c:extLst>
          </c:dPt>
          <c:dPt>
            <c:idx val="11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D70-6946-B415-E1A0A9E22F31}"/>
              </c:ext>
            </c:extLst>
          </c:dPt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D70-6946-B415-E1A0A9E22F31}"/>
              </c:ext>
            </c:extLst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6.6390040999999997E-2</c:v>
                </c:pt>
                <c:pt idx="1">
                  <c:v>0.10482180300000001</c:v>
                </c:pt>
                <c:pt idx="2">
                  <c:v>9.4575800000000002E-2</c:v>
                </c:pt>
                <c:pt idx="3">
                  <c:v>0.131578947</c:v>
                </c:pt>
                <c:pt idx="4">
                  <c:v>0.13834586500000001</c:v>
                </c:pt>
                <c:pt idx="5">
                  <c:v>0.14399999999999999</c:v>
                </c:pt>
                <c:pt idx="6">
                  <c:v>0.124633431</c:v>
                </c:pt>
                <c:pt idx="7">
                  <c:v>1.8974285E-2</c:v>
                </c:pt>
                <c:pt idx="8">
                  <c:v>0.18400359899999999</c:v>
                </c:pt>
                <c:pt idx="10">
                  <c:v>1.386388E-2</c:v>
                </c:pt>
                <c:pt idx="11">
                  <c:v>6.6838352000000004E-2</c:v>
                </c:pt>
                <c:pt idx="12">
                  <c:v>5.008843795423E-2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D70-6946-B415-E1A0A9E22F31}"/>
            </c:ext>
          </c:extLst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0.13499043999999999</c:v>
                </c:pt>
                <c:pt idx="4">
                  <c:v>0.15580633399999999</c:v>
                </c:pt>
                <c:pt idx="5">
                  <c:v>0.15722924699999999</c:v>
                </c:pt>
                <c:pt idx="6">
                  <c:v>0.20029400999999999</c:v>
                </c:pt>
                <c:pt idx="7">
                  <c:v>0.14045163299999999</c:v>
                </c:pt>
                <c:pt idx="8">
                  <c:v>0.185781059</c:v>
                </c:pt>
                <c:pt idx="10">
                  <c:v>2.9225210000000001E-2</c:v>
                </c:pt>
                <c:pt idx="11">
                  <c:v>0.14039183699999999</c:v>
                </c:pt>
                <c:pt idx="12">
                  <c:v>0.10517875914618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6D70-6946-B415-E1A0A9E22F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47345264"/>
        <c:axId val="-1747340496"/>
      </c:barChart>
      <c:catAx>
        <c:axId val="-1747345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340496"/>
        <c:crosses val="autoZero"/>
        <c:auto val="1"/>
        <c:lblAlgn val="ctr"/>
        <c:lblOffset val="100"/>
        <c:noMultiLvlLbl val="0"/>
      </c:catAx>
      <c:valAx>
        <c:axId val="-1747340496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3452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9.7382185334941196E-2"/>
          <c:y val="8.6303606921675796E-2"/>
          <c:w val="0.45108131753801001"/>
          <c:h val="0.146193322598734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1206448458648597E-2"/>
          <c:y val="0.11259675138445401"/>
          <c:w val="0.91081969533220097"/>
          <c:h val="0.42902848960544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045-9347-8CFE-BCE04493C53F}"/>
              </c:ext>
            </c:extLst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6.6390040999999997E-2</c:v>
                </c:pt>
                <c:pt idx="1">
                  <c:v>0.10482180300000001</c:v>
                </c:pt>
                <c:pt idx="2">
                  <c:v>9.4575800000000002E-2</c:v>
                </c:pt>
                <c:pt idx="3">
                  <c:v>0.131578947</c:v>
                </c:pt>
                <c:pt idx="4">
                  <c:v>0.13834586500000001</c:v>
                </c:pt>
                <c:pt idx="5">
                  <c:v>0.14399999999999999</c:v>
                </c:pt>
                <c:pt idx="6">
                  <c:v>0.124633431</c:v>
                </c:pt>
                <c:pt idx="7">
                  <c:v>1.8974285E-2</c:v>
                </c:pt>
                <c:pt idx="8">
                  <c:v>0.18400359899999999</c:v>
                </c:pt>
                <c:pt idx="10">
                  <c:v>1.386388E-2</c:v>
                </c:pt>
                <c:pt idx="11">
                  <c:v>6.6838352000000004E-2</c:v>
                </c:pt>
                <c:pt idx="12">
                  <c:v>5.008843795423E-2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45-9347-8CFE-BCE04493C53F}"/>
            </c:ext>
          </c:extLst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0.13499043999999999</c:v>
                </c:pt>
                <c:pt idx="4">
                  <c:v>0.15580633399999999</c:v>
                </c:pt>
                <c:pt idx="5">
                  <c:v>0.15722924699999999</c:v>
                </c:pt>
                <c:pt idx="6">
                  <c:v>0.20029400999999999</c:v>
                </c:pt>
                <c:pt idx="7">
                  <c:v>0.14045163299999999</c:v>
                </c:pt>
                <c:pt idx="8">
                  <c:v>0.185781059</c:v>
                </c:pt>
                <c:pt idx="10">
                  <c:v>2.9225210000000001E-2</c:v>
                </c:pt>
                <c:pt idx="11">
                  <c:v>0.14039183699999999</c:v>
                </c:pt>
                <c:pt idx="12">
                  <c:v>0.10517875914618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045-9347-8CFE-BCE04493C5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522724544"/>
        <c:axId val="-1522719856"/>
      </c:barChart>
      <c:catAx>
        <c:axId val="-1522724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522719856"/>
        <c:crosses val="autoZero"/>
        <c:auto val="1"/>
        <c:lblAlgn val="ctr"/>
        <c:lblOffset val="100"/>
        <c:noMultiLvlLbl val="0"/>
      </c:catAx>
      <c:valAx>
        <c:axId val="-1522719856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5227245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9.7382185334941196E-2"/>
          <c:y val="8.6303606921675796E-2"/>
          <c:w val="0.45108131753801001"/>
          <c:h val="0.146193322598734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PIM-Only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0.53917908820107796</c:v>
                </c:pt>
                <c:pt idx="1">
                  <c:v>0.31004082135740701</c:v>
                </c:pt>
                <c:pt idx="2">
                  <c:v>0.50415861825445196</c:v>
                </c:pt>
                <c:pt idx="3">
                  <c:v>0.45844593545984702</c:v>
                </c:pt>
                <c:pt idx="4">
                  <c:v>0.47598068849566499</c:v>
                </c:pt>
                <c:pt idx="5">
                  <c:v>0.66307418757390502</c:v>
                </c:pt>
                <c:pt idx="6">
                  <c:v>0.63139736591355899</c:v>
                </c:pt>
                <c:pt idx="7">
                  <c:v>0.44904368526636101</c:v>
                </c:pt>
                <c:pt idx="8">
                  <c:v>0.153583126709744</c:v>
                </c:pt>
                <c:pt idx="9">
                  <c:v>0.33670586072204101</c:v>
                </c:pt>
                <c:pt idx="10">
                  <c:v>0.44460004260239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A6-C844-AD44-BFFC2B72848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Locality-Aware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0.60066932108489701</c:v>
                </c:pt>
                <c:pt idx="1">
                  <c:v>0.34622071824782302</c:v>
                </c:pt>
                <c:pt idx="2">
                  <c:v>0.55933937160596903</c:v>
                </c:pt>
                <c:pt idx="3">
                  <c:v>0.51064456465275498</c:v>
                </c:pt>
                <c:pt idx="4">
                  <c:v>0.52860223666237705</c:v>
                </c:pt>
                <c:pt idx="5">
                  <c:v>0.65697884906802595</c:v>
                </c:pt>
                <c:pt idx="6">
                  <c:v>0.60315728560368498</c:v>
                </c:pt>
                <c:pt idx="7">
                  <c:v>0.44327113552480102</c:v>
                </c:pt>
                <c:pt idx="8">
                  <c:v>0.21490376143572701</c:v>
                </c:pt>
                <c:pt idx="9">
                  <c:v>0.34380068799325197</c:v>
                </c:pt>
                <c:pt idx="10">
                  <c:v>0.47446106066649102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A6-C844-AD44-BFFC2B7284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2098153664"/>
        <c:axId val="-2075681728"/>
      </c:barChart>
      <c:catAx>
        <c:axId val="-2098153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5681728"/>
        <c:crosses val="autoZero"/>
        <c:auto val="1"/>
        <c:lblAlgn val="ctr"/>
        <c:lblOffset val="100"/>
        <c:noMultiLvlLbl val="0"/>
      </c:catAx>
      <c:valAx>
        <c:axId val="-2075681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98153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1206448458648597E-2"/>
          <c:y val="0.11259675138445401"/>
          <c:w val="0.91081969533220097"/>
          <c:h val="0.42902848960544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6.6390040999999997E-2</c:v>
                </c:pt>
                <c:pt idx="1">
                  <c:v>0.10482180300000001</c:v>
                </c:pt>
                <c:pt idx="2">
                  <c:v>9.4575800000000002E-2</c:v>
                </c:pt>
                <c:pt idx="3">
                  <c:v>0.131578947</c:v>
                </c:pt>
                <c:pt idx="4">
                  <c:v>0.13834586500000001</c:v>
                </c:pt>
                <c:pt idx="5">
                  <c:v>0.14399999999999999</c:v>
                </c:pt>
                <c:pt idx="6">
                  <c:v>0.124633431</c:v>
                </c:pt>
                <c:pt idx="7">
                  <c:v>1.8974285E-2</c:v>
                </c:pt>
                <c:pt idx="8">
                  <c:v>0.18400359899999999</c:v>
                </c:pt>
                <c:pt idx="10">
                  <c:v>1.386388E-2</c:v>
                </c:pt>
                <c:pt idx="11">
                  <c:v>6.6838352000000004E-2</c:v>
                </c:pt>
                <c:pt idx="12">
                  <c:v>5.008843795423E-2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1B9-4247-9CCE-2BECD18D467C}"/>
            </c:ext>
          </c:extLst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0.13499043999999999</c:v>
                </c:pt>
                <c:pt idx="4">
                  <c:v>0.15580633399999999</c:v>
                </c:pt>
                <c:pt idx="5">
                  <c:v>0.15722924699999999</c:v>
                </c:pt>
                <c:pt idx="6">
                  <c:v>0.20029400999999999</c:v>
                </c:pt>
                <c:pt idx="7">
                  <c:v>0.14045163299999999</c:v>
                </c:pt>
                <c:pt idx="8">
                  <c:v>0.185781059</c:v>
                </c:pt>
                <c:pt idx="10">
                  <c:v>2.9225210000000001E-2</c:v>
                </c:pt>
                <c:pt idx="11">
                  <c:v>0.14039183699999999</c:v>
                </c:pt>
                <c:pt idx="12">
                  <c:v>0.10517875914618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1B9-4247-9CCE-2BECD18D46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52879232"/>
        <c:axId val="-1752874544"/>
      </c:barChart>
      <c:catAx>
        <c:axId val="-1752879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52874544"/>
        <c:crosses val="autoZero"/>
        <c:auto val="1"/>
        <c:lblAlgn val="ctr"/>
        <c:lblOffset val="100"/>
        <c:noMultiLvlLbl val="0"/>
      </c:catAx>
      <c:valAx>
        <c:axId val="-1752874544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528792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9.7382185334941196E-2"/>
          <c:y val="8.6303606921675796E-2"/>
          <c:w val="0.45108131753801001"/>
          <c:h val="0.146193322598734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1206448458648597E-2"/>
          <c:y val="0.11259675138445401"/>
          <c:w val="0.91081969533220097"/>
          <c:h val="0.42902848960544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6.6390040999999997E-2</c:v>
                </c:pt>
                <c:pt idx="1">
                  <c:v>0.10482180300000001</c:v>
                </c:pt>
                <c:pt idx="2">
                  <c:v>9.4575800000000002E-2</c:v>
                </c:pt>
                <c:pt idx="3">
                  <c:v>0.131578947</c:v>
                </c:pt>
                <c:pt idx="4">
                  <c:v>0.13834586500000001</c:v>
                </c:pt>
                <c:pt idx="5">
                  <c:v>0.14399999999999999</c:v>
                </c:pt>
                <c:pt idx="6">
                  <c:v>0.124633431</c:v>
                </c:pt>
                <c:pt idx="7">
                  <c:v>1.8974285E-2</c:v>
                </c:pt>
                <c:pt idx="8">
                  <c:v>0.18400359899999999</c:v>
                </c:pt>
                <c:pt idx="10">
                  <c:v>1.386388E-2</c:v>
                </c:pt>
                <c:pt idx="11">
                  <c:v>6.6838352000000004E-2</c:v>
                </c:pt>
                <c:pt idx="12">
                  <c:v>5.008843795423E-2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CE-E04D-9291-F05944C1582D}"/>
            </c:ext>
          </c:extLst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0.13499043999999999</c:v>
                </c:pt>
                <c:pt idx="4">
                  <c:v>0.15580633399999999</c:v>
                </c:pt>
                <c:pt idx="5">
                  <c:v>0.15722924699999999</c:v>
                </c:pt>
                <c:pt idx="6">
                  <c:v>0.20029400999999999</c:v>
                </c:pt>
                <c:pt idx="7">
                  <c:v>0.14045163299999999</c:v>
                </c:pt>
                <c:pt idx="8">
                  <c:v>0.185781059</c:v>
                </c:pt>
                <c:pt idx="10">
                  <c:v>2.9225210000000001E-2</c:v>
                </c:pt>
                <c:pt idx="11">
                  <c:v>0.14039183699999999</c:v>
                </c:pt>
                <c:pt idx="12">
                  <c:v>0.10517875914618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6CE-E04D-9291-F05944C158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47516752"/>
        <c:axId val="-1747540496"/>
      </c:barChart>
      <c:catAx>
        <c:axId val="-1747516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540496"/>
        <c:crosses val="autoZero"/>
        <c:auto val="1"/>
        <c:lblAlgn val="ctr"/>
        <c:lblOffset val="100"/>
        <c:noMultiLvlLbl val="0"/>
      </c:catAx>
      <c:valAx>
        <c:axId val="-1747540496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516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9.7382185334941196E-2"/>
          <c:y val="8.6303606921675796E-2"/>
          <c:w val="0.45108131753801001"/>
          <c:h val="0.146193322598734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1206448458648597E-2"/>
          <c:y val="0.11259675138445401"/>
          <c:w val="0.91081969533220097"/>
          <c:h val="0.42902848960544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6.6390040999999997E-2</c:v>
                </c:pt>
                <c:pt idx="1">
                  <c:v>0.10482180300000001</c:v>
                </c:pt>
                <c:pt idx="2">
                  <c:v>9.4575800000000002E-2</c:v>
                </c:pt>
                <c:pt idx="3">
                  <c:v>0.131578947</c:v>
                </c:pt>
                <c:pt idx="4">
                  <c:v>0.13834586500000001</c:v>
                </c:pt>
                <c:pt idx="5">
                  <c:v>0.14399999999999999</c:v>
                </c:pt>
                <c:pt idx="6">
                  <c:v>0.124633431</c:v>
                </c:pt>
                <c:pt idx="7">
                  <c:v>1.8974285E-2</c:v>
                </c:pt>
                <c:pt idx="8">
                  <c:v>0.18400359899999999</c:v>
                </c:pt>
                <c:pt idx="10">
                  <c:v>1.386388E-2</c:v>
                </c:pt>
                <c:pt idx="11">
                  <c:v>6.6838352000000004E-2</c:v>
                </c:pt>
                <c:pt idx="12">
                  <c:v>5.008843795423E-2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D3-FE4E-BF50-E3B63990065E}"/>
            </c:ext>
          </c:extLst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solidFill>
              <a:srgbClr val="A50021"/>
            </a:solidFill>
            <a:ln>
              <a:noFill/>
            </a:ln>
            <a:effectLst/>
          </c:spPr>
          <c:invertIfNegative val="0"/>
          <c:dPt>
            <c:idx val="10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7D3-FE4E-BF50-E3B63990065E}"/>
              </c:ext>
            </c:extLst>
          </c:dPt>
          <c:dPt>
            <c:idx val="11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7D3-FE4E-BF50-E3B63990065E}"/>
              </c:ext>
            </c:extLst>
          </c:dPt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7D3-FE4E-BF50-E3B63990065E}"/>
              </c:ext>
            </c:extLst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0.13499043999999999</c:v>
                </c:pt>
                <c:pt idx="4">
                  <c:v>0.15580633399999999</c:v>
                </c:pt>
                <c:pt idx="5">
                  <c:v>0.15722924699999999</c:v>
                </c:pt>
                <c:pt idx="6">
                  <c:v>0.20029400999999999</c:v>
                </c:pt>
                <c:pt idx="7">
                  <c:v>0.14045163299999999</c:v>
                </c:pt>
                <c:pt idx="8">
                  <c:v>0.185781059</c:v>
                </c:pt>
                <c:pt idx="10">
                  <c:v>2.9225210000000001E-2</c:v>
                </c:pt>
                <c:pt idx="11">
                  <c:v>0.14039183699999999</c:v>
                </c:pt>
                <c:pt idx="12">
                  <c:v>0.10517875914618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7D3-FE4E-BF50-E3B6399006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47577888"/>
        <c:axId val="-1747317200"/>
      </c:barChart>
      <c:catAx>
        <c:axId val="-1747577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317200"/>
        <c:crosses val="autoZero"/>
        <c:auto val="1"/>
        <c:lblAlgn val="ctr"/>
        <c:lblOffset val="100"/>
        <c:noMultiLvlLbl val="0"/>
      </c:catAx>
      <c:valAx>
        <c:axId val="-1747317200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5778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9.7382185334941196E-2"/>
          <c:y val="8.6303606921675796E-2"/>
          <c:w val="0.45108131753801001"/>
          <c:h val="0.146193322598734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1206448458648597E-2"/>
          <c:y val="0.11259675138445401"/>
          <c:w val="0.91081969533220097"/>
          <c:h val="0.42902848960544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6.6390040999999997E-2</c:v>
                </c:pt>
                <c:pt idx="1">
                  <c:v>0.10482180300000001</c:v>
                </c:pt>
                <c:pt idx="2">
                  <c:v>9.4575800000000002E-2</c:v>
                </c:pt>
                <c:pt idx="3">
                  <c:v>0.131578947</c:v>
                </c:pt>
                <c:pt idx="4">
                  <c:v>0.13834586500000001</c:v>
                </c:pt>
                <c:pt idx="5">
                  <c:v>0.14399999999999999</c:v>
                </c:pt>
                <c:pt idx="6">
                  <c:v>0.124633431</c:v>
                </c:pt>
                <c:pt idx="7">
                  <c:v>1.8974285E-2</c:v>
                </c:pt>
                <c:pt idx="8">
                  <c:v>0.18400359899999999</c:v>
                </c:pt>
                <c:pt idx="10">
                  <c:v>1.386388E-2</c:v>
                </c:pt>
                <c:pt idx="11">
                  <c:v>6.6838352000000004E-2</c:v>
                </c:pt>
                <c:pt idx="12">
                  <c:v>5.008843795423E-2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CC-9B4B-9B73-3B48530A9595}"/>
            </c:ext>
          </c:extLst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solidFill>
              <a:srgbClr val="A50021"/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CCC-9B4B-9B73-3B48530A9595}"/>
              </c:ext>
            </c:extLst>
          </c:dPt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0.13499043999999999</c:v>
                </c:pt>
                <c:pt idx="4">
                  <c:v>0.15580633399999999</c:v>
                </c:pt>
                <c:pt idx="5">
                  <c:v>0.15722924699999999</c:v>
                </c:pt>
                <c:pt idx="6">
                  <c:v>0.20029400999999999</c:v>
                </c:pt>
                <c:pt idx="7">
                  <c:v>0.14045163299999999</c:v>
                </c:pt>
                <c:pt idx="8">
                  <c:v>0.185781059</c:v>
                </c:pt>
                <c:pt idx="10">
                  <c:v>2.9225210000000001E-2</c:v>
                </c:pt>
                <c:pt idx="11">
                  <c:v>0.14039183699999999</c:v>
                </c:pt>
                <c:pt idx="12">
                  <c:v>0.10517875914618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CCC-9B4B-9B73-3B48530A95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47656672"/>
        <c:axId val="-1747651984"/>
      </c:barChart>
      <c:catAx>
        <c:axId val="-1747656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651984"/>
        <c:crosses val="autoZero"/>
        <c:auto val="1"/>
        <c:lblAlgn val="ctr"/>
        <c:lblOffset val="100"/>
        <c:noMultiLvlLbl val="0"/>
      </c:catAx>
      <c:valAx>
        <c:axId val="-1747651984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6566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9.7382185334941196E-2"/>
          <c:y val="8.6303606921675796E-2"/>
          <c:w val="0.45108131753801001"/>
          <c:h val="0.146193322598734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1206448458648597E-2"/>
          <c:y val="0.11259675138445401"/>
          <c:w val="0.91081969533220097"/>
          <c:h val="0.42902848960544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Sheet6!$Q$3</c:f>
              <c:strCache>
                <c:ptCount val="1"/>
                <c:pt idx="0">
                  <c:v>Single Core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Sheet6!$Q$4:$Q$16</c:f>
              <c:numCache>
                <c:formatCode>General</c:formatCode>
                <c:ptCount val="13"/>
                <c:pt idx="0">
                  <c:v>6.6390040999999997E-2</c:v>
                </c:pt>
                <c:pt idx="1">
                  <c:v>0.10482180300000001</c:v>
                </c:pt>
                <c:pt idx="2">
                  <c:v>9.4575800000000002E-2</c:v>
                </c:pt>
                <c:pt idx="3">
                  <c:v>0.131578947</c:v>
                </c:pt>
                <c:pt idx="4">
                  <c:v>0.13834586500000001</c:v>
                </c:pt>
                <c:pt idx="5">
                  <c:v>0.14399999999999999</c:v>
                </c:pt>
                <c:pt idx="6">
                  <c:v>0.124633431</c:v>
                </c:pt>
                <c:pt idx="7">
                  <c:v>1.8974285E-2</c:v>
                </c:pt>
                <c:pt idx="8">
                  <c:v>0.18400359899999999</c:v>
                </c:pt>
                <c:pt idx="10">
                  <c:v>1.386388E-2</c:v>
                </c:pt>
                <c:pt idx="11">
                  <c:v>6.6838352000000004E-2</c:v>
                </c:pt>
                <c:pt idx="12">
                  <c:v>5.008843795423E-2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30-7D44-87CB-D521E2F0C225}"/>
            </c:ext>
          </c:extLst>
        </c:ser>
        <c:ser>
          <c:idx val="1"/>
          <c:order val="1"/>
          <c:tx>
            <c:strRef>
              <c:f>Sheet6!$R$3</c:f>
              <c:strCache>
                <c:ptCount val="1"/>
                <c:pt idx="0">
                  <c:v>Multi Core</c:v>
                </c:pt>
              </c:strCache>
            </c:strRef>
          </c:tx>
          <c:spPr>
            <a:solidFill>
              <a:srgbClr val="A50021"/>
            </a:solidFill>
            <a:ln>
              <a:noFill/>
            </a:ln>
            <a:effectLst/>
          </c:spPr>
          <c:invertIfNegative val="0"/>
          <c:cat>
            <c:strRef>
              <c:f>Sheet6!$P$4:$P$16</c:f>
              <c:strCache>
                <c:ptCount val="13"/>
                <c:pt idx="0">
                  <c:v>soplex</c:v>
                </c:pt>
                <c:pt idx="1">
                  <c:v>mcf</c:v>
                </c:pt>
                <c:pt idx="2">
                  <c:v>milc</c:v>
                </c:pt>
                <c:pt idx="3">
                  <c:v>libq</c:v>
                </c:pt>
                <c:pt idx="4">
                  <c:v>lbm</c:v>
                </c:pt>
                <c:pt idx="5">
                  <c:v>gems</c:v>
                </c:pt>
                <c:pt idx="6">
                  <c:v>copy</c:v>
                </c:pt>
                <c:pt idx="7">
                  <c:v>s.cluster</c:v>
                </c:pt>
                <c:pt idx="8">
                  <c:v>gups</c:v>
                </c:pt>
                <c:pt idx="10">
                  <c:v>non-intensive</c:v>
                </c:pt>
                <c:pt idx="11">
                  <c:v>intensive</c:v>
                </c:pt>
                <c:pt idx="12">
                  <c:v>all-workloads</c:v>
                </c:pt>
              </c:strCache>
            </c:strRef>
          </c:cat>
          <c:val>
            <c:numRef>
              <c:f>Sheet6!$R$4:$R$16</c:f>
              <c:numCache>
                <c:formatCode>General</c:formatCode>
                <c:ptCount val="13"/>
                <c:pt idx="0">
                  <c:v>0.15437788</c:v>
                </c:pt>
                <c:pt idx="1">
                  <c:v>0.123046875</c:v>
                </c:pt>
                <c:pt idx="2">
                  <c:v>0.145584726</c:v>
                </c:pt>
                <c:pt idx="3">
                  <c:v>0.13499043999999999</c:v>
                </c:pt>
                <c:pt idx="4">
                  <c:v>0.15580633399999999</c:v>
                </c:pt>
                <c:pt idx="5">
                  <c:v>0.15722924699999999</c:v>
                </c:pt>
                <c:pt idx="6">
                  <c:v>0.20029400999999999</c:v>
                </c:pt>
                <c:pt idx="7">
                  <c:v>0.14045163299999999</c:v>
                </c:pt>
                <c:pt idx="8">
                  <c:v>0.185781059</c:v>
                </c:pt>
                <c:pt idx="10">
                  <c:v>2.9225210000000001E-2</c:v>
                </c:pt>
                <c:pt idx="11">
                  <c:v>0.14039183699999999</c:v>
                </c:pt>
                <c:pt idx="12">
                  <c:v>0.10517875914618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30-7D44-87CB-D521E2F0C2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47723616"/>
        <c:axId val="-1747788240"/>
      </c:barChart>
      <c:catAx>
        <c:axId val="-1747723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25400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788240"/>
        <c:crosses val="autoZero"/>
        <c:auto val="1"/>
        <c:lblAlgn val="ctr"/>
        <c:lblOffset val="100"/>
        <c:noMultiLvlLbl val="0"/>
      </c:catAx>
      <c:valAx>
        <c:axId val="-1747788240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lg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 Light" panose="020F0302020204030204" pitchFamily="34" charset="0"/>
                <a:ea typeface="+mn-ea"/>
                <a:cs typeface="+mn-cs"/>
              </a:defRPr>
            </a:pPr>
            <a:endParaRPr lang="en-US"/>
          </a:p>
        </c:txPr>
        <c:crossAx val="-1747723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9.7382185334941196E-2"/>
          <c:y val="8.6303606921675796E-2"/>
          <c:w val="0.45108131753801001"/>
          <c:h val="0.146193322598734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Calibri Light" panose="020F0302020204030204" pitchFamily="34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Sheet1!$C$5</c:f>
              <c:strCache>
                <c:ptCount val="1"/>
                <c:pt idx="0">
                  <c:v>Baseline (DDR3)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Sheet1!$C$6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AF-448F-87E8-9264E8778FB1}"/>
            </c:ext>
          </c:extLst>
        </c:ser>
        <c:ser>
          <c:idx val="1"/>
          <c:order val="1"/>
          <c:tx>
            <c:strRef>
              <c:f>Sheet1!$D$5</c:f>
              <c:strCache>
                <c:ptCount val="1"/>
                <c:pt idx="0">
                  <c:v>FLY-DRAM (D1)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Sheet1!$D$6</c:f>
              <c:numCache>
                <c:formatCode>General</c:formatCode>
                <c:ptCount val="1"/>
                <c:pt idx="0">
                  <c:v>1.133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3AF-448F-87E8-9264E8778FB1}"/>
            </c:ext>
          </c:extLst>
        </c:ser>
        <c:ser>
          <c:idx val="2"/>
          <c:order val="2"/>
          <c:tx>
            <c:strRef>
              <c:f>Sheet1!$E$5</c:f>
              <c:strCache>
                <c:ptCount val="1"/>
                <c:pt idx="0">
                  <c:v>FLY-DRAM (D2)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Sheet1!$E$6</c:f>
              <c:numCache>
                <c:formatCode>General</c:formatCode>
                <c:ptCount val="1"/>
                <c:pt idx="0">
                  <c:v>1.1759999999999999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3AF-448F-87E8-9264E8778FB1}"/>
            </c:ext>
          </c:extLst>
        </c:ser>
        <c:ser>
          <c:idx val="3"/>
          <c:order val="3"/>
          <c:tx>
            <c:strRef>
              <c:f>Sheet1!$F$5</c:f>
              <c:strCache>
                <c:ptCount val="1"/>
                <c:pt idx="0">
                  <c:v>FLY-DRAM (D3)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Sheet1!$F$6</c:f>
              <c:numCache>
                <c:formatCode>General</c:formatCode>
                <c:ptCount val="1"/>
                <c:pt idx="0">
                  <c:v>1.1950000000000001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3AF-448F-87E8-9264E8778FB1}"/>
            </c:ext>
          </c:extLst>
        </c:ser>
        <c:ser>
          <c:idx val="4"/>
          <c:order val="4"/>
          <c:tx>
            <c:strRef>
              <c:f>Sheet1!$G$5</c:f>
              <c:strCache>
                <c:ptCount val="1"/>
                <c:pt idx="0">
                  <c:v>Upper Bound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Sheet1!$B$6</c:f>
              <c:numCache>
                <c:formatCode>General</c:formatCode>
                <c:ptCount val="1"/>
              </c:numCache>
            </c:numRef>
          </c:cat>
          <c:val>
            <c:numRef>
              <c:f>Sheet1!$G$6</c:f>
              <c:numCache>
                <c:formatCode>General</c:formatCode>
                <c:ptCount val="1"/>
                <c:pt idx="0">
                  <c:v>1.1970000000000001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3AF-448F-87E8-9264E8778F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1841624240"/>
        <c:axId val="-1841615904"/>
      </c:barChart>
      <c:catAx>
        <c:axId val="-184162424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b="1"/>
                  <a:t>40 Workloads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841615904"/>
        <c:crosses val="autoZero"/>
        <c:auto val="1"/>
        <c:lblAlgn val="ctr"/>
        <c:lblOffset val="100"/>
        <c:noMultiLvlLbl val="0"/>
      </c:catAx>
      <c:valAx>
        <c:axId val="-1841615904"/>
        <c:scaling>
          <c:orientation val="minMax"/>
        </c:scaling>
        <c:delete val="0"/>
        <c:axPos val="l"/>
        <c:majorGridlines>
          <c:spPr>
            <a:ln w="158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b="1"/>
                  <a:t>Normalized Performance</a:t>
                </a:r>
                <a:endParaRPr lang="en-US" b="1" dirty="0"/>
              </a:p>
            </c:rich>
          </c:tx>
          <c:layout>
            <c:manualLayout>
              <c:xMode val="edge"/>
              <c:yMode val="edge"/>
              <c:x val="3.4364261168384901E-3"/>
              <c:y val="0.12899396358391199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841624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/>
      </a:pPr>
      <a:endParaRPr lang="en-US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485855934674799"/>
          <c:y val="5.3321164399904503E-2"/>
          <c:w val="0.71888133940509602"/>
          <c:h val="0.602589596754951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latency!$A$72</c:f>
              <c:strCache>
                <c:ptCount val="1"/>
                <c:pt idx="0">
                  <c:v>Latency Reduction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4E3-4BE0-BECF-1F8FE81336F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4E3-4BE0-BECF-1F8FE81336F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4E3-4BE0-BECF-1F8FE81336F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44E3-4BE0-BECF-1F8FE81336F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44E3-4BE0-BECF-1F8FE81336F8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44E3-4BE0-BECF-1F8FE81336F8}"/>
              </c:ext>
            </c:extLst>
          </c:dPt>
          <c:dLbls>
            <c:dLbl>
              <c:idx val="2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4E3-4BE0-BECF-1F8FE81336F8}"/>
                </c:ext>
              </c:extLst>
            </c:dLbl>
            <c:dLbl>
              <c:idx val="3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44E3-4BE0-BECF-1F8FE81336F8}"/>
                </c:ext>
              </c:extLst>
            </c:dLbl>
            <c:dLbl>
              <c:idx val="4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44E3-4BE0-BECF-1F8FE81336F8}"/>
                </c:ext>
              </c:extLst>
            </c:dLbl>
            <c:dLbl>
              <c:idx val="5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44E3-4BE0-BECF-1F8FE81336F8}"/>
                </c:ext>
              </c:extLst>
            </c:dLbl>
            <c:numFmt formatCode="0.0%" sourceLinked="0"/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0" tIns="0" rIns="0" bIns="0" anchor="ctr" anchorCtr="1">
                <a:spAutoFit/>
              </a:bodyPr>
              <a:lstStyle/>
              <a:p>
                <a:pPr>
                  <a:defRPr sz="1600" b="0" i="0" u="none" strike="noStrike" kern="1200" spc="-5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latency!$B$70:$G$71</c:f>
              <c:multiLvlStrCache>
                <c:ptCount val="6"/>
                <c:lvl>
                  <c:pt idx="0">
                    <c:v>55°C</c:v>
                  </c:pt>
                  <c:pt idx="1">
                    <c:v>85°C</c:v>
                  </c:pt>
                  <c:pt idx="2">
                    <c:v>55°C</c:v>
                  </c:pt>
                  <c:pt idx="3">
                    <c:v>85°C</c:v>
                  </c:pt>
                  <c:pt idx="4">
                    <c:v>55°C</c:v>
                  </c:pt>
                  <c:pt idx="5">
                    <c:v>85°C</c:v>
                  </c:pt>
                </c:lvl>
                <c:lvl>
                  <c:pt idx="0">
                    <c:v>AL-DRAM</c:v>
                  </c:pt>
                  <c:pt idx="2">
                    <c:v>AVA Profiling</c:v>
                  </c:pt>
                  <c:pt idx="4">
                    <c:v>AVA Profiling + Shuffling</c:v>
                  </c:pt>
                </c:lvl>
              </c:multiLvlStrCache>
            </c:multiLvlStrRef>
          </c:cat>
          <c:val>
            <c:numRef>
              <c:f>latency!$B$72:$G$72</c:f>
              <c:numCache>
                <c:formatCode>0%</c:formatCode>
                <c:ptCount val="6"/>
                <c:pt idx="0">
                  <c:v>0.31202419354838701</c:v>
                </c:pt>
                <c:pt idx="1">
                  <c:v>0.25526612903225798</c:v>
                </c:pt>
                <c:pt idx="2">
                  <c:v>0.35117741935483898</c:v>
                </c:pt>
                <c:pt idx="3">
                  <c:v>0.34639516129032299</c:v>
                </c:pt>
                <c:pt idx="4">
                  <c:v>0.36568743890518102</c:v>
                </c:pt>
                <c:pt idx="5">
                  <c:v>0.35800317693059602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44E3-4BE0-BECF-1F8FE81336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-1370848832"/>
        <c:axId val="-1370863152"/>
      </c:barChart>
      <c:catAx>
        <c:axId val="-1370848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spc="-5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-1370863152"/>
        <c:crosses val="autoZero"/>
        <c:auto val="1"/>
        <c:lblAlgn val="ctr"/>
        <c:lblOffset val="0"/>
        <c:noMultiLvlLbl val="0"/>
      </c:catAx>
      <c:valAx>
        <c:axId val="-1370863152"/>
        <c:scaling>
          <c:orientation val="minMax"/>
          <c:max val="0.5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-1370848832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177213959366201"/>
          <c:y val="5.5812932474349798E-2"/>
          <c:w val="0.73970934188782"/>
          <c:h val="0.597497971844428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latency!$J$72</c:f>
              <c:strCache>
                <c:ptCount val="1"/>
                <c:pt idx="0">
                  <c:v>Latency Reduction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 w="6350">
              <a:solidFill>
                <a:schemeClr val="tx1"/>
              </a:solidFill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991-42D7-8772-2EF4515851B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991-42D7-8772-2EF4515851B1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991-42D7-8772-2EF4515851B1}"/>
              </c:ext>
            </c:extLst>
          </c:dPt>
          <c:dLbls>
            <c:dLbl>
              <c:idx val="2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4AF9-E04B-8790-F202078AFB69}"/>
                </c:ext>
              </c:extLst>
            </c:dLbl>
            <c:dLbl>
              <c:idx val="3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5991-42D7-8772-2EF4515851B1}"/>
                </c:ext>
              </c:extLst>
            </c:dLbl>
            <c:dLbl>
              <c:idx val="4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4AF9-E04B-8790-F202078AFB69}"/>
                </c:ext>
              </c:extLst>
            </c:dLbl>
            <c:dLbl>
              <c:idx val="5"/>
              <c:numFmt formatCode="0.0%" sourceLinked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0" tIns="0" rIns="0" bIns="0" anchor="ctr" anchorCtr="1">
                  <a:spAutoFit/>
                </a:bodyPr>
                <a:lstStyle/>
                <a:p>
                  <a:pPr>
                    <a:defRPr sz="1700" b="1" i="0" u="none" strike="noStrike" kern="1200" spc="-50" baseline="0">
                      <a:solidFill>
                        <a:schemeClr val="accent6">
                          <a:lumMod val="75000"/>
                        </a:schemeClr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5991-42D7-8772-2EF4515851B1}"/>
                </c:ext>
              </c:extLst>
            </c:dLbl>
            <c:numFmt formatCode="0.0%" sourceLinked="0"/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0" tIns="0" rIns="0" bIns="0" anchor="ctr" anchorCtr="1">
                <a:spAutoFit/>
              </a:bodyPr>
              <a:lstStyle/>
              <a:p>
                <a:pPr>
                  <a:defRPr sz="1600" b="0" i="0" u="none" strike="noStrike" kern="1200" spc="-5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latency!$K$70:$P$71</c:f>
              <c:multiLvlStrCache>
                <c:ptCount val="6"/>
                <c:lvl>
                  <c:pt idx="0">
                    <c:v>55°C</c:v>
                  </c:pt>
                  <c:pt idx="1">
                    <c:v>85°C</c:v>
                  </c:pt>
                  <c:pt idx="2">
                    <c:v>55°C</c:v>
                  </c:pt>
                  <c:pt idx="3">
                    <c:v>85°C</c:v>
                  </c:pt>
                  <c:pt idx="4">
                    <c:v>55°C</c:v>
                  </c:pt>
                  <c:pt idx="5">
                    <c:v>85°C</c:v>
                  </c:pt>
                </c:lvl>
                <c:lvl>
                  <c:pt idx="0">
                    <c:v>AL-DRAM</c:v>
                  </c:pt>
                  <c:pt idx="2">
                    <c:v>AVA Profiling</c:v>
                  </c:pt>
                  <c:pt idx="4">
                    <c:v>AVA Profiling + Shuffling</c:v>
                  </c:pt>
                </c:lvl>
              </c:multiLvlStrCache>
            </c:multiLvlStrRef>
          </c:cat>
          <c:val>
            <c:numRef>
              <c:f>latency!$K$72:$P$72</c:f>
              <c:numCache>
                <c:formatCode>General</c:formatCode>
                <c:ptCount val="6"/>
                <c:pt idx="0">
                  <c:v>0.36560714285714302</c:v>
                </c:pt>
                <c:pt idx="1">
                  <c:v>0.27539285714285699</c:v>
                </c:pt>
                <c:pt idx="2">
                  <c:v>0.39400000000000002</c:v>
                </c:pt>
                <c:pt idx="3">
                  <c:v>0.38717857142857098</c:v>
                </c:pt>
                <c:pt idx="4">
                  <c:v>0.41293939393939399</c:v>
                </c:pt>
                <c:pt idx="5">
                  <c:v>0.402735930735931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991-42D7-8772-2EF4515851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-1742549184"/>
        <c:axId val="-1747153040"/>
      </c:barChart>
      <c:catAx>
        <c:axId val="-1742549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spc="-5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-1747153040"/>
        <c:crosses val="autoZero"/>
        <c:auto val="1"/>
        <c:lblAlgn val="ctr"/>
        <c:lblOffset val="0"/>
        <c:noMultiLvlLbl val="0"/>
      </c:catAx>
      <c:valAx>
        <c:axId val="-1747153040"/>
        <c:scaling>
          <c:orientation val="minMax"/>
          <c:max val="0.5"/>
        </c:scaling>
        <c:delete val="0"/>
        <c:axPos val="l"/>
        <c:majorGridlines>
          <c:spPr>
            <a:ln w="6350" cap="flat" cmpd="sng" algn="ctr">
              <a:solidFill>
                <a:schemeClr val="tx1"/>
              </a:solidFill>
              <a:prstDash val="dash"/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ysClr val="windowText" lastClr="000000"/>
                </a:solidFill>
                <a:latin typeface="+mj-lt"/>
                <a:ea typeface="+mn-ea"/>
                <a:cs typeface="+mn-cs"/>
              </a:defRPr>
            </a:pPr>
            <a:endParaRPr lang="en-US"/>
          </a:p>
        </c:txPr>
        <c:crossAx val="-1742549184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PIM-Only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0.53917908820107796</c:v>
                </c:pt>
                <c:pt idx="1">
                  <c:v>0.31004082135740701</c:v>
                </c:pt>
                <c:pt idx="2">
                  <c:v>0.50415861825445196</c:v>
                </c:pt>
                <c:pt idx="3">
                  <c:v>0.45844593545984702</c:v>
                </c:pt>
                <c:pt idx="4">
                  <c:v>0.47598068849566499</c:v>
                </c:pt>
                <c:pt idx="5">
                  <c:v>0.66307418757390502</c:v>
                </c:pt>
                <c:pt idx="6">
                  <c:v>0.63139736591355899</c:v>
                </c:pt>
                <c:pt idx="7">
                  <c:v>0.44904368526636101</c:v>
                </c:pt>
                <c:pt idx="8">
                  <c:v>0.153583126709744</c:v>
                </c:pt>
                <c:pt idx="9">
                  <c:v>0.33670586072204101</c:v>
                </c:pt>
                <c:pt idx="10">
                  <c:v>0.44460004260239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3B8-2A4E-88FA-AFBD1F29AD9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Locality-Aware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0.60066932108489701</c:v>
                </c:pt>
                <c:pt idx="1">
                  <c:v>0.34622071824782302</c:v>
                </c:pt>
                <c:pt idx="2">
                  <c:v>0.55933937160596903</c:v>
                </c:pt>
                <c:pt idx="3">
                  <c:v>0.51064456465275498</c:v>
                </c:pt>
                <c:pt idx="4">
                  <c:v>0.52860223666237705</c:v>
                </c:pt>
                <c:pt idx="5">
                  <c:v>0.65697884906802595</c:v>
                </c:pt>
                <c:pt idx="6">
                  <c:v>0.60315728560368498</c:v>
                </c:pt>
                <c:pt idx="7">
                  <c:v>0.44327113552480102</c:v>
                </c:pt>
                <c:pt idx="8">
                  <c:v>0.21490376143572701</c:v>
                </c:pt>
                <c:pt idx="9">
                  <c:v>0.34380068799325197</c:v>
                </c:pt>
                <c:pt idx="10">
                  <c:v>0.47446106066649102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8-2A4E-88FA-AFBD1F29AD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2075013696"/>
        <c:axId val="-2077493360"/>
      </c:barChart>
      <c:catAx>
        <c:axId val="-2075013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7493360"/>
        <c:crosses val="autoZero"/>
        <c:auto val="1"/>
        <c:lblAlgn val="ctr"/>
        <c:lblOffset val="100"/>
        <c:noMultiLvlLbl val="0"/>
      </c:catAx>
      <c:valAx>
        <c:axId val="-2077493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5013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altLang="ko-KR" sz="2400" b="1" dirty="0"/>
              <a:t>Normalized Amount of Off-chip Transfer</a:t>
            </a:r>
            <a:endParaRPr lang="ko-KR" altLang="en-US" sz="2400" b="1" dirty="0"/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Host-Only</c:v>
                </c:pt>
              </c:strCache>
            </c:strRef>
          </c:tx>
          <c:spPr>
            <a:solidFill>
              <a:schemeClr val="accent1">
                <a:shade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Sheet1!$A$2:$A$11</c:f>
              <c:strCache>
                <c:ptCount val="10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F89-2041-B63C-61990D29836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PIM-Only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Sheet1!$A$2:$A$11</c:f>
              <c:strCache>
                <c:ptCount val="10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0.57081608419355201</c:v>
                </c:pt>
                <c:pt idx="1">
                  <c:v>0.75659259342551899</c:v>
                </c:pt>
                <c:pt idx="2">
                  <c:v>0.68201334251495105</c:v>
                </c:pt>
                <c:pt idx="3">
                  <c:v>0.74527808050825095</c:v>
                </c:pt>
                <c:pt idx="4">
                  <c:v>0.69303432758254102</c:v>
                </c:pt>
                <c:pt idx="5">
                  <c:v>0.73430042972475495</c:v>
                </c:pt>
                <c:pt idx="6">
                  <c:v>0.66668675399999999</c:v>
                </c:pt>
                <c:pt idx="7">
                  <c:v>0.82186808525534305</c:v>
                </c:pt>
                <c:pt idx="8">
                  <c:v>1.0660049917560459</c:v>
                </c:pt>
                <c:pt idx="9">
                  <c:v>1.0401754405703429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F89-2041-B63C-61990D29836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Locality-Aware</c:v>
                </c:pt>
              </c:strCache>
            </c:strRef>
          </c:tx>
          <c:spPr>
            <a:solidFill>
              <a:schemeClr val="accent1">
                <a:tint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Sheet1!$A$2:$A$11</c:f>
              <c:strCache>
                <c:ptCount val="10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0.53032838243366498</c:v>
                </c:pt>
                <c:pt idx="1">
                  <c:v>0.70258567622577695</c:v>
                </c:pt>
                <c:pt idx="2">
                  <c:v>0.58305466121540295</c:v>
                </c:pt>
                <c:pt idx="3">
                  <c:v>0.622930371698732</c:v>
                </c:pt>
                <c:pt idx="4">
                  <c:v>0.61429233737337896</c:v>
                </c:pt>
                <c:pt idx="5">
                  <c:v>0.73496462181043598</c:v>
                </c:pt>
                <c:pt idx="6">
                  <c:v>0.66668675399999999</c:v>
                </c:pt>
                <c:pt idx="7">
                  <c:v>0.82172838454468</c:v>
                </c:pt>
                <c:pt idx="8">
                  <c:v>1.057479308542755</c:v>
                </c:pt>
                <c:pt idx="9">
                  <c:v>0.97619591150895402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F89-2041-B63C-61990D2983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2077373408"/>
        <c:axId val="-2077368640"/>
      </c:barChart>
      <c:catAx>
        <c:axId val="-2077373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7368640"/>
        <c:crosses val="autoZero"/>
        <c:auto val="1"/>
        <c:lblAlgn val="ctr"/>
        <c:lblOffset val="100"/>
        <c:noMultiLvlLbl val="0"/>
      </c:catAx>
      <c:valAx>
        <c:axId val="-207736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73734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PIM-Only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-0.22000590950280999</c:v>
                </c:pt>
                <c:pt idx="1">
                  <c:v>-0.17525603549510599</c:v>
                </c:pt>
                <c:pt idx="2">
                  <c:v>-7.2364274935196399E-2</c:v>
                </c:pt>
                <c:pt idx="3">
                  <c:v>-7.4298168899992606E-2</c:v>
                </c:pt>
                <c:pt idx="4">
                  <c:v>-9.0338474802149196E-2</c:v>
                </c:pt>
                <c:pt idx="5">
                  <c:v>-0.20025193884614201</c:v>
                </c:pt>
                <c:pt idx="6">
                  <c:v>0.54726561550498898</c:v>
                </c:pt>
                <c:pt idx="7">
                  <c:v>-0.50007583805084999</c:v>
                </c:pt>
                <c:pt idx="8">
                  <c:v>-0.40915009289751397</c:v>
                </c:pt>
                <c:pt idx="9">
                  <c:v>-0.43573847089736101</c:v>
                </c:pt>
                <c:pt idx="10">
                  <c:v>-0.20282830762062901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8CC-0646-BCD1-C966AFD0274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Locality-Aware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5.0393283192569097E-2</c:v>
                </c:pt>
                <c:pt idx="1">
                  <c:v>3.3552466569885898E-2</c:v>
                </c:pt>
                <c:pt idx="2">
                  <c:v>2.4264279646213401E-4</c:v>
                </c:pt>
                <c:pt idx="3">
                  <c:v>8.9585291909086706E-3</c:v>
                </c:pt>
                <c:pt idx="4">
                  <c:v>9.4161549831539605E-3</c:v>
                </c:pt>
                <c:pt idx="5">
                  <c:v>-1.30536643631761E-2</c:v>
                </c:pt>
                <c:pt idx="6">
                  <c:v>0.514243363212604</c:v>
                </c:pt>
                <c:pt idx="7">
                  <c:v>-5.7564521295564398E-3</c:v>
                </c:pt>
                <c:pt idx="8">
                  <c:v>-1.1446927218354799E-3</c:v>
                </c:pt>
                <c:pt idx="9">
                  <c:v>-2.9887011547991E-3</c:v>
                </c:pt>
                <c:pt idx="10">
                  <c:v>5.0489717237128202E-2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8CC-0646-BCD1-C966AFD027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2061671616"/>
        <c:axId val="-2061666880"/>
      </c:barChart>
      <c:catAx>
        <c:axId val="-2061671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1666880"/>
        <c:crosses val="autoZero"/>
        <c:auto val="1"/>
        <c:lblAlgn val="ctr"/>
        <c:lblOffset val="100"/>
        <c:noMultiLvlLbl val="0"/>
      </c:catAx>
      <c:valAx>
        <c:axId val="-2061666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1671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PIM-Only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-0.22000590950280999</c:v>
                </c:pt>
                <c:pt idx="1">
                  <c:v>-0.17525603549510599</c:v>
                </c:pt>
                <c:pt idx="2">
                  <c:v>-7.2364274935196399E-2</c:v>
                </c:pt>
                <c:pt idx="3">
                  <c:v>-7.4298168899992606E-2</c:v>
                </c:pt>
                <c:pt idx="4">
                  <c:v>-9.0338474802149196E-2</c:v>
                </c:pt>
                <c:pt idx="5">
                  <c:v>-0.20025193884614201</c:v>
                </c:pt>
                <c:pt idx="6">
                  <c:v>0.54726561550498898</c:v>
                </c:pt>
                <c:pt idx="7">
                  <c:v>-0.50007583805084999</c:v>
                </c:pt>
                <c:pt idx="8">
                  <c:v>-0.40915009289751397</c:v>
                </c:pt>
                <c:pt idx="9">
                  <c:v>-0.43573847089736101</c:v>
                </c:pt>
                <c:pt idx="10">
                  <c:v>-0.20282830762062901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5F-CD42-9F56-40359138F8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Locality-Aware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5.0393283192569097E-2</c:v>
                </c:pt>
                <c:pt idx="1">
                  <c:v>3.3552466569885898E-2</c:v>
                </c:pt>
                <c:pt idx="2">
                  <c:v>2.4264279646213401E-4</c:v>
                </c:pt>
                <c:pt idx="3">
                  <c:v>8.9585291909086706E-3</c:v>
                </c:pt>
                <c:pt idx="4">
                  <c:v>9.4161549831539605E-3</c:v>
                </c:pt>
                <c:pt idx="5">
                  <c:v>-1.30536643631761E-2</c:v>
                </c:pt>
                <c:pt idx="6">
                  <c:v>0.514243363212604</c:v>
                </c:pt>
                <c:pt idx="7">
                  <c:v>-5.7564521295564398E-3</c:v>
                </c:pt>
                <c:pt idx="8">
                  <c:v>-1.1446927218354799E-3</c:v>
                </c:pt>
                <c:pt idx="9">
                  <c:v>-2.9887011547991E-3</c:v>
                </c:pt>
                <c:pt idx="10">
                  <c:v>5.0489717237128202E-2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5F-CD42-9F56-40359138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2076214736"/>
        <c:axId val="-2077166928"/>
      </c:barChart>
      <c:catAx>
        <c:axId val="-2076214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7166928"/>
        <c:crosses val="autoZero"/>
        <c:auto val="1"/>
        <c:lblAlgn val="ctr"/>
        <c:lblOffset val="100"/>
        <c:noMultiLvlLbl val="0"/>
      </c:catAx>
      <c:valAx>
        <c:axId val="-2077166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62147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altLang="ko-KR" sz="2400" b="1" dirty="0"/>
              <a:t>Normalized Amount of Off-chip Transfer</a:t>
            </a:r>
            <a:endParaRPr lang="ko-KR" altLang="en-US" sz="2400" b="1" dirty="0"/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Host-Only</c:v>
                </c:pt>
              </c:strCache>
            </c:strRef>
          </c:tx>
          <c:spPr>
            <a:solidFill>
              <a:schemeClr val="accent1">
                <a:shade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Sheet1!$A$2:$A$11</c:f>
              <c:strCache>
                <c:ptCount val="10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13B-454A-89AC-16B9CB8860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PIM-Only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Sheet1!$A$2:$A$11</c:f>
              <c:strCache>
                <c:ptCount val="10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2.243601611984992</c:v>
                </c:pt>
                <c:pt idx="1">
                  <c:v>2.8887433097987381</c:v>
                </c:pt>
                <c:pt idx="2">
                  <c:v>3.1716125562191042</c:v>
                </c:pt>
                <c:pt idx="3">
                  <c:v>6.4881471332515481</c:v>
                </c:pt>
                <c:pt idx="4">
                  <c:v>3.6497540221428251</c:v>
                </c:pt>
                <c:pt idx="5">
                  <c:v>3.541574998200212</c:v>
                </c:pt>
                <c:pt idx="6">
                  <c:v>0.67042715600000002</c:v>
                </c:pt>
                <c:pt idx="7">
                  <c:v>16.241043134967079</c:v>
                </c:pt>
                <c:pt idx="8">
                  <c:v>501.6688345</c:v>
                </c:pt>
                <c:pt idx="9">
                  <c:v>408.08467209999998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13B-454A-89AC-16B9CB8860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Locality-Aware</c:v>
                </c:pt>
              </c:strCache>
            </c:strRef>
          </c:tx>
          <c:spPr>
            <a:solidFill>
              <a:schemeClr val="accent1">
                <a:tint val="6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Sheet1!$A$2:$A$11</c:f>
              <c:strCache>
                <c:ptCount val="10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1.1309097275650579</c:v>
                </c:pt>
                <c:pt idx="1">
                  <c:v>1.1806067704840131</c:v>
                </c:pt>
                <c:pt idx="2">
                  <c:v>1.002669246804067</c:v>
                </c:pt>
                <c:pt idx="3">
                  <c:v>1.122953913219652</c:v>
                </c:pt>
                <c:pt idx="4">
                  <c:v>1.090702295073698</c:v>
                </c:pt>
                <c:pt idx="5">
                  <c:v>1.118939275808349</c:v>
                </c:pt>
                <c:pt idx="6">
                  <c:v>0.67042715600000002</c:v>
                </c:pt>
                <c:pt idx="7">
                  <c:v>1.037990284303494</c:v>
                </c:pt>
                <c:pt idx="8">
                  <c:v>1.77174557</c:v>
                </c:pt>
                <c:pt idx="9">
                  <c:v>2.5209487610000001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13B-454A-89AC-16B9CB8860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2077554448"/>
        <c:axId val="-2098883808"/>
      </c:barChart>
      <c:catAx>
        <c:axId val="-2077554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98883808"/>
        <c:crosses val="autoZero"/>
        <c:auto val="1"/>
        <c:lblAlgn val="ctr"/>
        <c:lblOffset val="100"/>
        <c:noMultiLvlLbl val="0"/>
      </c:catAx>
      <c:valAx>
        <c:axId val="-2098883808"/>
        <c:scaling>
          <c:orientation val="minMax"/>
          <c:max val="8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7554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PIM-Only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1.6737387764718299E-2</c:v>
                </c:pt>
                <c:pt idx="1">
                  <c:v>-1.38931686644478E-2</c:v>
                </c:pt>
                <c:pt idx="2">
                  <c:v>1.5520590187711099E-2</c:v>
                </c:pt>
                <c:pt idx="3">
                  <c:v>3.8120048416557598E-2</c:v>
                </c:pt>
                <c:pt idx="4">
                  <c:v>7.3854349110118499E-3</c:v>
                </c:pt>
                <c:pt idx="5">
                  <c:v>0.226360637564406</c:v>
                </c:pt>
                <c:pt idx="6">
                  <c:v>0.62756540409384498</c:v>
                </c:pt>
                <c:pt idx="7">
                  <c:v>0.21380418796440301</c:v>
                </c:pt>
                <c:pt idx="8">
                  <c:v>7.7582006710528395E-2</c:v>
                </c:pt>
                <c:pt idx="9">
                  <c:v>-3.4224055300827699E-2</c:v>
                </c:pt>
                <c:pt idx="10">
                  <c:v>0.103798181440584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EC0-7E44-9531-3795A37E09B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Locality-Aware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Sheet1!$A$2:$A$12</c:f>
              <c:strCache>
                <c:ptCount val="11"/>
                <c:pt idx="0">
                  <c:v>ATF</c:v>
                </c:pt>
                <c:pt idx="1">
                  <c:v>BFS</c:v>
                </c:pt>
                <c:pt idx="2">
                  <c:v>PR</c:v>
                </c:pt>
                <c:pt idx="3">
                  <c:v>SP</c:v>
                </c:pt>
                <c:pt idx="4">
                  <c:v>WCC</c:v>
                </c:pt>
                <c:pt idx="5">
                  <c:v>HJ</c:v>
                </c:pt>
                <c:pt idx="6">
                  <c:v>HG</c:v>
                </c:pt>
                <c:pt idx="7">
                  <c:v>RP</c:v>
                </c:pt>
                <c:pt idx="8">
                  <c:v>SC</c:v>
                </c:pt>
                <c:pt idx="9">
                  <c:v>SVM</c:v>
                </c:pt>
                <c:pt idx="10">
                  <c:v>GM</c:v>
                </c:pt>
              </c:strCache>
            </c:str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0.135406160914712</c:v>
                </c:pt>
                <c:pt idx="1">
                  <c:v>0.126301768188785</c:v>
                </c:pt>
                <c:pt idx="2">
                  <c:v>0.11073402928992999</c:v>
                </c:pt>
                <c:pt idx="3">
                  <c:v>0.121062271759959</c:v>
                </c:pt>
                <c:pt idx="4">
                  <c:v>0.13711450944163101</c:v>
                </c:pt>
                <c:pt idx="5">
                  <c:v>0.17554513114314399</c:v>
                </c:pt>
                <c:pt idx="6">
                  <c:v>0.59989158190011904</c:v>
                </c:pt>
                <c:pt idx="7">
                  <c:v>0.213857919218155</c:v>
                </c:pt>
                <c:pt idx="8">
                  <c:v>0.13908515815806499</c:v>
                </c:pt>
                <c:pt idx="9">
                  <c:v>4.4499780132760902E-2</c:v>
                </c:pt>
                <c:pt idx="10">
                  <c:v>0.17268461972823099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EC0-7E44-9531-3795A37E09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2074668496"/>
        <c:axId val="-2074663904"/>
      </c:barChart>
      <c:catAx>
        <c:axId val="-2074668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4663904"/>
        <c:crosses val="autoZero"/>
        <c:auto val="1"/>
        <c:lblAlgn val="ctr"/>
        <c:lblOffset val="100"/>
        <c:noMultiLvlLbl val="0"/>
      </c:catAx>
      <c:valAx>
        <c:axId val="-20746639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4668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0545470010693101E-2"/>
          <c:y val="3.14606343462739E-2"/>
          <c:w val="0.93247922134733097"/>
          <c:h val="0.6922529340462909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Cache</c:v>
                </c:pt>
              </c:strCache>
            </c:strRef>
          </c:tx>
          <c:spPr>
            <a:solidFill>
              <a:schemeClr val="tx2">
                <a:lumMod val="5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Sheet1!$B$2:$B$14</c:f>
              <c:numCache>
                <c:formatCode>General</c:formatCode>
                <c:ptCount val="13"/>
                <c:pt idx="1">
                  <c:v>0.27612920499999999</c:v>
                </c:pt>
                <c:pt idx="5">
                  <c:v>0.22974204500000001</c:v>
                </c:pt>
                <c:pt idx="9">
                  <c:v>0.21380359500000001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D0-8747-B697-BFDD978D0C4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HMC Link</c:v>
                </c:pt>
              </c:strCache>
            </c:strRef>
          </c:tx>
          <c:spPr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Sheet1!$C$2:$C$14</c:f>
              <c:numCache>
                <c:formatCode>General</c:formatCode>
                <c:ptCount val="13"/>
                <c:pt idx="1">
                  <c:v>0.50415019900000002</c:v>
                </c:pt>
                <c:pt idx="5">
                  <c:v>0.51296859699999997</c:v>
                </c:pt>
                <c:pt idx="9">
                  <c:v>0.513968325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D0-8747-B697-BFDD978D0C4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DRAM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Sheet1!$D$2:$D$14</c:f>
              <c:numCache>
                <c:formatCode>General</c:formatCode>
                <c:ptCount val="13"/>
                <c:pt idx="1">
                  <c:v>0.21457203699999999</c:v>
                </c:pt>
                <c:pt idx="5">
                  <c:v>0.25452649100000002</c:v>
                </c:pt>
                <c:pt idx="9">
                  <c:v>0.26887156600000001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FD0-8747-B697-BFDD978D0C4C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Host-side PCU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Sheet1!$E$2:$E$14</c:f>
              <c:numCache>
                <c:formatCode>General</c:formatCode>
                <c:ptCount val="13"/>
                <c:pt idx="1">
                  <c:v>4.3662429999999997E-3</c:v>
                </c:pt>
                <c:pt idx="5">
                  <c:v>3.6966659999999999E-3</c:v>
                </c:pt>
                <c:pt idx="9">
                  <c:v>3.0358239999999999E-3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FD0-8747-B697-BFDD978D0C4C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Memory-side PCU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Sheet1!$F$2:$F$14</c:f>
              <c:numCache>
                <c:formatCode>General</c:formatCode>
                <c:ptCount val="13"/>
                <c:pt idx="1">
                  <c:v>0</c:v>
                </c:pt>
                <c:pt idx="5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D0-8747-B697-BFDD978D0C4C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PMU</c:v>
                </c:pt>
              </c:strCache>
            </c:strRef>
          </c:tx>
          <c:spPr>
            <a:solidFill>
              <a:schemeClr val="bg2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Sheet1!$G$2:$G$14</c:f>
              <c:numCache>
                <c:formatCode>0.00E+00</c:formatCode>
                <c:ptCount val="13"/>
                <c:pt idx="1">
                  <c:v>7.7323400000000006E-5</c:v>
                </c:pt>
                <c:pt idx="5">
                  <c:v>6.4146000000000006E-5</c:v>
                </c:pt>
                <c:pt idx="9">
                  <c:v>5.4225399999999998E-5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FD0-8747-B697-BFDD978D0C4C}"/>
            </c:ext>
          </c:extLst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계열 7</c:v>
                </c:pt>
              </c:strCache>
            </c:strRef>
          </c:tx>
          <c:spPr>
            <a:solidFill>
              <a:schemeClr val="tx2">
                <a:lumMod val="5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Sheet1!$H$2:$H$14</c:f>
              <c:numCache>
                <c:formatCode>General</c:formatCode>
                <c:ptCount val="13"/>
                <c:pt idx="2">
                  <c:v>0.29322203600000002</c:v>
                </c:pt>
                <c:pt idx="6">
                  <c:v>0.18896870700000001</c:v>
                </c:pt>
                <c:pt idx="10">
                  <c:v>0.141068164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FD0-8747-B697-BFDD978D0C4C}"/>
            </c:ext>
          </c:extLst>
        </c:ser>
        <c:ser>
          <c:idx val="7"/>
          <c:order val="7"/>
          <c:tx>
            <c:strRef>
              <c:f>Sheet1!$I$1</c:f>
              <c:strCache>
                <c:ptCount val="1"/>
                <c:pt idx="0">
                  <c:v>계열 8</c:v>
                </c:pt>
              </c:strCache>
            </c:strRef>
          </c:tx>
          <c:spPr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Sheet1!$I$2:$I$14</c:f>
              <c:numCache>
                <c:formatCode>General</c:formatCode>
                <c:ptCount val="13"/>
                <c:pt idx="2">
                  <c:v>0.68427908800000004</c:v>
                </c:pt>
                <c:pt idx="6">
                  <c:v>0.483400051</c:v>
                </c:pt>
                <c:pt idx="10">
                  <c:v>0.36147355799999997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DFD0-8747-B697-BFDD978D0C4C}"/>
            </c:ext>
          </c:extLst>
        </c:ser>
        <c:ser>
          <c:idx val="8"/>
          <c:order val="8"/>
          <c:tx>
            <c:strRef>
              <c:f>Sheet1!$J$1</c:f>
              <c:strCache>
                <c:ptCount val="1"/>
                <c:pt idx="0">
                  <c:v>계열 9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Sheet1!$J$2:$J$14</c:f>
              <c:numCache>
                <c:formatCode>General</c:formatCode>
                <c:ptCount val="13"/>
                <c:pt idx="2">
                  <c:v>0.46390881499999997</c:v>
                </c:pt>
                <c:pt idx="6">
                  <c:v>0.35056454799999998</c:v>
                </c:pt>
                <c:pt idx="10">
                  <c:v>0.262036822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FD0-8747-B697-BFDD978D0C4C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계열 10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Sheet1!$K$2:$K$14</c:f>
              <c:numCache>
                <c:formatCode>General</c:formatCode>
                <c:ptCount val="13"/>
                <c:pt idx="2">
                  <c:v>0</c:v>
                </c:pt>
                <c:pt idx="6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DFD0-8747-B697-BFDD978D0C4C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계열 11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Sheet1!$L$2:$L$14</c:f>
              <c:numCache>
                <c:formatCode>General</c:formatCode>
                <c:ptCount val="13"/>
                <c:pt idx="2">
                  <c:v>1.5794799000000002E-2</c:v>
                </c:pt>
                <c:pt idx="6">
                  <c:v>1.1518435E-2</c:v>
                </c:pt>
                <c:pt idx="10">
                  <c:v>8.5371160000000008E-3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FD0-8747-B697-BFDD978D0C4C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계열 12</c:v>
                </c:pt>
              </c:strCache>
            </c:strRef>
          </c:tx>
          <c:spPr>
            <a:solidFill>
              <a:schemeClr val="bg2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Sheet1!$M$2:$M$14</c:f>
              <c:numCache>
                <c:formatCode>General</c:formatCode>
                <c:ptCount val="13"/>
                <c:pt idx="2">
                  <c:v>5.3636500000000002E-3</c:v>
                </c:pt>
                <c:pt idx="6">
                  <c:v>3.6920759999999999E-3</c:v>
                </c:pt>
                <c:pt idx="10">
                  <c:v>2.7686310000000001E-3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DFD0-8747-B697-BFDD978D0C4C}"/>
            </c:ext>
          </c:extLst>
        </c:ser>
        <c:ser>
          <c:idx val="12"/>
          <c:order val="12"/>
          <c:tx>
            <c:strRef>
              <c:f>Sheet1!$N$1</c:f>
              <c:strCache>
                <c:ptCount val="1"/>
                <c:pt idx="0">
                  <c:v>계열 13</c:v>
                </c:pt>
              </c:strCache>
            </c:strRef>
          </c:tx>
          <c:spPr>
            <a:solidFill>
              <a:schemeClr val="tx2">
                <a:lumMod val="5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Sheet1!$N$2:$N$14</c:f>
              <c:numCache>
                <c:formatCode>General</c:formatCode>
                <c:ptCount val="13"/>
                <c:pt idx="3">
                  <c:v>0.263845408</c:v>
                </c:pt>
                <c:pt idx="7">
                  <c:v>0.192789455</c:v>
                </c:pt>
                <c:pt idx="11">
                  <c:v>0.14311433600000001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DFD0-8747-B697-BFDD978D0C4C}"/>
            </c:ext>
          </c:extLst>
        </c:ser>
        <c:ser>
          <c:idx val="13"/>
          <c:order val="13"/>
          <c:tx>
            <c:strRef>
              <c:f>Sheet1!$O$1</c:f>
              <c:strCache>
                <c:ptCount val="1"/>
                <c:pt idx="0">
                  <c:v>계열 14</c:v>
                </c:pt>
              </c:strCache>
            </c:strRef>
          </c:tx>
          <c:spPr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Sheet1!$O$2:$O$14</c:f>
              <c:numCache>
                <c:formatCode>General</c:formatCode>
                <c:ptCount val="13"/>
                <c:pt idx="3">
                  <c:v>0.48251685900000002</c:v>
                </c:pt>
                <c:pt idx="7">
                  <c:v>0.44254321400000002</c:v>
                </c:pt>
                <c:pt idx="11">
                  <c:v>0.35122196100000003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DFD0-8747-B697-BFDD978D0C4C}"/>
            </c:ext>
          </c:extLst>
        </c:ser>
        <c:ser>
          <c:idx val="14"/>
          <c:order val="14"/>
          <c:tx>
            <c:strRef>
              <c:f>Sheet1!$P$1</c:f>
              <c:strCache>
                <c:ptCount val="1"/>
                <c:pt idx="0">
                  <c:v>계열 15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Sheet1!$P$2:$P$14</c:f>
              <c:numCache>
                <c:formatCode>General</c:formatCode>
                <c:ptCount val="13"/>
                <c:pt idx="3">
                  <c:v>0.216678076</c:v>
                </c:pt>
                <c:pt idx="7">
                  <c:v>0.24752395599999999</c:v>
                </c:pt>
                <c:pt idx="11">
                  <c:v>0.228971745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DFD0-8747-B697-BFDD978D0C4C}"/>
            </c:ext>
          </c:extLst>
        </c:ser>
        <c:ser>
          <c:idx val="15"/>
          <c:order val="15"/>
          <c:tx>
            <c:strRef>
              <c:f>Sheet1!$Q$1</c:f>
              <c:strCache>
                <c:ptCount val="1"/>
                <c:pt idx="0">
                  <c:v>계열 16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Sheet1!$Q$2:$Q$14</c:f>
              <c:numCache>
                <c:formatCode>General</c:formatCode>
                <c:ptCount val="13"/>
                <c:pt idx="3">
                  <c:v>4.1151160000000003E-3</c:v>
                </c:pt>
                <c:pt idx="7">
                  <c:v>1.678272E-3</c:v>
                </c:pt>
                <c:pt idx="11">
                  <c:v>1.018992E-3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DFD0-8747-B697-BFDD978D0C4C}"/>
            </c:ext>
          </c:extLst>
        </c:ser>
        <c:ser>
          <c:idx val="16"/>
          <c:order val="16"/>
          <c:tx>
            <c:strRef>
              <c:f>Sheet1!$R$1</c:f>
              <c:strCache>
                <c:ptCount val="1"/>
                <c:pt idx="0">
                  <c:v>계열 17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Sheet1!$R$2:$R$14</c:f>
              <c:numCache>
                <c:formatCode>General</c:formatCode>
                <c:ptCount val="13"/>
                <c:pt idx="3">
                  <c:v>0</c:v>
                </c:pt>
                <c:pt idx="7">
                  <c:v>1.0239438E-2</c:v>
                </c:pt>
                <c:pt idx="11">
                  <c:v>8.1679019999999995E-3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DFD0-8747-B697-BFDD978D0C4C}"/>
            </c:ext>
          </c:extLst>
        </c:ser>
        <c:ser>
          <c:idx val="17"/>
          <c:order val="17"/>
          <c:tx>
            <c:strRef>
              <c:f>Sheet1!$S$1</c:f>
              <c:strCache>
                <c:ptCount val="1"/>
                <c:pt idx="0">
                  <c:v>계열 18</c:v>
                </c:pt>
              </c:strCache>
            </c:strRef>
          </c:tx>
          <c:spPr>
            <a:solidFill>
              <a:schemeClr val="bg2"/>
            </a:solidFill>
            <a:ln>
              <a:solidFill>
                <a:schemeClr val="accent1">
                  <a:lumMod val="50000"/>
                </a:schemeClr>
              </a:solidFill>
            </a:ln>
            <a:effectLst/>
          </c:spPr>
          <c:invertIfNegative val="0"/>
          <c:cat>
            <c:strRef>
              <c:f>Sheet1!$A$2:$A$14</c:f>
              <c:strCache>
                <c:ptCount val="11"/>
                <c:pt idx="2">
                  <c:v>Small</c:v>
                </c:pt>
                <c:pt idx="6">
                  <c:v>Medium</c:v>
                </c:pt>
                <c:pt idx="10">
                  <c:v>Large</c:v>
                </c:pt>
              </c:strCache>
            </c:strRef>
          </c:cat>
          <c:val>
            <c:numRef>
              <c:f>Sheet1!$S$2:$S$14</c:f>
              <c:numCache>
                <c:formatCode>General</c:formatCode>
                <c:ptCount val="13"/>
                <c:pt idx="3" formatCode="0.00E+00">
                  <c:v>5.4225399999999998E-5</c:v>
                </c:pt>
                <c:pt idx="7">
                  <c:v>3.7522609999999998E-3</c:v>
                </c:pt>
                <c:pt idx="11">
                  <c:v>2.9163380000000001E-3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DFD0-8747-B697-BFDD978D0C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"/>
        <c:overlap val="100"/>
        <c:axId val="-2062358432"/>
        <c:axId val="-2062051904"/>
      </c:barChart>
      <c:catAx>
        <c:axId val="-2062358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2051904"/>
        <c:crosses val="autoZero"/>
        <c:auto val="1"/>
        <c:lblAlgn val="ctr"/>
        <c:lblOffset val="100"/>
        <c:noMultiLvlLbl val="0"/>
      </c:catAx>
      <c:valAx>
        <c:axId val="-2062051904"/>
        <c:scaling>
          <c:orientation val="minMax"/>
          <c:max val="1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2358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6"/>
        <c:delete val="1"/>
      </c:legendEntry>
      <c:layout>
        <c:manualLayout>
          <c:xMode val="edge"/>
          <c:yMode val="edge"/>
          <c:x val="7.2957616409059997E-2"/>
          <c:y val="0.85591370098003206"/>
          <c:w val="0.87260316418781003"/>
          <c:h val="0.12874593314217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</a:defRPr>
      </a:pPr>
      <a:endParaRPr lang="en-US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b="0" kern="1200" cap="none" spc="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dk1">
          <a:lumMod val="15000"/>
          <a:lumOff val="85000"/>
        </a:schemeClr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8100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8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2000" b="0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round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dk1"/>
    </cs:fontRef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0.36036</cdr:x>
      <cdr:y>0.11994</cdr:y>
    </cdr:from>
    <cdr:to>
      <cdr:x>0.54054</cdr:x>
      <cdr:y>0.18125</cdr:y>
    </cdr:to>
    <cdr:sp macro="" textlink="">
      <cdr:nvSpPr>
        <cdr:cNvPr id="4" name="TextBox 54"/>
        <cdr:cNvSpPr txBox="1"/>
      </cdr:nvSpPr>
      <cdr:spPr>
        <a:xfrm xmlns:a="http://schemas.openxmlformats.org/drawingml/2006/main">
          <a:off x="3048000" y="511804"/>
          <a:ext cx="1524000" cy="26161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Ins="0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b="1" i="1" dirty="0">
            <a:ln>
              <a:noFill/>
            </a:ln>
            <a:solidFill>
              <a:srgbClr val="0000FF"/>
            </a:solidFill>
            <a:latin typeface="+mj-lt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0.36036</cdr:x>
      <cdr:y>0.125</cdr:y>
    </cdr:from>
    <cdr:to>
      <cdr:x>0.54054</cdr:x>
      <cdr:y>0.18631</cdr:y>
    </cdr:to>
    <cdr:sp macro="" textlink="">
      <cdr:nvSpPr>
        <cdr:cNvPr id="3" name="TextBox 54"/>
        <cdr:cNvSpPr txBox="1"/>
      </cdr:nvSpPr>
      <cdr:spPr>
        <a:xfrm xmlns:a="http://schemas.openxmlformats.org/drawingml/2006/main">
          <a:off x="3048000" y="533399"/>
          <a:ext cx="1524000" cy="26161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Ins="0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b="1" i="1" dirty="0">
            <a:ln>
              <a:noFill/>
            </a:ln>
            <a:solidFill>
              <a:srgbClr val="0000FF"/>
            </a:solidFill>
            <a:latin typeface="+mj-lt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0.36036</cdr:x>
      <cdr:y>0.125</cdr:y>
    </cdr:from>
    <cdr:to>
      <cdr:x>0.54054</cdr:x>
      <cdr:y>0.18631</cdr:y>
    </cdr:to>
    <cdr:sp macro="" textlink="">
      <cdr:nvSpPr>
        <cdr:cNvPr id="3" name="TextBox 54"/>
        <cdr:cNvSpPr txBox="1"/>
      </cdr:nvSpPr>
      <cdr:spPr>
        <a:xfrm xmlns:a="http://schemas.openxmlformats.org/drawingml/2006/main">
          <a:off x="3048000" y="533399"/>
          <a:ext cx="1524000" cy="26161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Ins="0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 b="1" i="1" dirty="0">
            <a:ln>
              <a:noFill/>
            </a:ln>
            <a:solidFill>
              <a:srgbClr val="0000FF"/>
            </a:solidFill>
            <a:latin typeface="+mj-lt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8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AC167E78-EA36-40A1-A9A0-B443C6CB1F60}" type="datetimeFigureOut">
              <a:rPr lang="en-US" smtClean="0"/>
              <a:pPr/>
              <a:t>1/31/18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E401BE2-F7AC-4C50-A6E5-F6C806E13D7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2981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88D89EF4-2B2A-4F54-A6DD-1EB35DCF17B3}" type="datetimeFigureOut">
              <a:rPr lang="en-US" smtClean="0"/>
              <a:pPr/>
              <a:t>1/31/18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3177" tIns="46589" rIns="93177" bIns="4658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AB959945-7217-484B-8E74-88DC87A74BB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0705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959945-7217-484B-8E74-88DC87A74BB0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1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demonstrate the</a:t>
            </a:r>
            <a:r>
              <a:rPr lang="en-US" baseline="0" dirty="0"/>
              <a:t> errors on multiple x86 systems. </a:t>
            </a:r>
            <a:r>
              <a:rPr lang="en-US" dirty="0"/>
              <a:t>Shown to the bottom-left is a</a:t>
            </a:r>
            <a:r>
              <a:rPr lang="en-US" baseline="0" dirty="0"/>
              <a:t> “disturbance kernel”. When executed, it forces two rows to be opened and closed one after the other – over and over again. Consequently</a:t>
            </a:r>
            <a:r>
              <a:rPr lang="en-US" dirty="0"/>
              <a:t>, it induces many errors in the module.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AAB90D-FD29-4A5F-A91F-CD65CF7CAC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877481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demonstrate the</a:t>
            </a:r>
            <a:r>
              <a:rPr lang="en-US" baseline="0" dirty="0"/>
              <a:t> errors on multiple x86 systems. </a:t>
            </a:r>
            <a:r>
              <a:rPr lang="en-US" dirty="0"/>
              <a:t>Shown to the bottom-left is a</a:t>
            </a:r>
            <a:r>
              <a:rPr lang="en-US" baseline="0" dirty="0"/>
              <a:t> “disturbance kernel”. When executed, it forces two rows to be opened and closed one after the other – over and over again. Consequently</a:t>
            </a:r>
            <a:r>
              <a:rPr lang="en-US" dirty="0"/>
              <a:t>, it induces many errors in the module.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AAB90D-FD29-4A5F-A91F-CD65CF7CAC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02046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demonstrate the</a:t>
            </a:r>
            <a:r>
              <a:rPr lang="en-US" baseline="0" dirty="0"/>
              <a:t> errors on multiple x86 systems. </a:t>
            </a:r>
            <a:r>
              <a:rPr lang="en-US" dirty="0"/>
              <a:t>Shown to the bottom-left is a</a:t>
            </a:r>
            <a:r>
              <a:rPr lang="en-US" baseline="0" dirty="0"/>
              <a:t> “disturbance kernel”. When executed, it forces two rows to be opened and closed one after the other – over and over again. Consequently</a:t>
            </a:r>
            <a:r>
              <a:rPr lang="en-US" dirty="0"/>
              <a:t>, it induces many errors in the module.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AAB90D-FD29-4A5F-A91F-CD65CF7CAC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808738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demonstrate the</a:t>
            </a:r>
            <a:r>
              <a:rPr lang="en-US" baseline="0" dirty="0"/>
              <a:t> errors on multiple x86 systems. </a:t>
            </a:r>
            <a:r>
              <a:rPr lang="en-US" dirty="0"/>
              <a:t>Shown to the bottom-left is a</a:t>
            </a:r>
            <a:r>
              <a:rPr lang="en-US" baseline="0" dirty="0"/>
              <a:t> “disturbance kernel”. When executed, it forces two rows to be opened and closed one after the other – over and over again. Consequently</a:t>
            </a:r>
            <a:r>
              <a:rPr lang="en-US" dirty="0"/>
              <a:t>, it induces many errors in the module.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AAB90D-FD29-4A5F-A91F-CD65CF7CAC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064164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demonstrate the</a:t>
            </a:r>
            <a:r>
              <a:rPr lang="en-US" baseline="0" dirty="0"/>
              <a:t> errors on multiple x86 systems. </a:t>
            </a:r>
            <a:r>
              <a:rPr lang="en-US" dirty="0"/>
              <a:t>Shown to the bottom-left is a</a:t>
            </a:r>
            <a:r>
              <a:rPr lang="en-US" baseline="0" dirty="0"/>
              <a:t> “disturbance kernel”. When executed, it forces two rows to be opened and closed one after the other – over and over again. Consequently</a:t>
            </a:r>
            <a:r>
              <a:rPr lang="en-US" dirty="0"/>
              <a:t>, it induces many errors in the module.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AAB90D-FD29-4A5F-A91F-CD65CF7CAC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937286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When</a:t>
            </a:r>
            <a:r>
              <a:rPr lang="en-US" baseline="0" dirty="0"/>
              <a:t> we executed the code on four different processors, all four of them yielded errors. Intel </a:t>
            </a:r>
            <a:r>
              <a:rPr lang="en-US" baseline="0" dirty="0" err="1"/>
              <a:t>Haswell</a:t>
            </a:r>
            <a:r>
              <a:rPr lang="en-US" baseline="0" dirty="0"/>
              <a:t> has the most errors, at 23 thousand, because it has the highest rate of accessing DRAM.</a:t>
            </a:r>
          </a:p>
          <a:p>
            <a:endParaRPr lang="en-US" baseline="0" dirty="0"/>
          </a:p>
          <a:p>
            <a:r>
              <a:rPr lang="en-US" baseline="0" dirty="0"/>
              <a:t>Later on, I’ll show that we can induce as many as ten million disturbance errors in a more controlled environment.</a:t>
            </a:r>
          </a:p>
          <a:p>
            <a:endParaRPr lang="en-US" baseline="0" dirty="0"/>
          </a:p>
          <a:p>
            <a:r>
              <a:rPr lang="en-US" baseline="0" dirty="0"/>
              <a:t>From this, we conclude that disturbance errors are a serious reliability issue.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F79D3-8C36-4CB5-B03B-F440DA7B71A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849373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Picture from the article:</a:t>
            </a:r>
          </a:p>
          <a:p>
            <a:r>
              <a:rPr lang="en-US" dirty="0"/>
              <a:t>http://</a:t>
            </a:r>
            <a:r>
              <a:rPr lang="en-US" dirty="0" err="1"/>
              <a:t>thehackernews.com</a:t>
            </a:r>
            <a:r>
              <a:rPr lang="en-US" dirty="0"/>
              <a:t>/2015/03/dram-</a:t>
            </a:r>
            <a:r>
              <a:rPr lang="en-US" dirty="0" err="1"/>
              <a:t>rowhammer</a:t>
            </a:r>
            <a:r>
              <a:rPr lang="en-US" dirty="0"/>
              <a:t>-</a:t>
            </a:r>
            <a:r>
              <a:rPr lang="en-US" dirty="0" err="1"/>
              <a:t>vulnerability.html</a:t>
            </a:r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959945-7217-484B-8E74-88DC87A74B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76770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3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57066" indent="-291179" defTabSz="92853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64717" indent="-232943" defTabSz="92853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30604" indent="-232943" defTabSz="92853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96491" indent="-232943" defTabSz="928538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62377" indent="-232943" defTabSz="9285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3028264" indent="-232943" defTabSz="9285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94151" indent="-232943" defTabSz="9285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960038" indent="-232943" defTabSz="9285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285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A9EA23-718E-E549-9766-CDBEC39E0C3C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pPr marL="0" marR="0" lvl="0" indent="0" algn="r" defTabSz="92853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167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1673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740446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3102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If a cell has lost enough charge, this noise can be large enough to cause a failure on a read</a:t>
            </a:r>
          </a:p>
          <a:p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(normally, there is enough noise margin to tolerate the coupling noise)</a:t>
            </a:r>
          </a:p>
        </p:txBody>
      </p:sp>
      <p:sp>
        <p:nvSpPr>
          <p:cNvPr id="3102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57066" indent="-291179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64717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30604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96491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62377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3028264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94151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960038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371F93-1368-364E-BACD-3968E0AEB83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923868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3102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If a cell has lost enough charge, this noise can be large enough to cause a failure on a read</a:t>
            </a:r>
          </a:p>
          <a:p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(normally, there is enough noise margin to tolerate the coupling noise)</a:t>
            </a:r>
          </a:p>
        </p:txBody>
      </p:sp>
      <p:sp>
        <p:nvSpPr>
          <p:cNvPr id="3102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57066" indent="-291179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64717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30604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96491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62377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3028264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94151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960038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371F93-1368-364E-BACD-3968E0AEB83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79508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65225" y="676275"/>
            <a:ext cx="4713288" cy="3533775"/>
          </a:xfrm>
          <a:ln/>
        </p:spPr>
      </p:sp>
      <p:sp>
        <p:nvSpPr>
          <p:cNvPr id="276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97994" y="4434208"/>
            <a:ext cx="5166647" cy="4135091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/>
              <a:t>Professor Mutlu</a:t>
            </a:r>
            <a:r>
              <a:rPr lang="ja-JP" altLang="en-US" dirty="0"/>
              <a:t>’</a:t>
            </a:r>
            <a:r>
              <a:rPr lang="en-US" dirty="0"/>
              <a:t>s research focus is all aspects of computer</a:t>
            </a:r>
            <a:r>
              <a:rPr lang="en-US" baseline="0" dirty="0"/>
              <a:t> </a:t>
            </a:r>
            <a:r>
              <a:rPr lang="en-US" dirty="0"/>
              <a:t>architecture, HW/SW interaction</a:t>
            </a:r>
            <a:r>
              <a:rPr lang="en-US" baseline="0" dirty="0"/>
              <a:t> and bioinformatics</a:t>
            </a:r>
            <a:r>
              <a:rPr lang="en-US" dirty="0"/>
              <a:t>. </a:t>
            </a:r>
          </a:p>
          <a:p>
            <a:endParaRPr lang="en-US" dirty="0"/>
          </a:p>
          <a:p>
            <a:r>
              <a:rPr lang="en-US" dirty="0"/>
              <a:t>He is looking for students to perform research</a:t>
            </a:r>
            <a:r>
              <a:rPr lang="en-US" baseline="0" dirty="0"/>
              <a:t> in these areas.</a:t>
            </a:r>
            <a:endParaRPr lang="en-US" dirty="0"/>
          </a:p>
          <a:p>
            <a:endParaRPr lang="en-US" dirty="0"/>
          </a:p>
          <a:p>
            <a:r>
              <a:rPr lang="en-US" dirty="0"/>
              <a:t>He and his group, SAFARI,</a:t>
            </a:r>
            <a:r>
              <a:rPr lang="en-US" baseline="0" dirty="0"/>
              <a:t> solve fundamental problems spanning:</a:t>
            </a:r>
          </a:p>
          <a:p>
            <a:endParaRPr lang="en-US" dirty="0"/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Memory, memory, memory, storage, interconnects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Parallel architectures, heterogeneous architectures, GP-GPUs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System/architecture interaction, new execution models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Energy efficiency, fault tolerance, hardware security 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Genome sequence analysis and assembly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en-US" b="1" i="1" dirty="0">
              <a:solidFill>
                <a:srgbClr val="3333CC"/>
              </a:solidFill>
              <a:latin typeface="Arial Narrow" charset="0"/>
              <a:ea typeface="ＭＳ Ｐゴシック" charset="0"/>
              <a:cs typeface="Arial" charset="0"/>
            </a:endParaRPr>
          </a:p>
          <a:p>
            <a:pPr defTabSz="931774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His group does broad research spanning systems to logic with architecture at center</a:t>
            </a:r>
          </a:p>
          <a:p>
            <a:pPr defTabSz="931774"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en-US" b="1" i="1" dirty="0">
              <a:solidFill>
                <a:srgbClr val="3333CC"/>
              </a:solidFill>
              <a:latin typeface="Arial Narrow" charset="0"/>
              <a:ea typeface="ＭＳ Ｐゴシック" charset="0"/>
              <a:cs typeface="Arial" charset="0"/>
            </a:endParaRPr>
          </a:p>
          <a:p>
            <a:endParaRPr lang="en-US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3112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12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57066" indent="-291179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64717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30604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96491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62377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3028264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94151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960038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F8212E5-32B0-1B40-8DB6-AB537376884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864700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Our high-level</a:t>
            </a:r>
            <a:r>
              <a:rPr lang="en-US" baseline="0" dirty="0"/>
              <a:t> design for online profiling system is based to thee key observations: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F43FFD-D063-514F-A548-7BE8989890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31559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Based on</a:t>
            </a:r>
            <a:r>
              <a:rPr lang="en-US" baseline="0" dirty="0"/>
              <a:t> these observations, we propose that in an online profiling system,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F43FFD-D063-514F-A548-7BE8989890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99819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259C2D-02FE-4C64-AD33-18B082577A5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396619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259C2D-02FE-4C64-AD33-18B082577A5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801608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259C2D-02FE-4C64-AD33-18B082577A5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835575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F79D3-8C36-4CB5-B03B-F440DA7B71A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323499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As we described,</a:t>
            </a:r>
            <a:r>
              <a:rPr lang="en-US" baseline="0" dirty="0"/>
              <a:t> cells in a mat have different distances from peripheral logic.</a:t>
            </a:r>
          </a:p>
          <a:p>
            <a:pPr marL="0" indent="0">
              <a:buNone/>
            </a:pPr>
            <a:r>
              <a:rPr lang="en-US" baseline="0" dirty="0"/>
              <a:t>Cells in different rows have different distance from the sense amplifiers.</a:t>
            </a:r>
          </a:p>
          <a:p>
            <a:pPr marL="0" indent="0">
              <a:buNone/>
            </a:pPr>
            <a:r>
              <a:rPr lang="en-US" baseline="0" dirty="0"/>
              <a:t>Cells in different columns have different distance from the </a:t>
            </a:r>
            <a:r>
              <a:rPr lang="en-US" baseline="0" dirty="0" err="1"/>
              <a:t>wordline</a:t>
            </a:r>
            <a:r>
              <a:rPr lang="en-US" baseline="0" dirty="0"/>
              <a:t> drivers.</a:t>
            </a:r>
          </a:p>
          <a:p>
            <a:pPr marL="0" indent="0">
              <a:buNone/>
            </a:pPr>
            <a:r>
              <a:rPr lang="en-US" baseline="0" dirty="0"/>
              <a:t>Therefore, some regions are inherently faster than other regions,</a:t>
            </a:r>
          </a:p>
          <a:p>
            <a:pPr marL="0" indent="0">
              <a:buNone/>
            </a:pPr>
            <a:r>
              <a:rPr lang="en-US" baseline="0" dirty="0"/>
              <a:t>and some regions are inherently slower than other regions.</a:t>
            </a:r>
          </a:p>
          <a:p>
            <a:pPr marL="0" indent="0">
              <a:buNone/>
            </a:pPr>
            <a:r>
              <a:rPr lang="en-US" baseline="0" dirty="0"/>
              <a:t>We call this architectural variation.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959945-7217-484B-8E74-88DC87A74B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47005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We </a:t>
            </a:r>
            <a:r>
              <a:rPr lang="en-US" dirty="0" err="1"/>
              <a:t>propoe</a:t>
            </a:r>
            <a:r>
              <a:rPr lang="en-US" dirty="0"/>
              <a:t> AVA</a:t>
            </a:r>
            <a:r>
              <a:rPr lang="en-US" baseline="0" dirty="0"/>
              <a:t> Online profiling.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The key idea is profiling only slow regions to determine latency, leading to low cost online DRAM test.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959945-7217-484B-8E74-88DC87A74B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7462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However,</a:t>
            </a:r>
            <a:r>
              <a:rPr lang="en-US" baseline="0" dirty="0"/>
              <a:t> due to the process variation, some cells are more vulnerable than other cells, as the figure show. </a:t>
            </a:r>
          </a:p>
          <a:p>
            <a:pPr marL="0" indent="0">
              <a:buNone/>
            </a:pPr>
            <a:r>
              <a:rPr lang="en-US" baseline="0" dirty="0"/>
              <a:t>These cells are randomly distributed while cells in the slow regions cause localized error.</a:t>
            </a:r>
          </a:p>
          <a:p>
            <a:pPr marL="0" indent="0">
              <a:buNone/>
            </a:pPr>
            <a:r>
              <a:rPr lang="en-US" baseline="0" dirty="0"/>
              <a:t>To address both type of cells, </a:t>
            </a:r>
          </a:p>
          <a:p>
            <a:pPr marL="0" indent="0">
              <a:buNone/>
            </a:pPr>
            <a:r>
              <a:rPr lang="en-US" baseline="0" dirty="0"/>
              <a:t>We integrate conventional ECC to correct the process variation induced errors.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Therefore, combining ECC and online profiling leads to reliably reducing DRAM latency.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959945-7217-484B-8E74-88DC87A74B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06874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1774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259C2D-02FE-4C64-AD33-18B082577A5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671168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The</a:t>
            </a:r>
            <a:r>
              <a:rPr lang="en-US" baseline="0" dirty="0"/>
              <a:t> figure compares latency reduction by using AL-DRAM, AVA Profiling, and both AVA Profiling and Shuffling.</a:t>
            </a:r>
          </a:p>
          <a:p>
            <a:pPr marL="0" indent="0">
              <a:buNone/>
            </a:pPr>
            <a:r>
              <a:rPr lang="en-US" baseline="0" dirty="0"/>
              <a:t>As we can, using AVA profiling and shuffling enables more latency reduction compared to AL-DRAM.</a:t>
            </a:r>
          </a:p>
          <a:p>
            <a:pPr marL="0" indent="0">
              <a:buNone/>
            </a:pPr>
            <a:r>
              <a:rPr lang="en-US" baseline="0" dirty="0"/>
              <a:t>This is mainly because ECC corrects the  worst cells in a DRAM module, reducing more latency.</a:t>
            </a:r>
          </a:p>
          <a:p>
            <a:pPr marL="0" indent="0">
              <a:buNone/>
            </a:pPr>
            <a:endParaRPr lang="en-US" baseline="0" dirty="0"/>
          </a:p>
          <a:p>
            <a:pPr marL="0" indent="0">
              <a:buNone/>
            </a:pPr>
            <a:r>
              <a:rPr lang="en-US" baseline="0" dirty="0"/>
              <a:t>Therefore, we conclude that AVA-DRAM reduces latency significantly.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959945-7217-484B-8E74-88DC87A74B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193490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E9FE4A-0C21-4AC7-A29F-491DBFD0D03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95361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959945-7217-484B-8E74-88DC87A74B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8357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1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81100" y="696913"/>
            <a:ext cx="4648200" cy="348615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482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701040" y="4415790"/>
            <a:ext cx="5608320" cy="418338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xmlns="" val="1"/>
            </a:ext>
          </a:extLst>
        </p:spPr>
        <p:txBody>
          <a:bodyPr/>
          <a:lstStyle/>
          <a:p>
            <a:r>
              <a:rPr lang="en-US" sz="3100">
                <a:latin typeface="Lucida Grande" charset="0"/>
                <a:cs typeface="Lucida Grande" charset="0"/>
                <a:sym typeface="Lucida Grande" charset="0"/>
              </a:rPr>
              <a:t>copy</a:t>
            </a:r>
          </a:p>
        </p:txBody>
      </p:sp>
    </p:spTree>
    <p:extLst>
      <p:ext uri="{BB962C8B-B14F-4D97-AF65-F5344CB8AC3E}">
        <p14:creationId xmlns:p14="http://schemas.microsoft.com/office/powerpoint/2010/main" val="31885409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0882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alibri" charset="0"/>
            </a:endParaRPr>
          </a:p>
        </p:txBody>
      </p:sp>
      <p:sp>
        <p:nvSpPr>
          <p:cNvPr id="250883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57066" indent="-291179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64717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30604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96491" indent="-232943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62377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3028264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94151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960038" indent="-23294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FE2350-F2DF-964B-A38F-A60565610F0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Arial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46272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F79D3-8C36-4CB5-B03B-F440DA7B71A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61171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 this figure, the x-axis is</a:t>
            </a:r>
            <a:r>
              <a:rPr lang="en-US" baseline="0" dirty="0"/>
              <a:t> the module manufacture date. And the y-axis is the number of errors in a module, normalized to one billion cells. In 2008 and 2009, there are no errors. But, in 2010, we first start to see errors in C modules. After 2010, the errors start to proliferate. For A and B modules, we first start to see errors in 2011. In particular, all modules from 2012 and 2013 are vulnerable.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F79D3-8C36-4CB5-B03B-F440DA7B71A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57487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 this figure, the x-axis is</a:t>
            </a:r>
            <a:r>
              <a:rPr lang="en-US" baseline="0" dirty="0"/>
              <a:t> the module manufacture date. And the y-axis is the number of errors in a module, normalized to one billion cells. In 2008 and 2009, there are no errors. But, in 2010, we first start to see errors in C modules. After 2010, the errors start to proliferate. For A and B modules, we first start to see errors in 2011. In particular, all modules from 2012 and 2013 are vulnerable.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F79D3-8C36-4CB5-B03B-F440DA7B71A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621129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 this figure, the x-axis is</a:t>
            </a:r>
            <a:r>
              <a:rPr lang="en-US" baseline="0" dirty="0"/>
              <a:t> the module manufacture date. And the y-axis is the number of errors in a module, normalized to one billion cells. In 2008 and 2009, there are no errors. But, in 2010, we first start to see errors in C modules. After 2010, the errors start to proliferate. For A and B modules, we first start to see errors in 2011. In particular, all modules from 2012 and 2013 are vulnerable.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7F79D3-8C36-4CB5-B03B-F440DA7B71A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5031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49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70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71.xml"/></Relationships>
</file>

<file path=ppt/slideLayouts/_rels/slideLayout1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71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72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1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emf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991134"/>
      </p:ext>
    </p:extLst>
  </p:cSld>
  <p:clrMapOvr>
    <a:masterClrMapping/>
  </p:clrMapOvr>
  <p:transition/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8900852"/>
      </p:ext>
    </p:extLst>
  </p:cSld>
  <p:clrMapOvr>
    <a:masterClrMapping/>
  </p:clrMapOvr>
  <p:transition/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263718"/>
      </p:ext>
    </p:extLst>
  </p:cSld>
  <p:clrMapOvr>
    <a:masterClrMapping/>
  </p:clrMapOvr>
  <p:transition/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5737616"/>
      </p:ext>
    </p:extLst>
  </p:cSld>
  <p:clrMapOvr>
    <a:masterClrMapping/>
  </p:clrMapOvr>
  <p:transition/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072506"/>
      </p:ext>
    </p:extLst>
  </p:cSld>
  <p:clrMapOvr>
    <a:masterClrMapping/>
  </p:clrMapOvr>
  <p:transition/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494814"/>
      </p:ext>
    </p:extLst>
  </p:cSld>
  <p:clrMapOvr>
    <a:masterClrMapping/>
  </p:clrMapOvr>
  <p:transition/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955329"/>
      </p:ext>
    </p:extLst>
  </p:cSld>
  <p:clrMapOvr>
    <a:masterClrMapping/>
  </p:clrMapOvr>
  <p:transition/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974524"/>
      </p:ext>
    </p:extLst>
  </p:cSld>
  <p:clrMapOvr>
    <a:masterClrMapping/>
  </p:clrMapOvr>
  <p:transition/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181565"/>
      </p:ext>
    </p:extLst>
  </p:cSld>
  <p:clrMapOvr>
    <a:masterClrMapping/>
  </p:clrMapOvr>
  <p:transition/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896215"/>
      </p:ext>
    </p:extLst>
  </p:cSld>
  <p:clrMapOvr>
    <a:masterClrMapping/>
  </p:clrMapOvr>
  <p:transition/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330466"/>
      </p:ext>
    </p:extLst>
  </p:cSld>
  <p:clrMapOvr>
    <a:masterClrMapping/>
  </p:clrMapOvr>
  <p:transition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480487"/>
      </p:ext>
    </p:extLst>
  </p:cSld>
  <p:clrMapOvr>
    <a:masterClrMapping/>
  </p:clrMapOvr>
  <p:transition/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87433"/>
      </p:ext>
    </p:extLst>
  </p:cSld>
  <p:clrMapOvr>
    <a:masterClrMapping/>
  </p:clrMapOvr>
  <p:transition/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4522583"/>
      </p:ext>
    </p:extLst>
  </p:cSld>
  <p:clrMapOvr>
    <a:masterClrMapping/>
  </p:clrMapOvr>
  <p:transition/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535708"/>
      </p:ext>
    </p:extLst>
  </p:cSld>
  <p:clrMapOvr>
    <a:masterClrMapping/>
  </p:clrMapOvr>
  <p:transition/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730192"/>
      </p:ext>
    </p:extLst>
  </p:cSld>
  <p:clrMapOvr>
    <a:masterClrMapping/>
  </p:clrMapOvr>
  <p:transition/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464865"/>
      </p:ext>
    </p:extLst>
  </p:cSld>
  <p:clrMapOvr>
    <a:masterClrMapping/>
  </p:clrMapOvr>
  <p:transition/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068752"/>
      </p:ext>
    </p:extLst>
  </p:cSld>
  <p:clrMapOvr>
    <a:masterClrMapping/>
  </p:clrMapOvr>
  <p:transition/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561290"/>
      </p:ext>
    </p:extLst>
  </p:cSld>
  <p:clrMapOvr>
    <a:masterClrMapping/>
  </p:clrMapOvr>
  <p:transition/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3945692"/>
      </p:ext>
    </p:extLst>
  </p:cSld>
  <p:clrMapOvr>
    <a:masterClrMapping/>
  </p:clrMapOvr>
  <p:transition/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322306"/>
      </p:ext>
    </p:extLst>
  </p:cSld>
  <p:clrMapOvr>
    <a:masterClrMapping/>
  </p:clrMapOvr>
  <p:transition/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safari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411913"/>
            <a:ext cx="102552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FCE054-F1E5-374D-A24E-887477C053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1175784"/>
      </p:ext>
    </p:extLst>
  </p:cSld>
  <p:clrMapOvr>
    <a:masterClrMapping/>
  </p:clrMapOvr>
  <p:transition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34701"/>
      </p:ext>
    </p:extLst>
  </p:cSld>
  <p:clrMapOvr>
    <a:masterClrMapping/>
  </p:clrMapOvr>
  <p:transition/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92004D-7284-C244-B275-AB956C6651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124249"/>
      </p:ext>
    </p:extLst>
  </p:cSld>
  <p:clrMapOvr>
    <a:masterClrMapping/>
  </p:clrMapOvr>
  <p:transition/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9817D1-13B0-D341-B1C4-34616D3933B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265628"/>
      </p:ext>
    </p:extLst>
  </p:cSld>
  <p:clrMapOvr>
    <a:masterClrMapping/>
  </p:clrMapOvr>
  <p:transition/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067096-FD7F-A949-B565-8298951E6B8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6231"/>
      </p:ext>
    </p:extLst>
  </p:cSld>
  <p:clrMapOvr>
    <a:masterClrMapping/>
  </p:clrMapOvr>
  <p:transition/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1077C3-3C60-8640-A1DD-3718D4D0D74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575383"/>
      </p:ext>
    </p:extLst>
  </p:cSld>
  <p:clrMapOvr>
    <a:masterClrMapping/>
  </p:clrMapOvr>
  <p:transition/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D41FDD-73B6-EC4A-BB35-BA0C8CCC36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5011113"/>
      </p:ext>
    </p:extLst>
  </p:cSld>
  <p:clrMapOvr>
    <a:masterClrMapping/>
  </p:clrMapOvr>
  <p:transition/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8D2B92-4EF8-0940-9F90-1D39CCADBD7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265468"/>
      </p:ext>
    </p:extLst>
  </p:cSld>
  <p:clrMapOvr>
    <a:masterClrMapping/>
  </p:clrMapOvr>
  <p:transition/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24B1A2-EC3E-4448-972E-E198354A3E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952016"/>
      </p:ext>
    </p:extLst>
  </p:cSld>
  <p:clrMapOvr>
    <a:masterClrMapping/>
  </p:clrMapOvr>
  <p:transition/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B71B7-33A4-004A-B24D-5E8A20C1D7A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853053"/>
      </p:ext>
    </p:extLst>
  </p:cSld>
  <p:clrMapOvr>
    <a:masterClrMapping/>
  </p:clrMapOvr>
  <p:transition/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5EE445-AD48-2049-A03E-4C865681EA4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92141"/>
      </p:ext>
    </p:extLst>
  </p:cSld>
  <p:clrMapOvr>
    <a:masterClrMapping/>
  </p:clrMapOvr>
  <p:transition/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8603A9-60B6-0741-B15F-17172804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73888"/>
      </p:ext>
    </p:extLst>
  </p:cSld>
  <p:clrMapOvr>
    <a:masterClrMapping/>
  </p:clrMapOvr>
  <p:transition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1170275"/>
      </p:ext>
    </p:extLst>
  </p:cSld>
  <p:clrMapOvr>
    <a:masterClrMapping/>
  </p:clrMapOvr>
  <p:transition/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8600" y="1371600"/>
            <a:ext cx="86106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66D58A-9B40-E846-A790-9B6CD5A585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410633"/>
      </p:ext>
    </p:extLst>
  </p:cSld>
  <p:clrMapOvr>
    <a:masterClrMapping/>
  </p:clrMapOvr>
  <p:transition/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2909206"/>
      </p:ext>
    </p:extLst>
  </p:cSld>
  <p:clrMapOvr>
    <a:masterClrMapping/>
  </p:clrMapOvr>
  <p:transition/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689218"/>
      </p:ext>
    </p:extLst>
  </p:cSld>
  <p:clrMapOvr>
    <a:masterClrMapping/>
  </p:clrMapOvr>
  <p:transition/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862137"/>
      </p:ext>
    </p:extLst>
  </p:cSld>
  <p:clrMapOvr>
    <a:masterClrMapping/>
  </p:clrMapOvr>
  <p:transition/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85002"/>
      </p:ext>
    </p:extLst>
  </p:cSld>
  <p:clrMapOvr>
    <a:masterClrMapping/>
  </p:clrMapOvr>
  <p:transition/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549262"/>
      </p:ext>
    </p:extLst>
  </p:cSld>
  <p:clrMapOvr>
    <a:masterClrMapping/>
  </p:clrMapOvr>
  <p:transition/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629566"/>
      </p:ext>
    </p:extLst>
  </p:cSld>
  <p:clrMapOvr>
    <a:masterClrMapping/>
  </p:clrMapOvr>
  <p:transition/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554623"/>
      </p:ext>
    </p:extLst>
  </p:cSld>
  <p:clrMapOvr>
    <a:masterClrMapping/>
  </p:clrMapOvr>
  <p:transition/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327098"/>
      </p:ext>
    </p:extLst>
  </p:cSld>
  <p:clrMapOvr>
    <a:masterClrMapping/>
  </p:clrMapOvr>
  <p:transition/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290733"/>
      </p:ext>
    </p:extLst>
  </p:cSld>
  <p:clrMapOvr>
    <a:masterClrMapping/>
  </p:clrMapOvr>
  <p:transition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330788"/>
      </p:ext>
    </p:extLst>
  </p:cSld>
  <p:clrMapOvr>
    <a:masterClrMapping/>
  </p:clrMapOvr>
  <p:transition/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4354854"/>
      </p:ext>
    </p:extLst>
  </p:cSld>
  <p:clrMapOvr>
    <a:masterClrMapping/>
  </p:clrMapOvr>
  <p:transition/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48349"/>
      </p:ext>
    </p:extLst>
  </p:cSld>
  <p:clrMapOvr>
    <a:masterClrMapping/>
  </p:clrMapOvr>
  <p:transition/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383939"/>
      </p:ext>
    </p:extLst>
  </p:cSld>
  <p:clrMapOvr>
    <a:masterClrMapping/>
  </p:clrMapOvr>
  <p:transition/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101710"/>
      </p:ext>
    </p:extLst>
  </p:cSld>
  <p:clrMapOvr>
    <a:masterClrMapping/>
  </p:clrMapOvr>
  <p:transition/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1181072"/>
      </p:ext>
    </p:extLst>
  </p:cSld>
  <p:clrMapOvr>
    <a:masterClrMapping/>
  </p:clrMapOvr>
  <p:transition/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052631"/>
      </p:ext>
    </p:extLst>
  </p:cSld>
  <p:clrMapOvr>
    <a:masterClrMapping/>
  </p:clrMapOvr>
  <p:transition/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7445"/>
      </p:ext>
    </p:extLst>
  </p:cSld>
  <p:clrMapOvr>
    <a:masterClrMapping/>
  </p:clrMapOvr>
  <p:transition/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7362688"/>
      </p:ext>
    </p:extLst>
  </p:cSld>
  <p:clrMapOvr>
    <a:masterClrMapping/>
  </p:clrMapOvr>
  <p:transition/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6573532"/>
      </p:ext>
    </p:extLst>
  </p:cSld>
  <p:clrMapOvr>
    <a:masterClrMapping/>
  </p:clrMapOvr>
  <p:transition/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274235"/>
      </p:ext>
    </p:extLst>
  </p:cSld>
  <p:clrMapOvr>
    <a:masterClrMapping/>
  </p:clrMapOvr>
  <p:transition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626753"/>
      </p:ext>
    </p:extLst>
  </p:cSld>
  <p:clrMapOvr>
    <a:masterClrMapping/>
  </p:clrMapOvr>
  <p:transition/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420617"/>
      </p:ext>
    </p:extLst>
  </p:cSld>
  <p:clrMapOvr>
    <a:masterClrMapping/>
  </p:clrMapOvr>
  <p:transition/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44641"/>
      </p:ext>
    </p:extLst>
  </p:cSld>
  <p:clrMapOvr>
    <a:masterClrMapping/>
  </p:clrMapOvr>
  <p:transition/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590152"/>
      </p:ext>
    </p:extLst>
  </p:cSld>
  <p:clrMapOvr>
    <a:masterClrMapping/>
  </p:clrMapOvr>
  <p:transition/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5180727"/>
      </p:ext>
    </p:extLst>
  </p:cSld>
  <p:clrMapOvr>
    <a:masterClrMapping/>
  </p:clrMapOvr>
  <p:transition/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203254"/>
      </p:ext>
    </p:extLst>
  </p:cSld>
  <p:clrMapOvr>
    <a:masterClrMapping/>
  </p:clrMapOvr>
  <p:transition/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436864"/>
      </p:ext>
    </p:extLst>
  </p:cSld>
  <p:clrMapOvr>
    <a:masterClrMapping/>
  </p:clrMapOvr>
  <p:transition/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709013"/>
      </p:ext>
    </p:extLst>
  </p:cSld>
  <p:clrMapOvr>
    <a:masterClrMapping/>
  </p:clrMapOvr>
  <p:transition/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5863560"/>
      </p:ext>
    </p:extLst>
  </p:cSld>
  <p:clrMapOvr>
    <a:masterClrMapping/>
  </p:clrMapOvr>
  <p:transition/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474883"/>
      </p:ext>
    </p:extLst>
  </p:cSld>
  <p:clrMapOvr>
    <a:masterClrMapping/>
  </p:clrMapOvr>
  <p:transition/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361180"/>
      </p:ext>
    </p:extLst>
  </p:cSld>
  <p:clrMapOvr>
    <a:masterClrMapping/>
  </p:clrMapOvr>
  <p:transition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2073927"/>
      </p:ext>
    </p:extLst>
  </p:cSld>
  <p:clrMapOvr>
    <a:masterClrMapping/>
  </p:clrMapOvr>
  <p:transition/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526354"/>
      </p:ext>
    </p:extLst>
  </p:cSld>
  <p:clrMapOvr>
    <a:masterClrMapping/>
  </p:clrMapOvr>
  <p:transition/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540009"/>
      </p:ext>
    </p:extLst>
  </p:cSld>
  <p:clrMapOvr>
    <a:masterClrMapping/>
  </p:clrMapOvr>
  <p:transition/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63716"/>
      </p:ext>
    </p:extLst>
  </p:cSld>
  <p:clrMapOvr>
    <a:masterClrMapping/>
  </p:clrMapOvr>
  <p:transition/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3969713"/>
      </p:ext>
    </p:extLst>
  </p:cSld>
  <p:clrMapOvr>
    <a:masterClrMapping/>
  </p:clrMapOvr>
  <p:transition/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231048"/>
      </p:ext>
    </p:extLst>
  </p:cSld>
  <p:clrMapOvr>
    <a:masterClrMapping/>
  </p:clrMapOvr>
  <p:transition/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398711"/>
      </p:ext>
    </p:extLst>
  </p:cSld>
  <p:clrMapOvr>
    <a:masterClrMapping/>
  </p:clrMapOvr>
  <p:transition/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7529399"/>
      </p:ext>
    </p:extLst>
  </p:cSld>
  <p:clrMapOvr>
    <a:masterClrMapping/>
  </p:clrMapOvr>
  <p:transition/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736625"/>
      </p:ext>
    </p:extLst>
  </p:cSld>
  <p:clrMapOvr>
    <a:masterClrMapping/>
  </p:clrMapOvr>
  <p:transition/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057921"/>
      </p:ext>
    </p:extLst>
  </p:cSld>
  <p:clrMapOvr>
    <a:masterClrMapping/>
  </p:clrMapOvr>
  <p:transition/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4262839"/>
      </p:ext>
    </p:extLst>
  </p:cSld>
  <p:clrMapOvr>
    <a:masterClrMapping/>
  </p:clrMapOvr>
  <p:transition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13583"/>
      </p:ext>
    </p:extLst>
  </p:cSld>
  <p:clrMapOvr>
    <a:masterClrMapping/>
  </p:clrMapOvr>
  <p:transition/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102841"/>
      </p:ext>
    </p:extLst>
  </p:cSld>
  <p:clrMapOvr>
    <a:masterClrMapping/>
  </p:clrMapOvr>
  <p:transition/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185637"/>
      </p:ext>
    </p:extLst>
  </p:cSld>
  <p:clrMapOvr>
    <a:masterClrMapping/>
  </p:clrMapOvr>
  <p:transition/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781746"/>
      </p:ext>
    </p:extLst>
  </p:cSld>
  <p:clrMapOvr>
    <a:masterClrMapping/>
  </p:clrMapOvr>
  <p:transition/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169197"/>
      </p:ext>
    </p:extLst>
  </p:cSld>
  <p:clrMapOvr>
    <a:masterClrMapping/>
  </p:clrMapOvr>
  <p:transition/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86651"/>
      </p:ext>
    </p:extLst>
  </p:cSld>
  <p:clrMapOvr>
    <a:masterClrMapping/>
  </p:clrMapOvr>
  <p:transition/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3093093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818959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6614444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2680168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38651286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2685609"/>
      </p:ext>
    </p:extLst>
  </p:cSld>
  <p:clrMapOvr>
    <a:masterClrMapping/>
  </p:clrMapOvr>
  <p:transition/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55076658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48128744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9135565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43053319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956352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3966548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7434594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315647"/>
      </p:ext>
    </p:extLst>
  </p:cSld>
  <p:clrMapOvr>
    <a:masterClrMapping/>
  </p:clrMapOvr>
  <p:transition/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4037123"/>
      </p:ext>
    </p:extLst>
  </p:cSld>
  <p:clrMapOvr>
    <a:masterClrMapping/>
  </p:clrMapOvr>
  <p:transition/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520451"/>
      </p:ext>
    </p:extLst>
  </p:cSld>
  <p:clrMapOvr>
    <a:masterClrMapping/>
  </p:clrMapOvr>
  <p:transition/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52787"/>
      </p:ext>
    </p:extLst>
  </p:cSld>
  <p:clrMapOvr>
    <a:masterClrMapping/>
  </p:clrMapOvr>
  <p:transition/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329140"/>
      </p:ext>
    </p:extLst>
  </p:cSld>
  <p:clrMapOvr>
    <a:masterClrMapping/>
  </p:clrMapOvr>
  <p:transition/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833704"/>
      </p:ext>
    </p:extLst>
  </p:cSld>
  <p:clrMapOvr>
    <a:masterClrMapping/>
  </p:clrMapOvr>
  <p:transition/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420871"/>
      </p:ext>
    </p:extLst>
  </p:cSld>
  <p:clrMapOvr>
    <a:masterClrMapping/>
  </p:clrMapOvr>
  <p:transition/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9746152"/>
      </p:ext>
    </p:extLst>
  </p:cSld>
  <p:clrMapOvr>
    <a:masterClrMapping/>
  </p:clrMapOvr>
  <p:transition/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9350817"/>
      </p:ext>
    </p:extLst>
  </p:cSld>
  <p:clrMapOvr>
    <a:masterClrMapping/>
  </p:clrMapOvr>
  <p:transition/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860888"/>
      </p:ext>
    </p:extLst>
  </p:cSld>
  <p:clrMapOvr>
    <a:masterClrMapping/>
  </p:clrMapOvr>
  <p:transition/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29449"/>
      </p:ext>
    </p:extLst>
  </p:cSld>
  <p:clrMapOvr>
    <a:masterClrMapping/>
  </p:clrMapOvr>
  <p:transition/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619833"/>
      </p:ext>
    </p:extLst>
  </p:cSld>
  <p:clrMapOvr>
    <a:masterClrMapping/>
  </p:clrMapOvr>
  <p:transition/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9049576"/>
      </p:ext>
    </p:extLst>
  </p:cSld>
  <p:clrMapOvr>
    <a:masterClrMapping/>
  </p:clrMapOvr>
  <p:transition/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96214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1690549"/>
      </p:ext>
    </p:extLst>
  </p:cSld>
  <p:clrMapOvr>
    <a:masterClrMapping/>
  </p:clrMapOvr>
  <p:transition/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7831614"/>
      </p:ext>
    </p:extLst>
  </p:cSld>
  <p:clrMapOvr>
    <a:masterClrMapping/>
  </p:clrMapOvr>
  <p:transition/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779823"/>
      </p:ext>
    </p:extLst>
  </p:cSld>
  <p:clrMapOvr>
    <a:masterClrMapping/>
  </p:clrMapOvr>
  <p:transition/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7920294"/>
      </p:ext>
    </p:extLst>
  </p:cSld>
  <p:clrMapOvr>
    <a:masterClrMapping/>
  </p:clrMapOvr>
  <p:transition/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865560"/>
      </p:ext>
    </p:extLst>
  </p:cSld>
  <p:clrMapOvr>
    <a:masterClrMapping/>
  </p:clrMapOvr>
  <p:transition/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010623"/>
      </p:ext>
    </p:extLst>
  </p:cSld>
  <p:clrMapOvr>
    <a:masterClrMapping/>
  </p:clrMapOvr>
  <p:transition/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002280"/>
      </p:ext>
    </p:extLst>
  </p:cSld>
  <p:clrMapOvr>
    <a:masterClrMapping/>
  </p:clrMapOvr>
  <p:transition/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00281"/>
      </p:ext>
    </p:extLst>
  </p:cSld>
  <p:clrMapOvr>
    <a:masterClrMapping/>
  </p:clrMapOvr>
  <p:transition/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1968695"/>
      </p:ext>
    </p:extLst>
  </p:cSld>
  <p:clrMapOvr>
    <a:masterClrMapping/>
  </p:clrMapOvr>
  <p:transition/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9279597"/>
      </p:ext>
    </p:extLst>
  </p:cSld>
  <p:clrMapOvr>
    <a:masterClrMapping/>
  </p:clrMapOvr>
  <p:transition/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006633"/>
      </p:ext>
    </p:extLst>
  </p:cSld>
  <p:clrMapOvr>
    <a:masterClrMapping/>
  </p:clrMapOvr>
  <p:transition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0113194"/>
      </p:ext>
    </p:extLst>
  </p:cSld>
  <p:clrMapOvr>
    <a:masterClrMapping/>
  </p:clrMapOvr>
  <p:transition/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86727"/>
      </p:ext>
    </p:extLst>
  </p:cSld>
  <p:clrMapOvr>
    <a:masterClrMapping/>
  </p:clrMapOvr>
  <p:transition/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221888"/>
      </p:ext>
    </p:extLst>
  </p:cSld>
  <p:clrMapOvr>
    <a:masterClrMapping/>
  </p:clrMapOvr>
  <p:transition/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985032"/>
      </p:ext>
    </p:extLst>
  </p:cSld>
  <p:clrMapOvr>
    <a:masterClrMapping/>
  </p:clrMapOvr>
  <p:transition/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6074352"/>
      </p:ext>
    </p:extLst>
  </p:cSld>
  <p:clrMapOvr>
    <a:masterClrMapping/>
  </p:clrMapOvr>
  <p:transition/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760221"/>
      </p:ext>
    </p:extLst>
  </p:cSld>
  <p:clrMapOvr>
    <a:masterClrMapping/>
  </p:clrMapOvr>
  <p:transition/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7681420"/>
      </p:ext>
    </p:extLst>
  </p:cSld>
  <p:clrMapOvr>
    <a:masterClrMapping/>
  </p:clrMapOvr>
  <p:transition/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6420411"/>
      </p:ext>
    </p:extLst>
  </p:cSld>
  <p:clrMapOvr>
    <a:masterClrMapping/>
  </p:clrMapOvr>
  <p:transition/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9953866"/>
      </p:ext>
    </p:extLst>
  </p:cSld>
  <p:clrMapOvr>
    <a:masterClrMapping/>
  </p:clrMapOvr>
  <p:transition/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276054"/>
      </p:ext>
    </p:extLst>
  </p:cSld>
  <p:clrMapOvr>
    <a:masterClrMapping/>
  </p:clrMapOvr>
  <p:transition/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853851"/>
      </p:ext>
    </p:extLst>
  </p:cSld>
  <p:clrMapOvr>
    <a:masterClrMapping/>
  </p:clrMapOvr>
  <p:transition/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437132"/>
      </p:ext>
    </p:extLst>
  </p:cSld>
  <p:clrMapOvr>
    <a:masterClrMapping/>
  </p:clrMapOvr>
  <p:transition/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602637"/>
      </p:ext>
    </p:extLst>
  </p:cSld>
  <p:clrMapOvr>
    <a:masterClrMapping/>
  </p:clrMapOvr>
  <p:transition/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716376"/>
      </p:ext>
    </p:extLst>
  </p:cSld>
  <p:clrMapOvr>
    <a:masterClrMapping/>
  </p:clrMapOvr>
  <p:transition/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4343810"/>
      </p:ext>
    </p:extLst>
  </p:cSld>
  <p:clrMapOvr>
    <a:masterClrMapping/>
  </p:clrMapOvr>
  <p:transition/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884916"/>
      </p:ext>
    </p:extLst>
  </p:cSld>
  <p:clrMapOvr>
    <a:masterClrMapping/>
  </p:clrMapOvr>
  <p:transition/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510118"/>
      </p:ext>
    </p:extLst>
  </p:cSld>
  <p:clrMapOvr>
    <a:masterClrMapping/>
  </p:clrMapOvr>
  <p:transition/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4882211"/>
      </p:ext>
    </p:extLst>
  </p:cSld>
  <p:clrMapOvr>
    <a:masterClrMapping/>
  </p:clrMapOvr>
  <p:transition/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895830"/>
      </p:ext>
    </p:extLst>
  </p:cSld>
  <p:clrMapOvr>
    <a:masterClrMapping/>
  </p:clrMapOvr>
  <p:transition/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219397"/>
      </p:ext>
    </p:extLst>
  </p:cSld>
  <p:clrMapOvr>
    <a:masterClrMapping/>
  </p:clrMapOvr>
  <p:transition/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5603589"/>
      </p:ext>
    </p:extLst>
  </p:cSld>
  <p:clrMapOvr>
    <a:masterClrMapping/>
  </p:clrMapOvr>
  <p:transition/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046071"/>
      </p:ext>
    </p:extLst>
  </p:cSld>
  <p:clrMapOvr>
    <a:masterClrMapping/>
  </p:clrMapOvr>
  <p:transition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594476"/>
      </p:ext>
    </p:extLst>
  </p:cSld>
  <p:clrMapOvr>
    <a:masterClrMapping/>
  </p:clrMapOvr>
  <p:transition/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0721403"/>
      </p:ext>
    </p:extLst>
  </p:cSld>
  <p:clrMapOvr>
    <a:masterClrMapping/>
  </p:clrMapOvr>
  <p:transition/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5763021"/>
      </p:ext>
    </p:extLst>
  </p:cSld>
  <p:clrMapOvr>
    <a:masterClrMapping/>
  </p:clrMapOvr>
  <p:transition/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503502"/>
      </p:ext>
    </p:extLst>
  </p:cSld>
  <p:clrMapOvr>
    <a:masterClrMapping/>
  </p:clrMapOvr>
  <p:transition/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9350362"/>
      </p:ext>
    </p:extLst>
  </p:cSld>
  <p:clrMapOvr>
    <a:masterClrMapping/>
  </p:clrMapOvr>
  <p:transition/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996149"/>
      </p:ext>
    </p:extLst>
  </p:cSld>
  <p:clrMapOvr>
    <a:masterClrMapping/>
  </p:clrMapOvr>
  <p:transition/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689343"/>
      </p:ext>
    </p:extLst>
  </p:cSld>
  <p:clrMapOvr>
    <a:masterClrMapping/>
  </p:clrMapOvr>
  <p:transition/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510953"/>
      </p:ext>
    </p:extLst>
  </p:cSld>
  <p:clrMapOvr>
    <a:masterClrMapping/>
  </p:clrMapOvr>
  <p:transition/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281105"/>
      </p:ext>
    </p:extLst>
  </p:cSld>
  <p:clrMapOvr>
    <a:masterClrMapping/>
  </p:clrMapOvr>
  <p:transition/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4045084"/>
      </p:ext>
    </p:extLst>
  </p:cSld>
  <p:clrMapOvr>
    <a:masterClrMapping/>
  </p:clrMapOvr>
  <p:transition/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909591"/>
      </p:ext>
    </p:extLst>
  </p:cSld>
  <p:clrMapOvr>
    <a:masterClrMapping/>
  </p:clrMapOvr>
  <p:transition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013786"/>
      </p:ext>
    </p:extLst>
  </p:cSld>
  <p:clrMapOvr>
    <a:masterClrMapping/>
  </p:clrMapOvr>
  <p:transition/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046477"/>
      </p:ext>
    </p:extLst>
  </p:cSld>
  <p:clrMapOvr>
    <a:masterClrMapping/>
  </p:clrMapOvr>
  <p:transition/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001442"/>
      </p:ext>
    </p:extLst>
  </p:cSld>
  <p:clrMapOvr>
    <a:masterClrMapping/>
  </p:clrMapOvr>
  <p:transition/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391046"/>
      </p:ext>
    </p:extLst>
  </p:cSld>
  <p:clrMapOvr>
    <a:masterClrMapping/>
  </p:clrMapOvr>
  <p:transition/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420409"/>
      </p:ext>
    </p:extLst>
  </p:cSld>
  <p:clrMapOvr>
    <a:masterClrMapping/>
  </p:clrMapOvr>
  <p:transition/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277323"/>
      </p:ext>
    </p:extLst>
  </p:cSld>
  <p:clrMapOvr>
    <a:masterClrMapping/>
  </p:clrMapOvr>
  <p:transition/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192635"/>
      </p:ext>
    </p:extLst>
  </p:cSld>
  <p:clrMapOvr>
    <a:masterClrMapping/>
  </p:clrMapOvr>
  <p:transition/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898422"/>
      </p:ext>
    </p:extLst>
  </p:cSld>
  <p:clrMapOvr>
    <a:masterClrMapping/>
  </p:clrMapOvr>
  <p:transition/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974755"/>
      </p:ext>
    </p:extLst>
  </p:cSld>
  <p:clrMapOvr>
    <a:masterClrMapping/>
  </p:clrMapOvr>
  <p:transition/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5957228"/>
      </p:ext>
    </p:extLst>
  </p:cSld>
  <p:clrMapOvr>
    <a:masterClrMapping/>
  </p:clrMapOvr>
  <p:transition/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33668"/>
      </p:ext>
    </p:extLst>
  </p:cSld>
  <p:clrMapOvr>
    <a:masterClrMapping/>
  </p:clrMapOvr>
  <p:transition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285724"/>
      </p:ext>
    </p:extLst>
  </p:cSld>
  <p:clrMapOvr>
    <a:masterClrMapping/>
  </p:clrMapOvr>
  <p:transition/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0201517"/>
      </p:ext>
    </p:extLst>
  </p:cSld>
  <p:clrMapOvr>
    <a:masterClrMapping/>
  </p:clrMapOvr>
  <p:transition/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919854"/>
      </p:ext>
    </p:extLst>
  </p:cSld>
  <p:clrMapOvr>
    <a:masterClrMapping/>
  </p:clrMapOvr>
  <p:transition/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3126718"/>
      </p:ext>
    </p:extLst>
  </p:cSld>
  <p:clrMapOvr>
    <a:masterClrMapping/>
  </p:clrMapOvr>
  <p:transition/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9786503"/>
      </p:ext>
    </p:extLst>
  </p:cSld>
  <p:clrMapOvr>
    <a:masterClrMapping/>
  </p:clrMapOvr>
  <p:transition/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315360"/>
      </p:ext>
    </p:extLst>
  </p:cSld>
  <p:clrMapOvr>
    <a:masterClrMapping/>
  </p:clrMapOvr>
  <p:transition/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348496"/>
      </p:ext>
    </p:extLst>
  </p:cSld>
  <p:clrMapOvr>
    <a:masterClrMapping/>
  </p:clrMapOvr>
  <p:transition/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15699"/>
      </p:ext>
    </p:extLst>
  </p:cSld>
  <p:clrMapOvr>
    <a:masterClrMapping/>
  </p:clrMapOvr>
  <p:transition/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461538"/>
      </p:ext>
    </p:extLst>
  </p:cSld>
  <p:clrMapOvr>
    <a:masterClrMapping/>
  </p:clrMapOvr>
  <p:transition/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0614029"/>
      </p:ext>
    </p:extLst>
  </p:cSld>
  <p:clrMapOvr>
    <a:masterClrMapping/>
  </p:clrMapOvr>
  <p:transition/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602558"/>
      </p:ext>
    </p:extLst>
  </p:cSld>
  <p:clrMapOvr>
    <a:masterClrMapping/>
  </p:clrMapOvr>
  <p:transition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619928"/>
      </p:ext>
    </p:extLst>
  </p:cSld>
  <p:clrMapOvr>
    <a:masterClrMapping/>
  </p:clrMapOvr>
  <p:transition/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8580756"/>
      </p:ext>
    </p:extLst>
  </p:cSld>
  <p:clrMapOvr>
    <a:masterClrMapping/>
  </p:clrMapOvr>
  <p:transition/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543145"/>
      </p:ext>
    </p:extLst>
  </p:cSld>
  <p:clrMapOvr>
    <a:masterClrMapping/>
  </p:clrMapOvr>
  <p:transition/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8461906"/>
      </p:ext>
    </p:extLst>
  </p:cSld>
  <p:clrMapOvr>
    <a:masterClrMapping/>
  </p:clrMapOvr>
  <p:transition/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8997456"/>
      </p:ext>
    </p:extLst>
  </p:cSld>
  <p:clrMapOvr>
    <a:masterClrMapping/>
  </p:clrMapOvr>
  <p:transition/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286708"/>
      </p:ext>
    </p:extLst>
  </p:cSld>
  <p:clrMapOvr>
    <a:masterClrMapping/>
  </p:clrMapOvr>
  <p:transition/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164814"/>
      </p:ext>
    </p:extLst>
  </p:cSld>
  <p:clrMapOvr>
    <a:masterClrMapping/>
  </p:clrMapOvr>
  <p:transition/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766629"/>
      </p:ext>
    </p:extLst>
  </p:cSld>
  <p:clrMapOvr>
    <a:masterClrMapping/>
  </p:clrMapOvr>
  <p:transition/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695014"/>
      </p:ext>
    </p:extLst>
  </p:cSld>
  <p:clrMapOvr>
    <a:masterClrMapping/>
  </p:clrMapOvr>
  <p:transition/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215573"/>
      </p:ext>
    </p:extLst>
  </p:cSld>
  <p:clrMapOvr>
    <a:masterClrMapping/>
  </p:clrMapOvr>
  <p:transition/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6828090"/>
      </p:ext>
    </p:extLst>
  </p:cSld>
  <p:clrMapOvr>
    <a:masterClrMapping/>
  </p:clrMapOvr>
  <p:transition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273601"/>
      </p:ext>
    </p:extLst>
  </p:cSld>
  <p:clrMapOvr>
    <a:masterClrMapping/>
  </p:clrMapOvr>
  <p:transition/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225431"/>
      </p:ext>
    </p:extLst>
  </p:cSld>
  <p:clrMapOvr>
    <a:masterClrMapping/>
  </p:clrMapOvr>
  <p:transition/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196602"/>
      </p:ext>
    </p:extLst>
  </p:cSld>
  <p:clrMapOvr>
    <a:masterClrMapping/>
  </p:clrMapOvr>
  <p:transition/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030522"/>
      </p:ext>
    </p:extLst>
  </p:cSld>
  <p:clrMapOvr>
    <a:masterClrMapping/>
  </p:clrMapOvr>
  <p:transition/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0417929"/>
      </p:ext>
    </p:extLst>
  </p:cSld>
  <p:clrMapOvr>
    <a:masterClrMapping/>
  </p:clrMapOvr>
  <p:transition/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1447032"/>
      </p:ext>
    </p:extLst>
  </p:cSld>
  <p:clrMapOvr>
    <a:masterClrMapping/>
  </p:clrMapOvr>
  <p:transition/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156523"/>
      </p:ext>
    </p:extLst>
  </p:cSld>
  <p:clrMapOvr>
    <a:masterClrMapping/>
  </p:clrMapOvr>
  <p:transition/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270428"/>
      </p:ext>
    </p:extLst>
  </p:cSld>
  <p:clrMapOvr>
    <a:masterClrMapping/>
  </p:clrMapOvr>
  <p:transition/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5512407"/>
      </p:ext>
    </p:extLst>
  </p:cSld>
  <p:clrMapOvr>
    <a:masterClrMapping/>
  </p:clrMapOvr>
  <p:transition/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291953"/>
      </p:ext>
    </p:extLst>
  </p:cSld>
  <p:clrMapOvr>
    <a:masterClrMapping/>
  </p:clrMapOvr>
  <p:transition/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17741"/>
      </p:ext>
    </p:extLst>
  </p:cSld>
  <p:clrMapOvr>
    <a:masterClrMapping/>
  </p:clrMapOvr>
  <p:transition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6703575"/>
      </p:ext>
    </p:extLst>
  </p:cSld>
  <p:clrMapOvr>
    <a:masterClrMapping/>
  </p:clrMapOvr>
  <p:transition/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561323"/>
      </p:ext>
    </p:extLst>
  </p:cSld>
  <p:clrMapOvr>
    <a:masterClrMapping/>
  </p:clrMapOvr>
  <p:transition/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781431"/>
      </p:ext>
    </p:extLst>
  </p:cSld>
  <p:clrMapOvr>
    <a:masterClrMapping/>
  </p:clrMapOvr>
  <p:transition/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874287"/>
      </p:ext>
    </p:extLst>
  </p:cSld>
  <p:clrMapOvr>
    <a:masterClrMapping/>
  </p:clrMapOvr>
  <p:transition/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935043"/>
      </p:ext>
    </p:extLst>
  </p:cSld>
  <p:clrMapOvr>
    <a:masterClrMapping/>
  </p:clrMapOvr>
  <p:transition/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186374"/>
      </p:ext>
    </p:extLst>
  </p:cSld>
  <p:clrMapOvr>
    <a:masterClrMapping/>
  </p:clrMapOvr>
  <p:transition/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452902"/>
      </p:ext>
    </p:extLst>
  </p:cSld>
  <p:clrMapOvr>
    <a:masterClrMapping/>
  </p:clrMapOvr>
  <p:transition/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354782"/>
      </p:ext>
    </p:extLst>
  </p:cSld>
  <p:clrMapOvr>
    <a:masterClrMapping/>
  </p:clrMapOvr>
  <p:transition/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045666"/>
      </p:ext>
    </p:extLst>
  </p:cSld>
  <p:clrMapOvr>
    <a:masterClrMapping/>
  </p:clrMapOvr>
  <p:transition/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799172"/>
      </p:ext>
    </p:extLst>
  </p:cSld>
  <p:clrMapOvr>
    <a:masterClrMapping/>
  </p:clrMapOvr>
  <p:transition/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219379"/>
      </p:ext>
    </p:extLst>
  </p:cSld>
  <p:clrMapOvr>
    <a:masterClrMapping/>
  </p:clrMapOvr>
  <p:transition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943002"/>
      </p:ext>
    </p:extLst>
  </p:cSld>
  <p:clrMapOvr>
    <a:masterClrMapping/>
  </p:clrMapOvr>
  <p:transition/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575853"/>
      </p:ext>
    </p:extLst>
  </p:cSld>
  <p:clrMapOvr>
    <a:masterClrMapping/>
  </p:clrMapOvr>
  <p:transition/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375135"/>
      </p:ext>
    </p:extLst>
  </p:cSld>
  <p:clrMapOvr>
    <a:masterClrMapping/>
  </p:clrMapOvr>
  <p:transition/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927106"/>
      </p:ext>
    </p:extLst>
  </p:cSld>
  <p:clrMapOvr>
    <a:masterClrMapping/>
  </p:clrMapOvr>
  <p:transition/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382677"/>
      </p:ext>
    </p:extLst>
  </p:cSld>
  <p:clrMapOvr>
    <a:masterClrMapping/>
  </p:clrMapOvr>
  <p:transition/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137987"/>
      </p:ext>
    </p:extLst>
  </p:cSld>
  <p:clrMapOvr>
    <a:masterClrMapping/>
  </p:clrMapOvr>
  <p:transition/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944196"/>
      </p:ext>
    </p:extLst>
  </p:cSld>
  <p:clrMapOvr>
    <a:masterClrMapping/>
  </p:clrMapOvr>
  <p:transition/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052815"/>
      </p:ext>
    </p:extLst>
  </p:cSld>
  <p:clrMapOvr>
    <a:masterClrMapping/>
  </p:clrMapOvr>
  <p:transition/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136394"/>
      </p:ext>
    </p:extLst>
  </p:cSld>
  <p:clrMapOvr>
    <a:masterClrMapping/>
  </p:clrMapOvr>
  <p:transition/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259653"/>
      </p:ext>
    </p:extLst>
  </p:cSld>
  <p:clrMapOvr>
    <a:masterClrMapping/>
  </p:clrMapOvr>
  <p:transition/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737635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737585"/>
      </p:ext>
    </p:extLst>
  </p:cSld>
  <p:clrMapOvr>
    <a:masterClrMapping/>
  </p:clrMapOvr>
  <p:transition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263216"/>
      </p:ext>
    </p:extLst>
  </p:cSld>
  <p:clrMapOvr>
    <a:masterClrMapping/>
  </p:clrMapOvr>
  <p:transition/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061274"/>
      </p:ext>
    </p:extLst>
  </p:cSld>
  <p:clrMapOvr>
    <a:masterClrMapping/>
  </p:clrMapOvr>
  <p:transition/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311652"/>
      </p:ext>
    </p:extLst>
  </p:cSld>
  <p:clrMapOvr>
    <a:masterClrMapping/>
  </p:clrMapOvr>
  <p:transition/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372816"/>
      </p:ext>
    </p:extLst>
  </p:cSld>
  <p:clrMapOvr>
    <a:masterClrMapping/>
  </p:clrMapOvr>
  <p:transition/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382"/>
      </p:ext>
    </p:extLst>
  </p:cSld>
  <p:clrMapOvr>
    <a:masterClrMapping/>
  </p:clrMapOvr>
  <p:transition/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162567"/>
      </p:ext>
    </p:extLst>
  </p:cSld>
  <p:clrMapOvr>
    <a:masterClrMapping/>
  </p:clrMapOvr>
  <p:transition/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476750"/>
      </p:ext>
    </p:extLst>
  </p:cSld>
  <p:clrMapOvr>
    <a:masterClrMapping/>
  </p:clrMapOvr>
  <p:transition/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5057633"/>
      </p:ext>
    </p:extLst>
  </p:cSld>
  <p:clrMapOvr>
    <a:masterClrMapping/>
  </p:clrMapOvr>
  <p:transition/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975279"/>
      </p:ext>
    </p:extLst>
  </p:cSld>
  <p:clrMapOvr>
    <a:masterClrMapping/>
  </p:clrMapOvr>
  <p:transition/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392045"/>
      </p:ext>
    </p:extLst>
  </p:cSld>
  <p:clrMapOvr>
    <a:masterClrMapping/>
  </p:clrMapOvr>
  <p:transition/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583443"/>
      </p:ext>
    </p:extLst>
  </p:cSld>
  <p:clrMapOvr>
    <a:masterClrMapping/>
  </p:clrMapOvr>
  <p:transition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251267"/>
      </p:ext>
    </p:extLst>
  </p:cSld>
  <p:clrMapOvr>
    <a:masterClrMapping/>
  </p:clrMapOvr>
  <p:transition/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94309"/>
      </p:ext>
    </p:extLst>
  </p:cSld>
  <p:clrMapOvr>
    <a:masterClrMapping/>
  </p:clrMapOvr>
  <p:transition/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544254"/>
      </p:ext>
    </p:extLst>
  </p:cSld>
  <p:clrMapOvr>
    <a:masterClrMapping/>
  </p:clrMapOvr>
  <p:transition/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883860"/>
      </p:ext>
    </p:extLst>
  </p:cSld>
  <p:clrMapOvr>
    <a:masterClrMapping/>
  </p:clrMapOvr>
  <p:transition/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011275"/>
      </p:ext>
    </p:extLst>
  </p:cSld>
  <p:clrMapOvr>
    <a:masterClrMapping/>
  </p:clrMapOvr>
  <p:transition/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1211643"/>
      </p:ext>
    </p:extLst>
  </p:cSld>
  <p:clrMapOvr>
    <a:masterClrMapping/>
  </p:clrMapOvr>
  <p:transition/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8561203"/>
      </p:ext>
    </p:extLst>
  </p:cSld>
  <p:clrMapOvr>
    <a:masterClrMapping/>
  </p:clrMapOvr>
  <p:transition/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322086"/>
      </p:ext>
    </p:extLst>
  </p:cSld>
  <p:clrMapOvr>
    <a:masterClrMapping/>
  </p:clrMapOvr>
  <p:transition/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235080"/>
      </p:ext>
    </p:extLst>
  </p:cSld>
  <p:clrMapOvr>
    <a:masterClrMapping/>
  </p:clrMapOvr>
  <p:transition/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72628"/>
      </p:ext>
    </p:extLst>
  </p:cSld>
  <p:clrMapOvr>
    <a:masterClrMapping/>
  </p:clrMapOvr>
  <p:transition/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9258207"/>
      </p:ext>
    </p:extLst>
  </p:cSld>
  <p:clrMapOvr>
    <a:masterClrMapping/>
  </p:clrMapOvr>
  <p:transition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439865"/>
      </p:ext>
    </p:extLst>
  </p:cSld>
  <p:clrMapOvr>
    <a:masterClrMapping/>
  </p:clrMapOvr>
  <p:transition/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5325240"/>
      </p:ext>
    </p:extLst>
  </p:cSld>
  <p:clrMapOvr>
    <a:masterClrMapping/>
  </p:clrMapOvr>
  <p:transition/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970627"/>
      </p:ext>
    </p:extLst>
  </p:cSld>
  <p:clrMapOvr>
    <a:masterClrMapping/>
  </p:clrMapOvr>
  <p:transition/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0644744"/>
      </p:ext>
    </p:extLst>
  </p:cSld>
  <p:clrMapOvr>
    <a:masterClrMapping/>
  </p:clrMapOvr>
  <p:transition/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140169"/>
      </p:ext>
    </p:extLst>
  </p:cSld>
  <p:clrMapOvr>
    <a:masterClrMapping/>
  </p:clrMapOvr>
  <p:transition/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990669"/>
      </p:ext>
    </p:extLst>
  </p:cSld>
  <p:clrMapOvr>
    <a:masterClrMapping/>
  </p:clrMapOvr>
  <p:transition/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53448"/>
      </p:ext>
    </p:extLst>
  </p:cSld>
  <p:clrMapOvr>
    <a:masterClrMapping/>
  </p:clrMapOvr>
  <p:transition/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812980"/>
      </p:ext>
    </p:extLst>
  </p:cSld>
  <p:clrMapOvr>
    <a:masterClrMapping/>
  </p:clrMapOvr>
  <p:transition/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028989"/>
      </p:ext>
    </p:extLst>
  </p:cSld>
  <p:clrMapOvr>
    <a:masterClrMapping/>
  </p:clrMapOvr>
  <p:transition/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731044"/>
      </p:ext>
    </p:extLst>
  </p:cSld>
  <p:clrMapOvr>
    <a:masterClrMapping/>
  </p:clrMapOvr>
  <p:transition/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410915"/>
      </p:ext>
    </p:extLst>
  </p:cSld>
  <p:clrMapOvr>
    <a:masterClrMapping/>
  </p:clrMapOvr>
  <p:transition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674615"/>
      </p:ext>
    </p:extLst>
  </p:cSld>
  <p:clrMapOvr>
    <a:masterClrMapping/>
  </p:clrMapOvr>
  <p:transition/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100027"/>
      </p:ext>
    </p:extLst>
  </p:cSld>
  <p:clrMapOvr>
    <a:masterClrMapping/>
  </p:clrMapOvr>
  <p:transition/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486008"/>
      </p:ext>
    </p:extLst>
  </p:cSld>
  <p:clrMapOvr>
    <a:masterClrMapping/>
  </p:clrMapOvr>
  <p:transition/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058285"/>
      </p:ext>
    </p:extLst>
  </p:cSld>
  <p:clrMapOvr>
    <a:masterClrMapping/>
  </p:clrMapOvr>
  <p:transition/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074006"/>
      </p:ext>
    </p:extLst>
  </p:cSld>
  <p:clrMapOvr>
    <a:masterClrMapping/>
  </p:clrMapOvr>
  <p:transition/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924304"/>
      </p:ext>
    </p:extLst>
  </p:cSld>
  <p:clrMapOvr>
    <a:masterClrMapping/>
  </p:clrMapOvr>
  <p:transition/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965277"/>
      </p:ext>
    </p:extLst>
  </p:cSld>
  <p:clrMapOvr>
    <a:masterClrMapping/>
  </p:clrMapOvr>
  <p:transition/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262534"/>
      </p:ext>
    </p:extLst>
  </p:cSld>
  <p:clrMapOvr>
    <a:masterClrMapping/>
  </p:clrMapOvr>
  <p:transition/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872371"/>
      </p:ext>
    </p:extLst>
  </p:cSld>
  <p:clrMapOvr>
    <a:masterClrMapping/>
  </p:clrMapOvr>
  <p:transition/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072511"/>
      </p:ext>
    </p:extLst>
  </p:cSld>
  <p:clrMapOvr>
    <a:masterClrMapping/>
  </p:clrMapOvr>
  <p:transition/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371842"/>
      </p:ext>
    </p:extLst>
  </p:cSld>
  <p:clrMapOvr>
    <a:masterClrMapping/>
  </p:clrMapOvr>
  <p:transition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296944"/>
      </p:ext>
    </p:extLst>
  </p:cSld>
  <p:clrMapOvr>
    <a:masterClrMapping/>
  </p:clrMapOvr>
  <p:transition/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938524"/>
      </p:ext>
    </p:extLst>
  </p:cSld>
  <p:clrMapOvr>
    <a:masterClrMapping/>
  </p:clrMapOvr>
  <p:transition/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690521"/>
      </p:ext>
    </p:extLst>
  </p:cSld>
  <p:clrMapOvr>
    <a:masterClrMapping/>
  </p:clrMapOvr>
  <p:transition/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202199"/>
      </p:ext>
    </p:extLst>
  </p:cSld>
  <p:clrMapOvr>
    <a:masterClrMapping/>
  </p:clrMapOvr>
  <p:transition/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60052"/>
      </p:ext>
    </p:extLst>
  </p:cSld>
  <p:clrMapOvr>
    <a:masterClrMapping/>
  </p:clrMapOvr>
  <p:transition/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824785"/>
      </p:ext>
    </p:extLst>
  </p:cSld>
  <p:clrMapOvr>
    <a:masterClrMapping/>
  </p:clrMapOvr>
  <p:transition/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858000"/>
      </p:ext>
    </p:extLst>
  </p:cSld>
  <p:clrMapOvr>
    <a:masterClrMapping/>
  </p:clrMapOvr>
  <p:transition/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8723525"/>
      </p:ext>
    </p:extLst>
  </p:cSld>
  <p:clrMapOvr>
    <a:masterClrMapping/>
  </p:clrMapOvr>
  <p:transition/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908354"/>
      </p:ext>
    </p:extLst>
  </p:cSld>
  <p:clrMapOvr>
    <a:masterClrMapping/>
  </p:clrMapOvr>
  <p:transition/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1666288"/>
      </p:ext>
    </p:extLst>
  </p:cSld>
  <p:clrMapOvr>
    <a:masterClrMapping/>
  </p:clrMapOvr>
  <p:transition/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128697"/>
      </p:ext>
    </p:extLst>
  </p:cSld>
  <p:clrMapOvr>
    <a:masterClrMapping/>
  </p:clrMapOvr>
  <p:transition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286941"/>
      </p:ext>
    </p:extLst>
  </p:cSld>
  <p:clrMapOvr>
    <a:masterClrMapping/>
  </p:clrMapOvr>
  <p:transition/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472973"/>
      </p:ext>
    </p:extLst>
  </p:cSld>
  <p:clrMapOvr>
    <a:masterClrMapping/>
  </p:clrMapOvr>
  <p:transition/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97611"/>
      </p:ext>
    </p:extLst>
  </p:cSld>
  <p:clrMapOvr>
    <a:masterClrMapping/>
  </p:clrMapOvr>
  <p:transition/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076406"/>
      </p:ext>
    </p:extLst>
  </p:cSld>
  <p:clrMapOvr>
    <a:masterClrMapping/>
  </p:clrMapOvr>
  <p:transition/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0829011"/>
      </p:ext>
    </p:extLst>
  </p:cSld>
  <p:clrMapOvr>
    <a:masterClrMapping/>
  </p:clrMapOvr>
  <p:transition/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332820"/>
      </p:ext>
    </p:extLst>
  </p:cSld>
  <p:clrMapOvr>
    <a:masterClrMapping/>
  </p:clrMapOvr>
  <p:transition/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9006135"/>
      </p:ext>
    </p:extLst>
  </p:cSld>
  <p:clrMapOvr>
    <a:masterClrMapping/>
  </p:clrMapOvr>
  <p:transition/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5113654"/>
      </p:ext>
    </p:extLst>
  </p:cSld>
  <p:clrMapOvr>
    <a:masterClrMapping/>
  </p:clrMapOvr>
  <p:transition/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833387"/>
      </p:ext>
    </p:extLst>
  </p:cSld>
  <p:clrMapOvr>
    <a:masterClrMapping/>
  </p:clrMapOvr>
  <p:transition/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933191"/>
      </p:ext>
    </p:extLst>
  </p:cSld>
  <p:clrMapOvr>
    <a:masterClrMapping/>
  </p:clrMapOvr>
  <p:transition/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361951"/>
      </p:ext>
    </p:extLst>
  </p:cSld>
  <p:clrMapOvr>
    <a:masterClrMapping/>
  </p:clrMapOvr>
  <p:transition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239162"/>
      </p:ext>
    </p:extLst>
  </p:cSld>
  <p:clrMapOvr>
    <a:masterClrMapping/>
  </p:clrMapOvr>
  <p:transition/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61599"/>
      </p:ext>
    </p:extLst>
  </p:cSld>
  <p:clrMapOvr>
    <a:masterClrMapping/>
  </p:clrMapOvr>
  <p:transition/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9233069"/>
      </p:ext>
    </p:extLst>
  </p:cSld>
  <p:clrMapOvr>
    <a:masterClrMapping/>
  </p:clrMapOvr>
  <p:transition/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634290"/>
      </p:ext>
    </p:extLst>
  </p:cSld>
  <p:clrMapOvr>
    <a:masterClrMapping/>
  </p:clrMapOvr>
  <p:transition/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498438"/>
      </p:ext>
    </p:extLst>
  </p:cSld>
  <p:clrMapOvr>
    <a:masterClrMapping/>
  </p:clrMapOvr>
  <p:transition/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600782"/>
      </p:ext>
    </p:extLst>
  </p:cSld>
  <p:clrMapOvr>
    <a:masterClrMapping/>
  </p:clrMapOvr>
  <p:transition/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9908434"/>
      </p:ext>
    </p:extLst>
  </p:cSld>
  <p:clrMapOvr>
    <a:masterClrMapping/>
  </p:clrMapOvr>
  <p:transition/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8925956"/>
      </p:ext>
    </p:extLst>
  </p:cSld>
  <p:clrMapOvr>
    <a:masterClrMapping/>
  </p:clrMapOvr>
  <p:transition/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256713"/>
      </p:ext>
    </p:extLst>
  </p:cSld>
  <p:clrMapOvr>
    <a:masterClrMapping/>
  </p:clrMapOvr>
  <p:transition/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413022"/>
      </p:ext>
    </p:extLst>
  </p:cSld>
  <p:clrMapOvr>
    <a:masterClrMapping/>
  </p:clrMapOvr>
  <p:transition/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60692"/>
      </p:ext>
    </p:extLst>
  </p:cSld>
  <p:clrMapOvr>
    <a:masterClrMapping/>
  </p:clrMapOvr>
  <p:transition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1337011"/>
      </p:ext>
    </p:extLst>
  </p:cSld>
  <p:clrMapOvr>
    <a:masterClrMapping/>
  </p:clrMapOvr>
  <p:transition/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8462465"/>
      </p:ext>
    </p:extLst>
  </p:cSld>
  <p:clrMapOvr>
    <a:masterClrMapping/>
  </p:clrMapOvr>
  <p:transition/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591825"/>
      </p:ext>
    </p:extLst>
  </p:cSld>
  <p:clrMapOvr>
    <a:masterClrMapping/>
  </p:clrMapOvr>
  <p:transition/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769223"/>
      </p:ext>
    </p:extLst>
  </p:cSld>
  <p:clrMapOvr>
    <a:masterClrMapping/>
  </p:clrMapOvr>
  <p:transition/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595418"/>
      </p:ext>
    </p:extLst>
  </p:cSld>
  <p:clrMapOvr>
    <a:masterClrMapping/>
  </p:clrMapOvr>
  <p:transition/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860120"/>
      </p:ext>
    </p:extLst>
  </p:cSld>
  <p:clrMapOvr>
    <a:masterClrMapping/>
  </p:clrMapOvr>
  <p:transition/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094286"/>
      </p:ext>
    </p:extLst>
  </p:cSld>
  <p:clrMapOvr>
    <a:masterClrMapping/>
  </p:clrMapOvr>
  <p:transition/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215758"/>
      </p:ext>
    </p:extLst>
  </p:cSld>
  <p:clrMapOvr>
    <a:masterClrMapping/>
  </p:clrMapOvr>
  <p:transition/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307977"/>
      </p:ext>
    </p:extLst>
  </p:cSld>
  <p:clrMapOvr>
    <a:masterClrMapping/>
  </p:clrMapOvr>
  <p:transition/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635050"/>
      </p:ext>
    </p:extLst>
  </p:cSld>
  <p:clrMapOvr>
    <a:masterClrMapping/>
  </p:clrMapOvr>
  <p:transition/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295903"/>
      </p:ext>
    </p:extLst>
  </p:cSld>
  <p:clrMapOvr>
    <a:masterClrMapping/>
  </p:clrMapOvr>
  <p:transition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372347"/>
      </p:ext>
    </p:extLst>
  </p:cSld>
  <p:clrMapOvr>
    <a:masterClrMapping/>
  </p:clrMapOvr>
  <p:transition/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604625"/>
      </p:ext>
    </p:extLst>
  </p:cSld>
  <p:clrMapOvr>
    <a:masterClrMapping/>
  </p:clrMapOvr>
  <p:transition/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225766"/>
      </p:ext>
    </p:extLst>
  </p:cSld>
  <p:clrMapOvr>
    <a:masterClrMapping/>
  </p:clrMapOvr>
  <p:transition/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959746"/>
      </p:ext>
    </p:extLst>
  </p:cSld>
  <p:clrMapOvr>
    <a:masterClrMapping/>
  </p:clrMapOvr>
  <p:transition/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375048"/>
      </p:ext>
    </p:extLst>
  </p:cSld>
  <p:clrMapOvr>
    <a:masterClrMapping/>
  </p:clrMapOvr>
  <p:transition/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1111051"/>
      </p:ext>
    </p:extLst>
  </p:cSld>
  <p:clrMapOvr>
    <a:masterClrMapping/>
  </p:clrMapOvr>
  <p:transition/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5926001"/>
      </p:ext>
    </p:extLst>
  </p:cSld>
  <p:clrMapOvr>
    <a:masterClrMapping/>
  </p:clrMapOvr>
  <p:transition/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494374"/>
      </p:ext>
    </p:extLst>
  </p:cSld>
  <p:clrMapOvr>
    <a:masterClrMapping/>
  </p:clrMapOvr>
  <p:transition/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128457"/>
      </p:ext>
    </p:extLst>
  </p:cSld>
  <p:clrMapOvr>
    <a:masterClrMapping/>
  </p:clrMapOvr>
  <p:transition/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739886"/>
      </p:ext>
    </p:extLst>
  </p:cSld>
  <p:clrMapOvr>
    <a:masterClrMapping/>
  </p:clrMapOvr>
  <p:transition/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601988"/>
      </p:ext>
    </p:extLst>
  </p:cSld>
  <p:clrMapOvr>
    <a:masterClrMapping/>
  </p:clrMapOvr>
  <p:transition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9682470"/>
      </p:ext>
    </p:extLst>
  </p:cSld>
  <p:clrMapOvr>
    <a:masterClrMapping/>
  </p:clrMapOvr>
  <p:transition/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119872"/>
      </p:ext>
    </p:extLst>
  </p:cSld>
  <p:clrMapOvr>
    <a:masterClrMapping/>
  </p:clrMapOvr>
  <p:transition/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3311930"/>
      </p:ext>
    </p:extLst>
  </p:cSld>
  <p:clrMapOvr>
    <a:masterClrMapping/>
  </p:clrMapOvr>
  <p:transition/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851417"/>
      </p:ext>
    </p:extLst>
  </p:cSld>
  <p:clrMapOvr>
    <a:masterClrMapping/>
  </p:clrMapOvr>
  <p:transition/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485330"/>
      </p:ext>
    </p:extLst>
  </p:cSld>
  <p:clrMapOvr>
    <a:masterClrMapping/>
  </p:clrMapOvr>
  <p:transition/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7244921"/>
      </p:ext>
    </p:extLst>
  </p:cSld>
  <p:clrMapOvr>
    <a:masterClrMapping/>
  </p:clrMapOvr>
  <p:transition/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292245"/>
      </p:ext>
    </p:extLst>
  </p:cSld>
  <p:clrMapOvr>
    <a:masterClrMapping/>
  </p:clrMapOvr>
  <p:transition/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252891"/>
      </p:ext>
    </p:extLst>
  </p:cSld>
  <p:clrMapOvr>
    <a:masterClrMapping/>
  </p:clrMapOvr>
  <p:transition/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4672604"/>
      </p:ext>
    </p:extLst>
  </p:cSld>
  <p:clrMapOvr>
    <a:masterClrMapping/>
  </p:clrMapOvr>
  <p:transition/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0604832"/>
      </p:ext>
    </p:extLst>
  </p:cSld>
  <p:clrMapOvr>
    <a:masterClrMapping/>
  </p:clrMapOvr>
  <p:transition/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4083998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594966"/>
      </p:ext>
    </p:extLst>
  </p:cSld>
  <p:clrMapOvr>
    <a:masterClrMapping/>
  </p:clrMapOvr>
  <p:transition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607370"/>
      </p:ext>
    </p:extLst>
  </p:cSld>
  <p:clrMapOvr>
    <a:masterClrMapping/>
  </p:clrMapOvr>
  <p:transition/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6461873"/>
      </p:ext>
    </p:extLst>
  </p:cSld>
  <p:clrMapOvr>
    <a:masterClrMapping/>
  </p:clrMapOvr>
  <p:transition/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8315636"/>
      </p:ext>
    </p:extLst>
  </p:cSld>
  <p:clrMapOvr>
    <a:masterClrMapping/>
  </p:clrMapOvr>
  <p:transition/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6036106"/>
      </p:ext>
    </p:extLst>
  </p:cSld>
  <p:clrMapOvr>
    <a:masterClrMapping/>
  </p:clrMapOvr>
  <p:transition/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172709"/>
      </p:ext>
    </p:extLst>
  </p:cSld>
  <p:clrMapOvr>
    <a:masterClrMapping/>
  </p:clrMapOvr>
  <p:transition/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624602"/>
      </p:ext>
    </p:extLst>
  </p:cSld>
  <p:clrMapOvr>
    <a:masterClrMapping/>
  </p:clrMapOvr>
  <p:transition/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218957"/>
      </p:ext>
    </p:extLst>
  </p:cSld>
  <p:clrMapOvr>
    <a:masterClrMapping/>
  </p:clrMapOvr>
  <p:transition/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2875069"/>
      </p:ext>
    </p:extLst>
  </p:cSld>
  <p:clrMapOvr>
    <a:masterClrMapping/>
  </p:clrMapOvr>
  <p:transition/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327077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258606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3766104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974552"/>
      </p:ext>
    </p:extLst>
  </p:cSld>
  <p:clrMapOvr>
    <a:masterClrMapping/>
  </p:clrMapOvr>
  <p:transition/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46718525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02491966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4046406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39089616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78661175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27235319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025802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9499173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4661904"/>
      </p:ext>
    </p:extLst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326670"/>
      </p:ext>
    </p:extLst>
  </p:cSld>
  <p:clrMapOvr>
    <a:masterClrMapping/>
  </p:clrMapOvr>
  <p:transition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882175"/>
      </p:ext>
    </p:extLst>
  </p:cSld>
  <p:clrMapOvr>
    <a:masterClrMapping/>
  </p:clrMapOvr>
  <p:transition/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930617"/>
      </p:ext>
    </p:extLst>
  </p:cSld>
  <p:clrMapOvr>
    <a:masterClrMapping/>
  </p:clrMapOvr>
  <p:transition/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741818"/>
      </p:ext>
    </p:extLst>
  </p:cSld>
  <p:clrMapOvr>
    <a:masterClrMapping/>
  </p:clrMapOvr>
  <p:transition/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03005"/>
      </p:ext>
    </p:extLst>
  </p:cSld>
  <p:clrMapOvr>
    <a:masterClrMapping/>
  </p:clrMapOvr>
  <p:transition/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9624945"/>
      </p:ext>
    </p:extLst>
  </p:cSld>
  <p:clrMapOvr>
    <a:masterClrMapping/>
  </p:clrMapOvr>
  <p:transition/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3483311"/>
      </p:ext>
    </p:extLst>
  </p:cSld>
  <p:clrMapOvr>
    <a:masterClrMapping/>
  </p:clrMapOvr>
  <p:transition/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540955"/>
      </p:ext>
    </p:extLst>
  </p:cSld>
  <p:clrMapOvr>
    <a:masterClrMapping/>
  </p:clrMapOvr>
  <p:transition/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710097"/>
      </p:ext>
    </p:extLst>
  </p:cSld>
  <p:clrMapOvr>
    <a:masterClrMapping/>
  </p:clrMapOvr>
  <p:transition/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3033346"/>
      </p:ext>
    </p:extLst>
  </p:cSld>
  <p:clrMapOvr>
    <a:masterClrMapping/>
  </p:clrMapOvr>
  <p:transition/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639750"/>
      </p:ext>
    </p:extLst>
  </p:cSld>
  <p:clrMapOvr>
    <a:masterClrMapping/>
  </p:clrMapOvr>
  <p:transition/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714908"/>
      </p:ext>
    </p:extLst>
  </p:cSld>
  <p:clrMapOvr>
    <a:masterClrMapping/>
  </p:clrMapOvr>
  <p:transition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683289"/>
      </p:ext>
    </p:extLst>
  </p:cSld>
  <p:clrMapOvr>
    <a:masterClrMapping/>
  </p:clrMapOvr>
  <p:transition/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2914329"/>
      </p:ext>
    </p:extLst>
  </p:cSld>
  <p:clrMapOvr>
    <a:masterClrMapping/>
  </p:clrMapOvr>
  <p:transition/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476619"/>
      </p:ext>
    </p:extLst>
  </p:cSld>
  <p:clrMapOvr>
    <a:masterClrMapping/>
  </p:clrMapOvr>
  <p:transition/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8415703"/>
      </p:ext>
    </p:extLst>
  </p:cSld>
  <p:clrMapOvr>
    <a:masterClrMapping/>
  </p:clrMapOvr>
  <p:transition/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025887"/>
      </p:ext>
    </p:extLst>
  </p:cSld>
  <p:clrMapOvr>
    <a:masterClrMapping/>
  </p:clrMapOvr>
  <p:transition/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3364956"/>
      </p:ext>
    </p:extLst>
  </p:cSld>
  <p:clrMapOvr>
    <a:masterClrMapping/>
  </p:clrMapOvr>
  <p:transition/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877144"/>
      </p:ext>
    </p:extLst>
  </p:cSld>
  <p:clrMapOvr>
    <a:masterClrMapping/>
  </p:clrMapOvr>
  <p:transition/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23960"/>
      </p:ext>
    </p:extLst>
  </p:cSld>
  <p:clrMapOvr>
    <a:masterClrMapping/>
  </p:clrMapOvr>
  <p:transition/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606105"/>
      </p:ext>
    </p:extLst>
  </p:cSld>
  <p:clrMapOvr>
    <a:masterClrMapping/>
  </p:clrMapOvr>
  <p:transition/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06685"/>
      </p:ext>
    </p:extLst>
  </p:cSld>
  <p:clrMapOvr>
    <a:masterClrMapping/>
  </p:clrMapOvr>
  <p:transition/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125803"/>
      </p:ext>
    </p:extLst>
  </p:cSld>
  <p:clrMapOvr>
    <a:masterClrMapping/>
  </p:clrMapOvr>
  <p:transition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508187"/>
      </p:ext>
    </p:extLst>
  </p:cSld>
  <p:clrMapOvr>
    <a:masterClrMapping/>
  </p:clrMapOvr>
  <p:transition/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487796"/>
      </p:ext>
    </p:extLst>
  </p:cSld>
  <p:clrMapOvr>
    <a:masterClrMapping/>
  </p:clrMapOvr>
  <p:transition/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104361"/>
      </p:ext>
    </p:extLst>
  </p:cSld>
  <p:clrMapOvr>
    <a:masterClrMapping/>
  </p:clrMapOvr>
  <p:transition/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798861"/>
      </p:ext>
    </p:extLst>
  </p:cSld>
  <p:clrMapOvr>
    <a:masterClrMapping/>
  </p:clrMapOvr>
  <p:transition/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1997015"/>
      </p:ext>
    </p:extLst>
  </p:cSld>
  <p:clrMapOvr>
    <a:masterClrMapping/>
  </p:clrMapOvr>
  <p:transition/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749940"/>
      </p:ext>
    </p:extLst>
  </p:cSld>
  <p:clrMapOvr>
    <a:masterClrMapping/>
  </p:clrMapOvr>
  <p:transition/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950887"/>
      </p:ext>
    </p:extLst>
  </p:cSld>
  <p:clrMapOvr>
    <a:masterClrMapping/>
  </p:clrMapOvr>
  <p:transition/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0032131"/>
      </p:ext>
    </p:extLst>
  </p:cSld>
  <p:clrMapOvr>
    <a:masterClrMapping/>
  </p:clrMapOvr>
  <p:transition/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6066"/>
      </p:ext>
    </p:extLst>
  </p:cSld>
  <p:clrMapOvr>
    <a:masterClrMapping/>
  </p:clrMapOvr>
  <p:transition/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401441"/>
      </p:ext>
    </p:extLst>
  </p:cSld>
  <p:clrMapOvr>
    <a:masterClrMapping/>
  </p:clrMapOvr>
  <p:transition/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575874"/>
      </p:ext>
    </p:extLst>
  </p:cSld>
  <p:clrMapOvr>
    <a:masterClrMapping/>
  </p:clrMapOvr>
  <p:transition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971540"/>
      </p:ext>
    </p:extLst>
  </p:cSld>
  <p:clrMapOvr>
    <a:masterClrMapping/>
  </p:clrMapOvr>
  <p:transition/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458503"/>
      </p:ext>
    </p:extLst>
  </p:cSld>
  <p:clrMapOvr>
    <a:masterClrMapping/>
  </p:clrMapOvr>
  <p:transition/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392261"/>
      </p:ext>
    </p:extLst>
  </p:cSld>
  <p:clrMapOvr>
    <a:masterClrMapping/>
  </p:clrMapOvr>
  <p:transition/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255110"/>
      </p:ext>
    </p:extLst>
  </p:cSld>
  <p:clrMapOvr>
    <a:masterClrMapping/>
  </p:clrMapOvr>
  <p:transition/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450613"/>
      </p:ext>
    </p:extLst>
  </p:cSld>
  <p:clrMapOvr>
    <a:masterClrMapping/>
  </p:clrMapOvr>
  <p:transition/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3608909"/>
      </p:ext>
    </p:extLst>
  </p:cSld>
  <p:clrMapOvr>
    <a:masterClrMapping/>
  </p:clrMapOvr>
  <p:transition/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385028"/>
      </p:ext>
    </p:extLst>
  </p:cSld>
  <p:clrMapOvr>
    <a:masterClrMapping/>
  </p:clrMapOvr>
  <p:transition/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343891"/>
      </p:ext>
    </p:extLst>
  </p:cSld>
  <p:clrMapOvr>
    <a:masterClrMapping/>
  </p:clrMapOvr>
  <p:transition/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131508"/>
      </p:ext>
    </p:extLst>
  </p:cSld>
  <p:clrMapOvr>
    <a:masterClrMapping/>
  </p:clrMapOvr>
  <p:transition/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250393"/>
      </p:ext>
    </p:extLst>
  </p:cSld>
  <p:clrMapOvr>
    <a:masterClrMapping/>
  </p:clrMapOvr>
  <p:transition/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292804"/>
      </p:ext>
    </p:extLst>
  </p:cSld>
  <p:clrMapOvr>
    <a:masterClrMapping/>
  </p:clrMapOvr>
  <p:transition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6771473"/>
      </p:ext>
    </p:extLst>
  </p:cSld>
  <p:clrMapOvr>
    <a:masterClrMapping/>
  </p:clrMapOvr>
  <p:transition/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034706"/>
      </p:ext>
    </p:extLst>
  </p:cSld>
  <p:clrMapOvr>
    <a:masterClrMapping/>
  </p:clrMapOvr>
  <p:transition/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885709"/>
      </p:ext>
    </p:extLst>
  </p:cSld>
  <p:clrMapOvr>
    <a:masterClrMapping/>
  </p:clrMapOvr>
  <p:transition/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824194"/>
      </p:ext>
    </p:extLst>
  </p:cSld>
  <p:clrMapOvr>
    <a:masterClrMapping/>
  </p:clrMapOvr>
  <p:transition/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170771"/>
      </p:ext>
    </p:extLst>
  </p:cSld>
  <p:clrMapOvr>
    <a:masterClrMapping/>
  </p:clrMapOvr>
  <p:transition/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5060217"/>
      </p:ext>
    </p:extLst>
  </p:cSld>
  <p:clrMapOvr>
    <a:masterClrMapping/>
  </p:clrMapOvr>
  <p:transition/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985228"/>
      </p:ext>
    </p:extLst>
  </p:cSld>
  <p:clrMapOvr>
    <a:masterClrMapping/>
  </p:clrMapOvr>
  <p:transition/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526151"/>
      </p:ext>
    </p:extLst>
  </p:cSld>
  <p:clrMapOvr>
    <a:masterClrMapping/>
  </p:clrMapOvr>
  <p:transition/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5364098"/>
      </p:ext>
    </p:extLst>
  </p:cSld>
  <p:clrMapOvr>
    <a:masterClrMapping/>
  </p:clrMapOvr>
  <p:transition/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202982"/>
      </p:ext>
    </p:extLst>
  </p:cSld>
  <p:clrMapOvr>
    <a:masterClrMapping/>
  </p:clrMapOvr>
  <p:transition/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920662"/>
      </p:ext>
    </p:extLst>
  </p:cSld>
  <p:clrMapOvr>
    <a:masterClrMapping/>
  </p:clrMapOvr>
  <p:transition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462747"/>
      </p:ext>
    </p:extLst>
  </p:cSld>
  <p:clrMapOvr>
    <a:masterClrMapping/>
  </p:clrMapOvr>
  <p:transition/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900300"/>
      </p:ext>
    </p:extLst>
  </p:cSld>
  <p:clrMapOvr>
    <a:masterClrMapping/>
  </p:clrMapOvr>
  <p:transition/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437952"/>
      </p:ext>
    </p:extLst>
  </p:cSld>
  <p:clrMapOvr>
    <a:masterClrMapping/>
  </p:clrMapOvr>
  <p:transition/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388076"/>
      </p:ext>
    </p:extLst>
  </p:cSld>
  <p:clrMapOvr>
    <a:masterClrMapping/>
  </p:clrMapOvr>
  <p:transition/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07209"/>
      </p:ext>
    </p:extLst>
  </p:cSld>
  <p:clrMapOvr>
    <a:masterClrMapping/>
  </p:clrMapOvr>
  <p:transition/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790750"/>
      </p:ext>
    </p:extLst>
  </p:cSld>
  <p:clrMapOvr>
    <a:masterClrMapping/>
  </p:clrMapOvr>
  <p:transition/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122715"/>
      </p:ext>
    </p:extLst>
  </p:cSld>
  <p:clrMapOvr>
    <a:masterClrMapping/>
  </p:clrMapOvr>
  <p:transition/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021062"/>
      </p:ext>
    </p:extLst>
  </p:cSld>
  <p:clrMapOvr>
    <a:masterClrMapping/>
  </p:clrMapOvr>
  <p:transition/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6149374"/>
      </p:ext>
    </p:extLst>
  </p:cSld>
  <p:clrMapOvr>
    <a:masterClrMapping/>
  </p:clrMapOvr>
  <p:transition/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61039"/>
      </p:ext>
    </p:extLst>
  </p:cSld>
  <p:clrMapOvr>
    <a:masterClrMapping/>
  </p:clrMapOvr>
  <p:transition/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899998"/>
      </p:ext>
    </p:extLst>
  </p:cSld>
  <p:clrMapOvr>
    <a:masterClrMapping/>
  </p:clrMapOvr>
  <p:transition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301115"/>
      </p:ext>
    </p:extLst>
  </p:cSld>
  <p:clrMapOvr>
    <a:masterClrMapping/>
  </p:clrMapOvr>
  <p:transition/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283290"/>
      </p:ext>
    </p:extLst>
  </p:cSld>
  <p:clrMapOvr>
    <a:masterClrMapping/>
  </p:clrMapOvr>
  <p:transition/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578246"/>
      </p:ext>
    </p:extLst>
  </p:cSld>
  <p:clrMapOvr>
    <a:masterClrMapping/>
  </p:clrMapOvr>
  <p:transition/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624596"/>
      </p:ext>
    </p:extLst>
  </p:cSld>
  <p:clrMapOvr>
    <a:masterClrMapping/>
  </p:clrMapOvr>
  <p:transition/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221728"/>
      </p:ext>
    </p:extLst>
  </p:cSld>
  <p:clrMapOvr>
    <a:masterClrMapping/>
  </p:clrMapOvr>
  <p:transition/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931120"/>
      </p:ext>
    </p:extLst>
  </p:cSld>
  <p:clrMapOvr>
    <a:masterClrMapping/>
  </p:clrMapOvr>
  <p:transition/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8711505"/>
      </p:ext>
    </p:extLst>
  </p:cSld>
  <p:clrMapOvr>
    <a:masterClrMapping/>
  </p:clrMapOvr>
  <p:transition/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8636519"/>
      </p:ext>
    </p:extLst>
  </p:cSld>
  <p:clrMapOvr>
    <a:masterClrMapping/>
  </p:clrMapOvr>
  <p:transition/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733409"/>
      </p:ext>
    </p:extLst>
  </p:cSld>
  <p:clrMapOvr>
    <a:masterClrMapping/>
  </p:clrMapOvr>
  <p:transition/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122226"/>
      </p:ext>
    </p:extLst>
  </p:cSld>
  <p:clrMapOvr>
    <a:masterClrMapping/>
  </p:clrMapOvr>
  <p:transition/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3515996"/>
      </p:ext>
    </p:extLst>
  </p:cSld>
  <p:clrMapOvr>
    <a:masterClrMapping/>
  </p:clrMapOvr>
  <p:transition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834769"/>
      </p:ext>
    </p:extLst>
  </p:cSld>
  <p:clrMapOvr>
    <a:masterClrMapping/>
  </p:clrMapOvr>
  <p:transition/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6089477"/>
      </p:ext>
    </p:extLst>
  </p:cSld>
  <p:clrMapOvr>
    <a:masterClrMapping/>
  </p:clrMapOvr>
  <p:transition/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761373"/>
      </p:ext>
    </p:extLst>
  </p:cSld>
  <p:clrMapOvr>
    <a:masterClrMapping/>
  </p:clrMapOvr>
  <p:transition/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413683"/>
      </p:ext>
    </p:extLst>
  </p:cSld>
  <p:clrMapOvr>
    <a:masterClrMapping/>
  </p:clrMapOvr>
  <p:transition/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699964"/>
      </p:ext>
    </p:extLst>
  </p:cSld>
  <p:clrMapOvr>
    <a:masterClrMapping/>
  </p:clrMapOvr>
  <p:transition/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912965"/>
      </p:ext>
    </p:extLst>
  </p:cSld>
  <p:clrMapOvr>
    <a:masterClrMapping/>
  </p:clrMapOvr>
  <p:transition/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009283"/>
      </p:ext>
    </p:extLst>
  </p:cSld>
  <p:clrMapOvr>
    <a:masterClrMapping/>
  </p:clrMapOvr>
  <p:transition/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087437"/>
      </p:ext>
    </p:extLst>
  </p:cSld>
  <p:clrMapOvr>
    <a:masterClrMapping/>
  </p:clrMapOvr>
  <p:transition/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459077"/>
      </p:ext>
    </p:extLst>
  </p:cSld>
  <p:clrMapOvr>
    <a:masterClrMapping/>
  </p:clrMapOvr>
  <p:transition/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233793"/>
      </p:ext>
    </p:extLst>
  </p:cSld>
  <p:clrMapOvr>
    <a:masterClrMapping/>
  </p:clrMapOvr>
  <p:transition/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720381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3963788"/>
      </p:ext>
    </p:extLst>
  </p:cSld>
  <p:clrMapOvr>
    <a:masterClrMapping/>
  </p:clrMapOvr>
  <p:transition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479101"/>
      </p:ext>
    </p:extLst>
  </p:cSld>
  <p:clrMapOvr>
    <a:masterClrMapping/>
  </p:clrMapOvr>
  <p:transition/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578741"/>
      </p:ext>
    </p:extLst>
  </p:cSld>
  <p:clrMapOvr>
    <a:masterClrMapping/>
  </p:clrMapOvr>
  <p:transition/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305678"/>
      </p:ext>
    </p:extLst>
  </p:cSld>
  <p:clrMapOvr>
    <a:masterClrMapping/>
  </p:clrMapOvr>
  <p:transition/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74474"/>
      </p:ext>
    </p:extLst>
  </p:cSld>
  <p:clrMapOvr>
    <a:masterClrMapping/>
  </p:clrMapOvr>
  <p:transition/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783290"/>
      </p:ext>
    </p:extLst>
  </p:cSld>
  <p:clrMapOvr>
    <a:masterClrMapping/>
  </p:clrMapOvr>
  <p:transition/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206807"/>
      </p:ext>
    </p:extLst>
  </p:cSld>
  <p:clrMapOvr>
    <a:masterClrMapping/>
  </p:clrMapOvr>
  <p:transition/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833781"/>
      </p:ext>
    </p:extLst>
  </p:cSld>
  <p:clrMapOvr>
    <a:masterClrMapping/>
  </p:clrMapOvr>
  <p:transition/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50311"/>
      </p:ext>
    </p:extLst>
  </p:cSld>
  <p:clrMapOvr>
    <a:masterClrMapping/>
  </p:clrMapOvr>
  <p:transition/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6857163"/>
      </p:ext>
    </p:extLst>
  </p:cSld>
  <p:clrMapOvr>
    <a:masterClrMapping/>
  </p:clrMapOvr>
  <p:transition/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679544"/>
      </p:ext>
    </p:extLst>
  </p:cSld>
  <p:clrMapOvr>
    <a:masterClrMapping/>
  </p:clrMapOvr>
  <p:transition/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479945"/>
      </p:ext>
    </p:extLst>
  </p:cSld>
  <p:clrMapOvr>
    <a:masterClrMapping/>
  </p:clrMapOvr>
  <p:transition/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5513993"/>
      </p:ext>
    </p:extLst>
  </p:cSld>
  <p:clrMapOvr>
    <a:masterClrMapping/>
  </p:clrMapOvr>
  <p:transition/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214084"/>
      </p:ext>
    </p:extLst>
  </p:cSld>
  <p:clrMapOvr>
    <a:masterClrMapping/>
  </p:clrMapOvr>
  <p:transition/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720971"/>
      </p:ext>
    </p:extLst>
  </p:cSld>
  <p:clrMapOvr>
    <a:masterClrMapping/>
  </p:clrMapOvr>
  <p:transition/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531794"/>
      </p:ext>
    </p:extLst>
  </p:cSld>
  <p:clrMapOvr>
    <a:masterClrMapping/>
  </p:clrMapOvr>
  <p:transition/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6181080"/>
      </p:ext>
    </p:extLst>
  </p:cSld>
  <p:clrMapOvr>
    <a:masterClrMapping/>
  </p:clrMapOvr>
  <p:transition/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224268"/>
      </p:ext>
    </p:extLst>
  </p:cSld>
  <p:clrMapOvr>
    <a:masterClrMapping/>
  </p:clrMapOvr>
  <p:transition/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6597693"/>
      </p:ext>
    </p:extLst>
  </p:cSld>
  <p:clrMapOvr>
    <a:masterClrMapping/>
  </p:clrMapOvr>
  <p:transition/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6016434"/>
      </p:ext>
    </p:extLst>
  </p:cSld>
  <p:clrMapOvr>
    <a:masterClrMapping/>
  </p:clrMapOvr>
  <p:transition/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187851"/>
      </p:ext>
    </p:extLst>
  </p:cSld>
  <p:clrMapOvr>
    <a:masterClrMapping/>
  </p:clrMapOvr>
  <p:transition/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1844824"/>
            <a:ext cx="7772400" cy="1470025"/>
          </a:xfrm>
        </p:spPr>
        <p:txBody>
          <a:bodyPr anchor="ctr"/>
          <a:lstStyle/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4149080"/>
            <a:ext cx="6400800" cy="16561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269450811"/>
      </p:ext>
    </p:extLst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968552"/>
          </a:xfrm>
        </p:spPr>
        <p:txBody>
          <a:bodyPr/>
          <a:lstStyle/>
          <a:p>
            <a:pPr lvl="0"/>
            <a:r>
              <a:rPr lang="ko-KR" altLang="en-US" dirty="0"/>
              <a:t>마스터 텍스트 스타일을 편집합니다</a:t>
            </a:r>
          </a:p>
          <a:p>
            <a:pPr lvl="1"/>
            <a:r>
              <a:rPr lang="ko-KR" altLang="en-US" dirty="0"/>
              <a:t>둘째 수준</a:t>
            </a:r>
          </a:p>
          <a:p>
            <a:pPr lvl="2"/>
            <a:r>
              <a:rPr lang="ko-KR" altLang="en-US" dirty="0"/>
              <a:t>셋째 수준</a:t>
            </a:r>
          </a:p>
          <a:p>
            <a:pPr lvl="3"/>
            <a:r>
              <a:rPr lang="ko-KR" altLang="en-US" dirty="0"/>
              <a:t>넷째 수준</a:t>
            </a:r>
          </a:p>
          <a:p>
            <a:pPr lvl="4"/>
            <a:r>
              <a:rPr lang="ko-KR" altLang="en-US" dirty="0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930723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949556"/>
      </p:ext>
    </p:extLst>
  </p:cSld>
  <p:clrMapOvr>
    <a:masterClrMapping/>
  </p:clrMapOvr>
  <p:transition/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118285041"/>
      </p:ext>
    </p:extLst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0" name="직선 연결선 9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14290364"/>
      </p:ext>
    </p:extLst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3407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dirty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1988840"/>
            <a:ext cx="4040188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3407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1988840"/>
            <a:ext cx="4041775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2" name="직선 연결선 11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8857536"/>
      </p:ext>
    </p:extLst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3871302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3560198658"/>
      </p:ext>
    </p:extLst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1844824"/>
            <a:ext cx="7772400" cy="1470025"/>
          </a:xfrm>
        </p:spPr>
        <p:txBody>
          <a:bodyPr anchor="ctr"/>
          <a:lstStyle/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4149080"/>
            <a:ext cx="6400800" cy="16561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3521169761"/>
      </p:ext>
    </p:extLst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968552"/>
          </a:xfrm>
        </p:spPr>
        <p:txBody>
          <a:bodyPr/>
          <a:lstStyle/>
          <a:p>
            <a:pPr lvl="0"/>
            <a:r>
              <a:rPr lang="ko-KR" altLang="en-US" dirty="0"/>
              <a:t>마스터 텍스트 스타일을 편집합니다</a:t>
            </a:r>
          </a:p>
          <a:p>
            <a:pPr lvl="1"/>
            <a:r>
              <a:rPr lang="ko-KR" altLang="en-US" dirty="0"/>
              <a:t>둘째 수준</a:t>
            </a:r>
          </a:p>
          <a:p>
            <a:pPr lvl="2"/>
            <a:r>
              <a:rPr lang="ko-KR" altLang="en-US" dirty="0"/>
              <a:t>셋째 수준</a:t>
            </a:r>
          </a:p>
          <a:p>
            <a:pPr lvl="3"/>
            <a:r>
              <a:rPr lang="ko-KR" altLang="en-US" dirty="0"/>
              <a:t>넷째 수준</a:t>
            </a:r>
          </a:p>
          <a:p>
            <a:pPr lvl="4"/>
            <a:r>
              <a:rPr lang="ko-KR" altLang="en-US" dirty="0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5717963"/>
      </p:ext>
    </p:extLst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2712503997"/>
      </p:ext>
    </p:extLst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0" name="직선 연결선 9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9580925"/>
      </p:ext>
    </p:extLst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3407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dirty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1988840"/>
            <a:ext cx="4040188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3407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1988840"/>
            <a:ext cx="4041775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2" name="직선 연결선 11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80382005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416598"/>
      </p:ext>
    </p:extLst>
  </p:cSld>
  <p:clrMapOvr>
    <a:masterClrMapping/>
  </p:clrMapOvr>
  <p:transition/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6360243"/>
      </p:ext>
    </p:extLst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030836738"/>
      </p:ext>
    </p:extLst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1844824"/>
            <a:ext cx="7772400" cy="1470025"/>
          </a:xfrm>
        </p:spPr>
        <p:txBody>
          <a:bodyPr anchor="ctr"/>
          <a:lstStyle/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4149080"/>
            <a:ext cx="6400800" cy="165618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979659584"/>
      </p:ext>
    </p:extLst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968552"/>
          </a:xfrm>
        </p:spPr>
        <p:txBody>
          <a:bodyPr/>
          <a:lstStyle/>
          <a:p>
            <a:pPr lvl="0"/>
            <a:r>
              <a:rPr lang="ko-KR" altLang="en-US" dirty="0"/>
              <a:t>마스터 텍스트 스타일을 편집합니다</a:t>
            </a:r>
          </a:p>
          <a:p>
            <a:pPr lvl="1"/>
            <a:r>
              <a:rPr lang="ko-KR" altLang="en-US" dirty="0"/>
              <a:t>둘째 수준</a:t>
            </a:r>
          </a:p>
          <a:p>
            <a:pPr lvl="2"/>
            <a:r>
              <a:rPr lang="ko-KR" altLang="en-US" dirty="0"/>
              <a:t>셋째 수준</a:t>
            </a:r>
          </a:p>
          <a:p>
            <a:pPr lvl="3"/>
            <a:r>
              <a:rPr lang="ko-KR" altLang="en-US" dirty="0"/>
              <a:t>넷째 수준</a:t>
            </a:r>
          </a:p>
          <a:p>
            <a:pPr lvl="4"/>
            <a:r>
              <a:rPr lang="ko-KR" altLang="en-US" dirty="0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0635482"/>
      </p:ext>
    </p:extLst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211270273"/>
      </p:ext>
    </p:extLst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340768"/>
            <a:ext cx="4038600" cy="496855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0" name="직선 연결선 9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089216"/>
      </p:ext>
    </p:extLst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>
            <a:lvl1pPr>
              <a:defRPr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3407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dirty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1988840"/>
            <a:ext cx="4040188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3407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1988840"/>
            <a:ext cx="4041775" cy="432048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12" name="직선 연결선 11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5133650"/>
      </p:ext>
    </p:extLst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 anchor="b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cxnSp>
        <p:nvCxnSpPr>
          <p:cNvPr id="8" name="직선 연결선 7"/>
          <p:cNvCxnSpPr/>
          <p:nvPr userDrawn="1"/>
        </p:nvCxnSpPr>
        <p:spPr>
          <a:xfrm>
            <a:off x="251520" y="1052736"/>
            <a:ext cx="8640960" cy="0"/>
          </a:xfrm>
          <a:prstGeom prst="line">
            <a:avLst/>
          </a:prstGeom>
          <a:ln>
            <a:solidFill>
              <a:schemeClr val="dk1">
                <a:alpha val="7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5379239"/>
      </p:ext>
    </p:extLst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53336"/>
            <a:ext cx="2133600" cy="268139"/>
          </a:xfrm>
        </p:spPr>
        <p:txBody>
          <a:bodyPr/>
          <a:lstStyle/>
          <a:p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53336"/>
            <a:ext cx="2895600" cy="268139"/>
          </a:xfrm>
        </p:spPr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53336"/>
            <a:ext cx="2133600" cy="268139"/>
          </a:xfrm>
        </p:spPr>
        <p:txBody>
          <a:bodyPr/>
          <a:lstStyle/>
          <a:p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017163190"/>
      </p:ext>
    </p:extLst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420361"/>
      </p:ext>
    </p:extLst>
  </p:cSld>
  <p:clrMapOvr>
    <a:masterClrMapping/>
  </p:clrMapOvr>
  <p:transition/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983898"/>
      </p:ext>
    </p:extLst>
  </p:cSld>
  <p:clrMapOvr>
    <a:masterClrMapping/>
  </p:clrMapOvr>
  <p:transition/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776343"/>
      </p:ext>
    </p:extLst>
  </p:cSld>
  <p:clrMapOvr>
    <a:masterClrMapping/>
  </p:clrMapOvr>
  <p:transition/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1317608"/>
      </p:ext>
    </p:extLst>
  </p:cSld>
  <p:clrMapOvr>
    <a:masterClrMapping/>
  </p:clrMapOvr>
  <p:transition/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547157"/>
      </p:ext>
    </p:extLst>
  </p:cSld>
  <p:clrMapOvr>
    <a:masterClrMapping/>
  </p:clrMapOvr>
  <p:transition/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366942"/>
      </p:ext>
    </p:extLst>
  </p:cSld>
  <p:clrMapOvr>
    <a:masterClrMapping/>
  </p:clrMapOvr>
  <p:transition/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146044"/>
      </p:ext>
    </p:extLst>
  </p:cSld>
  <p:clrMapOvr>
    <a:masterClrMapping/>
  </p:clrMapOvr>
  <p:transition/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177631"/>
      </p:ext>
    </p:extLst>
  </p:cSld>
  <p:clrMapOvr>
    <a:masterClrMapping/>
  </p:clrMapOvr>
  <p:transition/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624343"/>
      </p:ext>
    </p:extLst>
  </p:cSld>
  <p:clrMapOvr>
    <a:masterClrMapping/>
  </p:clrMapOvr>
  <p:transition/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657091"/>
      </p:ext>
    </p:extLst>
  </p:cSld>
  <p:clrMapOvr>
    <a:masterClrMapping/>
  </p:clrMapOvr>
  <p:transition/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509516"/>
      </p:ext>
    </p:extLst>
  </p:cSld>
  <p:clrMapOvr>
    <a:masterClrMapping/>
  </p:clrMapOvr>
  <p:transition/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025913"/>
      </p:ext>
    </p:extLst>
  </p:cSld>
  <p:clrMapOvr>
    <a:masterClrMapping/>
  </p:clrMapOvr>
  <p:transition/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490541"/>
      </p:ext>
    </p:extLst>
  </p:cSld>
  <p:clrMapOvr>
    <a:masterClrMapping/>
  </p:clrMapOvr>
  <p:transition/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425361"/>
      </p:ext>
    </p:extLst>
  </p:cSld>
  <p:clrMapOvr>
    <a:masterClrMapping/>
  </p:clrMapOvr>
  <p:transition/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065472"/>
      </p:ext>
    </p:extLst>
  </p:cSld>
  <p:clrMapOvr>
    <a:masterClrMapping/>
  </p:clrMapOvr>
  <p:transition/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706598"/>
      </p:ext>
    </p:extLst>
  </p:cSld>
  <p:clrMapOvr>
    <a:masterClrMapping/>
  </p:clrMapOvr>
  <p:transition/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4574290"/>
      </p:ext>
    </p:extLst>
  </p:cSld>
  <p:clrMapOvr>
    <a:masterClrMapping/>
  </p:clrMapOvr>
  <p:transition/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588619"/>
      </p:ext>
    </p:extLst>
  </p:cSld>
  <p:clrMapOvr>
    <a:masterClrMapping/>
  </p:clrMapOvr>
  <p:transition/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171227"/>
      </p:ext>
    </p:extLst>
  </p:cSld>
  <p:clrMapOvr>
    <a:masterClrMapping/>
  </p:clrMapOvr>
  <p:transition/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696856"/>
      </p:ext>
    </p:extLst>
  </p:cSld>
  <p:clrMapOvr>
    <a:masterClrMapping/>
  </p:clrMapOvr>
  <p:transition/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895656"/>
      </p:ext>
    </p:extLst>
  </p:cSld>
  <p:clrMapOvr>
    <a:masterClrMapping/>
  </p:clrMapOvr>
  <p:transition/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6958333"/>
      </p:ext>
    </p:extLst>
  </p:cSld>
  <p:clrMapOvr>
    <a:masterClrMapping/>
  </p:clrMapOvr>
  <p:transition/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922636"/>
      </p:ext>
    </p:extLst>
  </p:cSld>
  <p:clrMapOvr>
    <a:masterClrMapping/>
  </p:clrMapOvr>
  <p:transition/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6869284"/>
      </p:ext>
    </p:extLst>
  </p:cSld>
  <p:clrMapOvr>
    <a:masterClrMapping/>
  </p:clrMapOvr>
  <p:transition/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363826"/>
      </p:ext>
    </p:extLst>
  </p:cSld>
  <p:clrMapOvr>
    <a:masterClrMapping/>
  </p:clrMapOvr>
  <p:transition/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503410"/>
      </p:ext>
    </p:extLst>
  </p:cSld>
  <p:clrMapOvr>
    <a:masterClrMapping/>
  </p:clrMapOvr>
  <p:transition/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136270"/>
      </p:ext>
    </p:extLst>
  </p:cSld>
  <p:clrMapOvr>
    <a:masterClrMapping/>
  </p:clrMapOvr>
  <p:transition/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0708136"/>
      </p:ext>
    </p:extLst>
  </p:cSld>
  <p:clrMapOvr>
    <a:masterClrMapping/>
  </p:clrMapOvr>
  <p:transition/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159527"/>
      </p:ext>
    </p:extLst>
  </p:cSld>
  <p:clrMapOvr>
    <a:masterClrMapping/>
  </p:clrMapOvr>
  <p:transition/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9445497"/>
      </p:ext>
    </p:extLst>
  </p:cSld>
  <p:clrMapOvr>
    <a:masterClrMapping/>
  </p:clrMapOvr>
  <p:transition/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099460"/>
      </p:ext>
    </p:extLst>
  </p:cSld>
  <p:clrMapOvr>
    <a:masterClrMapping/>
  </p:clrMapOvr>
  <p:transition/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212805"/>
      </p:ext>
    </p:extLst>
  </p:cSld>
  <p:clrMapOvr>
    <a:masterClrMapping/>
  </p:clrMapOvr>
  <p:transition/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114566"/>
      </p:ext>
    </p:extLst>
  </p:cSld>
  <p:clrMapOvr>
    <a:masterClrMapping/>
  </p:clrMapOvr>
  <p:transition/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6632324"/>
      </p:ext>
    </p:extLst>
  </p:cSld>
  <p:clrMapOvr>
    <a:masterClrMapping/>
  </p:clrMapOvr>
  <p:transition/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578381"/>
      </p:ext>
    </p:extLst>
  </p:cSld>
  <p:clrMapOvr>
    <a:masterClrMapping/>
  </p:clrMapOvr>
  <p:transition/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092592"/>
      </p:ext>
    </p:extLst>
  </p:cSld>
  <p:clrMapOvr>
    <a:masterClrMapping/>
  </p:clrMapOvr>
  <p:transition/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61028"/>
      </p:ext>
    </p:extLst>
  </p:cSld>
  <p:clrMapOvr>
    <a:masterClrMapping/>
  </p:clrMapOvr>
  <p:transition/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974142"/>
      </p:ext>
    </p:extLst>
  </p:cSld>
  <p:clrMapOvr>
    <a:masterClrMapping/>
  </p:clrMapOvr>
  <p:transition/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955331"/>
      </p:ext>
    </p:extLst>
  </p:cSld>
  <p:clrMapOvr>
    <a:masterClrMapping/>
  </p:clrMapOvr>
  <p:transition/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399569"/>
      </p:ext>
    </p:extLst>
  </p:cSld>
  <p:clrMapOvr>
    <a:masterClrMapping/>
  </p:clrMapOvr>
  <p:transition/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923128"/>
      </p:ext>
    </p:extLst>
  </p:cSld>
  <p:clrMapOvr>
    <a:masterClrMapping/>
  </p:clrMapOvr>
  <p:transition/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6609558"/>
      </p:ext>
    </p:extLst>
  </p:cSld>
  <p:clrMapOvr>
    <a:masterClrMapping/>
  </p:clrMapOvr>
  <p:transition/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365812"/>
      </p:ext>
    </p:extLst>
  </p:cSld>
  <p:clrMapOvr>
    <a:masterClrMapping/>
  </p:clrMapOvr>
  <p:transition/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2322513"/>
      </p:ext>
    </p:extLst>
  </p:cSld>
  <p:clrMapOvr>
    <a:masterClrMapping/>
  </p:clrMapOvr>
  <p:transition/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4025228"/>
      </p:ext>
    </p:extLst>
  </p:cSld>
  <p:clrMapOvr>
    <a:masterClrMapping/>
  </p:clrMapOvr>
  <p:transition/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8022457"/>
      </p:ext>
    </p:extLst>
  </p:cSld>
  <p:clrMapOvr>
    <a:masterClrMapping/>
  </p:clrMapOvr>
  <p:transition/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228907"/>
      </p:ext>
    </p:extLst>
  </p:cSld>
  <p:clrMapOvr>
    <a:masterClrMapping/>
  </p:clrMapOvr>
  <p:transition/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376623"/>
      </p:ext>
    </p:extLst>
  </p:cSld>
  <p:clrMapOvr>
    <a:masterClrMapping/>
  </p:clrMapOvr>
  <p:transition/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065742"/>
      </p:ext>
    </p:extLst>
  </p:cSld>
  <p:clrMapOvr>
    <a:masterClrMapping/>
  </p:clrMapOvr>
  <p:transition/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479520"/>
      </p:ext>
    </p:extLst>
  </p:cSld>
  <p:clrMapOvr>
    <a:masterClrMapping/>
  </p:clrMapOvr>
  <p:transition/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556325"/>
      </p:ext>
    </p:extLst>
  </p:cSld>
  <p:clrMapOvr>
    <a:masterClrMapping/>
  </p:clrMapOvr>
  <p:transition/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0379847"/>
      </p:ext>
    </p:extLst>
  </p:cSld>
  <p:clrMapOvr>
    <a:masterClrMapping/>
  </p:clrMapOvr>
  <p:transition/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572035"/>
      </p:ext>
    </p:extLst>
  </p:cSld>
  <p:clrMapOvr>
    <a:masterClrMapping/>
  </p:clrMapOvr>
  <p:transition/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566681"/>
      </p:ext>
    </p:extLst>
  </p:cSld>
  <p:clrMapOvr>
    <a:masterClrMapping/>
  </p:clrMapOvr>
  <p:transition/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079462"/>
      </p:ext>
    </p:extLst>
  </p:cSld>
  <p:clrMapOvr>
    <a:masterClrMapping/>
  </p:clrMapOvr>
  <p:transition/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569968"/>
      </p:ext>
    </p:extLst>
  </p:cSld>
  <p:clrMapOvr>
    <a:masterClrMapping/>
  </p:clrMapOvr>
  <p:transition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096730"/>
      </p:ext>
    </p:extLst>
  </p:cSld>
  <p:clrMapOvr>
    <a:masterClrMapping/>
  </p:clrMapOvr>
  <p:transition/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9015984"/>
      </p:ext>
    </p:extLst>
  </p:cSld>
  <p:clrMapOvr>
    <a:masterClrMapping/>
  </p:clrMapOvr>
  <p:transition/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952"/>
      </p:ext>
    </p:extLst>
  </p:cSld>
  <p:clrMapOvr>
    <a:masterClrMapping/>
  </p:clrMapOvr>
  <p:transition/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945983"/>
      </p:ext>
    </p:extLst>
  </p:cSld>
  <p:clrMapOvr>
    <a:masterClrMapping/>
  </p:clrMapOvr>
  <p:transition/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225097"/>
      </p:ext>
    </p:extLst>
  </p:cSld>
  <p:clrMapOvr>
    <a:masterClrMapping/>
  </p:clrMapOvr>
  <p:transition/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04378"/>
      </p:ext>
    </p:extLst>
  </p:cSld>
  <p:clrMapOvr>
    <a:masterClrMapping/>
  </p:clrMapOvr>
  <p:transition/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726819"/>
      </p:ext>
    </p:extLst>
  </p:cSld>
  <p:clrMapOvr>
    <a:masterClrMapping/>
  </p:clrMapOvr>
  <p:transition/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817272"/>
      </p:ext>
    </p:extLst>
  </p:cSld>
  <p:clrMapOvr>
    <a:masterClrMapping/>
  </p:clrMapOvr>
  <p:transition/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7834389"/>
      </p:ext>
    </p:extLst>
  </p:cSld>
  <p:clrMapOvr>
    <a:masterClrMapping/>
  </p:clrMapOvr>
  <p:transition/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6070952"/>
      </p:ext>
    </p:extLst>
  </p:cSld>
  <p:clrMapOvr>
    <a:masterClrMapping/>
  </p:clrMapOvr>
  <p:transition/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2408667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197620"/>
      </p:ext>
    </p:extLst>
  </p:cSld>
  <p:clrMapOvr>
    <a:masterClrMapping/>
  </p:clrMapOvr>
  <p:transition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349600"/>
      </p:ext>
    </p:extLst>
  </p:cSld>
  <p:clrMapOvr>
    <a:masterClrMapping/>
  </p:clrMapOvr>
  <p:transition/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512380"/>
      </p:ext>
    </p:extLst>
  </p:cSld>
  <p:clrMapOvr>
    <a:masterClrMapping/>
  </p:clrMapOvr>
  <p:transition/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165313"/>
      </p:ext>
    </p:extLst>
  </p:cSld>
  <p:clrMapOvr>
    <a:masterClrMapping/>
  </p:clrMapOvr>
  <p:transition/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127957"/>
      </p:ext>
    </p:extLst>
  </p:cSld>
  <p:clrMapOvr>
    <a:masterClrMapping/>
  </p:clrMapOvr>
  <p:transition/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5595338"/>
      </p:ext>
    </p:extLst>
  </p:cSld>
  <p:clrMapOvr>
    <a:masterClrMapping/>
  </p:clrMapOvr>
  <p:transition/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711943"/>
      </p:ext>
    </p:extLst>
  </p:cSld>
  <p:clrMapOvr>
    <a:masterClrMapping/>
  </p:clrMapOvr>
  <p:transition/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943936"/>
      </p:ext>
    </p:extLst>
  </p:cSld>
  <p:clrMapOvr>
    <a:masterClrMapping/>
  </p:clrMapOvr>
  <p:transition/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754896"/>
      </p:ext>
    </p:extLst>
  </p:cSld>
  <p:clrMapOvr>
    <a:masterClrMapping/>
  </p:clrMapOvr>
  <p:transition/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078955"/>
      </p:ext>
    </p:extLst>
  </p:cSld>
  <p:clrMapOvr>
    <a:masterClrMapping/>
  </p:clrMapOvr>
  <p:transition/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087754"/>
      </p:ext>
    </p:extLst>
  </p:cSld>
  <p:clrMapOvr>
    <a:masterClrMapping/>
  </p:clrMapOvr>
  <p:transition/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928704"/>
      </p:ext>
    </p:extLst>
  </p:cSld>
  <p:clrMapOvr>
    <a:masterClrMapping/>
  </p:clrMapOvr>
  <p:transition/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596406"/>
      </p:ext>
    </p:extLst>
  </p:cSld>
  <p:clrMapOvr>
    <a:masterClrMapping/>
  </p:clrMapOvr>
  <p:transition/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5849855"/>
      </p:ext>
    </p:extLst>
  </p:cSld>
  <p:clrMapOvr>
    <a:masterClrMapping/>
  </p:clrMapOvr>
  <p:transition/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66707"/>
      </p:ext>
    </p:extLst>
  </p:cSld>
  <p:clrMapOvr>
    <a:masterClrMapping/>
  </p:clrMapOvr>
  <p:transition/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844671"/>
      </p:ext>
    </p:extLst>
  </p:cSld>
  <p:clrMapOvr>
    <a:masterClrMapping/>
  </p:clrMapOvr>
  <p:transition/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822178"/>
      </p:ext>
    </p:extLst>
  </p:cSld>
  <p:clrMapOvr>
    <a:masterClrMapping/>
  </p:clrMapOvr>
  <p:transition/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082786"/>
      </p:ext>
    </p:extLst>
  </p:cSld>
  <p:clrMapOvr>
    <a:masterClrMapping/>
  </p:clrMapOvr>
  <p:transition/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459658"/>
      </p:ext>
    </p:extLst>
  </p:cSld>
  <p:clrMapOvr>
    <a:masterClrMapping/>
  </p:clrMapOvr>
  <p:transition/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8092086"/>
      </p:ext>
    </p:extLst>
  </p:cSld>
  <p:clrMapOvr>
    <a:masterClrMapping/>
  </p:clrMapOvr>
  <p:transition/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18229"/>
      </p:ext>
    </p:extLst>
  </p:cSld>
  <p:clrMapOvr>
    <a:masterClrMapping/>
  </p:clrMapOvr>
  <p:transition/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028653"/>
      </p:ext>
    </p:extLst>
  </p:cSld>
  <p:clrMapOvr>
    <a:masterClrMapping/>
  </p:clrMapOvr>
  <p:transition/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529068"/>
      </p:ext>
    </p:extLst>
  </p:cSld>
  <p:clrMapOvr>
    <a:masterClrMapping/>
  </p:clrMapOvr>
  <p:transition/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621081"/>
      </p:ext>
    </p:extLst>
  </p:cSld>
  <p:clrMapOvr>
    <a:masterClrMapping/>
  </p:clrMapOvr>
  <p:transition/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62836"/>
      </p:ext>
    </p:extLst>
  </p:cSld>
  <p:clrMapOvr>
    <a:masterClrMapping/>
  </p:clrMapOvr>
  <p:transition/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4115259"/>
      </p:ext>
    </p:extLst>
  </p:cSld>
  <p:clrMapOvr>
    <a:masterClrMapping/>
  </p:clrMapOvr>
  <p:transition/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612562"/>
      </p:ext>
    </p:extLst>
  </p:cSld>
  <p:clrMapOvr>
    <a:masterClrMapping/>
  </p:clrMapOvr>
  <p:transition/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98315"/>
      </p:ext>
    </p:extLst>
  </p:cSld>
  <p:clrMapOvr>
    <a:masterClrMapping/>
  </p:clrMapOvr>
  <p:transition/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007413"/>
      </p:ext>
    </p:extLst>
  </p:cSld>
  <p:clrMapOvr>
    <a:masterClrMapping/>
  </p:clrMapOvr>
  <p:transition/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807469"/>
      </p:ext>
    </p:extLst>
  </p:cSld>
  <p:clrMapOvr>
    <a:masterClrMapping/>
  </p:clrMapOvr>
  <p:transition/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372371"/>
      </p:ext>
    </p:extLst>
  </p:cSld>
  <p:clrMapOvr>
    <a:masterClrMapping/>
  </p:clrMapOvr>
  <p:transition/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436890"/>
      </p:ext>
    </p:extLst>
  </p:cSld>
  <p:clrMapOvr>
    <a:masterClrMapping/>
  </p:clrMapOvr>
  <p:transition/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556414"/>
      </p:ext>
    </p:extLst>
  </p:cSld>
  <p:clrMapOvr>
    <a:masterClrMapping/>
  </p:clrMapOvr>
  <p:transition/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107123"/>
      </p:ext>
    </p:extLst>
  </p:cSld>
  <p:clrMapOvr>
    <a:masterClrMapping/>
  </p:clrMapOvr>
  <p:transition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2447729"/>
      </p:ext>
    </p:extLst>
  </p:cSld>
  <p:clrMapOvr>
    <a:masterClrMapping/>
  </p:clrMapOvr>
  <p:transition/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507294"/>
      </p:ext>
    </p:extLst>
  </p:cSld>
  <p:clrMapOvr>
    <a:masterClrMapping/>
  </p:clrMapOvr>
  <p:transition/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367535"/>
      </p:ext>
    </p:extLst>
  </p:cSld>
  <p:clrMapOvr>
    <a:masterClrMapping/>
  </p:clrMapOvr>
  <p:transition/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6490346"/>
      </p:ext>
    </p:extLst>
  </p:cSld>
  <p:clrMapOvr>
    <a:masterClrMapping/>
  </p:clrMapOvr>
  <p:transition/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0718922"/>
      </p:ext>
    </p:extLst>
  </p:cSld>
  <p:clrMapOvr>
    <a:masterClrMapping/>
  </p:clrMapOvr>
  <p:transition/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0442448"/>
      </p:ext>
    </p:extLst>
  </p:cSld>
  <p:clrMapOvr>
    <a:masterClrMapping/>
  </p:clrMapOvr>
  <p:transition/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044831"/>
      </p:ext>
    </p:extLst>
  </p:cSld>
  <p:clrMapOvr>
    <a:masterClrMapping/>
  </p:clrMapOvr>
  <p:transition/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966302"/>
      </p:ext>
    </p:extLst>
  </p:cSld>
  <p:clrMapOvr>
    <a:masterClrMapping/>
  </p:clrMapOvr>
  <p:transition/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30169"/>
      </p:ext>
    </p:extLst>
  </p:cSld>
  <p:clrMapOvr>
    <a:masterClrMapping/>
  </p:clrMapOvr>
  <p:transition/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838981"/>
      </p:ext>
    </p:extLst>
  </p:cSld>
  <p:clrMapOvr>
    <a:masterClrMapping/>
  </p:clrMapOvr>
  <p:transition/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4528864"/>
      </p:ext>
    </p:extLst>
  </p:cSld>
  <p:clrMapOvr>
    <a:masterClrMapping/>
  </p:clrMapOvr>
  <p:transition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317963"/>
      </p:ext>
    </p:extLst>
  </p:cSld>
  <p:clrMapOvr>
    <a:masterClrMapping/>
  </p:clrMapOvr>
  <p:transition/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127855"/>
      </p:ext>
    </p:extLst>
  </p:cSld>
  <p:clrMapOvr>
    <a:masterClrMapping/>
  </p:clrMapOvr>
  <p:transition/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902174"/>
      </p:ext>
    </p:extLst>
  </p:cSld>
  <p:clrMapOvr>
    <a:masterClrMapping/>
  </p:clrMapOvr>
  <p:transition/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624880"/>
      </p:ext>
    </p:extLst>
  </p:cSld>
  <p:clrMapOvr>
    <a:masterClrMapping/>
  </p:clrMapOvr>
  <p:transition/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043152"/>
      </p:ext>
    </p:extLst>
  </p:cSld>
  <p:clrMapOvr>
    <a:masterClrMapping/>
  </p:clrMapOvr>
  <p:transition/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370363"/>
      </p:ext>
    </p:extLst>
  </p:cSld>
  <p:clrMapOvr>
    <a:masterClrMapping/>
  </p:clrMapOvr>
  <p:transition/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633169"/>
      </p:ext>
    </p:extLst>
  </p:cSld>
  <p:clrMapOvr>
    <a:masterClrMapping/>
  </p:clrMapOvr>
  <p:transition/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578455"/>
      </p:ext>
    </p:extLst>
  </p:cSld>
  <p:clrMapOvr>
    <a:masterClrMapping/>
  </p:clrMapOvr>
  <p:transition/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236126"/>
      </p:ext>
    </p:extLst>
  </p:cSld>
  <p:clrMapOvr>
    <a:masterClrMapping/>
  </p:clrMapOvr>
  <p:transition/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503165"/>
      </p:ext>
    </p:extLst>
  </p:cSld>
  <p:clrMapOvr>
    <a:masterClrMapping/>
  </p:clrMapOvr>
  <p:transition/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0023350"/>
      </p:ext>
    </p:extLst>
  </p:cSld>
  <p:clrMapOvr>
    <a:masterClrMapping/>
  </p:clrMapOvr>
  <p:transition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406183"/>
      </p:ext>
    </p:extLst>
  </p:cSld>
  <p:clrMapOvr>
    <a:masterClrMapping/>
  </p:clrMapOvr>
  <p:transition/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844328"/>
      </p:ext>
    </p:extLst>
  </p:cSld>
  <p:clrMapOvr>
    <a:masterClrMapping/>
  </p:clrMapOvr>
  <p:transition/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150530"/>
      </p:ext>
    </p:extLst>
  </p:cSld>
  <p:clrMapOvr>
    <a:masterClrMapping/>
  </p:clrMapOvr>
  <p:transition/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931434"/>
      </p:ext>
    </p:extLst>
  </p:cSld>
  <p:clrMapOvr>
    <a:masterClrMapping/>
  </p:clrMapOvr>
  <p:transition/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2599706"/>
      </p:ext>
    </p:extLst>
  </p:cSld>
  <p:clrMapOvr>
    <a:masterClrMapping/>
  </p:clrMapOvr>
  <p:transition/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752142"/>
      </p:ext>
    </p:extLst>
  </p:cSld>
  <p:clrMapOvr>
    <a:masterClrMapping/>
  </p:clrMapOvr>
  <p:transition/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732744"/>
      </p:ext>
    </p:extLst>
  </p:cSld>
  <p:clrMapOvr>
    <a:masterClrMapping/>
  </p:clrMapOvr>
  <p:transition/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264932"/>
      </p:ext>
    </p:extLst>
  </p:cSld>
  <p:clrMapOvr>
    <a:masterClrMapping/>
  </p:clrMapOvr>
  <p:transition/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479984"/>
      </p:ext>
    </p:extLst>
  </p:cSld>
  <p:clrMapOvr>
    <a:masterClrMapping/>
  </p:clrMapOvr>
  <p:transition/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760273"/>
      </p:ext>
    </p:extLst>
  </p:cSld>
  <p:clrMapOvr>
    <a:masterClrMapping/>
  </p:clrMapOvr>
  <p:transition/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7896521"/>
      </p:ext>
    </p:extLst>
  </p:cSld>
  <p:clrMapOvr>
    <a:masterClrMapping/>
  </p:clrMapOvr>
  <p:transition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659816"/>
      </p:ext>
    </p:extLst>
  </p:cSld>
  <p:clrMapOvr>
    <a:masterClrMapping/>
  </p:clrMapOvr>
  <p:transition/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212684"/>
      </p:ext>
    </p:extLst>
  </p:cSld>
  <p:clrMapOvr>
    <a:masterClrMapping/>
  </p:clrMapOvr>
  <p:transition/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250184"/>
      </p:ext>
    </p:extLst>
  </p:cSld>
  <p:clrMapOvr>
    <a:masterClrMapping/>
  </p:clrMapOvr>
  <p:transition/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570656"/>
      </p:ext>
    </p:extLst>
  </p:cSld>
  <p:clrMapOvr>
    <a:masterClrMapping/>
  </p:clrMapOvr>
  <p:transition/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811567"/>
      </p:ext>
    </p:extLst>
  </p:cSld>
  <p:clrMapOvr>
    <a:masterClrMapping/>
  </p:clrMapOvr>
  <p:transition/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857762"/>
      </p:ext>
    </p:extLst>
  </p:cSld>
  <p:clrMapOvr>
    <a:masterClrMapping/>
  </p:clrMapOvr>
  <p:transition/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9667924"/>
      </p:ext>
    </p:extLst>
  </p:cSld>
  <p:clrMapOvr>
    <a:masterClrMapping/>
  </p:clrMapOvr>
  <p:transition/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7530176"/>
      </p:ext>
    </p:extLst>
  </p:cSld>
  <p:clrMapOvr>
    <a:masterClrMapping/>
  </p:clrMapOvr>
  <p:transition/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244071"/>
      </p:ext>
    </p:extLst>
  </p:cSld>
  <p:clrMapOvr>
    <a:masterClrMapping/>
  </p:clrMapOvr>
  <p:transition/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737995"/>
      </p:ext>
    </p:extLst>
  </p:cSld>
  <p:clrMapOvr>
    <a:masterClrMapping/>
  </p:clrMapOvr>
  <p:transition/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8510799"/>
      </p:ext>
    </p:extLst>
  </p:cSld>
  <p:clrMapOvr>
    <a:masterClrMapping/>
  </p:clrMapOvr>
  <p:transition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6662183"/>
      </p:ext>
    </p:extLst>
  </p:cSld>
  <p:clrMapOvr>
    <a:masterClrMapping/>
  </p:clrMapOvr>
  <p:transition/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538479"/>
      </p:ext>
    </p:extLst>
  </p:cSld>
  <p:clrMapOvr>
    <a:masterClrMapping/>
  </p:clrMapOvr>
  <p:transition/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6882950"/>
      </p:ext>
    </p:extLst>
  </p:cSld>
  <p:clrMapOvr>
    <a:masterClrMapping/>
  </p:clrMapOvr>
  <p:transition/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3237204"/>
      </p:ext>
    </p:extLst>
  </p:cSld>
  <p:clrMapOvr>
    <a:masterClrMapping/>
  </p:clrMapOvr>
  <p:transition/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633694"/>
      </p:ext>
    </p:extLst>
  </p:cSld>
  <p:clrMapOvr>
    <a:masterClrMapping/>
  </p:clrMapOvr>
  <p:transition/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481294"/>
      </p:ext>
    </p:extLst>
  </p:cSld>
  <p:clrMapOvr>
    <a:masterClrMapping/>
  </p:clrMapOvr>
  <p:transition/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182229"/>
      </p:ext>
    </p:extLst>
  </p:cSld>
  <p:clrMapOvr>
    <a:masterClrMapping/>
  </p:clrMapOvr>
  <p:transition/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130002"/>
      </p:ext>
    </p:extLst>
  </p:cSld>
  <p:clrMapOvr>
    <a:masterClrMapping/>
  </p:clrMapOvr>
  <p:transition/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021375"/>
      </p:ext>
    </p:extLst>
  </p:cSld>
  <p:clrMapOvr>
    <a:masterClrMapping/>
  </p:clrMapOvr>
  <p:transition/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526165"/>
      </p:ext>
    </p:extLst>
  </p:cSld>
  <p:clrMapOvr>
    <a:masterClrMapping/>
  </p:clrMapOvr>
  <p:transition/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3560320"/>
      </p:ext>
    </p:extLst>
  </p:cSld>
  <p:clrMapOvr>
    <a:masterClrMapping/>
  </p:clrMapOvr>
  <p:transition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951389"/>
      </p:ext>
    </p:extLst>
  </p:cSld>
  <p:clrMapOvr>
    <a:masterClrMapping/>
  </p:clrMapOvr>
  <p:transition/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861716"/>
      </p:ext>
    </p:extLst>
  </p:cSld>
  <p:clrMapOvr>
    <a:masterClrMapping/>
  </p:clrMapOvr>
  <p:transition/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762687"/>
      </p:ext>
    </p:extLst>
  </p:cSld>
  <p:clrMapOvr>
    <a:masterClrMapping/>
  </p:clrMapOvr>
  <p:transition/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6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515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295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241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336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617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589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8574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700649"/>
      </p:ext>
    </p:extLst>
  </p:cSld>
  <p:clrMapOvr>
    <a:masterClrMapping/>
  </p:clrMapOvr>
  <p:transition/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101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012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11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6314477"/>
      </p:ext>
    </p:extLst>
  </p:cSld>
  <p:clrMapOvr>
    <a:masterClrMapping/>
  </p:clrMapOvr>
  <p:transition/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285065"/>
      </p:ext>
    </p:extLst>
  </p:cSld>
  <p:clrMapOvr>
    <a:masterClrMapping/>
  </p:clrMapOvr>
  <p:transition/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595888"/>
      </p:ext>
    </p:extLst>
  </p:cSld>
  <p:clrMapOvr>
    <a:masterClrMapping/>
  </p:clrMapOvr>
  <p:transition/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075192"/>
      </p:ext>
    </p:extLst>
  </p:cSld>
  <p:clrMapOvr>
    <a:masterClrMapping/>
  </p:clrMapOvr>
  <p:transition/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033280"/>
      </p:ext>
    </p:extLst>
  </p:cSld>
  <p:clrMapOvr>
    <a:masterClrMapping/>
  </p:clrMapOvr>
  <p:transition/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9237339"/>
      </p:ext>
    </p:extLst>
  </p:cSld>
  <p:clrMapOvr>
    <a:masterClrMapping/>
  </p:clrMapOvr>
  <p:transition/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615074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14348"/>
      </p:ext>
    </p:extLst>
  </p:cSld>
  <p:clrMapOvr>
    <a:masterClrMapping/>
  </p:clrMapOvr>
  <p:transition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690191"/>
      </p:ext>
    </p:extLst>
  </p:cSld>
  <p:clrMapOvr>
    <a:masterClrMapping/>
  </p:clrMapOvr>
  <p:transition/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980371"/>
      </p:ext>
    </p:extLst>
  </p:cSld>
  <p:clrMapOvr>
    <a:masterClrMapping/>
  </p:clrMapOvr>
  <p:transition/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318372"/>
      </p:ext>
    </p:extLst>
  </p:cSld>
  <p:clrMapOvr>
    <a:masterClrMapping/>
  </p:clrMapOvr>
  <p:transition/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24908"/>
      </p:ext>
    </p:extLst>
  </p:cSld>
  <p:clrMapOvr>
    <a:masterClrMapping/>
  </p:clrMapOvr>
  <p:transition/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405439"/>
      </p:ext>
    </p:extLst>
  </p:cSld>
  <p:clrMapOvr>
    <a:masterClrMapping/>
  </p:clrMapOvr>
  <p:transition/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407411"/>
      </p:ext>
    </p:extLst>
  </p:cSld>
  <p:clrMapOvr>
    <a:masterClrMapping/>
  </p:clrMapOvr>
  <p:transition/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089365"/>
      </p:ext>
    </p:extLst>
  </p:cSld>
  <p:clrMapOvr>
    <a:masterClrMapping/>
  </p:clrMapOvr>
  <p:transition/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619329"/>
      </p:ext>
    </p:extLst>
  </p:cSld>
  <p:clrMapOvr>
    <a:masterClrMapping/>
  </p:clrMapOvr>
  <p:transition/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622241"/>
      </p:ext>
    </p:extLst>
  </p:cSld>
  <p:clrMapOvr>
    <a:masterClrMapping/>
  </p:clrMapOvr>
  <p:transition/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1851097"/>
      </p:ext>
    </p:extLst>
  </p:cSld>
  <p:clrMapOvr>
    <a:masterClrMapping/>
  </p:clrMapOvr>
  <p:transition/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905253"/>
      </p:ext>
    </p:extLst>
  </p:cSld>
  <p:clrMapOvr>
    <a:masterClrMapping/>
  </p:clrMapOvr>
  <p:transition/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754154"/>
      </p:ext>
    </p:extLst>
  </p:cSld>
  <p:clrMapOvr>
    <a:masterClrMapping/>
  </p:clrMapOvr>
  <p:transition/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834628"/>
      </p:ext>
    </p:extLst>
  </p:cSld>
  <p:clrMapOvr>
    <a:masterClrMapping/>
  </p:clrMapOvr>
  <p:transition/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363385"/>
      </p:ext>
    </p:extLst>
  </p:cSld>
  <p:clrMapOvr>
    <a:masterClrMapping/>
  </p:clrMapOvr>
  <p:transition/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1943926"/>
      </p:ext>
    </p:extLst>
  </p:cSld>
  <p:clrMapOvr>
    <a:masterClrMapping/>
  </p:clrMapOvr>
  <p:transition/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370192"/>
      </p:ext>
    </p:extLst>
  </p:cSld>
  <p:clrMapOvr>
    <a:masterClrMapping/>
  </p:clrMapOvr>
  <p:transition/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9427246"/>
      </p:ext>
    </p:extLst>
  </p:cSld>
  <p:clrMapOvr>
    <a:masterClrMapping/>
  </p:clrMapOvr>
  <p:transition/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>
              <a:solidFill>
                <a:prstClr val="white"/>
              </a:solidFill>
              <a:latin typeface="Microsoft Sans Serif"/>
              <a:cs typeface="B Compset"/>
            </a:endParaRPr>
          </a:p>
        </p:txBody>
      </p:sp>
      <p:sp>
        <p:nvSpPr>
          <p:cNvPr id="15" name="Title 1"/>
          <p:cNvSpPr>
            <a:spLocks noGrp="1"/>
          </p:cNvSpPr>
          <p:nvPr>
            <p:ph type="ctrTitle" hasCustomPrompt="1"/>
          </p:nvPr>
        </p:nvSpPr>
        <p:spPr>
          <a:xfrm>
            <a:off x="825038" y="2523281"/>
            <a:ext cx="7543800" cy="1604164"/>
          </a:xfrm>
        </p:spPr>
        <p:txBody>
          <a:bodyPr anchor="t">
            <a:normAutofit/>
          </a:bodyPr>
          <a:lstStyle>
            <a:lvl1pPr algn="ctr">
              <a:defRPr sz="4800" baseline="0">
                <a:solidFill>
                  <a:srgbClr val="CC0000"/>
                </a:solidFill>
                <a:latin typeface="+mj-lt"/>
              </a:defRPr>
            </a:lvl1pPr>
          </a:lstStyle>
          <a:p>
            <a:pPr algn="ctr"/>
            <a:r>
              <a:rPr lang="en-US" sz="5400" baseline="0" dirty="0">
                <a:solidFill>
                  <a:srgbClr val="C00000"/>
                </a:solidFill>
                <a:latin typeface="MS Reference Sans Serif" panose="020B0604030504040204" pitchFamily="34" charset="0"/>
              </a:rPr>
              <a:t>Presentation Title</a:t>
            </a:r>
            <a:endParaRPr lang="en-US" sz="2400" baseline="30000" dirty="0">
              <a:solidFill>
                <a:schemeClr val="tx1"/>
              </a:solidFill>
            </a:endParaRPr>
          </a:p>
        </p:txBody>
      </p:sp>
      <p:sp>
        <p:nvSpPr>
          <p:cNvPr id="16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825038" y="5530789"/>
            <a:ext cx="7543800" cy="740613"/>
          </a:xfrm>
        </p:spPr>
        <p:txBody>
          <a:bodyPr>
            <a:noAutofit/>
          </a:bodyPr>
          <a:lstStyle>
            <a:lvl1pPr marL="0" marR="0" indent="0" algn="ctr" defTabSz="914400" rtl="0" eaLnBrk="1" fontAlgn="auto" latinLnBrk="0" hangingPunct="1">
              <a:lnSpc>
                <a:spcPct val="85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  <a:latin typeface="Microsoft Sans Serif" panose="020B0604020202020204" pitchFamily="34" charset="0"/>
                <a:cs typeface="Microsoft Sans Serif" panose="020B0604020202020204" pitchFamily="34" charset="0"/>
              </a:defRPr>
            </a:lvl1pPr>
          </a:lstStyle>
          <a:p>
            <a:pPr marL="0" marR="0" indent="0" algn="ctr" defTabSz="914400" rtl="0" eaLnBrk="1" fontAlgn="auto" latinLnBrk="0" hangingPunct="1">
              <a:lnSpc>
                <a:spcPct val="85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Calibri" panose="020F0502020204030204" pitchFamily="34" charset="0"/>
              <a:buChar char=" "/>
              <a:tabLst/>
              <a:defRPr/>
            </a:pPr>
            <a:r>
              <a:rPr lang="en-US" sz="2400" b="1" cap="none" dirty="0">
                <a:solidFill>
                  <a:schemeClr val="tx1"/>
                </a:solidFill>
                <a:latin typeface="MS Reference Sans Serif" panose="020B0604030504040204" pitchFamily="34" charset="0"/>
              </a:rPr>
              <a:t>Date</a:t>
            </a:r>
            <a:endParaRPr lang="en-US" sz="2400" b="1" kern="1200" cap="none" dirty="0">
              <a:solidFill>
                <a:schemeClr val="tx1"/>
              </a:solidFill>
              <a:latin typeface="MS Reference Sans Serif" panose="020B0604030504040204" pitchFamily="34" charset="0"/>
              <a:ea typeface="+mn-ea"/>
              <a:cs typeface="+mn-cs"/>
            </a:endParaRPr>
          </a:p>
        </p:txBody>
      </p:sp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3738" y="500837"/>
            <a:ext cx="1575101" cy="1782750"/>
          </a:xfrm>
          <a:prstGeom prst="rect">
            <a:avLst/>
          </a:prstGeom>
        </p:spPr>
      </p:pic>
      <p:sp>
        <p:nvSpPr>
          <p:cNvPr id="19" name="Title 1"/>
          <p:cNvSpPr txBox="1">
            <a:spLocks/>
          </p:cNvSpPr>
          <p:nvPr userDrawn="1"/>
        </p:nvSpPr>
        <p:spPr>
          <a:xfrm>
            <a:off x="825038" y="4145876"/>
            <a:ext cx="7543800" cy="11452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4800" b="1" kern="1200" spc="-50" baseline="0">
                <a:solidFill>
                  <a:schemeClr val="tx1">
                    <a:lumMod val="75000"/>
                    <a:lumOff val="25000"/>
                  </a:schemeClr>
                </a:solidFill>
                <a:latin typeface="MS Reference Sans Serif" panose="020B0604030504040204" pitchFamily="34" charset="0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  <a:spcBef>
                <a:spcPts val="1200"/>
              </a:spcBef>
              <a:spcAft>
                <a:spcPts val="200"/>
              </a:spcAft>
              <a:buClr>
                <a:srgbClr val="3494BA"/>
              </a:buClr>
              <a:buSzPct val="100000"/>
              <a:buFont typeface="Calibri" panose="020F0502020204030204" pitchFamily="34" charset="0"/>
              <a:buChar char=" "/>
            </a:pPr>
            <a:r>
              <a:rPr lang="en-US" sz="2400" dirty="0" err="1">
                <a:solidFill>
                  <a:prstClr val="black"/>
                </a:solidFill>
                <a:latin typeface="Microsoft Sans Serif" panose="020B0604020202020204" pitchFamily="34" charset="0"/>
                <a:cs typeface="Microsoft Sans Serif" panose="020B0604020202020204" pitchFamily="34" charset="0"/>
              </a:rPr>
              <a:t>Arash</a:t>
            </a:r>
            <a:r>
              <a:rPr lang="en-US" sz="2400" dirty="0">
                <a:solidFill>
                  <a:prstClr val="black"/>
                </a:solidFill>
                <a:latin typeface="Microsoft Sans Serif" panose="020B0604020202020204" pitchFamily="34" charset="0"/>
                <a:cs typeface="Microsoft Sans Serif" panose="020B0604020202020204" pitchFamily="34" charset="0"/>
              </a:rPr>
              <a:t> Tavakkol</a:t>
            </a:r>
            <a:br>
              <a:rPr lang="en-US" sz="2400" dirty="0">
                <a:solidFill>
                  <a:prstClr val="black"/>
                </a:solidFill>
                <a:latin typeface="Microsoft Sans Serif" panose="020B0604020202020204" pitchFamily="34" charset="0"/>
                <a:cs typeface="Microsoft Sans Serif" panose="020B0604020202020204" pitchFamily="34" charset="0"/>
              </a:rPr>
            </a:br>
            <a:r>
              <a:rPr lang="en-US" sz="2400" dirty="0">
                <a:solidFill>
                  <a:prstClr val="black"/>
                </a:solidFill>
                <a:latin typeface="Microsoft Sans Serif" panose="020B0604020202020204" pitchFamily="34" charset="0"/>
                <a:cs typeface="Microsoft Sans Serif" panose="020B0604020202020204" pitchFamily="34" charset="0"/>
              </a:rPr>
              <a:t>arash.tavakkol@inf.ethz.ch</a:t>
            </a:r>
          </a:p>
        </p:txBody>
      </p:sp>
      <p:pic>
        <p:nvPicPr>
          <p:cNvPr id="7" name="Picture 4" descr="Image result"/>
          <p:cNvPicPr>
            <a:picLocks noChangeAspect="1" noChangeArrowheads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45" t="30755" r="3392" b="35912"/>
          <a:stretch/>
        </p:blipFill>
        <p:spPr bwMode="auto">
          <a:xfrm>
            <a:off x="825038" y="1023033"/>
            <a:ext cx="2004950" cy="477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3138127"/>
      </p:ext>
    </p:extLst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 marL="0" indent="0">
              <a:buSzPct val="82000"/>
              <a:buFont typeface="Courier New" panose="02070309020205020404" pitchFamily="49" charset="0"/>
              <a:buNone/>
              <a:defRPr/>
            </a:lvl1pPr>
            <a:lvl2pPr marL="384048" indent="-182880">
              <a:buFont typeface="Calibri" panose="020F0502020204030204" pitchFamily="34" charset="0"/>
              <a:buChar char="‒"/>
              <a:defRPr/>
            </a:lvl2pPr>
            <a:lvl3pPr marL="566928" indent="-182880">
              <a:buFont typeface="Arial" panose="020B0604020202020204" pitchFamily="34" charset="0"/>
              <a:buChar char="•"/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/>
              <a:t> Click to edit Master text styles</a:t>
            </a:r>
          </a:p>
          <a:p>
            <a:pPr lvl="1"/>
            <a:r>
              <a:rPr lang="en-US" dirty="0"/>
              <a:t>  Second level</a:t>
            </a:r>
          </a:p>
          <a:p>
            <a:pPr lvl="2"/>
            <a:r>
              <a:rPr lang="en-US" dirty="0"/>
              <a:t>  Third level</a:t>
            </a:r>
          </a:p>
          <a:p>
            <a:pPr lvl="3"/>
            <a:r>
              <a:rPr lang="en-US" dirty="0"/>
              <a:t>  Fourth level</a:t>
            </a:r>
          </a:p>
          <a:p>
            <a:pPr lvl="4"/>
            <a:r>
              <a:rPr lang="en-US" dirty="0"/>
              <a:t>  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r>
              <a:rPr lang="en-US" dirty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t>Title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 b="1"/>
            </a:lvl1pPr>
          </a:lstStyle>
          <a:p>
            <a:fld id="{4CE482DC-2269-4F26-9D2A-7E44B1A4CD85}" type="slidenum">
              <a:rPr lang="en-US" smtClean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pPr/>
              <a:t>‹#›</a:t>
            </a:fld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</p:spTree>
    <p:extLst>
      <p:ext uri="{BB962C8B-B14F-4D97-AF65-F5344CB8AC3E}">
        <p14:creationId xmlns:p14="http://schemas.microsoft.com/office/powerpoint/2010/main" val="403697102"/>
      </p:ext>
    </p:extLst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2960" y="758952"/>
            <a:ext cx="75438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4453128"/>
            <a:ext cx="75438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905744" y="4343400"/>
            <a:ext cx="740664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 userDrawn="1"/>
        </p:nvSpPr>
        <p:spPr>
          <a:xfrm>
            <a:off x="12" y="6492240"/>
            <a:ext cx="9141619" cy="36576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Date Placeholder 3"/>
          <p:cNvSpPr>
            <a:spLocks noGrp="1"/>
          </p:cNvSpPr>
          <p:nvPr>
            <p:ph type="dt" sz="half" idx="2"/>
          </p:nvPr>
        </p:nvSpPr>
        <p:spPr>
          <a:xfrm>
            <a:off x="2221754" y="6492876"/>
            <a:ext cx="46888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 b="0">
                <a:solidFill>
                  <a:schemeClr val="tx1">
                    <a:lumMod val="85000"/>
                    <a:lumOff val="15000"/>
                  </a:schemeClr>
                </a:solidFill>
                <a:latin typeface="MS Reference Sans Serif" panose="020B0604030504040204" pitchFamily="34" charset="0"/>
              </a:defRPr>
            </a:lvl1pPr>
          </a:lstStyle>
          <a:p>
            <a:pPr algn="ctr"/>
            <a:r>
              <a:rPr lang="en-US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t>Title</a:t>
            </a:r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87418" y="6492876"/>
            <a:ext cx="98401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 b="0">
                <a:solidFill>
                  <a:schemeClr val="tx1">
                    <a:lumMod val="85000"/>
                    <a:lumOff val="15000"/>
                  </a:schemeClr>
                </a:solidFill>
                <a:latin typeface="MS Reference Sans Serif" panose="020B0604030504040204" pitchFamily="34" charset="0"/>
              </a:defRPr>
            </a:lvl1pPr>
          </a:lstStyle>
          <a:p>
            <a:fld id="{4FAB73BC-B049-4115-A692-8D63A059BFB8}" type="slidenum">
              <a:rPr lang="en-US" smtClean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pPr/>
              <a:t>‹#›</a:t>
            </a:fld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</p:spTree>
    <p:extLst>
      <p:ext uri="{BB962C8B-B14F-4D97-AF65-F5344CB8AC3E}">
        <p14:creationId xmlns:p14="http://schemas.microsoft.com/office/powerpoint/2010/main" val="3835424694"/>
      </p:ext>
    </p:extLst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1579725"/>
            <a:ext cx="370332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22960" y="2316007"/>
            <a:ext cx="3703320" cy="3553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63440" y="1579725"/>
            <a:ext cx="370332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63440" y="2316006"/>
            <a:ext cx="3703320" cy="35530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ctr"/>
            <a:r>
              <a:rPr lang="en-US" dirty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t>Title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/>
            </a:lvl1pPr>
          </a:lstStyle>
          <a:p>
            <a:fld id="{4FAB73BC-B049-4115-A692-8D63A059BFB8}" type="slidenum">
              <a:rPr lang="en-US" smtClean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pPr/>
              <a:t>‹#›</a:t>
            </a:fld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822960" y="286604"/>
            <a:ext cx="7543800" cy="1093909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20656041"/>
      </p:ext>
    </p:extLst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algn="ctr"/>
            <a:r>
              <a:rPr lang="en-US" dirty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t>Title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/>
            </a:lvl1pPr>
          </a:lstStyle>
          <a:p>
            <a:fld id="{4FAB73BC-B049-4115-A692-8D63A059BFB8}" type="slidenum">
              <a:rPr lang="en-US" smtClean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pPr/>
              <a:t>‹#›</a:t>
            </a:fld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</p:spTree>
    <p:extLst>
      <p:ext uri="{BB962C8B-B14F-4D97-AF65-F5344CB8AC3E}">
        <p14:creationId xmlns:p14="http://schemas.microsoft.com/office/powerpoint/2010/main" val="282680354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945867"/>
      </p:ext>
    </p:extLst>
  </p:cSld>
  <p:clrMapOvr>
    <a:masterClrMapping/>
  </p:clrMapOvr>
  <p:transition/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12" y="6492240"/>
            <a:ext cx="9141619" cy="36576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Date Placeholder 3"/>
          <p:cNvSpPr>
            <a:spLocks noGrp="1"/>
          </p:cNvSpPr>
          <p:nvPr>
            <p:ph type="dt" sz="half" idx="2"/>
          </p:nvPr>
        </p:nvSpPr>
        <p:spPr>
          <a:xfrm>
            <a:off x="2221754" y="6492876"/>
            <a:ext cx="46888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 b="0">
                <a:solidFill>
                  <a:schemeClr val="tx1">
                    <a:lumMod val="85000"/>
                    <a:lumOff val="15000"/>
                  </a:schemeClr>
                </a:solidFill>
                <a:latin typeface="MS Reference Sans Serif" panose="020B0604030504040204" pitchFamily="34" charset="0"/>
              </a:defRPr>
            </a:lvl1pPr>
          </a:lstStyle>
          <a:p>
            <a:pPr algn="ctr"/>
            <a:r>
              <a:rPr lang="en-US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t>Title</a:t>
            </a:r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87418" y="6492876"/>
            <a:ext cx="98401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 b="0">
                <a:solidFill>
                  <a:schemeClr val="tx1">
                    <a:lumMod val="85000"/>
                    <a:lumOff val="15000"/>
                  </a:schemeClr>
                </a:solidFill>
                <a:latin typeface="MS Reference Sans Serif" panose="020B0604030504040204" pitchFamily="34" charset="0"/>
              </a:defRPr>
            </a:lvl1pPr>
          </a:lstStyle>
          <a:p>
            <a:fld id="{4FAB73BC-B049-4115-A692-8D63A059BFB8}" type="slidenum">
              <a:rPr lang="en-US" smtClean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pPr/>
              <a:t>‹#›</a:t>
            </a:fld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</p:spTree>
    <p:extLst>
      <p:ext uri="{BB962C8B-B14F-4D97-AF65-F5344CB8AC3E}">
        <p14:creationId xmlns:p14="http://schemas.microsoft.com/office/powerpoint/2010/main" val="3449524925"/>
      </p:ext>
    </p:extLst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412302"/>
            <a:ext cx="1971675" cy="5759898"/>
          </a:xfrm>
        </p:spPr>
        <p:txBody>
          <a:bodyPr vert="eaVert">
            <a:normAutofit/>
          </a:bodyPr>
          <a:lstStyle>
            <a:lvl1pPr>
              <a:defRPr sz="4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412302"/>
            <a:ext cx="5800725" cy="5759898"/>
          </a:xfrm>
        </p:spPr>
        <p:txBody>
          <a:bodyPr vert="eaVert" lIns="45720" tIns="0" rIns="45720" bIns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Rectangle 13"/>
          <p:cNvSpPr/>
          <p:nvPr userDrawn="1"/>
        </p:nvSpPr>
        <p:spPr>
          <a:xfrm>
            <a:off x="12" y="6492240"/>
            <a:ext cx="9141619" cy="36576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Date Placeholder 3"/>
          <p:cNvSpPr>
            <a:spLocks noGrp="1"/>
          </p:cNvSpPr>
          <p:nvPr>
            <p:ph type="dt" sz="half" idx="2"/>
          </p:nvPr>
        </p:nvSpPr>
        <p:spPr>
          <a:xfrm>
            <a:off x="2221754" y="6492876"/>
            <a:ext cx="46888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 b="0">
                <a:solidFill>
                  <a:schemeClr val="tx1">
                    <a:lumMod val="85000"/>
                    <a:lumOff val="15000"/>
                  </a:schemeClr>
                </a:solidFill>
                <a:latin typeface="MS Reference Sans Serif" panose="020B0604030504040204" pitchFamily="34" charset="0"/>
              </a:defRPr>
            </a:lvl1pPr>
          </a:lstStyle>
          <a:p>
            <a:pPr algn="ctr"/>
            <a:r>
              <a:rPr lang="en-US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t>Title</a:t>
            </a:r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87418" y="6492876"/>
            <a:ext cx="98401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 b="0">
                <a:solidFill>
                  <a:schemeClr val="tx1">
                    <a:lumMod val="85000"/>
                    <a:lumOff val="15000"/>
                  </a:schemeClr>
                </a:solidFill>
                <a:latin typeface="MS Reference Sans Serif" panose="020B0604030504040204" pitchFamily="34" charset="0"/>
              </a:defRPr>
            </a:lvl1pPr>
          </a:lstStyle>
          <a:p>
            <a:fld id="{4FAB73BC-B049-4115-A692-8D63A059BFB8}" type="slidenum">
              <a:rPr lang="en-US" smtClean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pPr/>
              <a:t>‹#›</a:t>
            </a:fld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</p:spTree>
    <p:extLst>
      <p:ext uri="{BB962C8B-B14F-4D97-AF65-F5344CB8AC3E}">
        <p14:creationId xmlns:p14="http://schemas.microsoft.com/office/powerpoint/2010/main" val="1747032516"/>
      </p:ext>
    </p:extLst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1669870"/>
      </p:ext>
    </p:extLst>
  </p:cSld>
  <p:clrMapOvr>
    <a:masterClrMapping/>
  </p:clrMapOvr>
  <p:transition/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810048"/>
      </p:ext>
    </p:extLst>
  </p:cSld>
  <p:clrMapOvr>
    <a:masterClrMapping/>
  </p:clrMapOvr>
  <p:transition/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905254"/>
      </p:ext>
    </p:extLst>
  </p:cSld>
  <p:clrMapOvr>
    <a:masterClrMapping/>
  </p:clrMapOvr>
  <p:transition/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7626693"/>
      </p:ext>
    </p:extLst>
  </p:cSld>
  <p:clrMapOvr>
    <a:masterClrMapping/>
  </p:clrMapOvr>
  <p:transition/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394703"/>
      </p:ext>
    </p:extLst>
  </p:cSld>
  <p:clrMapOvr>
    <a:masterClrMapping/>
  </p:clrMapOvr>
  <p:transition/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91194"/>
      </p:ext>
    </p:extLst>
  </p:cSld>
  <p:clrMapOvr>
    <a:masterClrMapping/>
  </p:clrMapOvr>
  <p:transition/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04620"/>
      </p:ext>
    </p:extLst>
  </p:cSld>
  <p:clrMapOvr>
    <a:masterClrMapping/>
  </p:clrMapOvr>
  <p:transition/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7262473"/>
      </p:ext>
    </p:extLst>
  </p:cSld>
  <p:clrMapOvr>
    <a:masterClrMapping/>
  </p:clrMapOvr>
  <p:transition/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637371"/>
      </p:ext>
    </p:extLst>
  </p:cSld>
  <p:clrMapOvr>
    <a:masterClrMapping/>
  </p:clrMapOvr>
  <p:transition/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133087"/>
      </p:ext>
    </p:extLst>
  </p:cSld>
  <p:clrMapOvr>
    <a:masterClrMapping/>
  </p:clrMapOvr>
  <p:transition/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215448"/>
      </p:ext>
    </p:extLst>
  </p:cSld>
  <p:clrMapOvr>
    <a:masterClrMapping/>
  </p:clrMapOvr>
  <p:transition/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609916"/>
      </p:ext>
    </p:extLst>
  </p:cSld>
  <p:clrMapOvr>
    <a:masterClrMapping/>
  </p:clrMapOvr>
  <p:transition/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939473"/>
      </p:ext>
    </p:extLst>
  </p:cSld>
  <p:clrMapOvr>
    <a:masterClrMapping/>
  </p:clrMapOvr>
  <p:transition/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941298"/>
      </p:ext>
    </p:extLst>
  </p:cSld>
  <p:clrMapOvr>
    <a:masterClrMapping/>
  </p:clrMapOvr>
  <p:transition/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76211"/>
      </p:ext>
    </p:extLst>
  </p:cSld>
  <p:clrMapOvr>
    <a:masterClrMapping/>
  </p:clrMapOvr>
  <p:transition/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284973"/>
      </p:ext>
    </p:extLst>
  </p:cSld>
  <p:clrMapOvr>
    <a:masterClrMapping/>
  </p:clrMapOvr>
  <p:transition/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388517"/>
      </p:ext>
    </p:extLst>
  </p:cSld>
  <p:clrMapOvr>
    <a:masterClrMapping/>
  </p:clrMapOvr>
  <p:transition/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756728"/>
      </p:ext>
    </p:extLst>
  </p:cSld>
  <p:clrMapOvr>
    <a:masterClrMapping/>
  </p:clrMapOvr>
  <p:transition/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149404"/>
      </p:ext>
    </p:extLst>
  </p:cSld>
  <p:clrMapOvr>
    <a:masterClrMapping/>
  </p:clrMapOvr>
  <p:transition/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877408"/>
      </p:ext>
    </p:extLst>
  </p:cSld>
  <p:clrMapOvr>
    <a:masterClrMapping/>
  </p:clrMapOvr>
  <p:transition/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768049"/>
      </p:ext>
    </p:extLst>
  </p:cSld>
  <p:clrMapOvr>
    <a:masterClrMapping/>
  </p:clrMapOvr>
  <p:transition/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8024747"/>
      </p:ext>
    </p:extLst>
  </p:cSld>
  <p:clrMapOvr>
    <a:masterClrMapping/>
  </p:clrMapOvr>
  <p:transition/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455416"/>
      </p:ext>
    </p:extLst>
  </p:cSld>
  <p:clrMapOvr>
    <a:masterClrMapping/>
  </p:clrMapOvr>
  <p:transition/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363840"/>
      </p:ext>
    </p:extLst>
  </p:cSld>
  <p:clrMapOvr>
    <a:masterClrMapping/>
  </p:clrMapOvr>
  <p:transition/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029212"/>
      </p:ext>
    </p:extLst>
  </p:cSld>
  <p:clrMapOvr>
    <a:masterClrMapping/>
  </p:clrMapOvr>
  <p:transition/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/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0"/>
          </p:nvPr>
        </p:nvSpPr>
        <p:spPr>
          <a:xfrm>
            <a:off x="8077200" y="6340475"/>
            <a:ext cx="685800" cy="365125"/>
          </a:xfrm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 sz="2000">
                <a:solidFill>
                  <a:srgbClr val="898989"/>
                </a:solidFill>
                <a:latin typeface="Cambria Math" charset="0"/>
                <a:ea typeface="ＭＳ Ｐゴシック" charset="0"/>
                <a:cs typeface="Cambria Math" charset="0"/>
              </a:defRPr>
            </a:lvl1pPr>
          </a:lstStyle>
          <a:p>
            <a:fld id="{2F9AB1DC-1F54-3E4A-95A3-3C4F38B38287}" type="slidenum">
              <a:rPr lang="en-US"/>
              <a:pPr/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0D5ABD69-D797-204B-8AF8-3D380E6914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D4167CB6-3B08-5F41-8B2C-916DD676D1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A0D681A-F5B4-9644-896C-61B2B0FDE4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838355"/>
      </p:ext>
    </p:extLst>
  </p:cSld>
  <p:clrMapOvr>
    <a:masterClrMapping/>
  </p:clrMapOvr>
  <p:transition/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E9EE30A7-2F09-2442-8BD0-04F2DD3C26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456C5735-7F4B-8947-B422-F91141E3F4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9E84826-6BA8-884D-A601-2AAB8825DB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531BACC-C330-6040-8E9C-315FB8A2D4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CA13EE9E-551C-B04A-8AEF-33C040418E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200974D-7775-EC48-B655-6C7A7623F5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836127360 h 1000"/>
              <a:gd name="T2" fmla="*/ 0 w 1000"/>
              <a:gd name="T3" fmla="*/ 0 h 1000"/>
              <a:gd name="T4" fmla="*/ 2147483647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>
                <a:cs typeface="ＭＳ Ｐゴシック" charset="0"/>
              </a:defRPr>
            </a:lvl1pPr>
          </a:lstStyle>
          <a:p>
            <a:pPr>
              <a:defRPr/>
            </a:pPr>
            <a:fld id="{2B0615E8-B7BA-A94F-8CD8-59ABAB50F7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8E574D81-B5DE-384D-B24B-566C679AE6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F718DBD-A8C3-BF41-B930-E6F09B914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79E6F74A-33AD-9C44-A652-5BC058E443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256693"/>
      </p:ext>
    </p:extLst>
  </p:cSld>
  <p:clrMapOvr>
    <a:masterClrMapping/>
  </p:clrMapOvr>
  <p:transition/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FE313B9-34D2-9B4F-924F-705E340D7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272681F7-101F-CD48-BD26-A7C1DB38DD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4DA22FE8-1BF1-7945-858E-9EDF18117A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EDECFB72-9437-4E43-B6E9-A86EC5F847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9F1BB03A-AA9C-3441-BB02-8D748B0FE7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F09218E9-1586-4840-9706-4250AB6924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0C7C5289-DED0-BF4F-8007-4B3A361AC9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cs typeface="ＭＳ Ｐゴシック" charset="0"/>
              </a:defRPr>
            </a:lvl1pPr>
          </a:lstStyle>
          <a:p>
            <a:pPr>
              <a:defRPr/>
            </a:pPr>
            <a:fld id="{177E2285-5DCA-104D-A461-AF822D41BD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/>
  </p:cSld>
  <p:clrMapOvr>
    <a:masterClrMapping/>
  </p:clrMapOvr>
  <p:transition/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130625"/>
      </p:ext>
    </p:extLst>
  </p:cSld>
  <p:clrMapOvr>
    <a:masterClrMapping/>
  </p:clrMapOvr>
  <p:transition/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1494368"/>
      </p:ext>
    </p:extLst>
  </p:cSld>
  <p:clrMapOvr>
    <a:masterClrMapping/>
  </p:clrMapOvr>
  <p:transition/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563103"/>
      </p:ext>
    </p:extLst>
  </p:cSld>
  <p:clrMapOvr>
    <a:masterClrMapping/>
  </p:clrMapOvr>
  <p:transition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25" tIns="45713" rIns="91425" bIns="45713"/>
          <a:lstStyle/>
          <a:p>
            <a:pPr defTabSz="914259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396810"/>
      </p:ext>
    </p:extLst>
  </p:cSld>
  <p:clrMapOvr>
    <a:masterClrMapping/>
  </p:clrMapOvr>
  <p:transition/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78932"/>
      </p:ext>
    </p:extLst>
  </p:cSld>
  <p:clrMapOvr>
    <a:masterClrMapping/>
  </p:clrMapOvr>
  <p:transition/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6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30" indent="0">
              <a:buNone/>
              <a:defRPr sz="1800"/>
            </a:lvl2pPr>
            <a:lvl3pPr marL="914259" indent="0">
              <a:buNone/>
              <a:defRPr sz="1600"/>
            </a:lvl3pPr>
            <a:lvl4pPr marL="1371390" indent="0">
              <a:buNone/>
              <a:defRPr sz="1400"/>
            </a:lvl4pPr>
            <a:lvl5pPr marL="1828519" indent="0">
              <a:buNone/>
              <a:defRPr sz="1400"/>
            </a:lvl5pPr>
            <a:lvl6pPr marL="2285649" indent="0">
              <a:buNone/>
              <a:defRPr sz="1400"/>
            </a:lvl6pPr>
            <a:lvl7pPr marL="2742780" indent="0">
              <a:buNone/>
              <a:defRPr sz="1400"/>
            </a:lvl7pPr>
            <a:lvl8pPr marL="3199908" indent="0">
              <a:buNone/>
              <a:defRPr sz="1400"/>
            </a:lvl8pPr>
            <a:lvl9pPr marL="365703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1486633"/>
      </p:ext>
    </p:extLst>
  </p:cSld>
  <p:clrMapOvr>
    <a:masterClrMapping/>
  </p:clrMapOvr>
  <p:transition/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42156"/>
      </p:ext>
    </p:extLst>
  </p:cSld>
  <p:clrMapOvr>
    <a:masterClrMapping/>
  </p:clrMapOvr>
  <p:transition/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204901"/>
      </p:ext>
    </p:extLst>
  </p:cSld>
  <p:clrMapOvr>
    <a:masterClrMapping/>
  </p:clrMapOvr>
  <p:transition/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/>
  </p:cSld>
  <p:clrMapOvr>
    <a:masterClrMapping/>
  </p:clrMapOvr>
  <p:transition/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3600"/>
            </a:lvl1pPr>
          </a:lstStyle>
          <a:p>
            <a:r>
              <a:rPr lang="en-US" altLang="zh-TW"/>
              <a:t>Click to edit Master title style</a:t>
            </a:r>
            <a:endParaRPr lang="en-US" altLang="en-US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zh-TW"/>
              <a:t>Click to edit Master subtitle style</a:t>
            </a:r>
            <a:endParaRPr lang="en-US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900">
                <a:latin typeface="Garamond" pitchFamily="18" charset="0"/>
              </a:defRPr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900"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8582678"/>
      </p:ext>
    </p:extLst>
  </p:cSld>
  <p:clrMapOvr>
    <a:masterClrMapping/>
  </p:clrMapOvr>
  <p:transition/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474411"/>
      </p:ext>
    </p:extLst>
  </p:cSld>
  <p:clrMapOvr>
    <a:masterClrMapping/>
  </p:clrMapOvr>
  <p:transition/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20"/>
            <a:ext cx="7772400" cy="1362075"/>
          </a:xfrm>
        </p:spPr>
        <p:txBody>
          <a:bodyPr/>
          <a:lstStyle>
            <a:lvl1pPr algn="l">
              <a:defRPr sz="3000" b="1" cap="all"/>
            </a:lvl1pPr>
          </a:lstStyle>
          <a:p>
            <a:r>
              <a:rPr lang="en-US" altLang="zh-TW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5949923"/>
      </p:ext>
    </p:extLst>
  </p:cSld>
  <p:clrMapOvr>
    <a:masterClrMapping/>
  </p:clrMapOvr>
  <p:transition/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en-US"/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8909258"/>
      </p:ext>
    </p:extLst>
  </p:cSld>
  <p:clrMapOvr>
    <a:masterClrMapping/>
  </p:clrMapOvr>
  <p:transition/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zh-TW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5" y="1535113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5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en-US"/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879780"/>
      </p:ext>
    </p:extLst>
  </p:cSld>
  <p:clrMapOvr>
    <a:masterClrMapping/>
  </p:clrMapOvr>
  <p:transition/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en-US"/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5332083"/>
      </p:ext>
    </p:extLst>
  </p:cSld>
  <p:clrMapOvr>
    <a:masterClrMapping/>
  </p:clrMapOvr>
  <p:transition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634217"/>
      </p:ext>
    </p:extLst>
  </p:cSld>
  <p:clrMapOvr>
    <a:masterClrMapping/>
  </p:clrMapOvr>
  <p:transition/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109166"/>
      </p:ext>
    </p:extLst>
  </p:cSld>
  <p:clrMapOvr>
    <a:masterClrMapping/>
  </p:clrMapOvr>
  <p:transition/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altLang="zh-TW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70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283643"/>
      </p:ext>
    </p:extLst>
  </p:cSld>
  <p:clrMapOvr>
    <a:masterClrMapping/>
  </p:clrMapOvr>
  <p:transition/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altLang="zh-TW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altLang="zh-TW" noProof="0"/>
              <a:t>Drag picture to placeholder or click icon to add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altLang="zh-TW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140099"/>
      </p:ext>
    </p:extLst>
  </p:cSld>
  <p:clrMapOvr>
    <a:masterClrMapping/>
  </p:clrMapOvr>
  <p:transition/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338787"/>
      </p:ext>
    </p:extLst>
  </p:cSld>
  <p:clrMapOvr>
    <a:masterClrMapping/>
  </p:clrMapOvr>
  <p:transition/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 altLang="zh-TW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 altLang="zh-TW"/>
              <a:t>Click to edit Master text styles</a:t>
            </a:r>
          </a:p>
          <a:p>
            <a:pPr lvl="1"/>
            <a:r>
              <a:rPr lang="en-US" altLang="zh-TW"/>
              <a:t>Second level</a:t>
            </a:r>
          </a:p>
          <a:p>
            <a:pPr lvl="2"/>
            <a:r>
              <a:rPr lang="en-US" altLang="zh-TW"/>
              <a:t>Third level</a:t>
            </a:r>
          </a:p>
          <a:p>
            <a:pPr lvl="3"/>
            <a:r>
              <a:rPr lang="en-US" altLang="zh-TW"/>
              <a:t>Fourth level</a:t>
            </a:r>
          </a:p>
          <a:p>
            <a:pPr lvl="4"/>
            <a:r>
              <a:rPr lang="en-US" altLang="zh-TW"/>
              <a:t>Fifth level</a:t>
            </a:r>
            <a:endParaRPr lang="en-US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87710"/>
      </p:ext>
    </p:extLst>
  </p:cSld>
  <p:clrMapOvr>
    <a:masterClrMapping/>
  </p:clrMapOvr>
  <p:transition/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lIns="91440"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20D214A-2AFC-4BE3-89FE-6518807E148F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4319812"/>
      </p:ext>
    </p:extLst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9021861-6BD7-4EE9-A68B-37E75913A333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8368482"/>
      </p:ext>
    </p:extLst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CE294271-EC2C-4AA4-B1D8-6325DBCD6885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17270"/>
      </p:ext>
    </p:extLst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C26C81D6-5C0A-4888-8AA2-94A703B72A86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9114616"/>
      </p:ext>
    </p:extLst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5C6A7242-E7F0-452E-9AAD-6A266A1C3304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407699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237537"/>
      </p:ext>
    </p:extLst>
  </p:cSld>
  <p:clrMapOvr>
    <a:masterClrMapping/>
  </p:clrMapOvr>
  <p:transition/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4A2E865-F686-4BA8-A1F8-7363E1251590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3970244"/>
      </p:ext>
    </p:extLst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3858B6D-F0A8-4A5A-A21C-F2DDFAEE91CA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796777"/>
      </p:ext>
    </p:extLst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BE59F63-4AED-4D19-AEDC-2344A5DC207C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4514676"/>
      </p:ext>
    </p:extLst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CE2DF23D-22DE-41A0-9045-8939205C2A67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3324586"/>
      </p:ext>
    </p:extLst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206B5BB5-C062-4C16-8C4E-0D7EE65EA5A7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688965"/>
      </p:ext>
    </p:extLst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CCC17E-136C-4D5B-9C83-1E9F6F691804}" type="datetime1">
              <a:rPr lang="en-US" smtClean="0">
                <a:solidFill>
                  <a:prstClr val="black"/>
                </a:solidFill>
              </a:rPr>
              <a:pPr/>
              <a:t>1/31/18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450430"/>
      </p:ext>
    </p:extLst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prstClr val="black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598135"/>
      </p:ext>
    </p:extLst>
  </p:cSld>
  <p:clrMapOvr>
    <a:masterClrMapping/>
  </p:clrMapOvr>
  <p:transition/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446348"/>
      </p:ext>
    </p:extLst>
  </p:cSld>
  <p:clrMapOvr>
    <a:masterClrMapping/>
  </p:clrMapOvr>
  <p:transition/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388956"/>
      </p:ext>
    </p:extLst>
  </p:cSld>
  <p:clrMapOvr>
    <a:masterClrMapping/>
  </p:clrMapOvr>
  <p:transition/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128478"/>
      </p:ext>
    </p:extLst>
  </p:cSld>
  <p:clrMapOvr>
    <a:masterClrMapping/>
  </p:clrMapOvr>
  <p:transition/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247826"/>
      </p:ext>
    </p:extLst>
  </p:cSld>
  <p:clrMapOvr>
    <a:masterClrMapping/>
  </p:clrMapOvr>
  <p:transition/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220382"/>
      </p:ext>
    </p:extLst>
  </p:cSld>
  <p:clrMapOvr>
    <a:masterClrMapping/>
  </p:clrMapOvr>
  <p:transition/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964725"/>
      </p:ext>
    </p:extLst>
  </p:cSld>
  <p:clrMapOvr>
    <a:masterClrMapping/>
  </p:clrMapOvr>
  <p:transition/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6109195"/>
      </p:ext>
    </p:extLst>
  </p:cSld>
  <p:clrMapOvr>
    <a:masterClrMapping/>
  </p:clrMapOvr>
  <p:transition/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608806"/>
      </p:ext>
    </p:extLst>
  </p:cSld>
  <p:clrMapOvr>
    <a:masterClrMapping/>
  </p:clrMapOvr>
  <p:transition/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4380410"/>
      </p:ext>
    </p:extLst>
  </p:cSld>
  <p:clrMapOvr>
    <a:masterClrMapping/>
  </p:clrMapOvr>
  <p:transition/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7088740"/>
      </p:ext>
    </p:extLst>
  </p:cSld>
  <p:clrMapOvr>
    <a:masterClrMapping/>
  </p:clrMapOvr>
  <p:transition/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6183840"/>
      </p:ext>
    </p:extLst>
  </p:cSld>
  <p:clrMapOvr>
    <a:masterClrMapping/>
  </p:clrMapOvr>
  <p:transition/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2147483646 h 1000"/>
              <a:gd name="T2" fmla="*/ 0 w 1000"/>
              <a:gd name="T3" fmla="*/ 0 h 1000"/>
              <a:gd name="T4" fmla="*/ 2147483646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000000"/>
                </a:solidFill>
                <a:latin typeface="Garamond" pitchFamily="-106" charset="0"/>
                <a:ea typeface="Arial" pitchFamily="-106" charset="0"/>
                <a:cs typeface="Arial" pitchFamily="-106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sz="1200" smtClean="0"/>
            </a:lvl1pPr>
          </a:lstStyle>
          <a:p>
            <a:pPr>
              <a:defRPr/>
            </a:pPr>
            <a:fld id="{3337BF1A-2471-8F44-AA10-9A6AA4B4E0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0949778"/>
      </p:ext>
    </p:extLst>
  </p:cSld>
  <p:clrMapOvr>
    <a:masterClrMapping/>
  </p:clrMapOvr>
  <p:transition/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9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C693BED2-1B18-8744-B8F0-03CBD359478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2775515"/>
      </p:ext>
    </p:extLst>
  </p:cSld>
  <p:clrMapOvr>
    <a:masterClrMapping/>
  </p:clrMapOvr>
  <p:transition/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5F36C014-2CFC-0248-B17F-D9D3ED4B07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9192860"/>
      </p:ext>
    </p:extLst>
  </p:cSld>
  <p:clrMapOvr>
    <a:masterClrMapping/>
  </p:clrMapOvr>
  <p:transition/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30" indent="0">
              <a:buNone/>
              <a:defRPr sz="2800"/>
            </a:lvl2pPr>
            <a:lvl3pPr marL="914259" indent="0">
              <a:buNone/>
              <a:defRPr sz="2400"/>
            </a:lvl3pPr>
            <a:lvl4pPr marL="1371390" indent="0">
              <a:buNone/>
              <a:defRPr sz="2000"/>
            </a:lvl4pPr>
            <a:lvl5pPr marL="1828519" indent="0">
              <a:buNone/>
              <a:defRPr sz="2000"/>
            </a:lvl5pPr>
            <a:lvl6pPr marL="2285649" indent="0">
              <a:buNone/>
              <a:defRPr sz="2000"/>
            </a:lvl6pPr>
            <a:lvl7pPr marL="2742780" indent="0">
              <a:buNone/>
              <a:defRPr sz="2000"/>
            </a:lvl7pPr>
            <a:lvl8pPr marL="3199908" indent="0">
              <a:buNone/>
              <a:defRPr sz="2000"/>
            </a:lvl8pPr>
            <a:lvl9pPr marL="3657039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798383"/>
      </p:ext>
    </p:extLst>
  </p:cSld>
  <p:clrMapOvr>
    <a:masterClrMapping/>
  </p:clrMapOvr>
  <p:transition/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3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3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27884B9F-AA6F-5146-9D4E-F8B9364A58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7218661"/>
      </p:ext>
    </p:extLst>
  </p:cSld>
  <p:clrMapOvr>
    <a:masterClrMapping/>
  </p:clrMapOvr>
  <p:transition/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3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3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1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1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6632DC94-572A-394E-9D76-1A9221DAD8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8248364"/>
      </p:ext>
    </p:extLst>
  </p:cSld>
  <p:clrMapOvr>
    <a:masterClrMapping/>
  </p:clrMapOvr>
  <p:transition/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71F917F0-9109-1345-BF35-EE606B428F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6914058"/>
      </p:ext>
    </p:extLst>
  </p:cSld>
  <p:clrMapOvr>
    <a:masterClrMapping/>
  </p:clrMapOvr>
  <p:transition/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53D5049F-F691-FD4A-87B4-FC136EBC24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0563236"/>
      </p:ext>
    </p:extLst>
  </p:cSld>
  <p:clrMapOvr>
    <a:masterClrMapping/>
  </p:clrMapOvr>
  <p:transition/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6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5" y="273055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6" y="1435105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C4FF2DC8-52E2-BA40-9B61-ADB6606CB23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2386490"/>
      </p:ext>
    </p:extLst>
  </p:cSld>
  <p:clrMapOvr>
    <a:masterClrMapping/>
  </p:clrMapOvr>
  <p:transition/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E86DCD5A-1682-9A4A-A8BE-C69B256BA03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9863358"/>
      </p:ext>
    </p:extLst>
  </p:cSld>
  <p:clrMapOvr>
    <a:masterClrMapping/>
  </p:clrMapOvr>
  <p:transition/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B82F0991-4873-3C42-B683-77E9BCEE3F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0007482"/>
      </p:ext>
    </p:extLst>
  </p:cSld>
  <p:clrMapOvr>
    <a:masterClrMapping/>
  </p:clrMapOvr>
  <p:transition/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49" y="152400"/>
            <a:ext cx="2152651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6" y="152400"/>
            <a:ext cx="6305551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CB8C91F0-DD8C-7E4D-9F03-2FF316F791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3544880"/>
      </p:ext>
    </p:extLst>
  </p:cSld>
  <p:clrMapOvr>
    <a:masterClrMapping/>
  </p:clrMapOvr>
  <p:transition/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3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3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mtClean="0"/>
            </a:lvl1pPr>
          </a:lstStyle>
          <a:p>
            <a:pPr>
              <a:defRPr/>
            </a:pPr>
            <a:fld id="{62F0A46D-7C23-D442-BDA7-74E36D162C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8297050"/>
      </p:ext>
    </p:extLst>
  </p:cSld>
  <p:clrMapOvr>
    <a:masterClrMapping/>
  </p:clrMapOvr>
  <p:transition/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altLang="en-US">
              <a:solidFill>
                <a:srgbClr val="000000"/>
              </a:solidFill>
              <a:ea typeface="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8166518"/>
      </p:ext>
    </p:extLst>
  </p:cSld>
  <p:clrMapOvr>
    <a:masterClrMapping/>
  </p:clrMapOvr>
  <p:transition/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820733"/>
      </p:ext>
    </p:extLst>
  </p:cSld>
  <p:clrMapOvr>
    <a:masterClrMapping/>
  </p:clrMapOvr>
  <p:transition/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755570"/>
      </p:ext>
    </p:extLst>
  </p:cSld>
  <p:clrMapOvr>
    <a:masterClrMapping/>
  </p:clrMapOvr>
  <p:transition/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3427761"/>
      </p:ext>
    </p:extLst>
  </p:cSld>
  <p:clrMapOvr>
    <a:masterClrMapping/>
  </p:clrMapOvr>
  <p:transition/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602102"/>
      </p:ext>
    </p:extLst>
  </p:cSld>
  <p:clrMapOvr>
    <a:masterClrMapping/>
  </p:clrMapOvr>
  <p:transition/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370097"/>
      </p:ext>
    </p:extLst>
  </p:cSld>
  <p:clrMapOvr>
    <a:masterClrMapping/>
  </p:clrMapOvr>
  <p:transition/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187182"/>
      </p:ext>
    </p:extLst>
  </p:cSld>
  <p:clrMapOvr>
    <a:masterClrMapping/>
  </p:clrMapOvr>
  <p:transition/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274374"/>
      </p:ext>
    </p:extLst>
  </p:cSld>
  <p:clrMapOvr>
    <a:masterClrMapping/>
  </p:clrMapOvr>
  <p:transition/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0424895"/>
      </p:ext>
    </p:extLst>
  </p:cSld>
  <p:clrMapOvr>
    <a:masterClrMapping/>
  </p:clrMapOvr>
  <p:transition/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743081"/>
      </p:ext>
    </p:extLst>
  </p:cSld>
  <p:clrMapOvr>
    <a:masterClrMapping/>
  </p:clrMapOvr>
  <p:transition/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204823"/>
      </p:ext>
    </p:extLst>
  </p:cSld>
  <p:clrMapOvr>
    <a:masterClrMapping/>
  </p:clrMapOvr>
  <p:transition/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616548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163028"/>
      </p:ext>
    </p:extLst>
  </p:cSld>
  <p:clrMapOvr>
    <a:masterClrMapping/>
  </p:clrMapOvr>
  <p:transition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077888"/>
      </p:ext>
    </p:extLst>
  </p:cSld>
  <p:clrMapOvr>
    <a:masterClrMapping/>
  </p:clrMapOvr>
  <p:transition/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altLang="en-US">
              <a:solidFill>
                <a:srgbClr val="000000"/>
              </a:solidFill>
              <a:ea typeface="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381216"/>
      </p:ext>
    </p:extLst>
  </p:cSld>
  <p:clrMapOvr>
    <a:masterClrMapping/>
  </p:clrMapOvr>
  <p:transition/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304117"/>
      </p:ext>
    </p:extLst>
  </p:cSld>
  <p:clrMapOvr>
    <a:masterClrMapping/>
  </p:clrMapOvr>
  <p:transition/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7611598"/>
      </p:ext>
    </p:extLst>
  </p:cSld>
  <p:clrMapOvr>
    <a:masterClrMapping/>
  </p:clrMapOvr>
  <p:transition/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280289"/>
      </p:ext>
    </p:extLst>
  </p:cSld>
  <p:clrMapOvr>
    <a:masterClrMapping/>
  </p:clrMapOvr>
  <p:transition/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9013644"/>
      </p:ext>
    </p:extLst>
  </p:cSld>
  <p:clrMapOvr>
    <a:masterClrMapping/>
  </p:clrMapOvr>
  <p:transition/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0137213"/>
      </p:ext>
    </p:extLst>
  </p:cSld>
  <p:clrMapOvr>
    <a:masterClrMapping/>
  </p:clrMapOvr>
  <p:transition/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578721"/>
      </p:ext>
    </p:extLst>
  </p:cSld>
  <p:clrMapOvr>
    <a:masterClrMapping/>
  </p:clrMapOvr>
  <p:transition/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9256274"/>
      </p:ext>
    </p:extLst>
  </p:cSld>
  <p:clrMapOvr>
    <a:masterClrMapping/>
  </p:clrMapOvr>
  <p:transition/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8898678"/>
      </p:ext>
    </p:extLst>
  </p:cSld>
  <p:clrMapOvr>
    <a:masterClrMapping/>
  </p:clrMapOvr>
  <p:transition/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789033"/>
      </p:ext>
    </p:extLst>
  </p:cSld>
  <p:clrMapOvr>
    <a:masterClrMapping/>
  </p:clrMapOvr>
  <p:transition/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0799370"/>
      </p:ext>
    </p:extLst>
  </p:cSld>
  <p:clrMapOvr>
    <a:masterClrMapping/>
  </p:clrMapOvr>
  <p:transition/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8416909"/>
      </p:ext>
    </p:extLst>
  </p:cSld>
  <p:clrMapOvr>
    <a:masterClrMapping/>
  </p:clrMapOvr>
  <p:transition/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86678B-5A7A-4B90-B104-08D81DE501A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7000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723445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accent5">
                    <a:lumMod val="50000"/>
                  </a:schemeClr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210491"/>
            <a:ext cx="7886700" cy="4966472"/>
          </a:xfrm>
        </p:spPr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  <a:lvl2pPr>
              <a:defRPr>
                <a:latin typeface="Gill Sans MT" panose="020B0502020104020203" pitchFamily="34" charset="0"/>
              </a:defRPr>
            </a:lvl2pPr>
            <a:lvl3pPr>
              <a:defRPr>
                <a:latin typeface="Gill Sans MT" panose="020B0502020104020203" pitchFamily="34" charset="0"/>
              </a:defRPr>
            </a:lvl3pPr>
            <a:lvl4pPr>
              <a:defRPr>
                <a:latin typeface="Gill Sans MT" panose="020B0502020104020203" pitchFamily="34" charset="0"/>
              </a:defRPr>
            </a:lvl4pPr>
            <a:lvl5pPr>
              <a:defRPr>
                <a:latin typeface="Gill Sans MT" panose="020B0502020104020203" pitchFamily="34" charset="0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C58419-6133-49E9-B2AC-5BC3AB74657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364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>
                <a:latin typeface="Gill Sans MT" panose="020B05020201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0A1266-C3DB-42D6-86AE-14035E33A8B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779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0D769-23A8-4C3A-A7DA-3008081AC88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455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8A3600-220B-4590-B408-BA8ECB6E25B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817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CEDA88-5A0B-4296-ADE5-A67D092B0EA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9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54AAEB-00FA-49C4-903C-825242744E6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4826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3D5CC0-D307-42C4-8DD8-A1304BC2F6A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8005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897031-1807-44C6-9E33-9D4219CB35E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4006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264105"/>
      </p:ext>
    </p:extLst>
  </p:cSld>
  <p:clrMapOvr>
    <a:masterClrMapping/>
  </p:clrMapOvr>
  <p:transition/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70DDE-3A47-4319-8657-B02B4FE328D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542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501CC4-A03E-4285-8700-BD0558A54FB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873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8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228600" indent="0" algn="ctr">
              <a:buNone/>
              <a:defRPr/>
            </a:lvl2pPr>
            <a:lvl3pPr marL="457200" indent="0" algn="ctr">
              <a:buNone/>
              <a:defRPr/>
            </a:lvl3pPr>
            <a:lvl4pPr marL="685800" indent="0" algn="ctr">
              <a:buNone/>
              <a:defRPr/>
            </a:lvl4pPr>
            <a:lvl5pPr marL="914400" indent="0" algn="ctr">
              <a:buNone/>
              <a:defRPr/>
            </a:lvl5pPr>
            <a:lvl6pPr marL="1143000" indent="0" algn="ctr">
              <a:buNone/>
              <a:defRPr/>
            </a:lvl6pPr>
            <a:lvl7pPr marL="1371600" indent="0" algn="ctr">
              <a:buNone/>
              <a:defRPr/>
            </a:lvl7pPr>
            <a:lvl8pPr marL="1600200" indent="0" algn="ctr">
              <a:buNone/>
              <a:defRPr/>
            </a:lvl8pPr>
            <a:lvl9pPr marL="18288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72555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10186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2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2"/>
            <a:ext cx="7772400" cy="1500188"/>
          </a:xfrm>
        </p:spPr>
        <p:txBody>
          <a:bodyPr anchor="b"/>
          <a:lstStyle>
            <a:lvl1pPr marL="0" indent="0">
              <a:buNone/>
              <a:defRPr sz="1000"/>
            </a:lvl1pPr>
            <a:lvl2pPr marL="228600" indent="0">
              <a:buNone/>
              <a:defRPr sz="900"/>
            </a:lvl2pPr>
            <a:lvl3pPr marL="457200" indent="0">
              <a:buNone/>
              <a:defRPr sz="800"/>
            </a:lvl3pPr>
            <a:lvl4pPr marL="685800" indent="0">
              <a:buNone/>
              <a:defRPr sz="700"/>
            </a:lvl4pPr>
            <a:lvl5pPr marL="914400" indent="0">
              <a:buNone/>
              <a:defRPr sz="700"/>
            </a:lvl5pPr>
            <a:lvl6pPr marL="1143000" indent="0">
              <a:buNone/>
              <a:defRPr sz="700"/>
            </a:lvl6pPr>
            <a:lvl7pPr marL="1371600" indent="0">
              <a:buNone/>
              <a:defRPr sz="700"/>
            </a:lvl7pPr>
            <a:lvl8pPr marL="1600200" indent="0">
              <a:buNone/>
              <a:defRPr sz="700"/>
            </a:lvl8pPr>
            <a:lvl9pPr marL="1828800" indent="0">
              <a:buNone/>
              <a:defRPr sz="7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0937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191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047750"/>
            <a:ext cx="4000500" cy="5175250"/>
          </a:xfrm>
        </p:spPr>
        <p:txBody>
          <a:bodyPr/>
          <a:lstStyle>
            <a:lvl1pPr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50074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2"/>
            <a:ext cx="4040188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8" y="1535112"/>
            <a:ext cx="4041775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600" indent="0">
              <a:buNone/>
              <a:defRPr sz="1000" b="1"/>
            </a:lvl2pPr>
            <a:lvl3pPr marL="457200" indent="0">
              <a:buNone/>
              <a:defRPr sz="900" b="1"/>
            </a:lvl3pPr>
            <a:lvl4pPr marL="685800" indent="0">
              <a:buNone/>
              <a:defRPr sz="800" b="1"/>
            </a:lvl4pPr>
            <a:lvl5pPr marL="914400" indent="0">
              <a:buNone/>
              <a:defRPr sz="800" b="1"/>
            </a:lvl5pPr>
            <a:lvl6pPr marL="1143000" indent="0">
              <a:buNone/>
              <a:defRPr sz="800" b="1"/>
            </a:lvl6pPr>
            <a:lvl7pPr marL="1371600" indent="0">
              <a:buNone/>
              <a:defRPr sz="800" b="1"/>
            </a:lvl7pPr>
            <a:lvl8pPr marL="1600200" indent="0">
              <a:buNone/>
              <a:defRPr sz="800" b="1"/>
            </a:lvl8pPr>
            <a:lvl9pPr marL="1828800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8" y="2174875"/>
            <a:ext cx="4041775" cy="3951288"/>
          </a:xfrm>
        </p:spPr>
        <p:txBody>
          <a:bodyPr/>
          <a:lstStyle>
            <a:lvl1pPr>
              <a:defRPr sz="1200"/>
            </a:lvl1pPr>
            <a:lvl2pPr>
              <a:defRPr sz="1000"/>
            </a:lvl2pPr>
            <a:lvl3pPr>
              <a:defRPr sz="900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16645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36855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1037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>
              <a:defRPr sz="1200"/>
            </a:lvl3pPr>
            <a:lvl4pPr>
              <a:defRPr sz="1000"/>
            </a:lvl4pPr>
            <a:lvl5pPr>
              <a:defRPr sz="1000"/>
            </a:lvl5pPr>
            <a:lvl6pPr>
              <a:defRPr sz="1000"/>
            </a:lvl6pPr>
            <a:lvl7pPr>
              <a:defRPr sz="1000"/>
            </a:lvl7pPr>
            <a:lvl8pPr>
              <a:defRPr sz="1000"/>
            </a:lvl8pPr>
            <a:lvl9pPr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3" y="1435103"/>
            <a:ext cx="3008313" cy="46910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0522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007866"/>
      </p:ext>
    </p:extLst>
  </p:cSld>
  <p:clrMapOvr>
    <a:masterClrMapping/>
  </p:clrMapOvr>
  <p:transition/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1600"/>
            </a:lvl1pPr>
            <a:lvl2pPr marL="228600" indent="0">
              <a:buNone/>
              <a:defRPr sz="1400"/>
            </a:lvl2pPr>
            <a:lvl3pPr marL="457200" indent="0">
              <a:buNone/>
              <a:defRPr sz="1200"/>
            </a:lvl3pPr>
            <a:lvl4pPr marL="685800" indent="0">
              <a:buNone/>
              <a:defRPr sz="1000"/>
            </a:lvl4pPr>
            <a:lvl5pPr marL="914400" indent="0">
              <a:buNone/>
              <a:defRPr sz="1000"/>
            </a:lvl5pPr>
            <a:lvl6pPr marL="1143000" indent="0">
              <a:buNone/>
              <a:defRPr sz="1000"/>
            </a:lvl6pPr>
            <a:lvl7pPr marL="1371600" indent="0">
              <a:buNone/>
              <a:defRPr sz="1000"/>
            </a:lvl7pPr>
            <a:lvl8pPr marL="1600200" indent="0">
              <a:buNone/>
              <a:defRPr sz="1000"/>
            </a:lvl8pPr>
            <a:lvl9pPr marL="1828800" indent="0">
              <a:buNone/>
              <a:defRPr sz="1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1"/>
            <a:ext cx="5486400" cy="804863"/>
          </a:xfrm>
        </p:spPr>
        <p:txBody>
          <a:bodyPr/>
          <a:lstStyle>
            <a:lvl1pPr marL="0" indent="0">
              <a:buNone/>
              <a:defRPr sz="700"/>
            </a:lvl1pPr>
            <a:lvl2pPr marL="228600" indent="0">
              <a:buNone/>
              <a:defRPr sz="600"/>
            </a:lvl2pPr>
            <a:lvl3pPr marL="457200" indent="0">
              <a:buNone/>
              <a:defRPr sz="500"/>
            </a:lvl3pPr>
            <a:lvl4pPr marL="685800" indent="0">
              <a:buNone/>
              <a:defRPr sz="500"/>
            </a:lvl4pPr>
            <a:lvl5pPr marL="914400" indent="0">
              <a:buNone/>
              <a:defRPr sz="500"/>
            </a:lvl5pPr>
            <a:lvl6pPr marL="1143000" indent="0">
              <a:buNone/>
              <a:defRPr sz="500"/>
            </a:lvl6pPr>
            <a:lvl7pPr marL="1371600" indent="0">
              <a:buNone/>
              <a:defRPr sz="500"/>
            </a:lvl7pPr>
            <a:lvl8pPr marL="1600200" indent="0">
              <a:buNone/>
              <a:defRPr sz="500"/>
            </a:lvl8pPr>
            <a:lvl9pPr marL="1828800" indent="0">
              <a:buNone/>
              <a:defRPr sz="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22319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30505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77000" y="196850"/>
            <a:ext cx="2019300" cy="60261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19100" y="196850"/>
            <a:ext cx="5981700" cy="60261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76803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62C6DF-45F1-4B5C-AB56-7A1B175EDAF2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248175"/>
      </p:ext>
    </p:extLst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2F9376-125E-4038-9239-01F6FB99A31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5796757"/>
      </p:ext>
    </p:extLst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69440-780F-4CA0-ADC0-2E0F480BE34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6487234"/>
      </p:ext>
    </p:extLst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1E5A5-56F5-45DD-9EBC-3EBCBD7D9DB6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433114"/>
      </p:ext>
    </p:extLst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BF0BC3-6E3B-45EA-BC57-19A66917F11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201840"/>
      </p:ext>
    </p:extLst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4508D-41CE-4C5D-8C95-4F2685A18AA3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6642285"/>
      </p:ext>
    </p:extLst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8B1997-8A50-49F7-8E56-952DC0A8FF7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301007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720055"/>
      </p:ext>
    </p:extLst>
  </p:cSld>
  <p:clrMapOvr>
    <a:masterClrMapping/>
  </p:clrMapOvr>
  <p:transition/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AA5356-38C7-490A-B21B-42AA2783D31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107263"/>
      </p:ext>
    </p:extLst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49FDA4-1E33-4FA0-87FA-844395F4715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0553100"/>
      </p:ext>
    </p:extLst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10498C-2F13-458E-B42A-99F5303B918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232446"/>
      </p:ext>
    </p:extLst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FA4EC7-3420-4389-8C46-A991F3944D5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282881"/>
      </p:ext>
    </p:extLst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918283"/>
      </p:ext>
    </p:extLst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229600" y="635571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08997"/>
            <a:ext cx="1008112" cy="291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4858570"/>
      </p:ext>
    </p:extLst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8562053"/>
      </p:ext>
    </p:extLst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8558938"/>
      </p:ext>
    </p:extLst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8086924"/>
      </p:ext>
    </p:extLst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46534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623489"/>
      </p:ext>
    </p:extLst>
  </p:cSld>
  <p:clrMapOvr>
    <a:masterClrMapping/>
  </p:clrMapOvr>
  <p:transition/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69957"/>
            <a:ext cx="1008112" cy="291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828717"/>
      </p:ext>
    </p:extLst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382000" y="6416675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2000" kern="1200">
                <a:solidFill>
                  <a:schemeClr val="tx1">
                    <a:tint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52400" y="6469957"/>
            <a:ext cx="1008112" cy="291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5607573"/>
      </p:ext>
    </p:extLst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5572987"/>
      </p:ext>
    </p:extLst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758772"/>
      </p:ext>
    </p:extLst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1803865"/>
      </p:ext>
    </p:extLst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048044"/>
      </p:ext>
    </p:extLst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Subtitle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3128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  <a:latin typeface="Gill Sans MT" panose="020B0502020104020203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fld id="{111EC4E2-6E65-4B38-A9F0-2491CD02223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5738509"/>
      </p:ext>
    </p:extLst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76200"/>
            <a:ext cx="8534400" cy="1143000"/>
          </a:xfrm>
        </p:spPr>
        <p:txBody>
          <a:bodyPr>
            <a:normAutofit/>
          </a:bodyPr>
          <a:lstStyle>
            <a:lvl1pPr algn="l">
              <a:defRPr sz="3800" b="1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8534400" cy="5334000"/>
          </a:xfrm>
        </p:spPr>
        <p:txBody>
          <a:bodyPr/>
          <a:lstStyle>
            <a:lvl1pPr>
              <a:defRPr sz="2800">
                <a:latin typeface="Gill Sans MT" panose="020B0502020104020203" pitchFamily="34" charset="0"/>
              </a:defRPr>
            </a:lvl1pPr>
            <a:lvl2pPr>
              <a:defRPr sz="2400">
                <a:latin typeface="Gill Sans MT" panose="020B0502020104020203" pitchFamily="34" charset="0"/>
              </a:defRPr>
            </a:lvl2pPr>
            <a:lvl3pPr>
              <a:defRPr sz="2000">
                <a:latin typeface="Gill Sans MT" panose="020B0502020104020203" pitchFamily="34" charset="0"/>
              </a:defRPr>
            </a:lvl3pPr>
            <a:lvl4pPr>
              <a:defRPr>
                <a:latin typeface="Gill Sans MT" panose="020B0502020104020203" pitchFamily="34" charset="0"/>
              </a:defRPr>
            </a:lvl4pPr>
            <a:lvl5pPr>
              <a:defRPr>
                <a:latin typeface="Gill Sans MT" panose="020B05020201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/>
                </a:solidFill>
                <a:latin typeface="Gill Sans MT" panose="020B0502020104020203" pitchFamily="34" charset="0"/>
              </a:defRPr>
            </a:lvl1pPr>
          </a:lstStyle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304800" y="1066800"/>
            <a:ext cx="853440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4" descr="safari.pn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7791" y="6538912"/>
            <a:ext cx="981199" cy="2839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952761794"/>
      </p:ext>
    </p:extLst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DC2EE5E-49E3-41BC-B690-56250386BB7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772905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005390"/>
      </p:ext>
    </p:extLst>
  </p:cSld>
  <p:clrMapOvr>
    <a:masterClrMapping/>
  </p:clrMapOvr>
  <p:transition/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273F18D-3D7C-411A-A3D5-BE9D715C217A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251659"/>
      </p:ext>
    </p:extLst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D9761C9-07B9-4029-8A9C-6B9D4FE4DEC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001542"/>
      </p:ext>
    </p:extLst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5E2F76E-CE6C-410C-8FDC-D0091C24DEF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8550701"/>
      </p:ext>
    </p:extLst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A35B8DD-F4B6-4735-BE3E-A30AC9916A2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468720"/>
      </p:ext>
    </p:extLst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44FB2D7-3DDB-4FFD-8B82-F323B81C51B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338864"/>
      </p:ext>
    </p:extLst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8811807-3D87-4FB5-A3F7-954D5D4F8EE2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822799"/>
      </p:ext>
    </p:extLst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CA4A0BD-C698-4141-B404-5A877B3AA90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017800"/>
      </p:ext>
    </p:extLst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D08FC6B9-10FF-4561-B52B-0EFAB655D03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7616498"/>
      </p:ext>
    </p:extLst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56660283"/>
      </p:ext>
    </p:extLst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7200" y="6340475"/>
            <a:ext cx="685800" cy="365125"/>
          </a:xfrm>
        </p:spPr>
        <p:txBody>
          <a:bodyPr/>
          <a:lstStyle>
            <a:lvl1pPr>
              <a:defRPr sz="2000">
                <a:latin typeface="Cambria Math" panose="02040503050406030204" pitchFamily="18" charset="0"/>
                <a:ea typeface="Cambria Math" panose="02040503050406030204" pitchFamily="18" charset="0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391611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155047"/>
      </p:ext>
    </p:extLst>
  </p:cSld>
  <p:clrMapOvr>
    <a:masterClrMapping/>
  </p:clrMapOvr>
  <p:transition/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91784958"/>
      </p:ext>
    </p:extLst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9689909"/>
      </p:ext>
    </p:extLst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53161022"/>
      </p:ext>
    </p:extLst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76217057"/>
      </p:ext>
    </p:extLst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1448535"/>
      </p:ext>
    </p:extLst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43125959"/>
      </p:ext>
    </p:extLst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91817745"/>
      </p:ext>
    </p:extLst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37674465"/>
      </p:ext>
    </p:extLst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75824119"/>
      </p:ext>
    </p:extLst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20505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413553"/>
      </p:ext>
    </p:extLst>
  </p:cSld>
  <p:clrMapOvr>
    <a:masterClrMapping/>
  </p:clrMapOvr>
  <p:transition/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7200" y="6340475"/>
            <a:ext cx="685800" cy="365125"/>
          </a:xfrm>
        </p:spPr>
        <p:txBody>
          <a:bodyPr/>
          <a:lstStyle>
            <a:lvl1pPr>
              <a:defRPr sz="2000">
                <a:latin typeface="Cambria Math" panose="02040503050406030204" pitchFamily="18" charset="0"/>
                <a:ea typeface="Cambria Math" panose="02040503050406030204" pitchFamily="18" charset="0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0172444"/>
      </p:ext>
    </p:extLst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579379"/>
      </p:ext>
    </p:extLst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3672974"/>
      </p:ext>
    </p:extLst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921013"/>
      </p:ext>
    </p:extLst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9358020"/>
      </p:ext>
    </p:extLst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207880"/>
      </p:ext>
    </p:extLst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766968"/>
      </p:ext>
    </p:extLst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201359"/>
      </p:ext>
    </p:extLst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454805"/>
      </p:ext>
    </p:extLst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057573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5724105"/>
      </p:ext>
    </p:extLst>
  </p:cSld>
  <p:clrMapOvr>
    <a:masterClrMapping/>
  </p:clrMapOvr>
  <p:transition/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r>
              <a:rPr lang="en-US">
                <a:solidFill>
                  <a:prstClr val="black">
                    <a:tint val="75000"/>
                  </a:prstClr>
                </a:solidFill>
                <a:latin typeface="Calibri Light"/>
              </a:rPr>
              <a:t>/4</a:t>
            </a:r>
          </a:p>
        </p:txBody>
      </p:sp>
    </p:spTree>
    <p:extLst>
      <p:ext uri="{BB962C8B-B14F-4D97-AF65-F5344CB8AC3E}">
        <p14:creationId xmlns:p14="http://schemas.microsoft.com/office/powerpoint/2010/main" val="3145218713"/>
      </p:ext>
    </p:extLst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858000" y="6188075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r>
              <a:rPr lang="en-US">
                <a:solidFill>
                  <a:prstClr val="black">
                    <a:tint val="75000"/>
                  </a:prstClr>
                </a:solidFill>
                <a:latin typeface="Calibri Light"/>
              </a:rPr>
              <a:t>/4</a:t>
            </a:r>
          </a:p>
        </p:txBody>
      </p:sp>
    </p:spTree>
    <p:extLst>
      <p:ext uri="{BB962C8B-B14F-4D97-AF65-F5344CB8AC3E}">
        <p14:creationId xmlns:p14="http://schemas.microsoft.com/office/powerpoint/2010/main" val="2715258671"/>
      </p:ext>
    </p:extLst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70023905"/>
      </p:ext>
    </p:extLst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697098969"/>
      </p:ext>
    </p:extLst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3818454086"/>
      </p:ext>
    </p:extLst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1664670374"/>
      </p:ext>
    </p:extLst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2852330039"/>
      </p:ext>
    </p:extLst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1928847606"/>
      </p:ext>
    </p:extLst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3760586610"/>
      </p:ext>
    </p:extLst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349469094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337853"/>
      </p:ext>
    </p:extLst>
  </p:cSld>
  <p:clrMapOvr>
    <a:masterClrMapping/>
  </p:clrMapOvr>
  <p:transition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3914322"/>
      </p:ext>
    </p:extLst>
  </p:cSld>
  <p:clrMapOvr>
    <a:masterClrMapping/>
  </p:clrMapOvr>
  <p:transition/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988148055"/>
      </p:ext>
    </p:extLst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r>
              <a:rPr lang="en-US">
                <a:solidFill>
                  <a:prstClr val="black">
                    <a:tint val="75000"/>
                  </a:prstClr>
                </a:solidFill>
              </a:rPr>
              <a:t>/4</a:t>
            </a:r>
          </a:p>
        </p:txBody>
      </p:sp>
    </p:spTree>
    <p:extLst>
      <p:ext uri="{BB962C8B-B14F-4D97-AF65-F5344CB8AC3E}">
        <p14:creationId xmlns:p14="http://schemas.microsoft.com/office/powerpoint/2010/main" val="2961054665"/>
      </p:ext>
    </p:extLst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1"/>
            <a:ext cx="8382000" cy="761999"/>
          </a:xfrm>
        </p:spPr>
        <p:txBody>
          <a:bodyPr>
            <a:noAutofit/>
          </a:bodyPr>
          <a:lstStyle>
            <a:lvl1pPr>
              <a:defRPr sz="48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>
            <a:noAutofit/>
          </a:bodyPr>
          <a:lstStyle>
            <a:lvl1pPr marL="285750" indent="-285750">
              <a:defRPr sz="3600">
                <a:latin typeface="+mj-lt"/>
              </a:defRPr>
            </a:lvl1pPr>
            <a:lvl2pPr marL="742950" indent="-285750">
              <a:buFont typeface="Calibri Light" panose="020F0302020204030204" pitchFamily="34" charset="0"/>
              <a:buChar char="–"/>
              <a:defRPr sz="3200">
                <a:latin typeface="+mj-lt"/>
              </a:defRPr>
            </a:lvl2pPr>
            <a:lvl3pPr>
              <a:defRPr sz="2800">
                <a:latin typeface="+mj-lt"/>
              </a:defRPr>
            </a:lvl3pPr>
            <a:lvl4pPr>
              <a:defRPr sz="2400">
                <a:latin typeface="+mj-lt"/>
              </a:defRPr>
            </a:lvl4pPr>
            <a:lvl5pPr>
              <a:defRPr sz="2400"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858000" y="6188075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r>
              <a:rPr lang="en-US">
                <a:solidFill>
                  <a:prstClr val="black">
                    <a:tint val="75000"/>
                  </a:prstClr>
                </a:solidFill>
              </a:rPr>
              <a:t>/4</a:t>
            </a:r>
          </a:p>
        </p:txBody>
      </p:sp>
    </p:spTree>
    <p:extLst>
      <p:ext uri="{BB962C8B-B14F-4D97-AF65-F5344CB8AC3E}">
        <p14:creationId xmlns:p14="http://schemas.microsoft.com/office/powerpoint/2010/main" val="3975604913"/>
      </p:ext>
    </p:extLst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6117769"/>
      </p:ext>
    </p:extLst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0527347"/>
      </p:ext>
    </p:extLst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062734"/>
      </p:ext>
    </p:extLst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3773074"/>
      </p:ext>
    </p:extLst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8372609"/>
      </p:ext>
    </p:extLst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195555"/>
      </p:ext>
    </p:extLst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77192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249492"/>
      </p:ext>
    </p:extLst>
  </p:cSld>
  <p:clrMapOvr>
    <a:masterClrMapping/>
  </p:clrMapOvr>
  <p:transition/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0652069"/>
      </p:ext>
    </p:extLst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921414"/>
      </p:ext>
    </p:extLst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787C98-EF19-2D41-8AE2-C78C29A91753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64743975"/>
      </p:ext>
    </p:extLst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ED0917-0EB3-7141-A444-A387010585BF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5012323"/>
      </p:ext>
    </p:extLst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846C5F-3BD8-3C4D-84D7-D37C2B096AF8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1123959"/>
      </p:ext>
    </p:extLst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22019D-5D10-3149-8CD8-BD03F92784D8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25502283"/>
      </p:ext>
    </p:extLst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725DA2-1889-3049-ACC5-92373F9B15B1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9870116"/>
      </p:ext>
    </p:extLst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436F41-2D70-8B40-B592-BF9582E6D96F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74185964"/>
      </p:ext>
    </p:extLst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33FDD-DD0B-7249-B401-953A314C5C72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05131029"/>
      </p:ext>
    </p:extLst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54BD72-E4F6-E246-95E4-7BB340D440F2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332264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6278789"/>
      </p:ext>
    </p:extLst>
  </p:cSld>
  <p:clrMapOvr>
    <a:masterClrMapping/>
  </p:clrMapOvr>
  <p:transition/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AA39B0-2979-5C4C-9B59-8BF91C9B1EC0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52082148"/>
      </p:ext>
    </p:extLst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0F440D-942A-F045-A3A7-7FA60C3CA708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6098939"/>
      </p:ext>
    </p:extLst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5B134-63CD-C54C-A1E9-052D295C62EA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65238699"/>
      </p:ext>
    </p:extLst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7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>
              <a:gd name="T0" fmla="*/ 0 w 1000"/>
              <a:gd name="T1" fmla="*/ 1000 h 1000"/>
              <a:gd name="T2" fmla="*/ 0 w 1000"/>
              <a:gd name="T3" fmla="*/ 0 h 1000"/>
              <a:gd name="T4" fmla="*/ 1000 w 1000"/>
              <a:gd name="T5" fmla="*/ 0 h 1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000000"/>
                </a:solidFill>
                <a:latin typeface="Garamond" pitchFamily="-105" charset="0"/>
                <a:ea typeface="Arial" pitchFamily="-105" charset="0"/>
                <a:cs typeface="Arial" pitchFamily="-105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/>
              <a:t>Efficient Runahead Execution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 smtClean="0"/>
            </a:lvl1pPr>
          </a:lstStyle>
          <a:p>
            <a:pPr>
              <a:defRPr/>
            </a:pPr>
            <a:fld id="{9FB45B89-AB63-004A-9B1A-E0C3D2F13AC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5942698"/>
      </p:ext>
    </p:extLst>
  </p:cSld>
  <p:clrMapOvr>
    <a:masterClrMapping/>
  </p:clrMapOvr>
  <p:transition/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610600" cy="51937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786FF2-CC60-CB43-AE88-3EA4636210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478325"/>
      </p:ext>
    </p:extLst>
  </p:cSld>
  <p:clrMapOvr>
    <a:masterClrMapping/>
  </p:clrMapOvr>
  <p:transition/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EB67D9-EDEC-A741-9DF5-EF32C35809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4897074"/>
      </p:ext>
    </p:extLst>
  </p:cSld>
  <p:clrMapOvr>
    <a:masterClrMapping/>
  </p:clrMapOvr>
  <p:transition/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3BCFC6-A067-DE42-860E-A89FDCFE54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7453492"/>
      </p:ext>
    </p:extLst>
  </p:cSld>
  <p:clrMapOvr>
    <a:masterClrMapping/>
  </p:clrMapOvr>
  <p:transition/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223650-6670-2E4B-9173-7024E06776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407781"/>
      </p:ext>
    </p:extLst>
  </p:cSld>
  <p:clrMapOvr>
    <a:masterClrMapping/>
  </p:clrMapOvr>
  <p:transition/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4B2A2B-D58C-424B-8C52-1450A618CAF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801975"/>
      </p:ext>
    </p:extLst>
  </p:cSld>
  <p:clrMapOvr>
    <a:masterClrMapping/>
  </p:clrMapOvr>
  <p:transition/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E46E6-5633-1B44-A976-C771A1908B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7612795"/>
      </p:ext>
    </p:extLst>
  </p:cSld>
  <p:clrMapOvr>
    <a:masterClrMapping/>
  </p:clrMapOvr>
  <p:transition/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3940669"/>
      </p:ext>
    </p:extLst>
  </p:cSld>
  <p:clrMapOvr>
    <a:masterClrMapping/>
  </p:clrMapOvr>
  <p:transition/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086F1B-3148-F148-9013-DC5732F600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1553696"/>
      </p:ext>
    </p:extLst>
  </p:cSld>
  <p:clrMapOvr>
    <a:masterClrMapping/>
  </p:clrMapOvr>
  <p:transition/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E40FF2-2A47-D34E-800A-BBFD5AFD8E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878800"/>
      </p:ext>
    </p:extLst>
  </p:cSld>
  <p:clrMapOvr>
    <a:masterClrMapping/>
  </p:clrMapOvr>
  <p:transition/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610C54-8025-3243-9501-A3ADC0E8EC5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4620650"/>
      </p:ext>
    </p:extLst>
  </p:cSld>
  <p:clrMapOvr>
    <a:masterClrMapping/>
  </p:clrMapOvr>
  <p:transition/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7B42F1-5ED6-294A-9030-184DABF8491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6302392"/>
      </p:ext>
    </p:extLst>
  </p:cSld>
  <p:clrMapOvr>
    <a:masterClrMapping/>
  </p:clrMapOvr>
  <p:transition/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46BCC2-B275-B743-80E7-C5A7F3F4E0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9175873"/>
      </p:ext>
    </p:extLst>
  </p:cSld>
  <p:clrMapOvr>
    <a:masterClrMapping/>
  </p:clrMapOvr>
  <p:transition/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656725"/>
      </p:ext>
    </p:extLst>
  </p:cSld>
  <p:clrMapOvr>
    <a:masterClrMapping/>
  </p:clrMapOvr>
  <p:transition/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4471075"/>
      </p:ext>
    </p:extLst>
  </p:cSld>
  <p:clrMapOvr>
    <a:masterClrMapping/>
  </p:clrMapOvr>
  <p:transition/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87662"/>
      </p:ext>
    </p:extLst>
  </p:cSld>
  <p:clrMapOvr>
    <a:masterClrMapping/>
  </p:clrMapOvr>
  <p:transition/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766688"/>
      </p:ext>
    </p:extLst>
  </p:cSld>
  <p:clrMapOvr>
    <a:masterClrMapping/>
  </p:clrMapOvr>
  <p:transition/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632561"/>
      </p:ext>
    </p:extLst>
  </p:cSld>
  <p:clrMapOvr>
    <a:masterClrMapping/>
  </p:clrMapOvr>
  <p:transition/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15160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889560"/>
      </p:ext>
    </p:extLst>
  </p:cSld>
  <p:clrMapOvr>
    <a:masterClrMapping/>
  </p:clrMapOvr>
  <p:transition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342684"/>
      </p:ext>
    </p:extLst>
  </p:cSld>
  <p:clrMapOvr>
    <a:masterClrMapping/>
  </p:clrMapOvr>
  <p:transition/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2655830"/>
      </p:ext>
    </p:extLst>
  </p:cSld>
  <p:clrMapOvr>
    <a:masterClrMapping/>
  </p:clrMapOvr>
  <p:transition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345395"/>
      </p:ext>
    </p:extLst>
  </p:cSld>
  <p:clrMapOvr>
    <a:masterClrMapping/>
  </p:clrMapOvr>
  <p:transition/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25" tIns="45713" rIns="91425" bIns="45713"/>
          <a:lstStyle/>
          <a:p>
            <a:pPr defTabSz="914259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793903"/>
      </p:ext>
    </p:extLst>
  </p:cSld>
  <p:clrMapOvr>
    <a:masterClrMapping/>
  </p:clrMapOvr>
  <p:transition/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531414"/>
      </p:ext>
    </p:extLst>
  </p:cSld>
  <p:clrMapOvr>
    <a:masterClrMapping/>
  </p:clrMapOvr>
  <p:transition/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6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30" indent="0">
              <a:buNone/>
              <a:defRPr sz="1800"/>
            </a:lvl2pPr>
            <a:lvl3pPr marL="914259" indent="0">
              <a:buNone/>
              <a:defRPr sz="1600"/>
            </a:lvl3pPr>
            <a:lvl4pPr marL="1371390" indent="0">
              <a:buNone/>
              <a:defRPr sz="1400"/>
            </a:lvl4pPr>
            <a:lvl5pPr marL="1828519" indent="0">
              <a:buNone/>
              <a:defRPr sz="1400"/>
            </a:lvl5pPr>
            <a:lvl6pPr marL="2285649" indent="0">
              <a:buNone/>
              <a:defRPr sz="1400"/>
            </a:lvl6pPr>
            <a:lvl7pPr marL="2742780" indent="0">
              <a:buNone/>
              <a:defRPr sz="1400"/>
            </a:lvl7pPr>
            <a:lvl8pPr marL="3199908" indent="0">
              <a:buNone/>
              <a:defRPr sz="1400"/>
            </a:lvl8pPr>
            <a:lvl9pPr marL="365703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3289580"/>
      </p:ext>
    </p:extLst>
  </p:cSld>
  <p:clrMapOvr>
    <a:masterClrMapping/>
  </p:clrMapOvr>
  <p:transition/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54520"/>
      </p:ext>
    </p:extLst>
  </p:cSld>
  <p:clrMapOvr>
    <a:masterClrMapping/>
  </p:clrMapOvr>
  <p:transition/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4893161"/>
      </p:ext>
    </p:extLst>
  </p:cSld>
  <p:clrMapOvr>
    <a:masterClrMapping/>
  </p:clrMapOvr>
  <p:transition/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157569"/>
      </p:ext>
    </p:extLst>
  </p:cSld>
  <p:clrMapOvr>
    <a:masterClrMapping/>
  </p:clrMapOvr>
  <p:transition/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8972205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858197"/>
      </p:ext>
    </p:extLst>
  </p:cSld>
  <p:clrMapOvr>
    <a:masterClrMapping/>
  </p:clrMapOvr>
  <p:transition/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542191"/>
      </p:ext>
    </p:extLst>
  </p:cSld>
  <p:clrMapOvr>
    <a:masterClrMapping/>
  </p:clrMapOvr>
  <p:transition/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30" indent="0">
              <a:buNone/>
              <a:defRPr sz="2800"/>
            </a:lvl2pPr>
            <a:lvl3pPr marL="914259" indent="0">
              <a:buNone/>
              <a:defRPr sz="2400"/>
            </a:lvl3pPr>
            <a:lvl4pPr marL="1371390" indent="0">
              <a:buNone/>
              <a:defRPr sz="2000"/>
            </a:lvl4pPr>
            <a:lvl5pPr marL="1828519" indent="0">
              <a:buNone/>
              <a:defRPr sz="2000"/>
            </a:lvl5pPr>
            <a:lvl6pPr marL="2285649" indent="0">
              <a:buNone/>
              <a:defRPr sz="2000"/>
            </a:lvl6pPr>
            <a:lvl7pPr marL="2742780" indent="0">
              <a:buNone/>
              <a:defRPr sz="2000"/>
            </a:lvl7pPr>
            <a:lvl8pPr marL="3199908" indent="0">
              <a:buNone/>
              <a:defRPr sz="2000"/>
            </a:lvl8pPr>
            <a:lvl9pPr marL="3657039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630174"/>
      </p:ext>
    </p:extLst>
  </p:cSld>
  <p:clrMapOvr>
    <a:masterClrMapping/>
  </p:clrMapOvr>
  <p:transition/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946013"/>
      </p:ext>
    </p:extLst>
  </p:cSld>
  <p:clrMapOvr>
    <a:masterClrMapping/>
  </p:clrMapOvr>
  <p:transition/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039703"/>
      </p:ext>
    </p:extLst>
  </p:cSld>
  <p:clrMapOvr>
    <a:masterClrMapping/>
  </p:clrMapOvr>
  <p:transition/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25" tIns="45713" rIns="91425" bIns="45713"/>
          <a:lstStyle/>
          <a:p>
            <a:pPr defTabSz="914259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606719"/>
      </p:ext>
    </p:extLst>
  </p:cSld>
  <p:clrMapOvr>
    <a:masterClrMapping/>
  </p:clrMapOvr>
  <p:transition/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601064"/>
      </p:ext>
    </p:extLst>
  </p:cSld>
  <p:clrMapOvr>
    <a:masterClrMapping/>
  </p:clrMapOvr>
  <p:transition/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3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6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30" indent="0">
              <a:buNone/>
              <a:defRPr sz="1800"/>
            </a:lvl2pPr>
            <a:lvl3pPr marL="914259" indent="0">
              <a:buNone/>
              <a:defRPr sz="1600"/>
            </a:lvl3pPr>
            <a:lvl4pPr marL="1371390" indent="0">
              <a:buNone/>
              <a:defRPr sz="1400"/>
            </a:lvl4pPr>
            <a:lvl5pPr marL="1828519" indent="0">
              <a:buNone/>
              <a:defRPr sz="1400"/>
            </a:lvl5pPr>
            <a:lvl6pPr marL="2285649" indent="0">
              <a:buNone/>
              <a:defRPr sz="1400"/>
            </a:lvl6pPr>
            <a:lvl7pPr marL="2742780" indent="0">
              <a:buNone/>
              <a:defRPr sz="1400"/>
            </a:lvl7pPr>
            <a:lvl8pPr marL="3199908" indent="0">
              <a:buNone/>
              <a:defRPr sz="1400"/>
            </a:lvl8pPr>
            <a:lvl9pPr marL="365703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941158"/>
      </p:ext>
    </p:extLst>
  </p:cSld>
  <p:clrMapOvr>
    <a:masterClrMapping/>
  </p:clrMapOvr>
  <p:transition/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369188"/>
      </p:ext>
    </p:extLst>
  </p:cSld>
  <p:clrMapOvr>
    <a:masterClrMapping/>
  </p:clrMapOvr>
  <p:transition/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30" indent="0">
              <a:buNone/>
              <a:defRPr sz="2000" b="1"/>
            </a:lvl2pPr>
            <a:lvl3pPr marL="914259" indent="0">
              <a:buNone/>
              <a:defRPr sz="1800" b="1"/>
            </a:lvl3pPr>
            <a:lvl4pPr marL="1371390" indent="0">
              <a:buNone/>
              <a:defRPr sz="1600" b="1"/>
            </a:lvl4pPr>
            <a:lvl5pPr marL="1828519" indent="0">
              <a:buNone/>
              <a:defRPr sz="1600" b="1"/>
            </a:lvl5pPr>
            <a:lvl6pPr marL="2285649" indent="0">
              <a:buNone/>
              <a:defRPr sz="1600" b="1"/>
            </a:lvl6pPr>
            <a:lvl7pPr marL="2742780" indent="0">
              <a:buNone/>
              <a:defRPr sz="1600" b="1"/>
            </a:lvl7pPr>
            <a:lvl8pPr marL="3199908" indent="0">
              <a:buNone/>
              <a:defRPr sz="1600" b="1"/>
            </a:lvl8pPr>
            <a:lvl9pPr marL="365703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461306"/>
      </p:ext>
    </p:extLst>
  </p:cSld>
  <p:clrMapOvr>
    <a:masterClrMapping/>
  </p:clrMapOvr>
  <p:transition/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3792512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321076"/>
      </p:ext>
    </p:extLst>
  </p:cSld>
  <p:clrMapOvr>
    <a:masterClrMapping/>
  </p:clrMapOvr>
  <p:transition/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236361"/>
      </p:ext>
    </p:extLst>
  </p:cSld>
  <p:clrMapOvr>
    <a:masterClrMapping/>
  </p:clrMapOvr>
  <p:transition/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6666256"/>
      </p:ext>
    </p:extLst>
  </p:cSld>
  <p:clrMapOvr>
    <a:masterClrMapping/>
  </p:clrMapOvr>
  <p:transition/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30" indent="0">
              <a:buNone/>
              <a:defRPr sz="2800"/>
            </a:lvl2pPr>
            <a:lvl3pPr marL="914259" indent="0">
              <a:buNone/>
              <a:defRPr sz="2400"/>
            </a:lvl3pPr>
            <a:lvl4pPr marL="1371390" indent="0">
              <a:buNone/>
              <a:defRPr sz="2000"/>
            </a:lvl4pPr>
            <a:lvl5pPr marL="1828519" indent="0">
              <a:buNone/>
              <a:defRPr sz="2000"/>
            </a:lvl5pPr>
            <a:lvl6pPr marL="2285649" indent="0">
              <a:buNone/>
              <a:defRPr sz="2000"/>
            </a:lvl6pPr>
            <a:lvl7pPr marL="2742780" indent="0">
              <a:buNone/>
              <a:defRPr sz="2000"/>
            </a:lvl7pPr>
            <a:lvl8pPr marL="3199908" indent="0">
              <a:buNone/>
              <a:defRPr sz="2000"/>
            </a:lvl8pPr>
            <a:lvl9pPr marL="3657039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30" indent="0">
              <a:buNone/>
              <a:defRPr sz="1200"/>
            </a:lvl2pPr>
            <a:lvl3pPr marL="914259" indent="0">
              <a:buNone/>
              <a:defRPr sz="1000"/>
            </a:lvl3pPr>
            <a:lvl4pPr marL="1371390" indent="0">
              <a:buNone/>
              <a:defRPr sz="900"/>
            </a:lvl4pPr>
            <a:lvl5pPr marL="1828519" indent="0">
              <a:buNone/>
              <a:defRPr sz="900"/>
            </a:lvl5pPr>
            <a:lvl6pPr marL="2285649" indent="0">
              <a:buNone/>
              <a:defRPr sz="900"/>
            </a:lvl6pPr>
            <a:lvl7pPr marL="2742780" indent="0">
              <a:buNone/>
              <a:defRPr sz="900"/>
            </a:lvl7pPr>
            <a:lvl8pPr marL="3199908" indent="0">
              <a:buNone/>
              <a:defRPr sz="900"/>
            </a:lvl8pPr>
            <a:lvl9pPr marL="365703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85251"/>
      </p:ext>
    </p:extLst>
  </p:cSld>
  <p:clrMapOvr>
    <a:masterClrMapping/>
  </p:clrMapOvr>
  <p:transition/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190055"/>
      </p:ext>
    </p:extLst>
  </p:cSld>
  <p:clrMapOvr>
    <a:masterClrMapping/>
  </p:clrMapOvr>
  <p:transition/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6774506"/>
      </p:ext>
    </p:extLst>
  </p:cSld>
  <p:clrMapOvr>
    <a:masterClrMapping/>
  </p:clrMapOvr>
  <p:transition/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1595455"/>
      </p:ext>
    </p:extLst>
  </p:cSld>
  <p:clrMapOvr>
    <a:masterClrMapping/>
  </p:clrMapOvr>
  <p:transition/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739676"/>
      </p:ext>
    </p:extLst>
  </p:cSld>
  <p:clrMapOvr>
    <a:masterClrMapping/>
  </p:clrMapOvr>
  <p:transition/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381863"/>
      </p:ext>
    </p:extLst>
  </p:cSld>
  <p:clrMapOvr>
    <a:masterClrMapping/>
  </p:clrMapOvr>
  <p:transition/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0449378"/>
      </p:ext>
    </p:extLst>
  </p:cSld>
  <p:clrMapOvr>
    <a:masterClrMapping/>
  </p:clrMapOvr>
  <p:transition/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044656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Bulle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pPr lvl="0">
              <a:defRPr sz="1800" spc="0"/>
            </a:pPr>
            <a:r>
              <a:rPr sz="3500" spc="-34"/>
              <a:t>Title Text</a:t>
            </a:r>
          </a:p>
        </p:txBody>
      </p:sp>
      <p:sp>
        <p:nvSpPr>
          <p:cNvPr id="19" name="Shape 19"/>
          <p:cNvSpPr>
            <a:spLocks noGrp="1"/>
          </p:cNvSpPr>
          <p:nvPr>
            <p:ph type="body" idx="1"/>
          </p:nvPr>
        </p:nvSpPr>
        <p:spPr>
          <a:xfrm>
            <a:off x="553641" y="1360884"/>
            <a:ext cx="8027789" cy="5025628"/>
          </a:xfrm>
          <a:prstGeom prst="rect">
            <a:avLst/>
          </a:prstGeom>
        </p:spPr>
        <p:txBody>
          <a:bodyPr/>
          <a:lstStyle>
            <a:lvl1pPr marL="162579" indent="-162579">
              <a:lnSpc>
                <a:spcPct val="110000"/>
              </a:lnSpc>
              <a:spcBef>
                <a:spcPts val="1287"/>
              </a:spcBef>
              <a:buClr>
                <a:srgbClr val="3B5998"/>
              </a:buClr>
              <a:buSzPct val="65000"/>
              <a:buFont typeface="Lucida Grande"/>
              <a:buChar char="▪"/>
              <a:defRPr sz="2100" spc="-64">
                <a:solidFill>
                  <a:srgbClr val="000000"/>
                </a:solidFill>
                <a:latin typeface="+mn-lt"/>
                <a:ea typeface="+mn-ea"/>
                <a:cs typeface="+mn-cs"/>
                <a:sym typeface="Vista Sans OT Reg"/>
              </a:defRPr>
            </a:lvl1pPr>
            <a:lvl2pPr marL="363792" indent="-181080">
              <a:lnSpc>
                <a:spcPct val="110000"/>
              </a:lnSpc>
              <a:spcBef>
                <a:spcPts val="1060"/>
              </a:spcBef>
              <a:buClr>
                <a:srgbClr val="9A9A9A"/>
              </a:buClr>
              <a:buFont typeface="Lucida Grande"/>
              <a:buChar char="▪"/>
              <a:defRPr sz="2100" spc="-64">
                <a:solidFill>
                  <a:srgbClr val="000000"/>
                </a:solidFill>
                <a:latin typeface="+mn-lt"/>
                <a:ea typeface="+mn-ea"/>
                <a:cs typeface="+mn-cs"/>
                <a:sym typeface="Vista Sans OT Reg"/>
              </a:defRPr>
            </a:lvl2pPr>
            <a:lvl3pPr marL="527279" indent="-133005">
              <a:lnSpc>
                <a:spcPct val="110000"/>
              </a:lnSpc>
              <a:spcBef>
                <a:spcPts val="1060"/>
              </a:spcBef>
              <a:buClr>
                <a:srgbClr val="9A9A9A"/>
              </a:buClr>
              <a:buSzPct val="54999"/>
              <a:buFont typeface="Lucida Grande"/>
              <a:buChar char="▪"/>
              <a:defRPr sz="2000" spc="-59">
                <a:solidFill>
                  <a:srgbClr val="000000"/>
                </a:solidFill>
                <a:latin typeface="+mn-lt"/>
                <a:ea typeface="+mn-ea"/>
                <a:cs typeface="+mn-cs"/>
                <a:sym typeface="Vista Sans OT Reg"/>
              </a:defRPr>
            </a:lvl3pPr>
            <a:lvl4pPr marL="704382" indent="-137012">
              <a:lnSpc>
                <a:spcPct val="110000"/>
              </a:lnSpc>
              <a:spcBef>
                <a:spcPts val="1060"/>
              </a:spcBef>
              <a:buClr>
                <a:srgbClr val="9A9A9A"/>
              </a:buClr>
              <a:buSzPct val="45000"/>
              <a:buFont typeface="Lucida Grande"/>
              <a:buChar char="▪"/>
              <a:defRPr sz="2000" spc="-59">
                <a:solidFill>
                  <a:srgbClr val="000000"/>
                </a:solidFill>
                <a:latin typeface="+mn-lt"/>
                <a:ea typeface="+mn-ea"/>
                <a:cs typeface="+mn-cs"/>
                <a:sym typeface="Vista Sans OT Reg"/>
              </a:defRPr>
            </a:lvl4pPr>
            <a:lvl5pPr marL="878158" indent="-120987">
              <a:lnSpc>
                <a:spcPct val="110000"/>
              </a:lnSpc>
              <a:spcBef>
                <a:spcPts val="1060"/>
              </a:spcBef>
              <a:buClr>
                <a:srgbClr val="9A9A9A"/>
              </a:buClr>
              <a:buFont typeface="Lucida Grande"/>
              <a:buChar char="▪"/>
              <a:defRPr sz="1800" spc="-55">
                <a:solidFill>
                  <a:srgbClr val="000000"/>
                </a:solidFill>
                <a:latin typeface="+mn-lt"/>
                <a:ea typeface="+mn-ea"/>
                <a:cs typeface="+mn-cs"/>
                <a:sym typeface="Vista Sans OT Reg"/>
              </a:defRPr>
            </a:lvl5pPr>
          </a:lstStyle>
          <a:p>
            <a:pPr lvl="0">
              <a:defRPr sz="1800" spc="0"/>
            </a:pPr>
            <a:r>
              <a:rPr sz="2100" spc="-64"/>
              <a:t>Body Level One</a:t>
            </a:r>
          </a:p>
          <a:p>
            <a:pPr lvl="1">
              <a:defRPr sz="1800" spc="0"/>
            </a:pPr>
            <a:r>
              <a:rPr sz="2100" spc="-64"/>
              <a:t>Body Level Two</a:t>
            </a:r>
          </a:p>
          <a:p>
            <a:pPr lvl="2">
              <a:defRPr sz="1800" spc="0"/>
            </a:pPr>
            <a:r>
              <a:rPr sz="2000" spc="-59"/>
              <a:t>Body Level Three</a:t>
            </a:r>
          </a:p>
          <a:p>
            <a:pPr lvl="3">
              <a:defRPr sz="1800" spc="0"/>
            </a:pPr>
            <a:r>
              <a:rPr sz="2000" spc="-59"/>
              <a:t>Body Level Four</a:t>
            </a:r>
          </a:p>
          <a:p>
            <a:pPr lvl="4">
              <a:defRPr sz="1800" spc="0"/>
            </a:pPr>
            <a:r>
              <a:rPr sz="1800" spc="-55"/>
              <a:t>Body Level Five</a:t>
            </a:r>
          </a:p>
        </p:txBody>
      </p:sp>
    </p:spTree>
    <p:extLst>
      <p:ext uri="{BB962C8B-B14F-4D97-AF65-F5344CB8AC3E}">
        <p14:creationId xmlns:p14="http://schemas.microsoft.com/office/powerpoint/2010/main" val="1069026555"/>
      </p:ext>
    </p:extLst>
  </p:cSld>
  <p:clrMapOvr>
    <a:masterClrMapping/>
  </p:clrMapOvr>
  <p:transition spd="med"/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04303"/>
      </p:ext>
    </p:extLst>
  </p:cSld>
  <p:clrMapOvr>
    <a:masterClrMapping/>
  </p:clrMapOvr>
  <p:transition/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4242"/>
      </p:ext>
    </p:extLst>
  </p:cSld>
  <p:clrMapOvr>
    <a:masterClrMapping/>
  </p:clrMapOvr>
  <p:transition/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941473"/>
      </p:ext>
    </p:extLst>
  </p:cSld>
  <p:clrMapOvr>
    <a:masterClrMapping/>
  </p:clrMapOvr>
  <p:transition/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689527"/>
      </p:ext>
    </p:extLst>
  </p:cSld>
  <p:clrMapOvr>
    <a:masterClrMapping/>
  </p:clrMapOvr>
  <p:transition/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530779"/>
      </p:ext>
    </p:extLst>
  </p:cSld>
  <p:clrMapOvr>
    <a:masterClrMapping/>
  </p:clrMapOvr>
  <p:transition/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9384"/>
      </p:ext>
    </p:extLst>
  </p:cSld>
  <p:clrMapOvr>
    <a:masterClrMapping/>
  </p:clrMapOvr>
  <p:transition/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136390"/>
      </p:ext>
    </p:extLst>
  </p:cSld>
  <p:clrMapOvr>
    <a:masterClrMapping/>
  </p:clrMapOvr>
  <p:transition/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7119752"/>
      </p:ext>
    </p:extLst>
  </p:cSld>
  <p:clrMapOvr>
    <a:masterClrMapping/>
  </p:clrMapOvr>
  <p:transition/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024890"/>
      </p:ext>
    </p:extLst>
  </p:cSld>
  <p:clrMapOvr>
    <a:masterClrMapping/>
  </p:clrMapOvr>
  <p:transition/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026373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399281"/>
      </p:ext>
    </p:extLst>
  </p:cSld>
  <p:clrMapOvr>
    <a:masterClrMapping/>
  </p:clrMapOvr>
  <p:transition/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090810"/>
      </p:ext>
    </p:extLst>
  </p:cSld>
  <p:clrMapOvr>
    <a:masterClrMapping/>
  </p:clrMapOvr>
  <p:transition/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889380"/>
      </p:ext>
    </p:extLst>
  </p:cSld>
  <p:clrMapOvr>
    <a:masterClrMapping/>
  </p:clrMapOvr>
  <p:transition/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365414"/>
      </p:ext>
    </p:extLst>
  </p:cSld>
  <p:clrMapOvr>
    <a:masterClrMapping/>
  </p:clrMapOvr>
  <p:transition/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118010"/>
      </p:ext>
    </p:extLst>
  </p:cSld>
  <p:clrMapOvr>
    <a:masterClrMapping/>
  </p:clrMapOvr>
  <p:transition/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850849"/>
      </p:ext>
    </p:extLst>
  </p:cSld>
  <p:clrMapOvr>
    <a:masterClrMapping/>
  </p:clrMapOvr>
  <p:transition/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37837"/>
      </p:ext>
    </p:extLst>
  </p:cSld>
  <p:clrMapOvr>
    <a:masterClrMapping/>
  </p:clrMapOvr>
  <p:transition/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2779224"/>
      </p:ext>
    </p:extLst>
  </p:cSld>
  <p:clrMapOvr>
    <a:masterClrMapping/>
  </p:clrMapOvr>
  <p:transition/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167216"/>
      </p:ext>
    </p:extLst>
  </p:cSld>
  <p:clrMapOvr>
    <a:masterClrMapping/>
  </p:clrMapOvr>
  <p:transition/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8352367"/>
      </p:ext>
    </p:extLst>
  </p:cSld>
  <p:clrMapOvr>
    <a:masterClrMapping/>
  </p:clrMapOvr>
  <p:transition/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9827745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994594"/>
      </p:ext>
    </p:extLst>
  </p:cSld>
  <p:clrMapOvr>
    <a:masterClrMapping/>
  </p:clrMapOvr>
  <p:transition/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173958"/>
      </p:ext>
    </p:extLst>
  </p:cSld>
  <p:clrMapOvr>
    <a:masterClrMapping/>
  </p:clrMapOvr>
  <p:transition/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580448"/>
      </p:ext>
    </p:extLst>
  </p:cSld>
  <p:clrMapOvr>
    <a:masterClrMapping/>
  </p:clrMapOvr>
  <p:transition/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4017199"/>
      </p:ext>
    </p:extLst>
  </p:cSld>
  <p:clrMapOvr>
    <a:masterClrMapping/>
  </p:clrMapOvr>
  <p:transition/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146712"/>
      </p:ext>
    </p:extLst>
  </p:cSld>
  <p:clrMapOvr>
    <a:masterClrMapping/>
  </p:clrMapOvr>
  <p:transition/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6228247"/>
      </p:ext>
    </p:extLst>
  </p:cSld>
  <p:clrMapOvr>
    <a:masterClrMapping/>
  </p:clrMapOvr>
  <p:transition/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752461"/>
      </p:ext>
    </p:extLst>
  </p:cSld>
  <p:clrMapOvr>
    <a:masterClrMapping/>
  </p:clrMapOvr>
  <p:transition/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282844"/>
      </p:ext>
    </p:extLst>
  </p:cSld>
  <p:clrMapOvr>
    <a:masterClrMapping/>
  </p:clrMapOvr>
  <p:transition/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656820"/>
      </p:ext>
    </p:extLst>
  </p:cSld>
  <p:clrMapOvr>
    <a:masterClrMapping/>
  </p:clrMapOvr>
  <p:transition/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7196836"/>
      </p:ext>
    </p:extLst>
  </p:cSld>
  <p:clrMapOvr>
    <a:masterClrMapping/>
  </p:clrMapOvr>
  <p:transition/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525813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493300"/>
      </p:ext>
    </p:extLst>
  </p:cSld>
  <p:clrMapOvr>
    <a:masterClrMapping/>
  </p:clrMapOvr>
  <p:transition/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360520"/>
      </p:ext>
    </p:extLst>
  </p:cSld>
  <p:clrMapOvr>
    <a:masterClrMapping/>
  </p:clrMapOvr>
  <p:transition/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9259301"/>
      </p:ext>
    </p:extLst>
  </p:cSld>
  <p:clrMapOvr>
    <a:masterClrMapping/>
  </p:clrMapOvr>
  <p:transition/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758866"/>
      </p:ext>
    </p:extLst>
  </p:cSld>
  <p:clrMapOvr>
    <a:masterClrMapping/>
  </p:clrMapOvr>
  <p:transition/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9375224"/>
      </p:ext>
    </p:extLst>
  </p:cSld>
  <p:clrMapOvr>
    <a:masterClrMapping/>
  </p:clrMapOvr>
  <p:transition/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954124"/>
      </p:ext>
    </p:extLst>
  </p:cSld>
  <p:clrMapOvr>
    <a:masterClrMapping/>
  </p:clrMapOvr>
  <p:transition/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590667"/>
      </p:ext>
    </p:extLst>
  </p:cSld>
  <p:clrMapOvr>
    <a:masterClrMapping/>
  </p:clrMapOvr>
  <p:transition/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901596"/>
      </p:ext>
    </p:extLst>
  </p:cSld>
  <p:clrMapOvr>
    <a:masterClrMapping/>
  </p:clrMapOvr>
  <p:transition/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6313692"/>
      </p:ext>
    </p:extLst>
  </p:cSld>
  <p:clrMapOvr>
    <a:masterClrMapping/>
  </p:clrMapOvr>
  <p:transition/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561422"/>
      </p:ext>
    </p:extLst>
  </p:cSld>
  <p:clrMapOvr>
    <a:masterClrMapping/>
  </p:clrMapOvr>
  <p:transition/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4484981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3959205"/>
      </p:ext>
    </p:extLst>
  </p:cSld>
  <p:clrMapOvr>
    <a:masterClrMapping/>
  </p:clrMapOvr>
  <p:transition/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8808090"/>
      </p:ext>
    </p:extLst>
  </p:cSld>
  <p:clrMapOvr>
    <a:masterClrMapping/>
  </p:clrMapOvr>
  <p:transition/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862752"/>
      </p:ext>
    </p:extLst>
  </p:cSld>
  <p:clrMapOvr>
    <a:masterClrMapping/>
  </p:clrMapOvr>
  <p:transition/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935012"/>
      </p:ext>
    </p:extLst>
  </p:cSld>
  <p:clrMapOvr>
    <a:masterClrMapping/>
  </p:clrMapOvr>
  <p:transition/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439108"/>
      </p:ext>
    </p:extLst>
  </p:cSld>
  <p:clrMapOvr>
    <a:masterClrMapping/>
  </p:clrMapOvr>
  <p:transition/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432550"/>
      </p:ext>
    </p:extLst>
  </p:cSld>
  <p:clrMapOvr>
    <a:masterClrMapping/>
  </p:clrMapOvr>
  <p:transition/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448326"/>
      </p:ext>
    </p:extLst>
  </p:cSld>
  <p:clrMapOvr>
    <a:masterClrMapping/>
  </p:clrMapOvr>
  <p:transition/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348521"/>
      </p:ext>
    </p:extLst>
  </p:cSld>
  <p:clrMapOvr>
    <a:masterClrMapping/>
  </p:clrMapOvr>
  <p:transition/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755936"/>
      </p:ext>
    </p:extLst>
  </p:cSld>
  <p:clrMapOvr>
    <a:masterClrMapping/>
  </p:clrMapOvr>
  <p:transition/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304457"/>
      </p:ext>
    </p:extLst>
  </p:cSld>
  <p:clrMapOvr>
    <a:masterClrMapping/>
  </p:clrMapOvr>
  <p:transition/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556829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9" name="Picture 8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580221"/>
      </p:ext>
    </p:extLst>
  </p:cSld>
  <p:clrMapOvr>
    <a:masterClrMapping/>
  </p:clrMapOvr>
  <p:transition/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90061"/>
      </p:ext>
    </p:extLst>
  </p:cSld>
  <p:clrMapOvr>
    <a:masterClrMapping/>
  </p:clrMapOvr>
  <p:transition/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7682752"/>
      </p:ext>
    </p:extLst>
  </p:cSld>
  <p:clrMapOvr>
    <a:masterClrMapping/>
  </p:clrMapOvr>
  <p:transition/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409920"/>
      </p:ext>
    </p:extLst>
  </p:cSld>
  <p:clrMapOvr>
    <a:masterClrMapping/>
  </p:clrMapOvr>
  <p:transition/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83200"/>
      </p:ext>
    </p:extLst>
  </p:cSld>
  <p:clrMapOvr>
    <a:masterClrMapping/>
  </p:clrMapOvr>
  <p:transition/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750378"/>
      </p:ext>
    </p:extLst>
  </p:cSld>
  <p:clrMapOvr>
    <a:masterClrMapping/>
  </p:clrMapOvr>
  <p:transition/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2326443"/>
      </p:ext>
    </p:extLst>
  </p:cSld>
  <p:clrMapOvr>
    <a:masterClrMapping/>
  </p:clrMapOvr>
  <p:transition/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319595"/>
      </p:ext>
    </p:extLst>
  </p:cSld>
  <p:clrMapOvr>
    <a:masterClrMapping/>
  </p:clrMapOvr>
  <p:transition/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990141"/>
      </p:ext>
    </p:extLst>
  </p:cSld>
  <p:clrMapOvr>
    <a:masterClrMapping/>
  </p:clrMapOvr>
  <p:transition/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6445112"/>
      </p:ext>
    </p:extLst>
  </p:cSld>
  <p:clrMapOvr>
    <a:masterClrMapping/>
  </p:clrMapOvr>
  <p:transition/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219678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5" name="Picture 4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6332104"/>
      </p:ext>
    </p:extLst>
  </p:cSld>
  <p:clrMapOvr>
    <a:masterClrMapping/>
  </p:clrMapOvr>
  <p:transition/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7048859"/>
      </p:ext>
    </p:extLst>
  </p:cSld>
  <p:clrMapOvr>
    <a:masterClrMapping/>
  </p:clrMapOvr>
  <p:transition/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000718"/>
      </p:ext>
    </p:extLst>
  </p:cSld>
  <p:clrMapOvr>
    <a:masterClrMapping/>
  </p:clrMapOvr>
  <p:transition/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167981"/>
      </p:ext>
    </p:extLst>
  </p:cSld>
  <p:clrMapOvr>
    <a:masterClrMapping/>
  </p:clrMapOvr>
  <p:transition/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3145691"/>
      </p:ext>
    </p:extLst>
  </p:cSld>
  <p:clrMapOvr>
    <a:masterClrMapping/>
  </p:clrMapOvr>
  <p:transition/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945520"/>
      </p:ext>
    </p:extLst>
  </p:cSld>
  <p:clrMapOvr>
    <a:masterClrMapping/>
  </p:clrMapOvr>
  <p:transition/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641360"/>
      </p:ext>
    </p:extLst>
  </p:cSld>
  <p:clrMapOvr>
    <a:masterClrMapping/>
  </p:clrMapOvr>
  <p:transition/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474432"/>
      </p:ext>
    </p:extLst>
  </p:cSld>
  <p:clrMapOvr>
    <a:masterClrMapping/>
  </p:clrMapOvr>
  <p:transition/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8270539"/>
      </p:ext>
    </p:extLst>
  </p:cSld>
  <p:clrMapOvr>
    <a:masterClrMapping/>
  </p:clrMapOvr>
  <p:transition/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3326227"/>
      </p:ext>
    </p:extLst>
  </p:cSld>
  <p:clrMapOvr>
    <a:masterClrMapping/>
  </p:clrMapOvr>
  <p:transition/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32053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4" name="Picture 3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326866"/>
      </p:ext>
    </p:extLst>
  </p:cSld>
  <p:clrMapOvr>
    <a:masterClrMapping/>
  </p:clrMapOvr>
  <p:transition/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3006107"/>
      </p:ext>
    </p:extLst>
  </p:cSld>
  <p:clrMapOvr>
    <a:masterClrMapping/>
  </p:clrMapOvr>
  <p:transition/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271674"/>
      </p:ext>
    </p:extLst>
  </p:cSld>
  <p:clrMapOvr>
    <a:masterClrMapping/>
  </p:clrMapOvr>
  <p:transition/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741868"/>
      </p:ext>
    </p:extLst>
  </p:cSld>
  <p:clrMapOvr>
    <a:masterClrMapping/>
  </p:clrMapOvr>
  <p:transition/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365392"/>
      </p:ext>
    </p:extLst>
  </p:cSld>
  <p:clrMapOvr>
    <a:masterClrMapping/>
  </p:clrMapOvr>
  <p:transition/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005956"/>
      </p:ext>
    </p:extLst>
  </p:cSld>
  <p:clrMapOvr>
    <a:masterClrMapping/>
  </p:clrMapOvr>
  <p:transition/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521440"/>
      </p:ext>
    </p:extLst>
  </p:cSld>
  <p:clrMapOvr>
    <a:masterClrMapping/>
  </p:clrMapOvr>
  <p:transition/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031632"/>
      </p:ext>
    </p:extLst>
  </p:cSld>
  <p:clrMapOvr>
    <a:masterClrMapping/>
  </p:clrMapOvr>
  <p:transition/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4469086"/>
      </p:ext>
    </p:extLst>
  </p:cSld>
  <p:clrMapOvr>
    <a:masterClrMapping/>
  </p:clrMapOvr>
  <p:transition/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184216"/>
      </p:ext>
    </p:extLst>
  </p:cSld>
  <p:clrMapOvr>
    <a:masterClrMapping/>
  </p:clrMapOvr>
  <p:transition/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215989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" name="Picture 6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9171892"/>
      </p:ext>
    </p:extLst>
  </p:cSld>
  <p:clrMapOvr>
    <a:masterClrMapping/>
  </p:clrMapOvr>
  <p:transition/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064310"/>
      </p:ext>
    </p:extLst>
  </p:cSld>
  <p:clrMapOvr>
    <a:masterClrMapping/>
  </p:clrMapOvr>
  <p:transition/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834498"/>
      </p:ext>
    </p:extLst>
  </p:cSld>
  <p:clrMapOvr>
    <a:masterClrMapping/>
  </p:clrMapOvr>
  <p:transition/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118053"/>
      </p:ext>
    </p:extLst>
  </p:cSld>
  <p:clrMapOvr>
    <a:masterClrMapping/>
  </p:clrMapOvr>
  <p:transition/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9288350"/>
      </p:ext>
    </p:extLst>
  </p:cSld>
  <p:clrMapOvr>
    <a:masterClrMapping/>
  </p:clrMapOvr>
  <p:transition/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28886"/>
      </p:ext>
    </p:extLst>
  </p:cSld>
  <p:clrMapOvr>
    <a:masterClrMapping/>
  </p:clrMapOvr>
  <p:transition/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62595"/>
      </p:ext>
    </p:extLst>
  </p:cSld>
  <p:clrMapOvr>
    <a:masterClrMapping/>
  </p:clrMapOvr>
  <p:transition/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473341"/>
      </p:ext>
    </p:extLst>
  </p:cSld>
  <p:clrMapOvr>
    <a:masterClrMapping/>
  </p:clrMapOvr>
  <p:transition/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366800"/>
      </p:ext>
    </p:extLst>
  </p:cSld>
  <p:clrMapOvr>
    <a:masterClrMapping/>
  </p:clrMapOvr>
  <p:transition/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138417"/>
      </p:ext>
    </p:extLst>
  </p:cSld>
  <p:clrMapOvr>
    <a:masterClrMapping/>
  </p:clrMapOvr>
  <p:transition/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3384149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755826"/>
      </p:ext>
    </p:extLst>
  </p:cSld>
  <p:clrMapOvr>
    <a:masterClrMapping/>
  </p:clrMapOvr>
  <p:transition/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254685"/>
      </p:ext>
    </p:extLst>
  </p:cSld>
  <p:clrMapOvr>
    <a:masterClrMapping/>
  </p:clrMapOvr>
  <p:transition/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7964458"/>
      </p:ext>
    </p:extLst>
  </p:cSld>
  <p:clrMapOvr>
    <a:masterClrMapping/>
  </p:clrMapOvr>
  <p:transition/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3176073"/>
      </p:ext>
    </p:extLst>
  </p:cSld>
  <p:clrMapOvr>
    <a:masterClrMapping/>
  </p:clrMapOvr>
  <p:transition/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990264"/>
      </p:ext>
    </p:extLst>
  </p:cSld>
  <p:clrMapOvr>
    <a:masterClrMapping/>
  </p:clrMapOvr>
  <p:transition/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667097"/>
      </p:ext>
    </p:extLst>
  </p:cSld>
  <p:clrMapOvr>
    <a:masterClrMapping/>
  </p:clrMapOvr>
  <p:transition/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2197128"/>
      </p:ext>
    </p:extLst>
  </p:cSld>
  <p:clrMapOvr>
    <a:masterClrMapping/>
  </p:clrMapOvr>
  <p:transition/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404285"/>
      </p:ext>
    </p:extLst>
  </p:cSld>
  <p:clrMapOvr>
    <a:masterClrMapping/>
  </p:clrMapOvr>
  <p:transition/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882226"/>
      </p:ext>
    </p:extLst>
  </p:cSld>
  <p:clrMapOvr>
    <a:masterClrMapping/>
  </p:clrMapOvr>
  <p:transition/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977633"/>
      </p:ext>
    </p:extLst>
  </p:cSld>
  <p:clrMapOvr>
    <a:masterClrMapping/>
  </p:clrMapOvr>
  <p:transition/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770502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5857697"/>
      </p:ext>
    </p:extLst>
  </p:cSld>
  <p:clrMapOvr>
    <a:masterClrMapping/>
  </p:clrMapOvr>
  <p:transition/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009673"/>
      </p:ext>
    </p:extLst>
  </p:cSld>
  <p:clrMapOvr>
    <a:masterClrMapping/>
  </p:clrMapOvr>
  <p:transition/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783394"/>
      </p:ext>
    </p:extLst>
  </p:cSld>
  <p:clrMapOvr>
    <a:masterClrMapping/>
  </p:clrMapOvr>
  <p:transition/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977292"/>
      </p:ext>
    </p:extLst>
  </p:cSld>
  <p:clrMapOvr>
    <a:masterClrMapping/>
  </p:clrMapOvr>
  <p:transition/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63532"/>
      </p:ext>
    </p:extLst>
  </p:cSld>
  <p:clrMapOvr>
    <a:masterClrMapping/>
  </p:clrMapOvr>
  <p:transition/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091402"/>
      </p:ext>
    </p:extLst>
  </p:cSld>
  <p:clrMapOvr>
    <a:masterClrMapping/>
  </p:clrMapOvr>
  <p:transition/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460167"/>
      </p:ext>
    </p:extLst>
  </p:cSld>
  <p:clrMapOvr>
    <a:masterClrMapping/>
  </p:clrMapOvr>
  <p:transition/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7326525"/>
      </p:ext>
    </p:extLst>
  </p:cSld>
  <p:clrMapOvr>
    <a:masterClrMapping/>
  </p:clrMapOvr>
  <p:transition/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570630"/>
      </p:ext>
    </p:extLst>
  </p:cSld>
  <p:clrMapOvr>
    <a:masterClrMapping/>
  </p:clrMapOvr>
  <p:transition/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8800305"/>
      </p:ext>
    </p:extLst>
  </p:cSld>
  <p:clrMapOvr>
    <a:masterClrMapping/>
  </p:clrMapOvr>
  <p:transition/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721681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51008"/>
      </p:ext>
    </p:extLst>
  </p:cSld>
  <p:clrMapOvr>
    <a:masterClrMapping/>
  </p:clrMapOvr>
  <p:transition/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220597"/>
      </p:ext>
    </p:extLst>
  </p:cSld>
  <p:clrMapOvr>
    <a:masterClrMapping/>
  </p:clrMapOvr>
  <p:transition/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913127"/>
      </p:ext>
    </p:extLst>
  </p:cSld>
  <p:clrMapOvr>
    <a:masterClrMapping/>
  </p:clrMapOvr>
  <p:transition/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001247"/>
      </p:ext>
    </p:extLst>
  </p:cSld>
  <p:clrMapOvr>
    <a:masterClrMapping/>
  </p:clrMapOvr>
  <p:transition/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425535"/>
      </p:ext>
    </p:extLst>
  </p:cSld>
  <p:clrMapOvr>
    <a:masterClrMapping/>
  </p:clrMapOvr>
  <p:transition/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676543"/>
      </p:ext>
    </p:extLst>
  </p:cSld>
  <p:clrMapOvr>
    <a:masterClrMapping/>
  </p:clrMapOvr>
  <p:transition/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970742"/>
      </p:ext>
    </p:extLst>
  </p:cSld>
  <p:clrMapOvr>
    <a:masterClrMapping/>
  </p:clrMapOvr>
  <p:transition/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512098"/>
      </p:ext>
    </p:extLst>
  </p:cSld>
  <p:clrMapOvr>
    <a:masterClrMapping/>
  </p:clrMapOvr>
  <p:transition/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811819"/>
      </p:ext>
    </p:extLst>
  </p:cSld>
  <p:clrMapOvr>
    <a:masterClrMapping/>
  </p:clrMapOvr>
  <p:transition/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2465408"/>
      </p:ext>
    </p:extLst>
  </p:cSld>
  <p:clrMapOvr>
    <a:masterClrMapping/>
  </p:clrMapOvr>
  <p:transition/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096661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566723"/>
      </p:ext>
    </p:extLst>
  </p:cSld>
  <p:clrMapOvr>
    <a:masterClrMapping/>
  </p:clrMapOvr>
  <p:transition/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3540534"/>
      </p:ext>
    </p:extLst>
  </p:cSld>
  <p:clrMapOvr>
    <a:masterClrMapping/>
  </p:clrMapOvr>
  <p:transition/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7491957"/>
      </p:ext>
    </p:extLst>
  </p:cSld>
  <p:clrMapOvr>
    <a:masterClrMapping/>
  </p:clrMapOvr>
  <p:transition/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4223989"/>
      </p:ext>
    </p:extLst>
  </p:cSld>
  <p:clrMapOvr>
    <a:masterClrMapping/>
  </p:clrMapOvr>
  <p:transition/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965795"/>
      </p:ext>
    </p:extLst>
  </p:cSld>
  <p:clrMapOvr>
    <a:masterClrMapping/>
  </p:clrMapOvr>
  <p:transition/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428909"/>
      </p:ext>
    </p:extLst>
  </p:cSld>
  <p:clrMapOvr>
    <a:masterClrMapping/>
  </p:clrMapOvr>
  <p:transition/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237865"/>
      </p:ext>
    </p:extLst>
  </p:cSld>
  <p:clrMapOvr>
    <a:masterClrMapping/>
  </p:clrMapOvr>
  <p:transition/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7619053"/>
      </p:ext>
    </p:extLst>
  </p:cSld>
  <p:clrMapOvr>
    <a:masterClrMapping/>
  </p:clrMapOvr>
  <p:transition/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en-US" dirty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546172"/>
      </p:ext>
    </p:extLst>
  </p:cSld>
  <p:clrMapOvr>
    <a:masterClrMapping/>
  </p:clrMapOvr>
  <p:transition/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xfrm>
            <a:off x="3124200" y="6248400"/>
            <a:ext cx="2895600" cy="395310"/>
          </a:xfrm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110258"/>
      </p:ext>
    </p:extLst>
  </p:cSld>
  <p:clrMapOvr>
    <a:masterClrMapping/>
  </p:clrMapOvr>
  <p:transition/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919528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06158"/>
      </p:ext>
    </p:extLst>
  </p:cSld>
  <p:clrMapOvr>
    <a:masterClrMapping/>
  </p:clrMapOvr>
  <p:transition/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959976"/>
      </p:ext>
    </p:extLst>
  </p:cSld>
  <p:clrMapOvr>
    <a:masterClrMapping/>
  </p:clrMapOvr>
  <p:transition/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 dirty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789655"/>
      </p:ext>
    </p:extLst>
  </p:cSld>
  <p:clrMapOvr>
    <a:masterClrMapping/>
  </p:clrMapOvr>
  <p:transition/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437517"/>
      </p:ext>
    </p:extLst>
  </p:cSld>
  <p:clrMapOvr>
    <a:masterClrMapping/>
  </p:clrMapOvr>
  <p:transition/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839402"/>
      </p:ext>
    </p:extLst>
  </p:cSld>
  <p:clrMapOvr>
    <a:masterClrMapping/>
  </p:clrMapOvr>
  <p:transition/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38992"/>
      </p:ext>
    </p:extLst>
  </p:cSld>
  <p:clrMapOvr>
    <a:masterClrMapping/>
  </p:clrMapOvr>
  <p:transition/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9253517"/>
      </p:ext>
    </p:extLst>
  </p:cSld>
  <p:clrMapOvr>
    <a:masterClrMapping/>
  </p:clrMapOvr>
  <p:transition/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485112"/>
      </p:ext>
    </p:extLst>
  </p:cSld>
  <p:clrMapOvr>
    <a:masterClrMapping/>
  </p:clrMapOvr>
  <p:transition/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939329"/>
      </p:ext>
    </p:extLst>
  </p:cSld>
  <p:clrMapOvr>
    <a:masterClrMapping/>
  </p:clrMapOvr>
  <p:transition/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818855"/>
      </p:ext>
    </p:extLst>
  </p:cSld>
  <p:clrMapOvr>
    <a:masterClrMapping/>
  </p:clrMapOvr>
  <p:transition/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779422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263551"/>
      </p:ext>
    </p:extLst>
  </p:cSld>
  <p:clrMapOvr>
    <a:masterClrMapping/>
  </p:clrMapOvr>
  <p:transition/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244841"/>
      </p:ext>
    </p:extLst>
  </p:cSld>
  <p:clrMapOvr>
    <a:masterClrMapping/>
  </p:clrMapOvr>
  <p:transition/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558190"/>
      </p:ext>
    </p:extLst>
  </p:cSld>
  <p:clrMapOvr>
    <a:masterClrMapping/>
  </p:clrMapOvr>
  <p:transition/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509637"/>
      </p:ext>
    </p:extLst>
  </p:cSld>
  <p:clrMapOvr>
    <a:masterClrMapping/>
  </p:clrMapOvr>
  <p:transition/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16544"/>
      </p:ext>
    </p:extLst>
  </p:cSld>
  <p:clrMapOvr>
    <a:masterClrMapping/>
  </p:clrMapOvr>
  <p:transition/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619383"/>
      </p:ext>
    </p:extLst>
  </p:cSld>
  <p:clrMapOvr>
    <a:masterClrMapping/>
  </p:clrMapOvr>
  <p:transition/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939724"/>
      </p:ext>
    </p:extLst>
  </p:cSld>
  <p:clrMapOvr>
    <a:masterClrMapping/>
  </p:clrMapOvr>
  <p:transition/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406912"/>
      </p:ext>
    </p:extLst>
  </p:cSld>
  <p:clrMapOvr>
    <a:masterClrMapping/>
  </p:clrMapOvr>
  <p:transition/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636880"/>
      </p:ext>
    </p:extLst>
  </p:cSld>
  <p:clrMapOvr>
    <a:masterClrMapping/>
  </p:clrMapOvr>
  <p:transition/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367913"/>
      </p:ext>
    </p:extLst>
  </p:cSld>
  <p:clrMapOvr>
    <a:masterClrMapping/>
  </p:clrMapOvr>
  <p:transition/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259411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947107"/>
      </p:ext>
    </p:extLst>
  </p:cSld>
  <p:clrMapOvr>
    <a:masterClrMapping/>
  </p:clrMapOvr>
  <p:transition/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114710"/>
      </p:ext>
    </p:extLst>
  </p:cSld>
  <p:clrMapOvr>
    <a:masterClrMapping/>
  </p:clrMapOvr>
  <p:transition/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2167478"/>
      </p:ext>
    </p:extLst>
  </p:cSld>
  <p:clrMapOvr>
    <a:masterClrMapping/>
  </p:clrMapOvr>
  <p:transition/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881831"/>
      </p:ext>
    </p:extLst>
  </p:cSld>
  <p:clrMapOvr>
    <a:masterClrMapping/>
  </p:clrMapOvr>
  <p:transition/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202507"/>
      </p:ext>
    </p:extLst>
  </p:cSld>
  <p:clrMapOvr>
    <a:masterClrMapping/>
  </p:clrMapOvr>
  <p:transition/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997070"/>
      </p:ext>
    </p:extLst>
  </p:cSld>
  <p:clrMapOvr>
    <a:masterClrMapping/>
  </p:clrMapOvr>
  <p:transition/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7206901"/>
      </p:ext>
    </p:extLst>
  </p:cSld>
  <p:clrMapOvr>
    <a:masterClrMapping/>
  </p:clrMapOvr>
  <p:transition/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7111551"/>
      </p:ext>
    </p:extLst>
  </p:cSld>
  <p:clrMapOvr>
    <a:masterClrMapping/>
  </p:clrMapOvr>
  <p:transition/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716413"/>
      </p:ext>
    </p:extLst>
  </p:cSld>
  <p:clrMapOvr>
    <a:masterClrMapping/>
  </p:clrMapOvr>
  <p:transition/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980742"/>
      </p:ext>
    </p:extLst>
  </p:cSld>
  <p:clrMapOvr>
    <a:masterClrMapping/>
  </p:clrMapOvr>
  <p:transition/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513729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959159"/>
      </p:ext>
    </p:extLst>
  </p:cSld>
  <p:clrMapOvr>
    <a:masterClrMapping/>
  </p:clrMapOvr>
  <p:transition/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987462"/>
      </p:ext>
    </p:extLst>
  </p:cSld>
  <p:clrMapOvr>
    <a:masterClrMapping/>
  </p:clrMapOvr>
  <p:transition/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334739"/>
      </p:ext>
    </p:extLst>
  </p:cSld>
  <p:clrMapOvr>
    <a:masterClrMapping/>
  </p:clrMapOvr>
  <p:transition/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974618"/>
      </p:ext>
    </p:extLst>
  </p:cSld>
  <p:clrMapOvr>
    <a:masterClrMapping/>
  </p:clrMapOvr>
  <p:transition/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148924"/>
      </p:ext>
    </p:extLst>
  </p:cSld>
  <p:clrMapOvr>
    <a:masterClrMapping/>
  </p:clrMapOvr>
  <p:transition/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244487"/>
      </p:ext>
    </p:extLst>
  </p:cSld>
  <p:clrMapOvr>
    <a:masterClrMapping/>
  </p:clrMapOvr>
  <p:transition/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776866"/>
      </p:ext>
    </p:extLst>
  </p:cSld>
  <p:clrMapOvr>
    <a:masterClrMapping/>
  </p:clrMapOvr>
  <p:transition/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915277"/>
      </p:ext>
    </p:extLst>
  </p:cSld>
  <p:clrMapOvr>
    <a:masterClrMapping/>
  </p:clrMapOvr>
  <p:transition/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009747"/>
      </p:ext>
    </p:extLst>
  </p:cSld>
  <p:clrMapOvr>
    <a:masterClrMapping/>
  </p:clrMapOvr>
  <p:transition/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38578"/>
      </p:ext>
    </p:extLst>
  </p:cSld>
  <p:clrMapOvr>
    <a:masterClrMapping/>
  </p:clrMapOvr>
  <p:transition/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9656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835762"/>
      </p:ext>
    </p:extLst>
  </p:cSld>
  <p:clrMapOvr>
    <a:masterClrMapping/>
  </p:clrMapOvr>
  <p:transition/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823875"/>
      </p:ext>
    </p:extLst>
  </p:cSld>
  <p:clrMapOvr>
    <a:masterClrMapping/>
  </p:clrMapOvr>
  <p:transition/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2335061"/>
      </p:ext>
    </p:extLst>
  </p:cSld>
  <p:clrMapOvr>
    <a:masterClrMapping/>
  </p:clrMapOvr>
  <p:transition/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251781"/>
      </p:ext>
    </p:extLst>
  </p:cSld>
  <p:clrMapOvr>
    <a:masterClrMapping/>
  </p:clrMapOvr>
  <p:transition/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1565105"/>
      </p:ext>
    </p:extLst>
  </p:cSld>
  <p:clrMapOvr>
    <a:masterClrMapping/>
  </p:clrMapOvr>
  <p:transition/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422477"/>
      </p:ext>
    </p:extLst>
  </p:cSld>
  <p:clrMapOvr>
    <a:masterClrMapping/>
  </p:clrMapOvr>
  <p:transition/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886661"/>
      </p:ext>
    </p:extLst>
  </p:cSld>
  <p:clrMapOvr>
    <a:masterClrMapping/>
  </p:clrMapOvr>
  <p:transition/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763250"/>
      </p:ext>
    </p:extLst>
  </p:cSld>
  <p:clrMapOvr>
    <a:masterClrMapping/>
  </p:clrMapOvr>
  <p:transition/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934542"/>
      </p:ext>
    </p:extLst>
  </p:cSld>
  <p:clrMapOvr>
    <a:masterClrMapping/>
  </p:clrMapOvr>
  <p:transition/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714153"/>
      </p:ext>
    </p:extLst>
  </p:cSld>
  <p:clrMapOvr>
    <a:masterClrMapping/>
  </p:clrMapOvr>
  <p:transition/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43796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093410"/>
      </p:ext>
    </p:extLst>
  </p:cSld>
  <p:clrMapOvr>
    <a:masterClrMapping/>
  </p:clrMapOvr>
  <p:transition/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876729"/>
      </p:ext>
    </p:extLst>
  </p:cSld>
  <p:clrMapOvr>
    <a:masterClrMapping/>
  </p:clrMapOvr>
  <p:transition/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220275"/>
      </p:ext>
    </p:extLst>
  </p:cSld>
  <p:clrMapOvr>
    <a:masterClrMapping/>
  </p:clrMapOvr>
  <p:transition/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438133"/>
      </p:ext>
    </p:extLst>
  </p:cSld>
  <p:clrMapOvr>
    <a:masterClrMapping/>
  </p:clrMapOvr>
  <p:transition/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286"/>
      </p:ext>
    </p:extLst>
  </p:cSld>
  <p:clrMapOvr>
    <a:masterClrMapping/>
  </p:clrMapOvr>
  <p:transition/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8333948"/>
      </p:ext>
    </p:extLst>
  </p:cSld>
  <p:clrMapOvr>
    <a:masterClrMapping/>
  </p:clrMapOvr>
  <p:transition/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2457159"/>
      </p:ext>
    </p:extLst>
  </p:cSld>
  <p:clrMapOvr>
    <a:masterClrMapping/>
  </p:clrMapOvr>
  <p:transition/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167184"/>
      </p:ext>
    </p:extLst>
  </p:cSld>
  <p:clrMapOvr>
    <a:masterClrMapping/>
  </p:clrMapOvr>
  <p:transition/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581820"/>
      </p:ext>
    </p:extLst>
  </p:cSld>
  <p:clrMapOvr>
    <a:masterClrMapping/>
  </p:clrMapOvr>
  <p:transition/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7274959"/>
      </p:ext>
    </p:extLst>
  </p:cSld>
  <p:clrMapOvr>
    <a:masterClrMapping/>
  </p:clrMapOvr>
  <p:transition/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53432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628895"/>
      </p:ext>
    </p:extLst>
  </p:cSld>
  <p:clrMapOvr>
    <a:masterClrMapping/>
  </p:clrMapOvr>
  <p:transition/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220314"/>
      </p:ext>
    </p:extLst>
  </p:cSld>
  <p:clrMapOvr>
    <a:masterClrMapping/>
  </p:clrMapOvr>
  <p:transition/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160843"/>
      </p:ext>
    </p:extLst>
  </p:cSld>
  <p:clrMapOvr>
    <a:masterClrMapping/>
  </p:clrMapOvr>
  <p:transition/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007779"/>
      </p:ext>
    </p:extLst>
  </p:cSld>
  <p:clrMapOvr>
    <a:masterClrMapping/>
  </p:clrMapOvr>
  <p:transition/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446870"/>
      </p:ext>
    </p:extLst>
  </p:cSld>
  <p:clrMapOvr>
    <a:masterClrMapping/>
  </p:clrMapOvr>
  <p:transition/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397414"/>
      </p:ext>
    </p:extLst>
  </p:cSld>
  <p:clrMapOvr>
    <a:masterClrMapping/>
  </p:clrMapOvr>
  <p:transition/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559109"/>
      </p:ext>
    </p:extLst>
  </p:cSld>
  <p:clrMapOvr>
    <a:masterClrMapping/>
  </p:clrMapOvr>
  <p:transition/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69854"/>
      </p:ext>
    </p:extLst>
  </p:cSld>
  <p:clrMapOvr>
    <a:masterClrMapping/>
  </p:clrMapOvr>
  <p:transition/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019786"/>
      </p:ext>
    </p:extLst>
  </p:cSld>
  <p:clrMapOvr>
    <a:masterClrMapping/>
  </p:clrMapOvr>
  <p:transition/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289132"/>
      </p:ext>
    </p:extLst>
  </p:cSld>
  <p:clrMapOvr>
    <a:masterClrMapping/>
  </p:clrMapOvr>
  <p:transition/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6728748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862991"/>
      </p:ext>
    </p:extLst>
  </p:cSld>
  <p:clrMapOvr>
    <a:masterClrMapping/>
  </p:clrMapOvr>
  <p:transition/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391399"/>
      </p:ext>
    </p:extLst>
  </p:cSld>
  <p:clrMapOvr>
    <a:masterClrMapping/>
  </p:clrMapOvr>
  <p:transition/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7201394"/>
      </p:ext>
    </p:extLst>
  </p:cSld>
  <p:clrMapOvr>
    <a:masterClrMapping/>
  </p:clrMapOvr>
  <p:transition/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078396"/>
      </p:ext>
    </p:extLst>
  </p:cSld>
  <p:clrMapOvr>
    <a:masterClrMapping/>
  </p:clrMapOvr>
  <p:transition/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40708"/>
      </p:ext>
    </p:extLst>
  </p:cSld>
  <p:clrMapOvr>
    <a:masterClrMapping/>
  </p:clrMapOvr>
  <p:transition/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542866"/>
      </p:ext>
    </p:extLst>
  </p:cSld>
  <p:clrMapOvr>
    <a:masterClrMapping/>
  </p:clrMapOvr>
  <p:transition/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571080"/>
      </p:ext>
    </p:extLst>
  </p:cSld>
  <p:clrMapOvr>
    <a:masterClrMapping/>
  </p:clrMapOvr>
  <p:transition/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25024"/>
      </p:ext>
    </p:extLst>
  </p:cSld>
  <p:clrMapOvr>
    <a:masterClrMapping/>
  </p:clrMapOvr>
  <p:transition/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76373"/>
      </p:ext>
    </p:extLst>
  </p:cSld>
  <p:clrMapOvr>
    <a:masterClrMapping/>
  </p:clrMapOvr>
  <p:transition/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782568"/>
      </p:ext>
    </p:extLst>
  </p:cSld>
  <p:clrMapOvr>
    <a:masterClrMapping/>
  </p:clrMapOvr>
  <p:transition/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472060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506283"/>
      </p:ext>
    </p:extLst>
  </p:cSld>
  <p:clrMapOvr>
    <a:masterClrMapping/>
  </p:clrMapOvr>
  <p:transition/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0921180"/>
      </p:ext>
    </p:extLst>
  </p:cSld>
  <p:clrMapOvr>
    <a:masterClrMapping/>
  </p:clrMapOvr>
  <p:transition/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9858"/>
      </p:ext>
    </p:extLst>
  </p:cSld>
  <p:clrMapOvr>
    <a:masterClrMapping/>
  </p:clrMapOvr>
  <p:transition/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008227"/>
      </p:ext>
    </p:extLst>
  </p:cSld>
  <p:clrMapOvr>
    <a:masterClrMapping/>
  </p:clrMapOvr>
  <p:transition/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226856"/>
      </p:ext>
    </p:extLst>
  </p:cSld>
  <p:clrMapOvr>
    <a:masterClrMapping/>
  </p:clrMapOvr>
  <p:transition/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514795"/>
      </p:ext>
    </p:extLst>
  </p:cSld>
  <p:clrMapOvr>
    <a:masterClrMapping/>
  </p:clrMapOvr>
  <p:transition/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9911431"/>
      </p:ext>
    </p:extLst>
  </p:cSld>
  <p:clrMapOvr>
    <a:masterClrMapping/>
  </p:clrMapOvr>
  <p:transition/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47547"/>
      </p:ext>
    </p:extLst>
  </p:cSld>
  <p:clrMapOvr>
    <a:masterClrMapping/>
  </p:clrMapOvr>
  <p:transition/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128688"/>
      </p:ext>
    </p:extLst>
  </p:cSld>
  <p:clrMapOvr>
    <a:masterClrMapping/>
  </p:clrMapOvr>
  <p:transition/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5215083"/>
      </p:ext>
    </p:extLst>
  </p:cSld>
  <p:clrMapOvr>
    <a:masterClrMapping/>
  </p:clrMapOvr>
  <p:transition/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8587990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327071"/>
      </p:ext>
    </p:extLst>
  </p:cSld>
  <p:clrMapOvr>
    <a:masterClrMapping/>
  </p:clrMapOvr>
  <p:transition/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200800"/>
      </p:ext>
    </p:extLst>
  </p:cSld>
  <p:clrMapOvr>
    <a:masterClrMapping/>
  </p:clrMapOvr>
  <p:transition/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5943290"/>
      </p:ext>
    </p:extLst>
  </p:cSld>
  <p:clrMapOvr>
    <a:masterClrMapping/>
  </p:clrMapOvr>
  <p:transition/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157497"/>
      </p:ext>
    </p:extLst>
  </p:cSld>
  <p:clrMapOvr>
    <a:masterClrMapping/>
  </p:clrMapOvr>
  <p:transition/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858260"/>
      </p:ext>
    </p:extLst>
  </p:cSld>
  <p:clrMapOvr>
    <a:masterClrMapping/>
  </p:clrMapOvr>
  <p:transition/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6087346"/>
      </p:ext>
    </p:extLst>
  </p:cSld>
  <p:clrMapOvr>
    <a:masterClrMapping/>
  </p:clrMapOvr>
  <p:transition/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34543"/>
      </p:ext>
    </p:extLst>
  </p:cSld>
  <p:clrMapOvr>
    <a:masterClrMapping/>
  </p:clrMapOvr>
  <p:transition/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234656"/>
      </p:ext>
    </p:extLst>
  </p:cSld>
  <p:clrMapOvr>
    <a:masterClrMapping/>
  </p:clrMapOvr>
  <p:transition/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830853"/>
      </p:ext>
    </p:extLst>
  </p:cSld>
  <p:clrMapOvr>
    <a:masterClrMapping/>
  </p:clrMapOvr>
  <p:transition/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039854"/>
      </p:ext>
    </p:extLst>
  </p:cSld>
  <p:clrMapOvr>
    <a:masterClrMapping/>
  </p:clrMapOvr>
  <p:transition/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007432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742916"/>
      </p:ext>
    </p:extLst>
  </p:cSld>
  <p:clrMapOvr>
    <a:masterClrMapping/>
  </p:clrMapOvr>
  <p:transition/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254174"/>
      </p:ext>
    </p:extLst>
  </p:cSld>
  <p:clrMapOvr>
    <a:masterClrMapping/>
  </p:clrMapOvr>
  <p:transition/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530106"/>
      </p:ext>
    </p:extLst>
  </p:cSld>
  <p:clrMapOvr>
    <a:masterClrMapping/>
  </p:clrMapOvr>
  <p:transition/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357761"/>
      </p:ext>
    </p:extLst>
  </p:cSld>
  <p:clrMapOvr>
    <a:masterClrMapping/>
  </p:clrMapOvr>
  <p:transition/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5354088"/>
      </p:ext>
    </p:extLst>
  </p:cSld>
  <p:clrMapOvr>
    <a:masterClrMapping/>
  </p:clrMapOvr>
  <p:transition/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9682434"/>
      </p:ext>
    </p:extLst>
  </p:cSld>
  <p:clrMapOvr>
    <a:masterClrMapping/>
  </p:clrMapOvr>
  <p:transition/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006548"/>
      </p:ext>
    </p:extLst>
  </p:cSld>
  <p:clrMapOvr>
    <a:masterClrMapping/>
  </p:clrMapOvr>
  <p:transition/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1400364"/>
      </p:ext>
    </p:extLst>
  </p:cSld>
  <p:clrMapOvr>
    <a:masterClrMapping/>
  </p:clrMapOvr>
  <p:transition/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478490"/>
      </p:ext>
    </p:extLst>
  </p:cSld>
  <p:clrMapOvr>
    <a:masterClrMapping/>
  </p:clrMapOvr>
  <p:transition/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773972"/>
      </p:ext>
    </p:extLst>
  </p:cSld>
  <p:clrMapOvr>
    <a:masterClrMapping/>
  </p:clrMapOvr>
  <p:transition/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03669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6561647"/>
      </p:ext>
    </p:extLst>
  </p:cSld>
  <p:clrMapOvr>
    <a:masterClrMapping/>
  </p:clrMapOvr>
  <p:transition/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7302775"/>
      </p:ext>
    </p:extLst>
  </p:cSld>
  <p:clrMapOvr>
    <a:masterClrMapping/>
  </p:clrMapOvr>
  <p:transition/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827722"/>
      </p:ext>
    </p:extLst>
  </p:cSld>
  <p:clrMapOvr>
    <a:masterClrMapping/>
  </p:clrMapOvr>
  <p:transition/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346332"/>
      </p:ext>
    </p:extLst>
  </p:cSld>
  <p:clrMapOvr>
    <a:masterClrMapping/>
  </p:clrMapOvr>
  <p:transition/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1266495"/>
      </p:ext>
    </p:extLst>
  </p:cSld>
  <p:clrMapOvr>
    <a:masterClrMapping/>
  </p:clrMapOvr>
  <p:transition/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4973260"/>
      </p:ext>
    </p:extLst>
  </p:cSld>
  <p:clrMapOvr>
    <a:masterClrMapping/>
  </p:clrMapOvr>
  <p:transition/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2706717"/>
      </p:ext>
    </p:extLst>
  </p:cSld>
  <p:clrMapOvr>
    <a:masterClrMapping/>
  </p:clrMapOvr>
  <p:transition/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734264"/>
      </p:ext>
    </p:extLst>
  </p:cSld>
  <p:clrMapOvr>
    <a:masterClrMapping/>
  </p:clrMapOvr>
  <p:transition/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577286"/>
      </p:ext>
    </p:extLst>
  </p:cSld>
  <p:clrMapOvr>
    <a:masterClrMapping/>
  </p:clrMapOvr>
  <p:transition/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627791"/>
      </p:ext>
    </p:extLst>
  </p:cSld>
  <p:clrMapOvr>
    <a:masterClrMapping/>
  </p:clrMapOvr>
  <p:transition/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908108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418393"/>
      </p:ext>
    </p:extLst>
  </p:cSld>
  <p:clrMapOvr>
    <a:masterClrMapping/>
  </p:clrMapOvr>
  <p:transition/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252285"/>
      </p:ext>
    </p:extLst>
  </p:cSld>
  <p:clrMapOvr>
    <a:masterClrMapping/>
  </p:clrMapOvr>
  <p:transition/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81355"/>
      </p:ext>
    </p:extLst>
  </p:cSld>
  <p:clrMapOvr>
    <a:masterClrMapping/>
  </p:clrMapOvr>
  <p:transition/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680472"/>
      </p:ext>
    </p:extLst>
  </p:cSld>
  <p:clrMapOvr>
    <a:masterClrMapping/>
  </p:clrMapOvr>
  <p:transition/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242114"/>
      </p:ext>
    </p:extLst>
  </p:cSld>
  <p:clrMapOvr>
    <a:masterClrMapping/>
  </p:clrMapOvr>
  <p:transition/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464020"/>
      </p:ext>
    </p:extLst>
  </p:cSld>
  <p:clrMapOvr>
    <a:masterClrMapping/>
  </p:clrMapOvr>
  <p:transition/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771237"/>
      </p:ext>
    </p:extLst>
  </p:cSld>
  <p:clrMapOvr>
    <a:masterClrMapping/>
  </p:clrMapOvr>
  <p:transition/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381690"/>
      </p:ext>
    </p:extLst>
  </p:cSld>
  <p:clrMapOvr>
    <a:masterClrMapping/>
  </p:clrMapOvr>
  <p:transition/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5737539"/>
      </p:ext>
    </p:extLst>
  </p:cSld>
  <p:clrMapOvr>
    <a:masterClrMapping/>
  </p:clrMapOvr>
  <p:transition/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964383"/>
      </p:ext>
    </p:extLst>
  </p:cSld>
  <p:clrMapOvr>
    <a:masterClrMapping/>
  </p:clrMapOvr>
  <p:transition/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508928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556249"/>
      </p:ext>
    </p:extLst>
  </p:cSld>
  <p:clrMapOvr>
    <a:masterClrMapping/>
  </p:clrMapOvr>
  <p:transition/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017678"/>
      </p:ext>
    </p:extLst>
  </p:cSld>
  <p:clrMapOvr>
    <a:masterClrMapping/>
  </p:clrMapOvr>
  <p:transition/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8382936"/>
      </p:ext>
    </p:extLst>
  </p:cSld>
  <p:clrMapOvr>
    <a:masterClrMapping/>
  </p:clrMapOvr>
  <p:transition/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2631"/>
      </p:ext>
    </p:extLst>
  </p:cSld>
  <p:clrMapOvr>
    <a:masterClrMapping/>
  </p:clrMapOvr>
  <p:transition/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669643"/>
      </p:ext>
    </p:extLst>
  </p:cSld>
  <p:clrMapOvr>
    <a:masterClrMapping/>
  </p:clrMapOvr>
  <p:transition/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6921898"/>
      </p:ext>
    </p:extLst>
  </p:cSld>
  <p:clrMapOvr>
    <a:masterClrMapping/>
  </p:clrMapOvr>
  <p:transition/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652695"/>
      </p:ext>
    </p:extLst>
  </p:cSld>
  <p:clrMapOvr>
    <a:masterClrMapping/>
  </p:clrMapOvr>
  <p:transition/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659132"/>
      </p:ext>
    </p:extLst>
  </p:cSld>
  <p:clrMapOvr>
    <a:masterClrMapping/>
  </p:clrMapOvr>
  <p:transition/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928573"/>
      </p:ext>
    </p:extLst>
  </p:cSld>
  <p:clrMapOvr>
    <a:masterClrMapping/>
  </p:clrMapOvr>
  <p:transition/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2660051"/>
      </p:ext>
    </p:extLst>
  </p:cSld>
  <p:clrMapOvr>
    <a:masterClrMapping/>
  </p:clrMapOvr>
  <p:transition/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573065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934606"/>
      </p:ext>
    </p:extLst>
  </p:cSld>
  <p:clrMapOvr>
    <a:masterClrMapping/>
  </p:clrMapOvr>
  <p:transition/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166780"/>
      </p:ext>
    </p:extLst>
  </p:cSld>
  <p:clrMapOvr>
    <a:masterClrMapping/>
  </p:clrMapOvr>
  <p:transition/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974456"/>
      </p:ext>
    </p:extLst>
  </p:cSld>
  <p:clrMapOvr>
    <a:masterClrMapping/>
  </p:clrMapOvr>
  <p:transition/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9393553"/>
      </p:ext>
    </p:extLst>
  </p:cSld>
  <p:clrMapOvr>
    <a:masterClrMapping/>
  </p:clrMapOvr>
  <p:transition/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276035"/>
      </p:ext>
    </p:extLst>
  </p:cSld>
  <p:clrMapOvr>
    <a:masterClrMapping/>
  </p:clrMapOvr>
  <p:transition/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588073"/>
      </p:ext>
    </p:extLst>
  </p:cSld>
  <p:clrMapOvr>
    <a:masterClrMapping/>
  </p:clrMapOvr>
  <p:transition/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8557592"/>
      </p:ext>
    </p:extLst>
  </p:cSld>
  <p:clrMapOvr>
    <a:masterClrMapping/>
  </p:clrMapOvr>
  <p:transition/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334329"/>
      </p:ext>
    </p:extLst>
  </p:cSld>
  <p:clrMapOvr>
    <a:masterClrMapping/>
  </p:clrMapOvr>
  <p:transition/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861221"/>
      </p:ext>
    </p:extLst>
  </p:cSld>
  <p:clrMapOvr>
    <a:masterClrMapping/>
  </p:clrMapOvr>
  <p:transition/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553533"/>
      </p:ext>
    </p:extLst>
  </p:cSld>
  <p:clrMapOvr>
    <a:masterClrMapping/>
  </p:clrMapOvr>
  <p:transition/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6840557"/>
      </p:ext>
    </p:extLst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983501"/>
      </p:ext>
    </p:extLst>
  </p:cSld>
  <p:clrMapOvr>
    <a:masterClrMapping/>
  </p:clrMapOvr>
  <p:transition/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5502"/>
      </p:ext>
    </p:extLst>
  </p:cSld>
  <p:clrMapOvr>
    <a:masterClrMapping/>
  </p:clrMapOvr>
  <p:transition/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011169"/>
      </p:ext>
    </p:extLst>
  </p:cSld>
  <p:clrMapOvr>
    <a:masterClrMapping/>
  </p:clrMapOvr>
  <p:transition/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505361"/>
      </p:ext>
    </p:extLst>
  </p:cSld>
  <p:clrMapOvr>
    <a:masterClrMapping/>
  </p:clrMapOvr>
  <p:transition/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250420"/>
      </p:ext>
    </p:extLst>
  </p:cSld>
  <p:clrMapOvr>
    <a:masterClrMapping/>
  </p:clrMapOvr>
  <p:transition/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446693"/>
      </p:ext>
    </p:extLst>
  </p:cSld>
  <p:clrMapOvr>
    <a:masterClrMapping/>
  </p:clrMapOvr>
  <p:transition/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893774"/>
      </p:ext>
    </p:extLst>
  </p:cSld>
  <p:clrMapOvr>
    <a:masterClrMapping/>
  </p:clrMapOvr>
  <p:transition/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505740"/>
      </p:ext>
    </p:extLst>
  </p:cSld>
  <p:clrMapOvr>
    <a:masterClrMapping/>
  </p:clrMapOvr>
  <p:transition/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67623"/>
      </p:ext>
    </p:extLst>
  </p:cSld>
  <p:clrMapOvr>
    <a:masterClrMapping/>
  </p:clrMapOvr>
  <p:transition/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077100"/>
      </p:ext>
    </p:extLst>
  </p:cSld>
  <p:clrMapOvr>
    <a:masterClrMapping/>
  </p:clrMapOvr>
  <p:transition/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330991"/>
      </p:ext>
    </p:extLst>
  </p:cSld>
  <p:clrMapOvr>
    <a:masterClrMapping/>
  </p:clrMapOvr>
  <p:transition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333776"/>
      </p:ext>
    </p:extLst>
  </p:cSld>
  <p:clrMapOvr>
    <a:masterClrMapping/>
  </p:clrMapOvr>
  <p:transition/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7080419"/>
      </p:ext>
    </p:extLst>
  </p:cSld>
  <p:clrMapOvr>
    <a:masterClrMapping/>
  </p:clrMapOvr>
  <p:transition/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5493782"/>
      </p:ext>
    </p:extLst>
  </p:cSld>
  <p:clrMapOvr>
    <a:masterClrMapping/>
  </p:clrMapOvr>
  <p:transition/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3572495"/>
      </p:ext>
    </p:extLst>
  </p:cSld>
  <p:clrMapOvr>
    <a:masterClrMapping/>
  </p:clrMapOvr>
  <p:transition/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928196"/>
      </p:ext>
    </p:extLst>
  </p:cSld>
  <p:clrMapOvr>
    <a:masterClrMapping/>
  </p:clrMapOvr>
  <p:transition/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258642"/>
      </p:ext>
    </p:extLst>
  </p:cSld>
  <p:clrMapOvr>
    <a:masterClrMapping/>
  </p:clrMapOvr>
  <p:transition/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600375"/>
      </p:ext>
    </p:extLst>
  </p:cSld>
  <p:clrMapOvr>
    <a:masterClrMapping/>
  </p:clrMapOvr>
  <p:transition/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107474"/>
      </p:ext>
    </p:extLst>
  </p:cSld>
  <p:clrMapOvr>
    <a:masterClrMapping/>
  </p:clrMapOvr>
  <p:transition/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1255856"/>
      </p:ext>
    </p:extLst>
  </p:cSld>
  <p:clrMapOvr>
    <a:masterClrMapping/>
  </p:clrMapOvr>
  <p:transition/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8437986"/>
      </p:ext>
    </p:extLst>
  </p:cSld>
  <p:clrMapOvr>
    <a:masterClrMapping/>
  </p:clrMapOvr>
  <p:transition/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828417"/>
      </p:ext>
    </p:extLst>
  </p:cSld>
  <p:clrMapOvr>
    <a:masterClrMapping/>
  </p:clrMapOvr>
  <p:transition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799048"/>
      </p:ext>
    </p:extLst>
  </p:cSld>
  <p:clrMapOvr>
    <a:masterClrMapping/>
  </p:clrMapOvr>
  <p:transition/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128632"/>
      </p:ext>
    </p:extLst>
  </p:cSld>
  <p:clrMapOvr>
    <a:masterClrMapping/>
  </p:clrMapOvr>
  <p:transition/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765297"/>
      </p:ext>
    </p:extLst>
  </p:cSld>
  <p:clrMapOvr>
    <a:masterClrMapping/>
  </p:clrMapOvr>
  <p:transition/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450194"/>
      </p:ext>
    </p:extLst>
  </p:cSld>
  <p:clrMapOvr>
    <a:masterClrMapping/>
  </p:clrMapOvr>
  <p:transition/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16" tIns="45709" rIns="91416" bIns="45709"/>
          <a:lstStyle/>
          <a:p>
            <a:pPr defTabSz="914165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7102026"/>
      </p:ext>
    </p:extLst>
  </p:cSld>
  <p:clrMapOvr>
    <a:masterClrMapping/>
  </p:clrMapOvr>
  <p:transition/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157730"/>
      </p:ext>
    </p:extLst>
  </p:cSld>
  <p:clrMapOvr>
    <a:masterClrMapping/>
  </p:clrMapOvr>
  <p:transition/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82" indent="0">
              <a:buNone/>
              <a:defRPr sz="1800"/>
            </a:lvl2pPr>
            <a:lvl3pPr marL="914165" indent="0">
              <a:buNone/>
              <a:defRPr sz="1600"/>
            </a:lvl3pPr>
            <a:lvl4pPr marL="1371250" indent="0">
              <a:buNone/>
              <a:defRPr sz="1400"/>
            </a:lvl4pPr>
            <a:lvl5pPr marL="1828332" indent="0">
              <a:buNone/>
              <a:defRPr sz="1400"/>
            </a:lvl5pPr>
            <a:lvl6pPr marL="2285415" indent="0">
              <a:buNone/>
              <a:defRPr sz="1400"/>
            </a:lvl6pPr>
            <a:lvl7pPr marL="2742500" indent="0">
              <a:buNone/>
              <a:defRPr sz="1400"/>
            </a:lvl7pPr>
            <a:lvl8pPr marL="3199580" indent="0">
              <a:buNone/>
              <a:defRPr sz="1400"/>
            </a:lvl8pPr>
            <a:lvl9pPr marL="3656665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104299"/>
      </p:ext>
    </p:extLst>
  </p:cSld>
  <p:clrMapOvr>
    <a:masterClrMapping/>
  </p:clrMapOvr>
  <p:transition/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900483"/>
      </p:ext>
    </p:extLst>
  </p:cSld>
  <p:clrMapOvr>
    <a:masterClrMapping/>
  </p:clrMapOvr>
  <p:transition/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3385155"/>
      </p:ext>
    </p:extLst>
  </p:cSld>
  <p:clrMapOvr>
    <a:masterClrMapping/>
  </p:clrMapOvr>
  <p:transition/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2013795"/>
      </p:ext>
    </p:extLst>
  </p:cSld>
  <p:clrMapOvr>
    <a:masterClrMapping/>
  </p:clrMapOvr>
  <p:transition/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506705"/>
      </p:ext>
    </p:extLst>
  </p:cSld>
  <p:clrMapOvr>
    <a:masterClrMapping/>
  </p:clrMapOvr>
  <p:transition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270323"/>
      </p:ext>
    </p:extLst>
  </p:cSld>
  <p:clrMapOvr>
    <a:masterClrMapping/>
  </p:clrMapOvr>
  <p:transition/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5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184746"/>
      </p:ext>
    </p:extLst>
  </p:cSld>
  <p:clrMapOvr>
    <a:masterClrMapping/>
  </p:clrMapOvr>
  <p:transition/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82" indent="0">
              <a:buNone/>
              <a:defRPr sz="2800"/>
            </a:lvl2pPr>
            <a:lvl3pPr marL="914165" indent="0">
              <a:buNone/>
              <a:defRPr sz="2400"/>
            </a:lvl3pPr>
            <a:lvl4pPr marL="1371250" indent="0">
              <a:buNone/>
              <a:defRPr sz="2000"/>
            </a:lvl4pPr>
            <a:lvl5pPr marL="1828332" indent="0">
              <a:buNone/>
              <a:defRPr sz="2000"/>
            </a:lvl5pPr>
            <a:lvl6pPr marL="2285415" indent="0">
              <a:buNone/>
              <a:defRPr sz="2000"/>
            </a:lvl6pPr>
            <a:lvl7pPr marL="2742500" indent="0">
              <a:buNone/>
              <a:defRPr sz="2000"/>
            </a:lvl7pPr>
            <a:lvl8pPr marL="3199580" indent="0">
              <a:buNone/>
              <a:defRPr sz="2000"/>
            </a:lvl8pPr>
            <a:lvl9pPr marL="3656665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774164"/>
      </p:ext>
    </p:extLst>
  </p:cSld>
  <p:clrMapOvr>
    <a:masterClrMapping/>
  </p:clrMapOvr>
  <p:transition/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804165"/>
      </p:ext>
    </p:extLst>
  </p:cSld>
  <p:clrMapOvr>
    <a:masterClrMapping/>
  </p:clrMapOvr>
  <p:transition/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264924"/>
      </p:ext>
    </p:extLst>
  </p:cSld>
  <p:clrMapOvr>
    <a:masterClrMapping/>
  </p:clrMapOvr>
  <p:transition/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16" tIns="45709" rIns="91416" bIns="45709"/>
          <a:lstStyle/>
          <a:p>
            <a:pPr defTabSz="914165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4588555"/>
      </p:ext>
    </p:extLst>
  </p:cSld>
  <p:clrMapOvr>
    <a:masterClrMapping/>
  </p:clrMapOvr>
  <p:transition/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595845"/>
      </p:ext>
    </p:extLst>
  </p:cSld>
  <p:clrMapOvr>
    <a:masterClrMapping/>
  </p:clrMapOvr>
  <p:transition/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82" indent="0">
              <a:buNone/>
              <a:defRPr sz="1800"/>
            </a:lvl2pPr>
            <a:lvl3pPr marL="914165" indent="0">
              <a:buNone/>
              <a:defRPr sz="1600"/>
            </a:lvl3pPr>
            <a:lvl4pPr marL="1371250" indent="0">
              <a:buNone/>
              <a:defRPr sz="1400"/>
            </a:lvl4pPr>
            <a:lvl5pPr marL="1828332" indent="0">
              <a:buNone/>
              <a:defRPr sz="1400"/>
            </a:lvl5pPr>
            <a:lvl6pPr marL="2285415" indent="0">
              <a:buNone/>
              <a:defRPr sz="1400"/>
            </a:lvl6pPr>
            <a:lvl7pPr marL="2742500" indent="0">
              <a:buNone/>
              <a:defRPr sz="1400"/>
            </a:lvl7pPr>
            <a:lvl8pPr marL="3199580" indent="0">
              <a:buNone/>
              <a:defRPr sz="1400"/>
            </a:lvl8pPr>
            <a:lvl9pPr marL="3656665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865600"/>
      </p:ext>
    </p:extLst>
  </p:cSld>
  <p:clrMapOvr>
    <a:masterClrMapping/>
  </p:clrMapOvr>
  <p:transition/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087117"/>
      </p:ext>
    </p:extLst>
  </p:cSld>
  <p:clrMapOvr>
    <a:masterClrMapping/>
  </p:clrMapOvr>
  <p:transition/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221515"/>
      </p:ext>
    </p:extLst>
  </p:cSld>
  <p:clrMapOvr>
    <a:masterClrMapping/>
  </p:clrMapOvr>
  <p:transition/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218779"/>
      </p:ext>
    </p:extLst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8098509"/>
      </p:ext>
    </p:extLst>
  </p:cSld>
  <p:clrMapOvr>
    <a:masterClrMapping/>
  </p:clrMapOvr>
  <p:transition/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316749"/>
      </p:ext>
    </p:extLst>
  </p:cSld>
  <p:clrMapOvr>
    <a:masterClrMapping/>
  </p:clrMapOvr>
  <p:transition/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5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382393"/>
      </p:ext>
    </p:extLst>
  </p:cSld>
  <p:clrMapOvr>
    <a:masterClrMapping/>
  </p:clrMapOvr>
  <p:transition/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82" indent="0">
              <a:buNone/>
              <a:defRPr sz="2800"/>
            </a:lvl2pPr>
            <a:lvl3pPr marL="914165" indent="0">
              <a:buNone/>
              <a:defRPr sz="2400"/>
            </a:lvl3pPr>
            <a:lvl4pPr marL="1371250" indent="0">
              <a:buNone/>
              <a:defRPr sz="2000"/>
            </a:lvl4pPr>
            <a:lvl5pPr marL="1828332" indent="0">
              <a:buNone/>
              <a:defRPr sz="2000"/>
            </a:lvl5pPr>
            <a:lvl6pPr marL="2285415" indent="0">
              <a:buNone/>
              <a:defRPr sz="2000"/>
            </a:lvl6pPr>
            <a:lvl7pPr marL="2742500" indent="0">
              <a:buNone/>
              <a:defRPr sz="2000"/>
            </a:lvl7pPr>
            <a:lvl8pPr marL="3199580" indent="0">
              <a:buNone/>
              <a:defRPr sz="2000"/>
            </a:lvl8pPr>
            <a:lvl9pPr marL="3656665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510711"/>
      </p:ext>
    </p:extLst>
  </p:cSld>
  <p:clrMapOvr>
    <a:masterClrMapping/>
  </p:clrMapOvr>
  <p:transition/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736569"/>
      </p:ext>
    </p:extLst>
  </p:cSld>
  <p:clrMapOvr>
    <a:masterClrMapping/>
  </p:clrMapOvr>
  <p:transition/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059779"/>
      </p:ext>
    </p:extLst>
  </p:cSld>
  <p:clrMapOvr>
    <a:masterClrMapping/>
  </p:clrMapOvr>
  <p:transition/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02" tIns="45702" rIns="91402" bIns="45702"/>
          <a:lstStyle/>
          <a:p>
            <a:pPr defTabSz="914024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74614"/>
      </p:ext>
    </p:extLst>
  </p:cSld>
  <p:clrMapOvr>
    <a:masterClrMapping/>
  </p:clrMapOvr>
  <p:transition/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307966"/>
      </p:ext>
    </p:extLst>
  </p:cSld>
  <p:clrMapOvr>
    <a:masterClrMapping/>
  </p:clrMapOvr>
  <p:transition/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8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21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4" indent="0">
              <a:buNone/>
              <a:defRPr sz="1600"/>
            </a:lvl3pPr>
            <a:lvl4pPr marL="1371040" indent="0">
              <a:buNone/>
              <a:defRPr sz="1400"/>
            </a:lvl4pPr>
            <a:lvl5pPr marL="1828052" indent="0">
              <a:buNone/>
              <a:defRPr sz="1400"/>
            </a:lvl5pPr>
            <a:lvl6pPr marL="2285064" indent="0">
              <a:buNone/>
              <a:defRPr sz="1400"/>
            </a:lvl6pPr>
            <a:lvl7pPr marL="2742079" indent="0">
              <a:buNone/>
              <a:defRPr sz="1400"/>
            </a:lvl7pPr>
            <a:lvl8pPr marL="3199088" indent="0">
              <a:buNone/>
              <a:defRPr sz="1400"/>
            </a:lvl8pPr>
            <a:lvl9pPr marL="3656104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766992"/>
      </p:ext>
    </p:extLst>
  </p:cSld>
  <p:clrMapOvr>
    <a:masterClrMapping/>
  </p:clrMapOvr>
  <p:transition/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69532"/>
      </p:ext>
    </p:extLst>
  </p:cSld>
  <p:clrMapOvr>
    <a:masterClrMapping/>
  </p:clrMapOvr>
  <p:transition/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072713"/>
      </p:ext>
    </p:extLst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487723"/>
      </p:ext>
    </p:extLst>
  </p:cSld>
  <p:clrMapOvr>
    <a:masterClrMapping/>
  </p:clrMapOvr>
  <p:transition/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40216"/>
      </p:ext>
    </p:extLst>
  </p:cSld>
  <p:clrMapOvr>
    <a:masterClrMapping/>
  </p:clrMapOvr>
  <p:transition/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551887"/>
      </p:ext>
    </p:extLst>
  </p:cSld>
  <p:clrMapOvr>
    <a:masterClrMapping/>
  </p:clrMapOvr>
  <p:transition/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2893416"/>
      </p:ext>
    </p:extLst>
  </p:cSld>
  <p:clrMapOvr>
    <a:masterClrMapping/>
  </p:clrMapOvr>
  <p:transition/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4" indent="0">
              <a:buNone/>
              <a:defRPr sz="2400"/>
            </a:lvl3pPr>
            <a:lvl4pPr marL="1371040" indent="0">
              <a:buNone/>
              <a:defRPr sz="2000"/>
            </a:lvl4pPr>
            <a:lvl5pPr marL="1828052" indent="0">
              <a:buNone/>
              <a:defRPr sz="2000"/>
            </a:lvl5pPr>
            <a:lvl6pPr marL="2285064" indent="0">
              <a:buNone/>
              <a:defRPr sz="2000"/>
            </a:lvl6pPr>
            <a:lvl7pPr marL="2742079" indent="0">
              <a:buNone/>
              <a:defRPr sz="2000"/>
            </a:lvl7pPr>
            <a:lvl8pPr marL="3199088" indent="0">
              <a:buNone/>
              <a:defRPr sz="2000"/>
            </a:lvl8pPr>
            <a:lvl9pPr marL="3656104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623611"/>
      </p:ext>
    </p:extLst>
  </p:cSld>
  <p:clrMapOvr>
    <a:masterClrMapping/>
  </p:clrMapOvr>
  <p:transition/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074657"/>
      </p:ext>
    </p:extLst>
  </p:cSld>
  <p:clrMapOvr>
    <a:masterClrMapping/>
  </p:clrMapOvr>
  <p:transition/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777081"/>
      </p:ext>
    </p:extLst>
  </p:cSld>
  <p:clrMapOvr>
    <a:masterClrMapping/>
  </p:clrMapOvr>
  <p:transition/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878914"/>
      </p:ext>
    </p:extLst>
  </p:cSld>
  <p:clrMapOvr>
    <a:masterClrMapping/>
  </p:clrMapOvr>
  <p:transition/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489629"/>
      </p:ext>
    </p:extLst>
  </p:cSld>
  <p:clrMapOvr>
    <a:masterClrMapping/>
  </p:clrMapOvr>
  <p:transition/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560"/>
      </p:ext>
    </p:extLst>
  </p:cSld>
  <p:clrMapOvr>
    <a:masterClrMapping/>
  </p:clrMapOvr>
  <p:transition/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459952"/>
      </p:ext>
    </p:extLst>
  </p:cSld>
  <p:clrMapOvr>
    <a:masterClrMapping/>
  </p:clrMapOvr>
  <p:transition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870389"/>
      </p:ext>
    </p:extLst>
  </p:cSld>
  <p:clrMapOvr>
    <a:masterClrMapping/>
  </p:clrMapOvr>
  <p:transition/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123489"/>
      </p:ext>
    </p:extLst>
  </p:cSld>
  <p:clrMapOvr>
    <a:masterClrMapping/>
  </p:clrMapOvr>
  <p:transition/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8066245"/>
      </p:ext>
    </p:extLst>
  </p:cSld>
  <p:clrMapOvr>
    <a:masterClrMapping/>
  </p:clrMapOvr>
  <p:transition/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883743"/>
      </p:ext>
    </p:extLst>
  </p:cSld>
  <p:clrMapOvr>
    <a:masterClrMapping/>
  </p:clrMapOvr>
  <p:transition/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224853"/>
      </p:ext>
    </p:extLst>
  </p:cSld>
  <p:clrMapOvr>
    <a:masterClrMapping/>
  </p:clrMapOvr>
  <p:transition/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2647908"/>
      </p:ext>
    </p:extLst>
  </p:cSld>
  <p:clrMapOvr>
    <a:masterClrMapping/>
  </p:clrMapOvr>
  <p:transition/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390558"/>
      </p:ext>
    </p:extLst>
  </p:cSld>
  <p:clrMapOvr>
    <a:masterClrMapping/>
  </p:clrMapOvr>
  <p:transition/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4037458"/>
      </p:ext>
    </p:extLst>
  </p:cSld>
  <p:clrMapOvr>
    <a:masterClrMapping/>
  </p:clrMapOvr>
  <p:transition/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6894950"/>
      </p:ext>
    </p:extLst>
  </p:cSld>
  <p:clrMapOvr>
    <a:masterClrMapping/>
  </p:clrMapOvr>
  <p:transition/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916594"/>
      </p:ext>
    </p:extLst>
  </p:cSld>
  <p:clrMapOvr>
    <a:masterClrMapping/>
  </p:clrMapOvr>
  <p:transition/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410111"/>
      </p:ext>
    </p:extLst>
  </p:cSld>
  <p:clrMapOvr>
    <a:masterClrMapping/>
  </p:clrMapOvr>
  <p:transition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711205"/>
      </p:ext>
    </p:extLst>
  </p:cSld>
  <p:clrMapOvr>
    <a:masterClrMapping/>
  </p:clrMapOvr>
  <p:transition/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834464"/>
      </p:ext>
    </p:extLst>
  </p:cSld>
  <p:clrMapOvr>
    <a:masterClrMapping/>
  </p:clrMapOvr>
  <p:transition/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708114"/>
      </p:ext>
    </p:extLst>
  </p:cSld>
  <p:clrMapOvr>
    <a:masterClrMapping/>
  </p:clrMapOvr>
  <p:transition/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249189"/>
      </p:ext>
    </p:extLst>
  </p:cSld>
  <p:clrMapOvr>
    <a:masterClrMapping/>
  </p:clrMapOvr>
  <p:transition/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546668"/>
      </p:ext>
    </p:extLst>
  </p:cSld>
  <p:clrMapOvr>
    <a:masterClrMapping/>
  </p:clrMapOvr>
  <p:transition/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033814"/>
      </p:ext>
    </p:extLst>
  </p:cSld>
  <p:clrMapOvr>
    <a:masterClrMapping/>
  </p:clrMapOvr>
  <p:transition/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4430809"/>
      </p:ext>
    </p:extLst>
  </p:cSld>
  <p:clrMapOvr>
    <a:masterClrMapping/>
  </p:clrMapOvr>
  <p:transition/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493290"/>
      </p:ext>
    </p:extLst>
  </p:cSld>
  <p:clrMapOvr>
    <a:masterClrMapping/>
  </p:clrMapOvr>
  <p:transition/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168260"/>
      </p:ext>
    </p:extLst>
  </p:cSld>
  <p:clrMapOvr>
    <a:masterClrMapping/>
  </p:clrMapOvr>
  <p:transition/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20797"/>
      </p:ext>
    </p:extLst>
  </p:cSld>
  <p:clrMapOvr>
    <a:masterClrMapping/>
  </p:clrMapOvr>
  <p:transition/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781954"/>
      </p:ext>
    </p:extLst>
  </p:cSld>
  <p:clrMapOvr>
    <a:masterClrMapping/>
  </p:clrMapOvr>
  <p:transition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64597"/>
      </p:ext>
    </p:extLst>
  </p:cSld>
  <p:clrMapOvr>
    <a:masterClrMapping/>
  </p:clrMapOvr>
  <p:transition/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628065"/>
      </p:ext>
    </p:extLst>
  </p:cSld>
  <p:clrMapOvr>
    <a:masterClrMapping/>
  </p:clrMapOvr>
  <p:transition/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865501"/>
      </p:ext>
    </p:extLst>
  </p:cSld>
  <p:clrMapOvr>
    <a:masterClrMapping/>
  </p:clrMapOvr>
  <p:transition/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286822"/>
      </p:ext>
    </p:extLst>
  </p:cSld>
  <p:clrMapOvr>
    <a:masterClrMapping/>
  </p:clrMapOvr>
  <p:transition/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4500457"/>
      </p:ext>
    </p:extLst>
  </p:cSld>
  <p:clrMapOvr>
    <a:masterClrMapping/>
  </p:clrMapOvr>
  <p:transition/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011960"/>
      </p:ext>
    </p:extLst>
  </p:cSld>
  <p:clrMapOvr>
    <a:masterClrMapping/>
  </p:clrMapOvr>
  <p:transition/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442572"/>
      </p:ext>
    </p:extLst>
  </p:cSld>
  <p:clrMapOvr>
    <a:masterClrMapping/>
  </p:clrMapOvr>
  <p:transition/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9830030"/>
      </p:ext>
    </p:extLst>
  </p:cSld>
  <p:clrMapOvr>
    <a:masterClrMapping/>
  </p:clrMapOvr>
  <p:transition/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512379"/>
      </p:ext>
    </p:extLst>
  </p:cSld>
  <p:clrMapOvr>
    <a:masterClrMapping/>
  </p:clrMapOvr>
  <p:transition/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652218"/>
      </p:ext>
    </p:extLst>
  </p:cSld>
  <p:clrMapOvr>
    <a:masterClrMapping/>
  </p:clrMapOvr>
  <p:transition/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7494523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994818"/>
      </p:ext>
    </p:extLst>
  </p:cSld>
  <p:clrMapOvr>
    <a:masterClrMapping/>
  </p:clrMapOvr>
  <p:transition/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619293"/>
      </p:ext>
    </p:extLst>
  </p:cSld>
  <p:clrMapOvr>
    <a:masterClrMapping/>
  </p:clrMapOvr>
  <p:transition/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9246084"/>
      </p:ext>
    </p:extLst>
  </p:cSld>
  <p:clrMapOvr>
    <a:masterClrMapping/>
  </p:clrMapOvr>
  <p:transition/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1330384"/>
      </p:ext>
    </p:extLst>
  </p:cSld>
  <p:clrMapOvr>
    <a:masterClrMapping/>
  </p:clrMapOvr>
  <p:transition/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6235330"/>
      </p:ext>
    </p:extLst>
  </p:cSld>
  <p:clrMapOvr>
    <a:masterClrMapping/>
  </p:clrMapOvr>
  <p:transition/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223103"/>
      </p:ext>
    </p:extLst>
  </p:cSld>
  <p:clrMapOvr>
    <a:masterClrMapping/>
  </p:clrMapOvr>
  <p:transition/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46734"/>
      </p:ext>
    </p:extLst>
  </p:cSld>
  <p:clrMapOvr>
    <a:masterClrMapping/>
  </p:clrMapOvr>
  <p:transition/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660989"/>
      </p:ext>
    </p:extLst>
  </p:cSld>
  <p:clrMapOvr>
    <a:masterClrMapping/>
  </p:clrMapOvr>
  <p:transition/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280169"/>
      </p:ext>
    </p:extLst>
  </p:cSld>
  <p:clrMapOvr>
    <a:masterClrMapping/>
  </p:clrMapOvr>
  <p:transition/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703604"/>
      </p:ext>
    </p:extLst>
  </p:cSld>
  <p:clrMapOvr>
    <a:masterClrMapping/>
  </p:clrMapOvr>
  <p:transition/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606148"/>
      </p:ext>
    </p:extLst>
  </p:cSld>
  <p:clrMapOvr>
    <a:masterClrMapping/>
  </p:clrMapOvr>
  <p:transition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571721"/>
      </p:ext>
    </p:extLst>
  </p:cSld>
  <p:clrMapOvr>
    <a:masterClrMapping/>
  </p:clrMapOvr>
  <p:transition/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32840"/>
      </p:ext>
    </p:extLst>
  </p:cSld>
  <p:clrMapOvr>
    <a:masterClrMapping/>
  </p:clrMapOvr>
  <p:transition/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150478"/>
      </p:ext>
    </p:extLst>
  </p:cSld>
  <p:clrMapOvr>
    <a:masterClrMapping/>
  </p:clrMapOvr>
  <p:transition/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903574"/>
      </p:ext>
    </p:extLst>
  </p:cSld>
  <p:clrMapOvr>
    <a:masterClrMapping/>
  </p:clrMapOvr>
  <p:transition/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563886"/>
      </p:ext>
    </p:extLst>
  </p:cSld>
  <p:clrMapOvr>
    <a:masterClrMapping/>
  </p:clrMapOvr>
  <p:transition/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889393"/>
      </p:ext>
    </p:extLst>
  </p:cSld>
  <p:clrMapOvr>
    <a:masterClrMapping/>
  </p:clrMapOvr>
  <p:transition/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495704"/>
      </p:ext>
    </p:extLst>
  </p:cSld>
  <p:clrMapOvr>
    <a:masterClrMapping/>
  </p:clrMapOvr>
  <p:transition/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190793"/>
      </p:ext>
    </p:extLst>
  </p:cSld>
  <p:clrMapOvr>
    <a:masterClrMapping/>
  </p:clrMapOvr>
  <p:transition/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179047"/>
      </p:ext>
    </p:extLst>
  </p:cSld>
  <p:clrMapOvr>
    <a:masterClrMapping/>
  </p:clrMapOvr>
  <p:transition/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5094007"/>
      </p:ext>
    </p:extLst>
  </p:cSld>
  <p:clrMapOvr>
    <a:masterClrMapping/>
  </p:clrMapOvr>
  <p:transition/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711934"/>
      </p:ext>
    </p:extLst>
  </p:cSld>
  <p:clrMapOvr>
    <a:masterClrMapping/>
  </p:clrMapOvr>
  <p:transition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558049"/>
      </p:ext>
    </p:extLst>
  </p:cSld>
  <p:clrMapOvr>
    <a:masterClrMapping/>
  </p:clrMapOvr>
  <p:transition/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341461"/>
      </p:ext>
    </p:extLst>
  </p:cSld>
  <p:clrMapOvr>
    <a:masterClrMapping/>
  </p:clrMapOvr>
  <p:transition/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9795445"/>
      </p:ext>
    </p:extLst>
  </p:cSld>
  <p:clrMapOvr>
    <a:masterClrMapping/>
  </p:clrMapOvr>
  <p:transition/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4867266"/>
      </p:ext>
    </p:extLst>
  </p:cSld>
  <p:clrMapOvr>
    <a:masterClrMapping/>
  </p:clrMapOvr>
  <p:transition/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008780"/>
      </p:ext>
    </p:extLst>
  </p:cSld>
  <p:clrMapOvr>
    <a:masterClrMapping/>
  </p:clrMapOvr>
  <p:transition/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742485"/>
      </p:ext>
    </p:extLst>
  </p:cSld>
  <p:clrMapOvr>
    <a:masterClrMapping/>
  </p:clrMapOvr>
  <p:transition/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305932"/>
      </p:ext>
    </p:extLst>
  </p:cSld>
  <p:clrMapOvr>
    <a:masterClrMapping/>
  </p:clrMapOvr>
  <p:transition/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2504489"/>
      </p:ext>
    </p:extLst>
  </p:cSld>
  <p:clrMapOvr>
    <a:masterClrMapping/>
  </p:clrMapOvr>
  <p:transition/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106535"/>
      </p:ext>
    </p:extLst>
  </p:cSld>
  <p:clrMapOvr>
    <a:masterClrMapping/>
  </p:clrMapOvr>
  <p:transition/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889977"/>
      </p:ext>
    </p:extLst>
  </p:cSld>
  <p:clrMapOvr>
    <a:masterClrMapping/>
  </p:clrMapOvr>
  <p:transition/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155394"/>
      </p:ext>
    </p:extLst>
  </p:cSld>
  <p:clrMapOvr>
    <a:masterClrMapping/>
  </p:clrMapOvr>
  <p:transition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67181"/>
      </p:ext>
    </p:extLst>
  </p:cSld>
  <p:clrMapOvr>
    <a:masterClrMapping/>
  </p:clrMapOvr>
  <p:transition/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894233"/>
      </p:ext>
    </p:extLst>
  </p:cSld>
  <p:clrMapOvr>
    <a:masterClrMapping/>
  </p:clrMapOvr>
  <p:transition/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589795"/>
      </p:ext>
    </p:extLst>
  </p:cSld>
  <p:clrMapOvr>
    <a:masterClrMapping/>
  </p:clrMapOvr>
  <p:transition/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869499"/>
      </p:ext>
    </p:extLst>
  </p:cSld>
  <p:clrMapOvr>
    <a:masterClrMapping/>
  </p:clrMapOvr>
  <p:transition/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1411947"/>
      </p:ext>
    </p:extLst>
  </p:cSld>
  <p:clrMapOvr>
    <a:masterClrMapping/>
  </p:clrMapOvr>
  <p:transition/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419307"/>
      </p:ext>
    </p:extLst>
  </p:cSld>
  <p:clrMapOvr>
    <a:masterClrMapping/>
  </p:clrMapOvr>
  <p:transition/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20250"/>
      </p:ext>
    </p:extLst>
  </p:cSld>
  <p:clrMapOvr>
    <a:masterClrMapping/>
  </p:clrMapOvr>
  <p:transition/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382828"/>
      </p:ext>
    </p:extLst>
  </p:cSld>
  <p:clrMapOvr>
    <a:masterClrMapping/>
  </p:clrMapOvr>
  <p:transition/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955737"/>
      </p:ext>
    </p:extLst>
  </p:cSld>
  <p:clrMapOvr>
    <a:masterClrMapping/>
  </p:clrMapOvr>
  <p:transition/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137128"/>
      </p:ext>
    </p:extLst>
  </p:cSld>
  <p:clrMapOvr>
    <a:masterClrMapping/>
  </p:clrMapOvr>
  <p:transition/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012238"/>
      </p:ext>
    </p:extLst>
  </p:cSld>
  <p:clrMapOvr>
    <a:masterClrMapping/>
  </p:clrMapOvr>
  <p:transition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9492595"/>
      </p:ext>
    </p:extLst>
  </p:cSld>
  <p:clrMapOvr>
    <a:masterClrMapping/>
  </p:clrMapOvr>
  <p:transition/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80750"/>
      </p:ext>
    </p:extLst>
  </p:cSld>
  <p:clrMapOvr>
    <a:masterClrMapping/>
  </p:clrMapOvr>
  <p:transition/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583916"/>
      </p:ext>
    </p:extLst>
  </p:cSld>
  <p:clrMapOvr>
    <a:masterClrMapping/>
  </p:clrMapOvr>
  <p:transition/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963376"/>
      </p:ext>
    </p:extLst>
  </p:cSld>
  <p:clrMapOvr>
    <a:masterClrMapping/>
  </p:clrMapOvr>
  <p:transition/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7375590"/>
      </p:ext>
    </p:extLst>
  </p:cSld>
  <p:clrMapOvr>
    <a:masterClrMapping/>
  </p:clrMapOvr>
  <p:transition/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061499"/>
      </p:ext>
    </p:extLst>
  </p:cSld>
  <p:clrMapOvr>
    <a:masterClrMapping/>
  </p:clrMapOvr>
  <p:transition/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3555921"/>
      </p:ext>
    </p:extLst>
  </p:cSld>
  <p:clrMapOvr>
    <a:masterClrMapping/>
  </p:clrMapOvr>
  <p:transition/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0854419"/>
      </p:ext>
    </p:extLst>
  </p:cSld>
  <p:clrMapOvr>
    <a:masterClrMapping/>
  </p:clrMapOvr>
  <p:transition/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280698"/>
      </p:ext>
    </p:extLst>
  </p:cSld>
  <p:clrMapOvr>
    <a:masterClrMapping/>
  </p:clrMapOvr>
  <p:transition/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231720"/>
      </p:ext>
    </p:extLst>
  </p:cSld>
  <p:clrMapOvr>
    <a:masterClrMapping/>
  </p:clrMapOvr>
  <p:transition/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4775128"/>
      </p:ext>
    </p:extLst>
  </p:cSld>
  <p:clrMapOvr>
    <a:masterClrMapping/>
  </p:clrMapOvr>
  <p:transition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163671"/>
      </p:ext>
    </p:extLst>
  </p:cSld>
  <p:clrMapOvr>
    <a:masterClrMapping/>
  </p:clrMapOvr>
  <p:transition/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518483"/>
      </p:ext>
    </p:extLst>
  </p:cSld>
  <p:clrMapOvr>
    <a:masterClrMapping/>
  </p:clrMapOvr>
  <p:transition/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060742"/>
      </p:ext>
    </p:extLst>
  </p:cSld>
  <p:clrMapOvr>
    <a:masterClrMapping/>
  </p:clrMapOvr>
  <p:transition/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0966064"/>
      </p:ext>
    </p:extLst>
  </p:cSld>
  <p:clrMapOvr>
    <a:masterClrMapping/>
  </p:clrMapOvr>
  <p:transition/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571540"/>
      </p:ext>
    </p:extLst>
  </p:cSld>
  <p:clrMapOvr>
    <a:masterClrMapping/>
  </p:clrMapOvr>
  <p:transition/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safari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411913"/>
            <a:ext cx="102552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CDD642-5717-9C43-BCF7-E4F88A58C1C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4422593"/>
      </p:ext>
    </p:extLst>
  </p:cSld>
  <p:clrMapOvr>
    <a:masterClrMapping/>
  </p:clrMapOvr>
  <p:transition/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84AC23-9DE4-C746-BC02-D3085298AE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825448"/>
      </p:ext>
    </p:extLst>
  </p:cSld>
  <p:clrMapOvr>
    <a:masterClrMapping/>
  </p:clrMapOvr>
  <p:transition/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065027-C458-0F45-A175-76C38D629A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0962719"/>
      </p:ext>
    </p:extLst>
  </p:cSld>
  <p:clrMapOvr>
    <a:masterClrMapping/>
  </p:clrMapOvr>
  <p:transition/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3F2552-3716-B24B-9F3D-FF7B024E8C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9633555"/>
      </p:ext>
    </p:extLst>
  </p:cSld>
  <p:clrMapOvr>
    <a:masterClrMapping/>
  </p:clrMapOvr>
  <p:transition/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7D5230-971F-2E41-8CFA-14A60A5B22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320648"/>
      </p:ext>
    </p:extLst>
  </p:cSld>
  <p:clrMapOvr>
    <a:masterClrMapping/>
  </p:clrMapOvr>
  <p:transition/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0DEAA0-2A78-7C4C-AC1D-0745BDD659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154556"/>
      </p:ext>
    </p:extLst>
  </p:cSld>
  <p:clrMapOvr>
    <a:masterClrMapping/>
  </p:clrMapOvr>
  <p:transition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661300"/>
      </p:ext>
    </p:extLst>
  </p:cSld>
  <p:clrMapOvr>
    <a:masterClrMapping/>
  </p:clrMapOvr>
  <p:transition/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DA15DC-7DB6-2E4F-8E40-D436CE9278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609927"/>
      </p:ext>
    </p:extLst>
  </p:cSld>
  <p:clrMapOvr>
    <a:masterClrMapping/>
  </p:clrMapOvr>
  <p:transition/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9972F1-201A-1341-A138-68D5169749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3802723"/>
      </p:ext>
    </p:extLst>
  </p:cSld>
  <p:clrMapOvr>
    <a:masterClrMapping/>
  </p:clrMapOvr>
  <p:transition/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7A4686-03CC-5744-B2F1-C7CFBAB9DD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547140"/>
      </p:ext>
    </p:extLst>
  </p:cSld>
  <p:clrMapOvr>
    <a:masterClrMapping/>
  </p:clrMapOvr>
  <p:transition/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A60323-C27F-274D-98DD-E8A584096F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246284"/>
      </p:ext>
    </p:extLst>
  </p:cSld>
  <p:clrMapOvr>
    <a:masterClrMapping/>
  </p:clrMapOvr>
  <p:transition/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98D1A2-8B05-D448-BEED-1DCCC56698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10459"/>
      </p:ext>
    </p:extLst>
  </p:cSld>
  <p:clrMapOvr>
    <a:masterClrMapping/>
  </p:clrMapOvr>
  <p:transition/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8600" y="1371600"/>
            <a:ext cx="8610600" cy="4876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2FA06-CF86-2545-AF2A-570D639DE5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8830028"/>
      </p:ext>
    </p:extLst>
  </p:cSld>
  <p:clrMapOvr>
    <a:masterClrMapping/>
  </p:clrMapOvr>
  <p:transition/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372719"/>
      </p:ext>
    </p:extLst>
  </p:cSld>
  <p:clrMapOvr>
    <a:masterClrMapping/>
  </p:clrMapOvr>
  <p:transition/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706417"/>
      </p:ext>
    </p:extLst>
  </p:cSld>
  <p:clrMapOvr>
    <a:masterClrMapping/>
  </p:clrMapOvr>
  <p:transition/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6739647"/>
      </p:ext>
    </p:extLst>
  </p:cSld>
  <p:clrMapOvr>
    <a:masterClrMapping/>
  </p:clrMapOvr>
  <p:transition/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3793399"/>
      </p:ext>
    </p:extLst>
  </p:cSld>
  <p:clrMapOvr>
    <a:masterClrMapping/>
  </p:clrMapOvr>
  <p:transition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901423"/>
      </p:ext>
    </p:extLst>
  </p:cSld>
  <p:clrMapOvr>
    <a:masterClrMapping/>
  </p:clrMapOvr>
  <p:transition/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9569102"/>
      </p:ext>
    </p:extLst>
  </p:cSld>
  <p:clrMapOvr>
    <a:masterClrMapping/>
  </p:clrMapOvr>
  <p:transition/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368135"/>
      </p:ext>
    </p:extLst>
  </p:cSld>
  <p:clrMapOvr>
    <a:masterClrMapping/>
  </p:clrMapOvr>
  <p:transition/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3400483"/>
      </p:ext>
    </p:extLst>
  </p:cSld>
  <p:clrMapOvr>
    <a:masterClrMapping/>
  </p:clrMapOvr>
  <p:transition/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2509731"/>
      </p:ext>
    </p:extLst>
  </p:cSld>
  <p:clrMapOvr>
    <a:masterClrMapping/>
  </p:clrMapOvr>
  <p:transition/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326601"/>
      </p:ext>
    </p:extLst>
  </p:cSld>
  <p:clrMapOvr>
    <a:masterClrMapping/>
  </p:clrMapOvr>
  <p:transition/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60742"/>
      </p:ext>
    </p:extLst>
  </p:cSld>
  <p:clrMapOvr>
    <a:masterClrMapping/>
  </p:clrMapOvr>
  <p:transition/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171599"/>
      </p:ext>
    </p:extLst>
  </p:cSld>
  <p:clrMapOvr>
    <a:masterClrMapping/>
  </p:clrMapOvr>
  <p:transition/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11402"/>
      </p:ext>
    </p:extLst>
  </p:cSld>
  <p:clrMapOvr>
    <a:masterClrMapping/>
  </p:clrMapOvr>
  <p:transition/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959261"/>
      </p:ext>
    </p:extLst>
  </p:cSld>
  <p:clrMapOvr>
    <a:masterClrMapping/>
  </p:clrMapOvr>
  <p:transition/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126281"/>
      </p:ext>
    </p:extLst>
  </p:cSld>
  <p:clrMapOvr>
    <a:masterClrMapping/>
  </p:clrMapOvr>
  <p:transition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 algn="ctr">
              <a:defRPr sz="4800"/>
            </a:lvl1pPr>
          </a:lstStyle>
          <a:p>
            <a:r>
              <a:rPr lang="en-US" altLang="en-US" dirty="0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159992"/>
      </p:ext>
    </p:extLst>
  </p:cSld>
  <p:clrMapOvr>
    <a:masterClrMapping/>
  </p:clrMapOvr>
  <p:transition/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1286692"/>
      </p:ext>
    </p:extLst>
  </p:cSld>
  <p:clrMapOvr>
    <a:masterClrMapping/>
  </p:clrMapOvr>
  <p:transition/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045536"/>
      </p:ext>
    </p:extLst>
  </p:cSld>
  <p:clrMapOvr>
    <a:masterClrMapping/>
  </p:clrMapOvr>
  <p:transition/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8580320"/>
      </p:ext>
    </p:extLst>
  </p:cSld>
  <p:clrMapOvr>
    <a:masterClrMapping/>
  </p:clrMapOvr>
  <p:transition/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584257"/>
      </p:ext>
    </p:extLst>
  </p:cSld>
  <p:clrMapOvr>
    <a:masterClrMapping/>
  </p:clrMapOvr>
  <p:transition/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355483"/>
      </p:ext>
    </p:extLst>
  </p:cSld>
  <p:clrMapOvr>
    <a:masterClrMapping/>
  </p:clrMapOvr>
  <p:transition/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3519570"/>
      </p:ext>
    </p:extLst>
  </p:cSld>
  <p:clrMapOvr>
    <a:masterClrMapping/>
  </p:clrMapOvr>
  <p:transition/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4131969"/>
      </p:ext>
    </p:extLst>
  </p:cSld>
  <p:clrMapOvr>
    <a:masterClrMapping/>
  </p:clrMapOvr>
  <p:transition/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394853"/>
      </p:ext>
    </p:extLst>
  </p:cSld>
  <p:clrMapOvr>
    <a:masterClrMapping/>
  </p:clrMapOvr>
  <p:transition/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563598"/>
      </p:ext>
    </p:extLst>
  </p:cSld>
  <p:clrMapOvr>
    <a:masterClrMapping/>
  </p:clrMapOvr>
  <p:transition/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0385"/>
      </p:ext>
    </p:extLst>
  </p:cSld>
  <p:clrMapOvr>
    <a:masterClrMapping/>
  </p:clrMapOvr>
  <p:transition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 marL="669925" indent="-325438">
              <a:buFont typeface="Wingdings" charset="2"/>
              <a:buChar char="q"/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228600" y="908720"/>
            <a:ext cx="8610600" cy="0"/>
          </a:xfrm>
          <a:prstGeom prst="line">
            <a:avLst/>
          </a:prstGeom>
          <a:ln w="190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7884214"/>
      </p:ext>
    </p:extLst>
  </p:cSld>
  <p:clrMapOvr>
    <a:masterClrMapping/>
  </p:clrMapOvr>
  <p:transition/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583183"/>
      </p:ext>
    </p:extLst>
  </p:cSld>
  <p:clrMapOvr>
    <a:masterClrMapping/>
  </p:clrMapOvr>
  <p:transition/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220371"/>
      </p:ext>
    </p:extLst>
  </p:cSld>
  <p:clrMapOvr>
    <a:masterClrMapping/>
  </p:clrMapOvr>
  <p:transition/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851043"/>
      </p:ext>
    </p:extLst>
  </p:cSld>
  <p:clrMapOvr>
    <a:masterClrMapping/>
  </p:clrMapOvr>
  <p:transition/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586353"/>
      </p:ext>
    </p:extLst>
  </p:cSld>
  <p:clrMapOvr>
    <a:masterClrMapping/>
  </p:clrMapOvr>
  <p:transition/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0954078"/>
      </p:ext>
    </p:extLst>
  </p:cSld>
  <p:clrMapOvr>
    <a:masterClrMapping/>
  </p:clrMapOvr>
  <p:transition/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114750"/>
      </p:ext>
    </p:extLst>
  </p:cSld>
  <p:clrMapOvr>
    <a:masterClrMapping/>
  </p:clrMapOvr>
  <p:transition/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99938"/>
      </p:ext>
    </p:extLst>
  </p:cSld>
  <p:clrMapOvr>
    <a:masterClrMapping/>
  </p:clrMapOvr>
  <p:transition/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561896"/>
      </p:ext>
    </p:extLst>
  </p:cSld>
  <p:clrMapOvr>
    <a:masterClrMapping/>
  </p:clrMapOvr>
  <p:transition/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557047"/>
      </p:ext>
    </p:extLst>
  </p:cSld>
  <p:clrMapOvr>
    <a:masterClrMapping/>
  </p:clrMapOvr>
  <p:transition/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146816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275371"/>
      </p:ext>
    </p:extLst>
  </p:cSld>
  <p:clrMapOvr>
    <a:masterClrMapping/>
  </p:clrMapOvr>
  <p:transition/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581333"/>
      </p:ext>
    </p:extLst>
  </p:cSld>
  <p:clrMapOvr>
    <a:masterClrMapping/>
  </p:clrMapOvr>
  <p:transition/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6845594"/>
      </p:ext>
    </p:extLst>
  </p:cSld>
  <p:clrMapOvr>
    <a:masterClrMapping/>
  </p:clrMapOvr>
  <p:transition/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8993231"/>
      </p:ext>
    </p:extLst>
  </p:cSld>
  <p:clrMapOvr>
    <a:masterClrMapping/>
  </p:clrMapOvr>
  <p:transition/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354325"/>
      </p:ext>
    </p:extLst>
  </p:cSld>
  <p:clrMapOvr>
    <a:masterClrMapping/>
  </p:clrMapOvr>
  <p:transition/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235577"/>
      </p:ext>
    </p:extLst>
  </p:cSld>
  <p:clrMapOvr>
    <a:masterClrMapping/>
  </p:clrMapOvr>
  <p:transition/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386840"/>
      </p:ext>
    </p:extLst>
  </p:cSld>
  <p:clrMapOvr>
    <a:masterClrMapping/>
  </p:clrMapOvr>
  <p:transition/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438118"/>
      </p:ext>
    </p:extLst>
  </p:cSld>
  <p:clrMapOvr>
    <a:masterClrMapping/>
  </p:clrMapOvr>
  <p:transition/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348891"/>
      </p:ext>
    </p:extLst>
  </p:cSld>
  <p:clrMapOvr>
    <a:masterClrMapping/>
  </p:clrMapOvr>
  <p:transition/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310568"/>
      </p:ext>
    </p:extLst>
  </p:cSld>
  <p:clrMapOvr>
    <a:masterClrMapping/>
  </p:clrMapOvr>
  <p:transition/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702855"/>
      </p:ext>
    </p:extLst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28600" y="908720"/>
            <a:ext cx="8610600" cy="0"/>
          </a:xfrm>
          <a:prstGeom prst="line">
            <a:avLst/>
          </a:prstGeom>
          <a:ln w="1905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9941544"/>
      </p:ext>
    </p:extLst>
  </p:cSld>
  <p:clrMapOvr>
    <a:masterClrMapping/>
  </p:clrMapOvr>
  <p:transition/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378601"/>
      </p:ext>
    </p:extLst>
  </p:cSld>
  <p:clrMapOvr>
    <a:masterClrMapping/>
  </p:clrMapOvr>
  <p:transition/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7296645"/>
      </p:ext>
    </p:extLst>
  </p:cSld>
  <p:clrMapOvr>
    <a:masterClrMapping/>
  </p:clrMapOvr>
  <p:transition/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496063"/>
      </p:ext>
    </p:extLst>
  </p:cSld>
  <p:clrMapOvr>
    <a:masterClrMapping/>
  </p:clrMapOvr>
  <p:transition/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7500428"/>
      </p:ext>
    </p:extLst>
  </p:cSld>
  <p:clrMapOvr>
    <a:masterClrMapping/>
  </p:clrMapOvr>
  <p:transition/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37589"/>
      </p:ext>
    </p:extLst>
  </p:cSld>
  <p:clrMapOvr>
    <a:masterClrMapping/>
  </p:clrMapOvr>
  <p:transition/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0258991"/>
      </p:ext>
    </p:extLst>
  </p:cSld>
  <p:clrMapOvr>
    <a:masterClrMapping/>
  </p:clrMapOvr>
  <p:transition/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372406"/>
      </p:ext>
    </p:extLst>
  </p:cSld>
  <p:clrMapOvr>
    <a:masterClrMapping/>
  </p:clrMapOvr>
  <p:transition/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2818539"/>
      </p:ext>
    </p:extLst>
  </p:cSld>
  <p:clrMapOvr>
    <a:masterClrMapping/>
  </p:clrMapOvr>
  <p:transition/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460322"/>
      </p:ext>
    </p:extLst>
  </p:cSld>
  <p:clrMapOvr>
    <a:masterClrMapping/>
  </p:clrMapOvr>
  <p:transition/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0365351"/>
      </p:ext>
    </p:extLst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3969514"/>
      </p:ext>
    </p:extLst>
  </p:cSld>
  <p:clrMapOvr>
    <a:masterClrMapping/>
  </p:clrMapOvr>
  <p:transition/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979357"/>
      </p:ext>
    </p:extLst>
  </p:cSld>
  <p:clrMapOvr>
    <a:masterClrMapping/>
  </p:clrMapOvr>
  <p:transition/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872427"/>
      </p:ext>
    </p:extLst>
  </p:cSld>
  <p:clrMapOvr>
    <a:masterClrMapping/>
  </p:clrMapOvr>
  <p:transition/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848719"/>
      </p:ext>
    </p:extLst>
  </p:cSld>
  <p:clrMapOvr>
    <a:masterClrMapping/>
  </p:clrMapOvr>
  <p:transition/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467068"/>
      </p:ext>
    </p:extLst>
  </p:cSld>
  <p:clrMapOvr>
    <a:masterClrMapping/>
  </p:clrMapOvr>
  <p:transition/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833139"/>
      </p:ext>
    </p:extLst>
  </p:cSld>
  <p:clrMapOvr>
    <a:masterClrMapping/>
  </p:clrMapOvr>
  <p:transition/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895662"/>
      </p:ext>
    </p:extLst>
  </p:cSld>
  <p:clrMapOvr>
    <a:masterClrMapping/>
  </p:clrMapOvr>
  <p:transition/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9026945"/>
      </p:ext>
    </p:extLst>
  </p:cSld>
  <p:clrMapOvr>
    <a:masterClrMapping/>
  </p:clrMapOvr>
  <p:transition/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680414"/>
      </p:ext>
    </p:extLst>
  </p:cSld>
  <p:clrMapOvr>
    <a:masterClrMapping/>
  </p:clrMapOvr>
  <p:transition/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325680"/>
      </p:ext>
    </p:extLst>
  </p:cSld>
  <p:clrMapOvr>
    <a:masterClrMapping/>
  </p:clrMapOvr>
  <p:transition/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03577"/>
      </p:ext>
    </p:extLst>
  </p:cSld>
  <p:clrMapOvr>
    <a:masterClrMapping/>
  </p:clrMapOvr>
  <p:transition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9205284"/>
      </p:ext>
    </p:extLst>
  </p:cSld>
  <p:clrMapOvr>
    <a:masterClrMapping/>
  </p:clrMapOvr>
  <p:transition/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770885"/>
      </p:ext>
    </p:extLst>
  </p:cSld>
  <p:clrMapOvr>
    <a:masterClrMapping/>
  </p:clrMapOvr>
  <p:transition/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697518"/>
      </p:ext>
    </p:extLst>
  </p:cSld>
  <p:clrMapOvr>
    <a:masterClrMapping/>
  </p:clrMapOvr>
  <p:transition/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277329"/>
      </p:ext>
    </p:extLst>
  </p:cSld>
  <p:clrMapOvr>
    <a:masterClrMapping/>
  </p:clrMapOvr>
  <p:transition/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483993"/>
      </p:ext>
    </p:extLst>
  </p:cSld>
  <p:clrMapOvr>
    <a:masterClrMapping/>
  </p:clrMapOvr>
  <p:transition/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221937"/>
      </p:ext>
    </p:extLst>
  </p:cSld>
  <p:clrMapOvr>
    <a:masterClrMapping/>
  </p:clrMapOvr>
  <p:transition/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06860"/>
      </p:ext>
    </p:extLst>
  </p:cSld>
  <p:clrMapOvr>
    <a:masterClrMapping/>
  </p:clrMapOvr>
  <p:transition/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472049"/>
      </p:ext>
    </p:extLst>
  </p:cSld>
  <p:clrMapOvr>
    <a:masterClrMapping/>
  </p:clrMapOvr>
  <p:transition/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214462"/>
      </p:ext>
    </p:extLst>
  </p:cSld>
  <p:clrMapOvr>
    <a:masterClrMapping/>
  </p:clrMapOvr>
  <p:transition/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85000"/>
      </p:ext>
    </p:extLst>
  </p:cSld>
  <p:clrMapOvr>
    <a:masterClrMapping/>
  </p:clrMapOvr>
  <p:transition/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935067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0808844"/>
      </p:ext>
    </p:extLst>
  </p:cSld>
  <p:clrMapOvr>
    <a:masterClrMapping/>
  </p:clrMapOvr>
  <p:transition/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921143"/>
      </p:ext>
    </p:extLst>
  </p:cSld>
  <p:clrMapOvr>
    <a:masterClrMapping/>
  </p:clrMapOvr>
  <p:transition/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3276569"/>
      </p:ext>
    </p:extLst>
  </p:cSld>
  <p:clrMapOvr>
    <a:masterClrMapping/>
  </p:clrMapOvr>
  <p:transition/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3814282"/>
      </p:ext>
    </p:extLst>
  </p:cSld>
  <p:clrMapOvr>
    <a:masterClrMapping/>
  </p:clrMapOvr>
  <p:transition/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251202"/>
      </p:ext>
    </p:extLst>
  </p:cSld>
  <p:clrMapOvr>
    <a:masterClrMapping/>
  </p:clrMapOvr>
  <p:transition/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515054"/>
      </p:ext>
    </p:extLst>
  </p:cSld>
  <p:clrMapOvr>
    <a:masterClrMapping/>
  </p:clrMapOvr>
  <p:transition/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632968"/>
      </p:ext>
    </p:extLst>
  </p:cSld>
  <p:clrMapOvr>
    <a:masterClrMapping/>
  </p:clrMapOvr>
  <p:transition/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6709165"/>
      </p:ext>
    </p:extLst>
  </p:cSld>
  <p:clrMapOvr>
    <a:masterClrMapping/>
  </p:clrMapOvr>
  <p:transition/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065612"/>
      </p:ext>
    </p:extLst>
  </p:cSld>
  <p:clrMapOvr>
    <a:masterClrMapping/>
  </p:clrMapOvr>
  <p:transition/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51087"/>
      </p:ext>
    </p:extLst>
  </p:cSld>
  <p:clrMapOvr>
    <a:masterClrMapping/>
  </p:clrMapOvr>
  <p:transition/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2151265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2475374"/>
      </p:ext>
    </p:extLst>
  </p:cSld>
  <p:clrMapOvr>
    <a:masterClrMapping/>
  </p:clrMapOvr>
  <p:transition/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853677"/>
      </p:ext>
    </p:extLst>
  </p:cSld>
  <p:clrMapOvr>
    <a:masterClrMapping/>
  </p:clrMapOvr>
  <p:transition/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061400"/>
      </p:ext>
    </p:extLst>
  </p:cSld>
  <p:clrMapOvr>
    <a:masterClrMapping/>
  </p:clrMapOvr>
  <p:transition/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756907"/>
      </p:ext>
    </p:extLst>
  </p:cSld>
  <p:clrMapOvr>
    <a:masterClrMapping/>
  </p:clrMapOvr>
  <p:transition/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8683336"/>
      </p:ext>
    </p:extLst>
  </p:cSld>
  <p:clrMapOvr>
    <a:masterClrMapping/>
  </p:clrMapOvr>
  <p:transition/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2222130"/>
      </p:ext>
    </p:extLst>
  </p:cSld>
  <p:clrMapOvr>
    <a:masterClrMapping/>
  </p:clrMapOvr>
  <p:transition/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121678"/>
      </p:ext>
    </p:extLst>
  </p:cSld>
  <p:clrMapOvr>
    <a:masterClrMapping/>
  </p:clrMapOvr>
  <p:transition/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8558576"/>
      </p:ext>
    </p:extLst>
  </p:cSld>
  <p:clrMapOvr>
    <a:masterClrMapping/>
  </p:clrMapOvr>
  <p:transition/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030161"/>
      </p:ext>
    </p:extLst>
  </p:cSld>
  <p:clrMapOvr>
    <a:masterClrMapping/>
  </p:clrMapOvr>
  <p:transition/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831540"/>
      </p:ext>
    </p:extLst>
  </p:cSld>
  <p:clrMapOvr>
    <a:masterClrMapping/>
  </p:clrMapOvr>
  <p:transition/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269919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8178713"/>
      </p:ext>
    </p:extLst>
  </p:cSld>
  <p:clrMapOvr>
    <a:masterClrMapping/>
  </p:clrMapOvr>
  <p:transition/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533091"/>
      </p:ext>
    </p:extLst>
  </p:cSld>
  <p:clrMapOvr>
    <a:masterClrMapping/>
  </p:clrMapOvr>
  <p:transition/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279028"/>
      </p:ext>
    </p:extLst>
  </p:cSld>
  <p:clrMapOvr>
    <a:masterClrMapping/>
  </p:clrMapOvr>
  <p:transition/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440599"/>
      </p:ext>
    </p:extLst>
  </p:cSld>
  <p:clrMapOvr>
    <a:masterClrMapping/>
  </p:clrMapOvr>
  <p:transition/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044236"/>
      </p:ext>
    </p:extLst>
  </p:cSld>
  <p:clrMapOvr>
    <a:masterClrMapping/>
  </p:clrMapOvr>
  <p:transition/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974437"/>
      </p:ext>
    </p:extLst>
  </p:cSld>
  <p:clrMapOvr>
    <a:masterClrMapping/>
  </p:clrMapOvr>
  <p:transition/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6042875"/>
      </p:ext>
    </p:extLst>
  </p:cSld>
  <p:clrMapOvr>
    <a:masterClrMapping/>
  </p:clrMapOvr>
  <p:transition/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594172"/>
      </p:ext>
    </p:extLst>
  </p:cSld>
  <p:clrMapOvr>
    <a:masterClrMapping/>
  </p:clrMapOvr>
  <p:transition/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757023"/>
      </p:ext>
    </p:extLst>
  </p:cSld>
  <p:clrMapOvr>
    <a:masterClrMapping/>
  </p:clrMapOvr>
  <p:transition/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011694"/>
      </p:ext>
    </p:extLst>
  </p:cSld>
  <p:clrMapOvr>
    <a:masterClrMapping/>
  </p:clrMapOvr>
  <p:transition/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431639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834339"/>
      </p:ext>
    </p:extLst>
  </p:cSld>
  <p:clrMapOvr>
    <a:masterClrMapping/>
  </p:clrMapOvr>
  <p:transition/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50204"/>
      </p:ext>
    </p:extLst>
  </p:cSld>
  <p:clrMapOvr>
    <a:masterClrMapping/>
  </p:clrMapOvr>
  <p:transition/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270195"/>
      </p:ext>
    </p:extLst>
  </p:cSld>
  <p:clrMapOvr>
    <a:masterClrMapping/>
  </p:clrMapOvr>
  <p:transition/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100308"/>
      </p:ext>
    </p:extLst>
  </p:cSld>
  <p:clrMapOvr>
    <a:masterClrMapping/>
  </p:clrMapOvr>
  <p:transition/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712118"/>
      </p:ext>
    </p:extLst>
  </p:cSld>
  <p:clrMapOvr>
    <a:masterClrMapping/>
  </p:clrMapOvr>
  <p:transition/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411333"/>
      </p:ext>
    </p:extLst>
  </p:cSld>
  <p:clrMapOvr>
    <a:masterClrMapping/>
  </p:clrMapOvr>
  <p:transition/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28595"/>
      </p:ext>
    </p:extLst>
  </p:cSld>
  <p:clrMapOvr>
    <a:masterClrMapping/>
  </p:clrMapOvr>
  <p:transition/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762979"/>
      </p:ext>
    </p:extLst>
  </p:cSld>
  <p:clrMapOvr>
    <a:masterClrMapping/>
  </p:clrMapOvr>
  <p:transition/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642815"/>
      </p:ext>
    </p:extLst>
  </p:cSld>
  <p:clrMapOvr>
    <a:masterClrMapping/>
  </p:clrMapOvr>
  <p:transition/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7712797"/>
      </p:ext>
    </p:extLst>
  </p:cSld>
  <p:clrMapOvr>
    <a:masterClrMapping/>
  </p:clrMapOvr>
  <p:transition/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561632"/>
      </p:ext>
    </p:extLst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403914"/>
      </p:ext>
    </p:extLst>
  </p:cSld>
  <p:clrMapOvr>
    <a:masterClrMapping/>
  </p:clrMapOvr>
  <p:transition/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3261343"/>
      </p:ext>
    </p:extLst>
  </p:cSld>
  <p:clrMapOvr>
    <a:masterClrMapping/>
  </p:clrMapOvr>
  <p:transition/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473113"/>
      </p:ext>
    </p:extLst>
  </p:cSld>
  <p:clrMapOvr>
    <a:masterClrMapping/>
  </p:clrMapOvr>
  <p:transition/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157789"/>
      </p:ext>
    </p:extLst>
  </p:cSld>
  <p:clrMapOvr>
    <a:masterClrMapping/>
  </p:clrMapOvr>
  <p:transition/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017787"/>
      </p:ext>
    </p:extLst>
  </p:cSld>
  <p:clrMapOvr>
    <a:masterClrMapping/>
  </p:clrMapOvr>
  <p:transition/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461469"/>
      </p:ext>
    </p:extLst>
  </p:cSld>
  <p:clrMapOvr>
    <a:masterClrMapping/>
  </p:clrMapOvr>
  <p:transition/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260177"/>
      </p:ext>
    </p:extLst>
  </p:cSld>
  <p:clrMapOvr>
    <a:masterClrMapping/>
  </p:clrMapOvr>
  <p:transition/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9979899"/>
      </p:ext>
    </p:extLst>
  </p:cSld>
  <p:clrMapOvr>
    <a:masterClrMapping/>
  </p:clrMapOvr>
  <p:transition/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964561"/>
      </p:ext>
    </p:extLst>
  </p:cSld>
  <p:clrMapOvr>
    <a:masterClrMapping/>
  </p:clrMapOvr>
  <p:transition/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963827"/>
      </p:ext>
    </p:extLst>
  </p:cSld>
  <p:clrMapOvr>
    <a:masterClrMapping/>
  </p:clrMapOvr>
  <p:transition/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653015"/>
      </p:ext>
    </p:extLst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black&amp;w.png"/>
          <p:cNvPicPr>
            <a:picLocks noChangeAspect="1"/>
          </p:cNvPicPr>
          <p:nvPr userDrawn="1"/>
        </p:nvPicPr>
        <p:blipFill>
          <a:blip r:embed="rId2"/>
          <a:srcRect t="-30672"/>
          <a:stretch>
            <a:fillRect/>
          </a:stretch>
        </p:blipFill>
        <p:spPr>
          <a:xfrm>
            <a:off x="-1" y="0"/>
            <a:ext cx="9144001" cy="685800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6494" y="469200"/>
            <a:ext cx="7772400" cy="1308232"/>
          </a:xfrm>
          <a:prstGeom prst="rect">
            <a:avLst/>
          </a:prstGeom>
        </p:spPr>
        <p:txBody>
          <a:bodyPr anchor="t"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6494" y="1941516"/>
            <a:ext cx="5009103" cy="17526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>
                <a:solidFill>
                  <a:schemeClr val="accent1"/>
                </a:solidFill>
                <a:latin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-1" y="5967630"/>
            <a:ext cx="9144001" cy="890370"/>
          </a:xfrm>
          <a:prstGeom prst="rect">
            <a:avLst/>
          </a:prstGeom>
          <a:solidFill>
            <a:srgbClr val="FFFFFF">
              <a:alpha val="69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9" name="Picture 8" descr="ecelogorb.psd"/>
          <p:cNvPicPr>
            <a:picLocks noChangeAspect="1"/>
          </p:cNvPicPr>
          <p:nvPr userDrawn="1"/>
        </p:nvPicPr>
        <p:blipFill>
          <a:blip r:embed="rId3">
            <a:lum bright="-8000"/>
          </a:blip>
          <a:stretch>
            <a:fillRect/>
          </a:stretch>
        </p:blipFill>
        <p:spPr>
          <a:xfrm>
            <a:off x="252528" y="6080245"/>
            <a:ext cx="3275179" cy="655036"/>
          </a:xfrm>
          <a:prstGeom prst="rect">
            <a:avLst/>
          </a:prstGeom>
          <a:effectLst/>
        </p:spPr>
      </p:pic>
      <p:pic>
        <p:nvPicPr>
          <p:cNvPr id="10" name="Picture 9" descr="CMU_logo_horiz_black.eps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5108519" y="6259200"/>
            <a:ext cx="3895838" cy="35441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412859093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184912"/>
      </p:ext>
    </p:extLst>
  </p:cSld>
  <p:clrMapOvr>
    <a:masterClrMapping/>
  </p:clrMapOvr>
  <p:transition/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312268"/>
      </p:ext>
    </p:extLst>
  </p:cSld>
  <p:clrMapOvr>
    <a:masterClrMapping/>
  </p:clrMapOvr>
  <p:transition/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471225"/>
      </p:ext>
    </p:extLst>
  </p:cSld>
  <p:clrMapOvr>
    <a:masterClrMapping/>
  </p:clrMapOvr>
  <p:transition/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5993600"/>
      </p:ext>
    </p:extLst>
  </p:cSld>
  <p:clrMapOvr>
    <a:masterClrMapping/>
  </p:clrMapOvr>
  <p:transition/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042111"/>
      </p:ext>
    </p:extLst>
  </p:cSld>
  <p:clrMapOvr>
    <a:masterClrMapping/>
  </p:clrMapOvr>
  <p:transition/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265491"/>
      </p:ext>
    </p:extLst>
  </p:cSld>
  <p:clrMapOvr>
    <a:masterClrMapping/>
  </p:clrMapOvr>
  <p:transition/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3436602"/>
      </p:ext>
    </p:extLst>
  </p:cSld>
  <p:clrMapOvr>
    <a:masterClrMapping/>
  </p:clrMapOvr>
  <p:transition/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1297791"/>
      </p:ext>
    </p:extLst>
  </p:cSld>
  <p:clrMapOvr>
    <a:masterClrMapping/>
  </p:clrMapOvr>
  <p:transition/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9232537"/>
      </p:ext>
    </p:extLst>
  </p:cSld>
  <p:clrMapOvr>
    <a:masterClrMapping/>
  </p:clrMapOvr>
  <p:transition/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55805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4327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079500"/>
            <a:ext cx="8229600" cy="5046663"/>
          </a:xfrm>
          <a:prstGeom prst="rect">
            <a:avLst/>
          </a:prstGeom>
        </p:spPr>
        <p:txBody>
          <a:bodyPr/>
          <a:lstStyle>
            <a:lvl1pPr>
              <a:buFont typeface="Wingdings" charset="2"/>
              <a:buChar char="§"/>
              <a:defRPr sz="2800">
                <a:solidFill>
                  <a:schemeClr val="accent1"/>
                </a:solidFill>
                <a:latin typeface="Arial"/>
              </a:defRPr>
            </a:lvl1pPr>
            <a:lvl2pPr>
              <a:buFont typeface="Wingdings" charset="2"/>
              <a:buChar char="§"/>
              <a:defRPr sz="2400">
                <a:solidFill>
                  <a:schemeClr val="accent2"/>
                </a:solidFill>
                <a:latin typeface="Arial"/>
              </a:defRPr>
            </a:lvl2pPr>
            <a:lvl3pPr>
              <a:buFont typeface="Wingdings" charset="2"/>
              <a:buChar char="§"/>
              <a:defRPr sz="2000">
                <a:solidFill>
                  <a:schemeClr val="accent5"/>
                </a:solidFill>
                <a:latin typeface="Arial"/>
              </a:defRPr>
            </a:lvl3pPr>
            <a:lvl4pPr>
              <a:buFont typeface="Wingdings" charset="2"/>
              <a:buChar char="§"/>
              <a:defRPr sz="1800">
                <a:latin typeface="Arial"/>
              </a:defRPr>
            </a:lvl4pPr>
            <a:lvl5pPr>
              <a:buFont typeface="Wingdings" charset="2"/>
              <a:buChar char="§"/>
              <a:defRPr sz="1600">
                <a:solidFill>
                  <a:schemeClr val="accent1"/>
                </a:solidFill>
                <a:latin typeface="Arial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4999452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2409547"/>
      </p:ext>
    </p:extLst>
  </p:cSld>
  <p:clrMapOvr>
    <a:masterClrMapping/>
  </p:clrMapOvr>
  <p:transition/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2992603"/>
      </p:ext>
    </p:extLst>
  </p:cSld>
  <p:clrMapOvr>
    <a:masterClrMapping/>
  </p:clrMapOvr>
  <p:transition/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566244"/>
      </p:ext>
    </p:extLst>
  </p:cSld>
  <p:clrMapOvr>
    <a:masterClrMapping/>
  </p:clrMapOvr>
  <p:transition/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401796"/>
      </p:ext>
    </p:extLst>
  </p:cSld>
  <p:clrMapOvr>
    <a:masterClrMapping/>
  </p:clrMapOvr>
  <p:transition/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517477"/>
      </p:ext>
    </p:extLst>
  </p:cSld>
  <p:clrMapOvr>
    <a:masterClrMapping/>
  </p:clrMapOvr>
  <p:transition/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632846"/>
      </p:ext>
    </p:extLst>
  </p:cSld>
  <p:clrMapOvr>
    <a:masterClrMapping/>
  </p:clrMapOvr>
  <p:transition/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241309"/>
      </p:ext>
    </p:extLst>
  </p:cSld>
  <p:clrMapOvr>
    <a:masterClrMapping/>
  </p:clrMapOvr>
  <p:transition/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076074"/>
      </p:ext>
    </p:extLst>
  </p:cSld>
  <p:clrMapOvr>
    <a:masterClrMapping/>
  </p:clrMapOvr>
  <p:transition/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046051"/>
      </p:ext>
    </p:extLst>
  </p:cSld>
  <p:clrMapOvr>
    <a:masterClrMapping/>
  </p:clrMapOvr>
  <p:transition/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806926"/>
      </p:ext>
    </p:extLst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3648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" y="1197429"/>
            <a:ext cx="8229600" cy="444137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accent2"/>
                </a:solidFill>
                <a:latin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47485846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292056"/>
      </p:ext>
    </p:extLst>
  </p:cSld>
  <p:clrMapOvr>
    <a:masterClrMapping/>
  </p:clrMapOvr>
  <p:transition/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393613"/>
      </p:ext>
    </p:extLst>
  </p:cSld>
  <p:clrMapOvr>
    <a:masterClrMapping/>
  </p:clrMapOvr>
  <p:transition/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2887330"/>
      </p:ext>
    </p:extLst>
  </p:cSld>
  <p:clrMapOvr>
    <a:masterClrMapping/>
  </p:clrMapOvr>
  <p:transition/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750490"/>
      </p:ext>
    </p:extLst>
  </p:cSld>
  <p:clrMapOvr>
    <a:masterClrMapping/>
  </p:clrMapOvr>
  <p:transition/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146192"/>
      </p:ext>
    </p:extLst>
  </p:cSld>
  <p:clrMapOvr>
    <a:masterClrMapping/>
  </p:clrMapOvr>
  <p:transition/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5490306"/>
      </p:ext>
    </p:extLst>
  </p:cSld>
  <p:clrMapOvr>
    <a:masterClrMapping/>
  </p:clrMapOvr>
  <p:transition/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457294"/>
      </p:ext>
    </p:extLst>
  </p:cSld>
  <p:clrMapOvr>
    <a:masterClrMapping/>
  </p:clrMapOvr>
  <p:transition/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412743"/>
      </p:ext>
    </p:extLst>
  </p:cSld>
  <p:clrMapOvr>
    <a:masterClrMapping/>
  </p:clrMapOvr>
  <p:transition/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270413"/>
      </p:ext>
    </p:extLst>
  </p:cSld>
  <p:clrMapOvr>
    <a:masterClrMapping/>
  </p:clrMapOvr>
  <p:transition/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746288"/>
      </p:ext>
    </p:extLst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3"/>
          </p:nvPr>
        </p:nvSpPr>
        <p:spPr>
          <a:xfrm>
            <a:off x="457200" y="1079500"/>
            <a:ext cx="4038600" cy="5046663"/>
          </a:xfrm>
          <a:prstGeom prst="rect">
            <a:avLst/>
          </a:prstGeom>
        </p:spPr>
        <p:txBody>
          <a:bodyPr/>
          <a:lstStyle>
            <a:lvl1pPr>
              <a:buFont typeface="Wingdings" charset="2"/>
              <a:buChar char="§"/>
              <a:defRPr sz="2800">
                <a:solidFill>
                  <a:schemeClr val="accent1"/>
                </a:solidFill>
                <a:latin typeface="Arial"/>
              </a:defRPr>
            </a:lvl1pPr>
            <a:lvl2pPr>
              <a:buFont typeface="Wingdings" charset="2"/>
              <a:buChar char="§"/>
              <a:defRPr sz="2400">
                <a:solidFill>
                  <a:schemeClr val="accent2"/>
                </a:solidFill>
                <a:latin typeface="Arial"/>
              </a:defRPr>
            </a:lvl2pPr>
            <a:lvl3pPr>
              <a:buFont typeface="Wingdings" charset="2"/>
              <a:buChar char="§"/>
              <a:defRPr sz="2000">
                <a:solidFill>
                  <a:schemeClr val="accent5"/>
                </a:solidFill>
                <a:latin typeface="Arial"/>
              </a:defRPr>
            </a:lvl3pPr>
            <a:lvl4pPr>
              <a:buFont typeface="Wingdings" charset="2"/>
              <a:buChar char="§"/>
              <a:defRPr sz="1800">
                <a:latin typeface="Arial"/>
              </a:defRPr>
            </a:lvl4pPr>
            <a:lvl5pPr>
              <a:buFont typeface="Wingdings" charset="2"/>
              <a:buChar char="§"/>
              <a:defRPr sz="1600">
                <a:solidFill>
                  <a:schemeClr val="accent1"/>
                </a:solidFill>
                <a:latin typeface="Arial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4"/>
          </p:nvPr>
        </p:nvSpPr>
        <p:spPr>
          <a:xfrm>
            <a:off x="4648200" y="1079500"/>
            <a:ext cx="4038600" cy="5046663"/>
          </a:xfrm>
          <a:prstGeom prst="rect">
            <a:avLst/>
          </a:prstGeom>
        </p:spPr>
        <p:txBody>
          <a:bodyPr/>
          <a:lstStyle>
            <a:lvl1pPr>
              <a:buFont typeface="Wingdings" charset="2"/>
              <a:buChar char="§"/>
              <a:defRPr sz="2800">
                <a:solidFill>
                  <a:schemeClr val="accent1"/>
                </a:solidFill>
                <a:latin typeface="Arial"/>
              </a:defRPr>
            </a:lvl1pPr>
            <a:lvl2pPr>
              <a:buFont typeface="Wingdings" charset="2"/>
              <a:buChar char="§"/>
              <a:defRPr sz="2400">
                <a:solidFill>
                  <a:schemeClr val="accent2"/>
                </a:solidFill>
                <a:latin typeface="Arial"/>
              </a:defRPr>
            </a:lvl2pPr>
            <a:lvl3pPr>
              <a:buFont typeface="Wingdings" charset="2"/>
              <a:buChar char="§"/>
              <a:defRPr sz="2000">
                <a:solidFill>
                  <a:schemeClr val="accent5"/>
                </a:solidFill>
                <a:latin typeface="Arial"/>
              </a:defRPr>
            </a:lvl3pPr>
            <a:lvl4pPr>
              <a:buFont typeface="Wingdings" charset="2"/>
              <a:buChar char="§"/>
              <a:defRPr sz="1800">
                <a:latin typeface="Arial"/>
              </a:defRPr>
            </a:lvl4pPr>
            <a:lvl5pPr>
              <a:buFont typeface="Wingdings" charset="2"/>
              <a:buChar char="§"/>
              <a:defRPr sz="1600">
                <a:solidFill>
                  <a:schemeClr val="accent1"/>
                </a:solidFill>
                <a:latin typeface="Arial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30542122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393428"/>
      </p:ext>
    </p:extLst>
  </p:cSld>
  <p:clrMapOvr>
    <a:masterClrMapping/>
  </p:clrMapOvr>
  <p:transition/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506069"/>
      </p:ext>
    </p:extLst>
  </p:cSld>
  <p:clrMapOvr>
    <a:masterClrMapping/>
  </p:clrMapOvr>
  <p:transition/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798171"/>
      </p:ext>
    </p:extLst>
  </p:cSld>
  <p:clrMapOvr>
    <a:masterClrMapping/>
  </p:clrMapOvr>
  <p:transition/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440282"/>
      </p:ext>
    </p:extLst>
  </p:cSld>
  <p:clrMapOvr>
    <a:masterClrMapping/>
  </p:clrMapOvr>
  <p:transition/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474034"/>
      </p:ext>
    </p:extLst>
  </p:cSld>
  <p:clrMapOvr>
    <a:masterClrMapping/>
  </p:clrMapOvr>
  <p:transition/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120323"/>
      </p:ext>
    </p:extLst>
  </p:cSld>
  <p:clrMapOvr>
    <a:masterClrMapping/>
  </p:clrMapOvr>
  <p:transition/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924071"/>
      </p:ext>
    </p:extLst>
  </p:cSld>
  <p:clrMapOvr>
    <a:masterClrMapping/>
  </p:clrMapOvr>
  <p:transition/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750145"/>
      </p:ext>
    </p:extLst>
  </p:cSld>
  <p:clrMapOvr>
    <a:masterClrMapping/>
  </p:clrMapOvr>
  <p:transition/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880491"/>
      </p:ext>
    </p:extLst>
  </p:cSld>
  <p:clrMapOvr>
    <a:masterClrMapping/>
  </p:clrMapOvr>
  <p:transition/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885643"/>
      </p:ext>
    </p:extLst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3648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70214"/>
            <a:ext cx="4040188" cy="1004661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400" b="0">
                <a:solidFill>
                  <a:srgbClr val="606060"/>
                </a:solidFill>
                <a:latin typeface="Arial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170214"/>
            <a:ext cx="4041775" cy="1004661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400" b="0">
                <a:solidFill>
                  <a:srgbClr val="606060"/>
                </a:solidFill>
                <a:latin typeface="Arial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57200" y="2174875"/>
            <a:ext cx="4040188" cy="3903663"/>
          </a:xfrm>
          <a:prstGeom prst="rect">
            <a:avLst/>
          </a:prstGeom>
        </p:spPr>
        <p:txBody>
          <a:bodyPr vert="horz"/>
          <a:lstStyle>
            <a:lvl1pPr>
              <a:buFont typeface="Wingdings" charset="2"/>
              <a:buChar char="§"/>
              <a:defRPr>
                <a:solidFill>
                  <a:srgbClr val="606060"/>
                </a:solidFill>
                <a:latin typeface="Arial"/>
              </a:defRPr>
            </a:lvl1pPr>
          </a:lstStyle>
          <a:p>
            <a:endParaRPr lang="en-US" dirty="0"/>
          </a:p>
        </p:txBody>
      </p:sp>
      <p:sp>
        <p:nvSpPr>
          <p:cNvPr id="12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4649788" y="2174875"/>
            <a:ext cx="4040188" cy="3903663"/>
          </a:xfrm>
          <a:prstGeom prst="rect">
            <a:avLst/>
          </a:prstGeom>
        </p:spPr>
        <p:txBody>
          <a:bodyPr vert="horz"/>
          <a:lstStyle>
            <a:lvl1pPr>
              <a:buFont typeface="Wingdings" charset="2"/>
              <a:buChar char="§"/>
              <a:defRPr>
                <a:solidFill>
                  <a:srgbClr val="606060"/>
                </a:solidFill>
                <a:latin typeface="Arial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4382925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266897"/>
      </p:ext>
    </p:extLst>
  </p:cSld>
  <p:clrMapOvr>
    <a:masterClrMapping/>
  </p:clrMapOvr>
  <p:transition/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018485"/>
      </p:ext>
    </p:extLst>
  </p:cSld>
  <p:clrMapOvr>
    <a:masterClrMapping/>
  </p:clrMapOvr>
  <p:transition/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0896360"/>
      </p:ext>
    </p:extLst>
  </p:cSld>
  <p:clrMapOvr>
    <a:masterClrMapping/>
  </p:clrMapOvr>
  <p:transition/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696654"/>
      </p:ext>
    </p:extLst>
  </p:cSld>
  <p:clrMapOvr>
    <a:masterClrMapping/>
  </p:clrMapOvr>
  <p:transition/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55952"/>
      </p:ext>
    </p:extLst>
  </p:cSld>
  <p:clrMapOvr>
    <a:masterClrMapping/>
  </p:clrMapOvr>
  <p:transition/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846306"/>
      </p:ext>
    </p:extLst>
  </p:cSld>
  <p:clrMapOvr>
    <a:masterClrMapping/>
  </p:clrMapOvr>
  <p:transition/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6250572"/>
      </p:ext>
    </p:extLst>
  </p:cSld>
  <p:clrMapOvr>
    <a:masterClrMapping/>
  </p:clrMapOvr>
  <p:transition/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0189603"/>
      </p:ext>
    </p:extLst>
  </p:cSld>
  <p:clrMapOvr>
    <a:masterClrMapping/>
  </p:clrMapOvr>
  <p:transition/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208095"/>
      </p:ext>
    </p:extLst>
  </p:cSld>
  <p:clrMapOvr>
    <a:masterClrMapping/>
  </p:clrMapOvr>
  <p:transition/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05754"/>
      </p:ext>
    </p:extLst>
  </p:cSld>
  <p:clrMapOvr>
    <a:masterClrMapping/>
  </p:clrMapOvr>
  <p:transition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3648"/>
          </a:xfrm>
          <a:prstGeom prst="rect">
            <a:avLst/>
          </a:prstGeo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56813581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795240"/>
      </p:ext>
    </p:extLst>
  </p:cSld>
  <p:clrMapOvr>
    <a:masterClrMapping/>
  </p:clrMapOvr>
  <p:transition/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7952485"/>
      </p:ext>
    </p:extLst>
  </p:cSld>
  <p:clrMapOvr>
    <a:masterClrMapping/>
  </p:clrMapOvr>
  <p:transition/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5384"/>
      </p:ext>
    </p:extLst>
  </p:cSld>
  <p:clrMapOvr>
    <a:masterClrMapping/>
  </p:clrMapOvr>
  <p:transition/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235515"/>
      </p:ext>
    </p:extLst>
  </p:cSld>
  <p:clrMapOvr>
    <a:masterClrMapping/>
  </p:clrMapOvr>
  <p:transition/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996219"/>
      </p:ext>
    </p:extLst>
  </p:cSld>
  <p:clrMapOvr>
    <a:masterClrMapping/>
  </p:clrMapOvr>
  <p:transition/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920649"/>
      </p:ext>
    </p:extLst>
  </p:cSld>
  <p:clrMapOvr>
    <a:masterClrMapping/>
  </p:clrMapOvr>
  <p:transition/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978182"/>
      </p:ext>
    </p:extLst>
  </p:cSld>
  <p:clrMapOvr>
    <a:masterClrMapping/>
  </p:clrMapOvr>
  <p:transition/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0226601"/>
      </p:ext>
    </p:extLst>
  </p:cSld>
  <p:clrMapOvr>
    <a:masterClrMapping/>
  </p:clrMapOvr>
  <p:transition/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8533416"/>
      </p:ext>
    </p:extLst>
  </p:cSld>
  <p:clrMapOvr>
    <a:masterClrMapping/>
  </p:clrMapOvr>
  <p:transition/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988831"/>
      </p:ext>
    </p:extLst>
  </p:cSld>
  <p:clrMapOvr>
    <a:masterClrMapping/>
  </p:clrMapOvr>
  <p:transition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4254500" y="117929"/>
            <a:ext cx="4889500" cy="952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587941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0279208"/>
      </p:ext>
    </p:extLst>
  </p:cSld>
  <p:clrMapOvr>
    <a:masterClrMapping/>
  </p:clrMapOvr>
  <p:transition/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862766"/>
      </p:ext>
    </p:extLst>
  </p:cSld>
  <p:clrMapOvr>
    <a:masterClrMapping/>
  </p:clrMapOvr>
  <p:transition/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616011"/>
      </p:ext>
    </p:extLst>
  </p:cSld>
  <p:clrMapOvr>
    <a:masterClrMapping/>
  </p:clrMapOvr>
  <p:transition/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6117681"/>
      </p:ext>
    </p:extLst>
  </p:cSld>
  <p:clrMapOvr>
    <a:masterClrMapping/>
  </p:clrMapOvr>
  <p:transition/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0957028"/>
      </p:ext>
    </p:extLst>
  </p:cSld>
  <p:clrMapOvr>
    <a:masterClrMapping/>
  </p:clrMapOvr>
  <p:transition/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842365"/>
      </p:ext>
    </p:extLst>
  </p:cSld>
  <p:clrMapOvr>
    <a:masterClrMapping/>
  </p:clrMapOvr>
  <p:transition/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679070"/>
      </p:ext>
    </p:extLst>
  </p:cSld>
  <p:clrMapOvr>
    <a:masterClrMapping/>
  </p:clrMapOvr>
  <p:transition/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442676"/>
      </p:ext>
    </p:extLst>
  </p:cSld>
  <p:clrMapOvr>
    <a:masterClrMapping/>
  </p:clrMapOvr>
  <p:transition/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3073620"/>
      </p:ext>
    </p:extLst>
  </p:cSld>
  <p:clrMapOvr>
    <a:masterClrMapping/>
  </p:clrMapOvr>
  <p:transition/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8333138"/>
      </p:ext>
    </p:extLst>
  </p:cSld>
  <p:clrMapOvr>
    <a:masterClrMapping/>
  </p:clrMapOvr>
  <p:transition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4254500" y="117929"/>
            <a:ext cx="4889500" cy="952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>
                <a:latin typeface="Arial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latin typeface="Arial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00729064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775828"/>
      </p:ext>
    </p:extLst>
  </p:cSld>
  <p:clrMapOvr>
    <a:masterClrMapping/>
  </p:clrMapOvr>
  <p:transition/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740810"/>
      </p:ext>
    </p:extLst>
  </p:cSld>
  <p:clrMapOvr>
    <a:masterClrMapping/>
  </p:clrMapOvr>
  <p:transition/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884739"/>
      </p:ext>
    </p:extLst>
  </p:cSld>
  <p:clrMapOvr>
    <a:masterClrMapping/>
  </p:clrMapOvr>
  <p:transition/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145153"/>
      </p:ext>
    </p:extLst>
  </p:cSld>
  <p:clrMapOvr>
    <a:masterClrMapping/>
  </p:clrMapOvr>
  <p:transition/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529190"/>
      </p:ext>
    </p:extLst>
  </p:cSld>
  <p:clrMapOvr>
    <a:masterClrMapping/>
  </p:clrMapOvr>
  <p:transition/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498820"/>
      </p:ext>
    </p:extLst>
  </p:cSld>
  <p:clrMapOvr>
    <a:masterClrMapping/>
  </p:clrMapOvr>
  <p:transition/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844590"/>
      </p:ext>
    </p:extLst>
  </p:cSld>
  <p:clrMapOvr>
    <a:masterClrMapping/>
  </p:clrMapOvr>
  <p:transition/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862094"/>
      </p:ext>
    </p:extLst>
  </p:cSld>
  <p:clrMapOvr>
    <a:masterClrMapping/>
  </p:clrMapOvr>
  <p:transition/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5798418"/>
      </p:ext>
    </p:extLst>
  </p:cSld>
  <p:clrMapOvr>
    <a:masterClrMapping/>
  </p:clrMapOvr>
  <p:transition/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912277"/>
      </p:ext>
    </p:extLst>
  </p:cSld>
  <p:clrMapOvr>
    <a:masterClrMapping/>
  </p:clrMapOvr>
  <p:transition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idx="1" hasCustomPrompt="1"/>
          </p:nvPr>
        </p:nvSpPr>
        <p:spPr>
          <a:xfrm>
            <a:off x="457200" y="1161143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marR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>
                <a:latin typeface="Arial"/>
              </a:defRPr>
            </a:lvl1pPr>
            <a:lvl2pPr>
              <a:defRPr>
                <a:latin typeface="Arial"/>
              </a:defRPr>
            </a:lvl2pPr>
            <a:lvl3pPr>
              <a:defRPr>
                <a:latin typeface="Arial"/>
              </a:defRPr>
            </a:lvl3pPr>
          </a:lstStyle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Click to edit Master text styles</a:t>
            </a:r>
          </a:p>
          <a:p>
            <a:pPr marL="742950" marR="0" lvl="1" indent="-28575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A1A1A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Second level</a:t>
            </a:r>
          </a:p>
          <a:p>
            <a:pPr marL="1143000" marR="0" lvl="2" indent="-2286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634875511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3156581"/>
      </p:ext>
    </p:extLst>
  </p:cSld>
  <p:clrMapOvr>
    <a:masterClrMapping/>
  </p:clrMapOvr>
  <p:transition/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036015"/>
      </p:ext>
    </p:extLst>
  </p:cSld>
  <p:clrMapOvr>
    <a:masterClrMapping/>
  </p:clrMapOvr>
  <p:transition/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701147"/>
      </p:ext>
    </p:extLst>
  </p:cSld>
  <p:clrMapOvr>
    <a:masterClrMapping/>
  </p:clrMapOvr>
  <p:transition/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3175868"/>
      </p:ext>
    </p:extLst>
  </p:cSld>
  <p:clrMapOvr>
    <a:masterClrMapping/>
  </p:clrMapOvr>
  <p:transition/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270288"/>
      </p:ext>
    </p:extLst>
  </p:cSld>
  <p:clrMapOvr>
    <a:masterClrMapping/>
  </p:clrMapOvr>
  <p:transition/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461737"/>
      </p:ext>
    </p:extLst>
  </p:cSld>
  <p:clrMapOvr>
    <a:masterClrMapping/>
  </p:clrMapOvr>
  <p:transition/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800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977340"/>
      </p:ext>
    </p:extLst>
  </p:cSld>
  <p:clrMapOvr>
    <a:masterClrMapping/>
  </p:clrMapOvr>
  <p:transition/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964163"/>
      </p:ext>
    </p:extLst>
  </p:cSld>
  <p:clrMapOvr>
    <a:masterClrMapping/>
  </p:clrMapOvr>
  <p:transition/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227174"/>
      </p:ext>
    </p:extLst>
  </p:cSld>
  <p:clrMapOvr>
    <a:masterClrMapping/>
  </p:clrMapOvr>
  <p:transition/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425256"/>
      </p:ext>
    </p:extLst>
  </p:cSld>
  <p:clrMapOvr>
    <a:masterClrMapping/>
  </p:clrMapOvr>
  <p:transition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idx="1" hasCustomPrompt="1"/>
          </p:nvPr>
        </p:nvSpPr>
        <p:spPr>
          <a:xfrm>
            <a:off x="457200" y="1161143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marR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>
                <a:latin typeface="Arial"/>
              </a:defRPr>
            </a:lvl1pPr>
            <a:lvl2pPr>
              <a:defRPr>
                <a:latin typeface="Arial"/>
              </a:defRPr>
            </a:lvl2pPr>
            <a:lvl3pPr>
              <a:defRPr>
                <a:latin typeface="Arial"/>
              </a:defRPr>
            </a:lvl3pPr>
          </a:lstStyle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58585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58585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Click to edit Master text styles</a:t>
            </a:r>
          </a:p>
          <a:p>
            <a:pPr marL="742950" marR="0" lvl="1" indent="-28575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A1A1A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Second level</a:t>
            </a:r>
          </a:p>
          <a:p>
            <a:pPr marL="1143000" marR="0" lvl="2" indent="-22860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Wingdings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349733168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028508"/>
      </p:ext>
    </p:extLst>
  </p:cSld>
  <p:clrMapOvr>
    <a:masterClrMapping/>
  </p:clrMapOvr>
  <p:transition/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796304"/>
      </p:ext>
    </p:extLst>
  </p:cSld>
  <p:clrMapOvr>
    <a:masterClrMapping/>
  </p:clrMapOvr>
  <p:transition/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483577"/>
      </p:ext>
    </p:extLst>
  </p:cSld>
  <p:clrMapOvr>
    <a:masterClrMapping/>
  </p:clrMapOvr>
  <p:transition/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701788"/>
      </p:ext>
    </p:extLst>
  </p:cSld>
  <p:clrMapOvr>
    <a:masterClrMapping/>
  </p:clrMapOvr>
  <p:transition/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848879"/>
      </p:ext>
    </p:extLst>
  </p:cSld>
  <p:clrMapOvr>
    <a:masterClrMapping/>
  </p:clrMapOvr>
  <p:transition/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933164"/>
      </p:ext>
    </p:extLst>
  </p:cSld>
  <p:clrMapOvr>
    <a:masterClrMapping/>
  </p:clrMapOvr>
  <p:transition/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386867"/>
      </p:ext>
    </p:extLst>
  </p:cSld>
  <p:clrMapOvr>
    <a:masterClrMapping/>
  </p:clrMapOvr>
  <p:transition/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1625434"/>
      </p:ext>
    </p:extLst>
  </p:cSld>
  <p:clrMapOvr>
    <a:masterClrMapping/>
  </p:clrMapOvr>
  <p:transition/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498097"/>
      </p:ext>
    </p:extLst>
  </p:cSld>
  <p:clrMapOvr>
    <a:masterClrMapping/>
  </p:clrMapOvr>
  <p:transition/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8732609"/>
      </p:ext>
    </p:extLst>
  </p:cSld>
  <p:clrMapOvr>
    <a:masterClrMapping/>
  </p:clrMapOvr>
  <p:transition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" y="1197429"/>
            <a:ext cx="8229600" cy="444137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400">
                <a:solidFill>
                  <a:schemeClr val="accent2"/>
                </a:solidFill>
                <a:latin typeface="Arial"/>
                <a:cs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43345180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704099"/>
      </p:ext>
    </p:extLst>
  </p:cSld>
  <p:clrMapOvr>
    <a:masterClrMapping/>
  </p:clrMapOvr>
  <p:transition/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720028"/>
      </p:ext>
    </p:extLst>
  </p:cSld>
  <p:clrMapOvr>
    <a:masterClrMapping/>
  </p:clrMapOvr>
  <p:transition/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143882"/>
      </p:ext>
    </p:extLst>
  </p:cSld>
  <p:clrMapOvr>
    <a:masterClrMapping/>
  </p:clrMapOvr>
  <p:transition/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395165"/>
      </p:ext>
    </p:extLst>
  </p:cSld>
  <p:clrMapOvr>
    <a:masterClrMapping/>
  </p:clrMapOvr>
  <p:transition/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2083926"/>
      </p:ext>
    </p:extLst>
  </p:cSld>
  <p:clrMapOvr>
    <a:masterClrMapping/>
  </p:clrMapOvr>
  <p:transition/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493546"/>
      </p:ext>
    </p:extLst>
  </p:cSld>
  <p:clrMapOvr>
    <a:masterClrMapping/>
  </p:clrMapOvr>
  <p:transition/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30380"/>
      </p:ext>
    </p:extLst>
  </p:cSld>
  <p:clrMapOvr>
    <a:masterClrMapping/>
  </p:clrMapOvr>
  <p:transition/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276008"/>
      </p:ext>
    </p:extLst>
  </p:cSld>
  <p:clrMapOvr>
    <a:masterClrMapping/>
  </p:clrMapOvr>
  <p:transition/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599016"/>
      </p:ext>
    </p:extLst>
  </p:cSld>
  <p:clrMapOvr>
    <a:masterClrMapping/>
  </p:clrMapOvr>
  <p:transition/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241815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137557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>
                <a:latin typeface="Arial"/>
                <a:cs typeface="Arial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252357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latin typeface="Arial"/>
                <a:cs typeface="Arial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32719"/>
          </a:xfrm>
        </p:spPr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33082049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258006"/>
      </p:ext>
    </p:extLst>
  </p:cSld>
  <p:clrMapOvr>
    <a:masterClrMapping/>
  </p:clrMapOvr>
  <p:transition/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105709"/>
      </p:ext>
    </p:extLst>
  </p:cSld>
  <p:clrMapOvr>
    <a:masterClrMapping/>
  </p:clrMapOvr>
  <p:transition/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029097"/>
      </p:ext>
    </p:extLst>
  </p:cSld>
  <p:clrMapOvr>
    <a:masterClrMapping/>
  </p:clrMapOvr>
  <p:transition/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882524"/>
      </p:ext>
    </p:extLst>
  </p:cSld>
  <p:clrMapOvr>
    <a:masterClrMapping/>
  </p:clrMapOvr>
  <p:transition/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043598"/>
      </p:ext>
    </p:extLst>
  </p:cSld>
  <p:clrMapOvr>
    <a:masterClrMapping/>
  </p:clrMapOvr>
  <p:transition/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649945"/>
      </p:ext>
    </p:extLst>
  </p:cSld>
  <p:clrMapOvr>
    <a:masterClrMapping/>
  </p:clrMapOvr>
  <p:transition/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991705"/>
      </p:ext>
    </p:extLst>
  </p:cSld>
  <p:clrMapOvr>
    <a:masterClrMapping/>
  </p:clrMapOvr>
  <p:transition/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5910632"/>
      </p:ext>
    </p:extLst>
  </p:cSld>
  <p:clrMapOvr>
    <a:masterClrMapping/>
  </p:clrMapOvr>
  <p:transition/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4648100"/>
      </p:ext>
    </p:extLst>
  </p:cSld>
  <p:clrMapOvr>
    <a:masterClrMapping/>
  </p:clrMapOvr>
  <p:transition/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485672"/>
      </p:ext>
    </p:extLst>
  </p:cSld>
  <p:clrMapOvr>
    <a:masterClrMapping/>
  </p:clrMapOvr>
  <p:transition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idx="1"/>
          </p:nvPr>
        </p:nvSpPr>
        <p:spPr>
          <a:xfrm>
            <a:off x="3316288" y="1070426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3316288" y="5185226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0"/>
          </p:nvPr>
        </p:nvSpPr>
        <p:spPr>
          <a:xfrm>
            <a:off x="457201" y="1070426"/>
            <a:ext cx="2859088" cy="49196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08640885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707823"/>
      </p:ext>
    </p:extLst>
  </p:cSld>
  <p:clrMapOvr>
    <a:masterClrMapping/>
  </p:clrMapOvr>
  <p:transition/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5206416"/>
      </p:ext>
    </p:extLst>
  </p:cSld>
  <p:clrMapOvr>
    <a:masterClrMapping/>
  </p:clrMapOvr>
  <p:transition/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6004578"/>
      </p:ext>
    </p:extLst>
  </p:cSld>
  <p:clrMapOvr>
    <a:masterClrMapping/>
  </p:clrMapOvr>
  <p:transition/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975375"/>
      </p:ext>
    </p:extLst>
  </p:cSld>
  <p:clrMapOvr>
    <a:masterClrMapping/>
  </p:clrMapOvr>
  <p:transition/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480363"/>
      </p:ext>
    </p:extLst>
  </p:cSld>
  <p:clrMapOvr>
    <a:masterClrMapping/>
  </p:clrMapOvr>
  <p:transition/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7197979"/>
      </p:ext>
    </p:extLst>
  </p:cSld>
  <p:clrMapOvr>
    <a:masterClrMapping/>
  </p:clrMapOvr>
  <p:transition/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637953"/>
      </p:ext>
    </p:extLst>
  </p:cSld>
  <p:clrMapOvr>
    <a:masterClrMapping/>
  </p:clrMapOvr>
  <p:transition/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006244"/>
      </p:ext>
    </p:extLst>
  </p:cSld>
  <p:clrMapOvr>
    <a:masterClrMapping/>
  </p:clrMapOvr>
  <p:transition/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903778"/>
      </p:ext>
    </p:extLst>
  </p:cSld>
  <p:clrMapOvr>
    <a:masterClrMapping/>
  </p:clrMapOvr>
  <p:transition/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02" tIns="45702" rIns="91402" bIns="45702"/>
          <a:lstStyle/>
          <a:p>
            <a:pPr defTabSz="914024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785516"/>
      </p:ext>
    </p:extLst>
  </p:cSld>
  <p:clrMapOvr>
    <a:masterClrMapping/>
  </p:clrMapOvr>
  <p:transition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3184071" y="145143"/>
            <a:ext cx="5959929" cy="77107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8354292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936641"/>
      </p:ext>
    </p:extLst>
  </p:cSld>
  <p:clrMapOvr>
    <a:masterClrMapping/>
  </p:clrMapOvr>
  <p:transition/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8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21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4" indent="0">
              <a:buNone/>
              <a:defRPr sz="1600"/>
            </a:lvl3pPr>
            <a:lvl4pPr marL="1371040" indent="0">
              <a:buNone/>
              <a:defRPr sz="1400"/>
            </a:lvl4pPr>
            <a:lvl5pPr marL="1828052" indent="0">
              <a:buNone/>
              <a:defRPr sz="1400"/>
            </a:lvl5pPr>
            <a:lvl6pPr marL="2285064" indent="0">
              <a:buNone/>
              <a:defRPr sz="1400"/>
            </a:lvl6pPr>
            <a:lvl7pPr marL="2742079" indent="0">
              <a:buNone/>
              <a:defRPr sz="1400"/>
            </a:lvl7pPr>
            <a:lvl8pPr marL="3199088" indent="0">
              <a:buNone/>
              <a:defRPr sz="1400"/>
            </a:lvl8pPr>
            <a:lvl9pPr marL="3656104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902966"/>
      </p:ext>
    </p:extLst>
  </p:cSld>
  <p:clrMapOvr>
    <a:masterClrMapping/>
  </p:clrMapOvr>
  <p:transition/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3422435"/>
      </p:ext>
    </p:extLst>
  </p:cSld>
  <p:clrMapOvr>
    <a:masterClrMapping/>
  </p:clrMapOvr>
  <p:transition/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490441"/>
      </p:ext>
    </p:extLst>
  </p:cSld>
  <p:clrMapOvr>
    <a:masterClrMapping/>
  </p:clrMapOvr>
  <p:transition/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635268"/>
      </p:ext>
    </p:extLst>
  </p:cSld>
  <p:clrMapOvr>
    <a:masterClrMapping/>
  </p:clrMapOvr>
  <p:transition/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128978"/>
      </p:ext>
    </p:extLst>
  </p:cSld>
  <p:clrMapOvr>
    <a:masterClrMapping/>
  </p:clrMapOvr>
  <p:transition/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472443"/>
      </p:ext>
    </p:extLst>
  </p:cSld>
  <p:clrMapOvr>
    <a:masterClrMapping/>
  </p:clrMapOvr>
  <p:transition/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4" indent="0">
              <a:buNone/>
              <a:defRPr sz="2400"/>
            </a:lvl3pPr>
            <a:lvl4pPr marL="1371040" indent="0">
              <a:buNone/>
              <a:defRPr sz="2000"/>
            </a:lvl4pPr>
            <a:lvl5pPr marL="1828052" indent="0">
              <a:buNone/>
              <a:defRPr sz="2000"/>
            </a:lvl5pPr>
            <a:lvl6pPr marL="2285064" indent="0">
              <a:buNone/>
              <a:defRPr sz="2000"/>
            </a:lvl6pPr>
            <a:lvl7pPr marL="2742079" indent="0">
              <a:buNone/>
              <a:defRPr sz="2000"/>
            </a:lvl7pPr>
            <a:lvl8pPr marL="3199088" indent="0">
              <a:buNone/>
              <a:defRPr sz="2000"/>
            </a:lvl8pPr>
            <a:lvl9pPr marL="3656104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791035"/>
      </p:ext>
    </p:extLst>
  </p:cSld>
  <p:clrMapOvr>
    <a:masterClrMapping/>
  </p:clrMapOvr>
  <p:transition/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208459"/>
      </p:ext>
    </p:extLst>
  </p:cSld>
  <p:clrMapOvr>
    <a:masterClrMapping/>
  </p:clrMapOvr>
  <p:transition/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197305"/>
      </p:ext>
    </p:extLst>
  </p:cSld>
  <p:clrMapOvr>
    <a:masterClrMapping/>
  </p:clrMapOvr>
  <p:transition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0567973"/>
      </p:ext>
    </p:extLst>
  </p:cSld>
  <p:clrMapOvr>
    <a:masterClrMapping/>
  </p:clrMapOvr>
  <p:transition/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02" tIns="45702" rIns="91402" bIns="45702"/>
          <a:lstStyle/>
          <a:p>
            <a:pPr defTabSz="914024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599387"/>
      </p:ext>
    </p:extLst>
  </p:cSld>
  <p:clrMapOvr>
    <a:masterClrMapping/>
  </p:clrMapOvr>
  <p:transition/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560067"/>
      </p:ext>
    </p:extLst>
  </p:cSld>
  <p:clrMapOvr>
    <a:masterClrMapping/>
  </p:clrMapOvr>
  <p:transition/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8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21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4" indent="0">
              <a:buNone/>
              <a:defRPr sz="1600"/>
            </a:lvl3pPr>
            <a:lvl4pPr marL="1371040" indent="0">
              <a:buNone/>
              <a:defRPr sz="1400"/>
            </a:lvl4pPr>
            <a:lvl5pPr marL="1828052" indent="0">
              <a:buNone/>
              <a:defRPr sz="1400"/>
            </a:lvl5pPr>
            <a:lvl6pPr marL="2285064" indent="0">
              <a:buNone/>
              <a:defRPr sz="1400"/>
            </a:lvl6pPr>
            <a:lvl7pPr marL="2742079" indent="0">
              <a:buNone/>
              <a:defRPr sz="1400"/>
            </a:lvl7pPr>
            <a:lvl8pPr marL="3199088" indent="0">
              <a:buNone/>
              <a:defRPr sz="1400"/>
            </a:lvl8pPr>
            <a:lvl9pPr marL="3656104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234862"/>
      </p:ext>
    </p:extLst>
  </p:cSld>
  <p:clrMapOvr>
    <a:masterClrMapping/>
  </p:clrMapOvr>
  <p:transition/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120778"/>
      </p:ext>
    </p:extLst>
  </p:cSld>
  <p:clrMapOvr>
    <a:masterClrMapping/>
  </p:clrMapOvr>
  <p:transition/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4" indent="0">
              <a:buNone/>
              <a:defRPr sz="1800" b="1"/>
            </a:lvl3pPr>
            <a:lvl4pPr marL="1371040" indent="0">
              <a:buNone/>
              <a:defRPr sz="1600" b="1"/>
            </a:lvl4pPr>
            <a:lvl5pPr marL="1828052" indent="0">
              <a:buNone/>
              <a:defRPr sz="1600" b="1"/>
            </a:lvl5pPr>
            <a:lvl6pPr marL="2285064" indent="0">
              <a:buNone/>
              <a:defRPr sz="1600" b="1"/>
            </a:lvl6pPr>
            <a:lvl7pPr marL="2742079" indent="0">
              <a:buNone/>
              <a:defRPr sz="1600" b="1"/>
            </a:lvl7pPr>
            <a:lvl8pPr marL="3199088" indent="0">
              <a:buNone/>
              <a:defRPr sz="1600" b="1"/>
            </a:lvl8pPr>
            <a:lvl9pPr marL="3656104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624576"/>
      </p:ext>
    </p:extLst>
  </p:cSld>
  <p:clrMapOvr>
    <a:masterClrMapping/>
  </p:clrMapOvr>
  <p:transition/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8977436"/>
      </p:ext>
    </p:extLst>
  </p:cSld>
  <p:clrMapOvr>
    <a:masterClrMapping/>
  </p:clrMapOvr>
  <p:transition/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739623"/>
      </p:ext>
    </p:extLst>
  </p:cSld>
  <p:clrMapOvr>
    <a:masterClrMapping/>
  </p:clrMapOvr>
  <p:transition/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802086"/>
      </p:ext>
    </p:extLst>
  </p:cSld>
  <p:clrMapOvr>
    <a:masterClrMapping/>
  </p:clrMapOvr>
  <p:transition/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4" indent="0">
              <a:buNone/>
              <a:defRPr sz="2400"/>
            </a:lvl3pPr>
            <a:lvl4pPr marL="1371040" indent="0">
              <a:buNone/>
              <a:defRPr sz="2000"/>
            </a:lvl4pPr>
            <a:lvl5pPr marL="1828052" indent="0">
              <a:buNone/>
              <a:defRPr sz="2000"/>
            </a:lvl5pPr>
            <a:lvl6pPr marL="2285064" indent="0">
              <a:buNone/>
              <a:defRPr sz="2000"/>
            </a:lvl6pPr>
            <a:lvl7pPr marL="2742079" indent="0">
              <a:buNone/>
              <a:defRPr sz="2000"/>
            </a:lvl7pPr>
            <a:lvl8pPr marL="3199088" indent="0">
              <a:buNone/>
              <a:defRPr sz="2000"/>
            </a:lvl8pPr>
            <a:lvl9pPr marL="3656104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4" indent="0">
              <a:buNone/>
              <a:defRPr sz="1000"/>
            </a:lvl3pPr>
            <a:lvl4pPr marL="1371040" indent="0">
              <a:buNone/>
              <a:defRPr sz="900"/>
            </a:lvl4pPr>
            <a:lvl5pPr marL="1828052" indent="0">
              <a:buNone/>
              <a:defRPr sz="900"/>
            </a:lvl5pPr>
            <a:lvl6pPr marL="2285064" indent="0">
              <a:buNone/>
              <a:defRPr sz="900"/>
            </a:lvl6pPr>
            <a:lvl7pPr marL="2742079" indent="0">
              <a:buNone/>
              <a:defRPr sz="900"/>
            </a:lvl7pPr>
            <a:lvl8pPr marL="3199088" indent="0">
              <a:buNone/>
              <a:defRPr sz="900"/>
            </a:lvl8pPr>
            <a:lvl9pPr marL="3656104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001118"/>
      </p:ext>
    </p:extLst>
  </p:cSld>
  <p:clrMapOvr>
    <a:masterClrMapping/>
  </p:clrMapOvr>
  <p:transition/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235911"/>
      </p:ext>
    </p:extLst>
  </p:cSld>
  <p:clrMapOvr>
    <a:masterClrMapping/>
  </p:clrMapOvr>
  <p:transition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6354353"/>
      </p:ext>
    </p:extLst>
  </p:cSld>
  <p:clrMapOvr>
    <a:masterClrMapping/>
  </p:clrMapOvr>
  <p:transition/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48123"/>
      </p:ext>
    </p:extLst>
  </p:cSld>
  <p:clrMapOvr>
    <a:masterClrMapping/>
  </p:clrMapOvr>
  <p:transition/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lIns="91416" tIns="45709" rIns="91416" bIns="45709"/>
          <a:lstStyle/>
          <a:p>
            <a:pPr defTabSz="914165"/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1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1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193878"/>
      </p:ext>
    </p:extLst>
  </p:cSld>
  <p:clrMapOvr>
    <a:masterClrMapping/>
  </p:clrMapOvr>
  <p:transition/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1185237"/>
      </p:ext>
    </p:extLst>
  </p:cSld>
  <p:clrMapOvr>
    <a:masterClrMapping/>
  </p:clrMapOvr>
  <p:transition/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82" indent="0">
              <a:buNone/>
              <a:defRPr sz="1800"/>
            </a:lvl2pPr>
            <a:lvl3pPr marL="914165" indent="0">
              <a:buNone/>
              <a:defRPr sz="1600"/>
            </a:lvl3pPr>
            <a:lvl4pPr marL="1371250" indent="0">
              <a:buNone/>
              <a:defRPr sz="1400"/>
            </a:lvl4pPr>
            <a:lvl5pPr marL="1828332" indent="0">
              <a:buNone/>
              <a:defRPr sz="1400"/>
            </a:lvl5pPr>
            <a:lvl6pPr marL="2285415" indent="0">
              <a:buNone/>
              <a:defRPr sz="1400"/>
            </a:lvl6pPr>
            <a:lvl7pPr marL="2742500" indent="0">
              <a:buNone/>
              <a:defRPr sz="1400"/>
            </a:lvl7pPr>
            <a:lvl8pPr marL="3199580" indent="0">
              <a:buNone/>
              <a:defRPr sz="1400"/>
            </a:lvl8pPr>
            <a:lvl9pPr marL="3656665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3883693"/>
      </p:ext>
    </p:extLst>
  </p:cSld>
  <p:clrMapOvr>
    <a:masterClrMapping/>
  </p:clrMapOvr>
  <p:transition/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650700"/>
      </p:ext>
    </p:extLst>
  </p:cSld>
  <p:clrMapOvr>
    <a:masterClrMapping/>
  </p:clrMapOvr>
  <p:transition/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82" indent="0">
              <a:buNone/>
              <a:defRPr sz="2000" b="1"/>
            </a:lvl2pPr>
            <a:lvl3pPr marL="914165" indent="0">
              <a:buNone/>
              <a:defRPr sz="1800" b="1"/>
            </a:lvl3pPr>
            <a:lvl4pPr marL="1371250" indent="0">
              <a:buNone/>
              <a:defRPr sz="1600" b="1"/>
            </a:lvl4pPr>
            <a:lvl5pPr marL="1828332" indent="0">
              <a:buNone/>
              <a:defRPr sz="1600" b="1"/>
            </a:lvl5pPr>
            <a:lvl6pPr marL="2285415" indent="0">
              <a:buNone/>
              <a:defRPr sz="1600" b="1"/>
            </a:lvl6pPr>
            <a:lvl7pPr marL="2742500" indent="0">
              <a:buNone/>
              <a:defRPr sz="1600" b="1"/>
            </a:lvl7pPr>
            <a:lvl8pPr marL="3199580" indent="0">
              <a:buNone/>
              <a:defRPr sz="1600" b="1"/>
            </a:lvl8pPr>
            <a:lvl9pPr marL="365666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384331"/>
      </p:ext>
    </p:extLst>
  </p:cSld>
  <p:clrMapOvr>
    <a:masterClrMapping/>
  </p:clrMapOvr>
  <p:transition/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802"/>
      </p:ext>
    </p:extLst>
  </p:cSld>
  <p:clrMapOvr>
    <a:masterClrMapping/>
  </p:clrMapOvr>
  <p:transition/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577748"/>
      </p:ext>
    </p:extLst>
  </p:cSld>
  <p:clrMapOvr>
    <a:masterClrMapping/>
  </p:clrMapOvr>
  <p:transition/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5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759025"/>
      </p:ext>
    </p:extLst>
  </p:cSld>
  <p:clrMapOvr>
    <a:masterClrMapping/>
  </p:clrMapOvr>
  <p:transition/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82" indent="0">
              <a:buNone/>
              <a:defRPr sz="2800"/>
            </a:lvl2pPr>
            <a:lvl3pPr marL="914165" indent="0">
              <a:buNone/>
              <a:defRPr sz="2400"/>
            </a:lvl3pPr>
            <a:lvl4pPr marL="1371250" indent="0">
              <a:buNone/>
              <a:defRPr sz="2000"/>
            </a:lvl4pPr>
            <a:lvl5pPr marL="1828332" indent="0">
              <a:buNone/>
              <a:defRPr sz="2000"/>
            </a:lvl5pPr>
            <a:lvl6pPr marL="2285415" indent="0">
              <a:buNone/>
              <a:defRPr sz="2000"/>
            </a:lvl6pPr>
            <a:lvl7pPr marL="2742500" indent="0">
              <a:buNone/>
              <a:defRPr sz="2000"/>
            </a:lvl7pPr>
            <a:lvl8pPr marL="3199580" indent="0">
              <a:buNone/>
              <a:defRPr sz="2000"/>
            </a:lvl8pPr>
            <a:lvl9pPr marL="3656665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82" indent="0">
              <a:buNone/>
              <a:defRPr sz="1200"/>
            </a:lvl2pPr>
            <a:lvl3pPr marL="914165" indent="0">
              <a:buNone/>
              <a:defRPr sz="1000"/>
            </a:lvl3pPr>
            <a:lvl4pPr marL="1371250" indent="0">
              <a:buNone/>
              <a:defRPr sz="900"/>
            </a:lvl4pPr>
            <a:lvl5pPr marL="1828332" indent="0">
              <a:buNone/>
              <a:defRPr sz="900"/>
            </a:lvl5pPr>
            <a:lvl6pPr marL="2285415" indent="0">
              <a:buNone/>
              <a:defRPr sz="900"/>
            </a:lvl6pPr>
            <a:lvl7pPr marL="2742500" indent="0">
              <a:buNone/>
              <a:defRPr sz="900"/>
            </a:lvl7pPr>
            <a:lvl8pPr marL="3199580" indent="0">
              <a:buNone/>
              <a:defRPr sz="900"/>
            </a:lvl8pPr>
            <a:lvl9pPr marL="3656665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220365"/>
      </p:ext>
    </p:extLst>
  </p:cSld>
  <p:clrMapOvr>
    <a:masterClrMapping/>
  </p:clrMapOvr>
  <p:transition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07276"/>
      </p:ext>
    </p:extLst>
  </p:cSld>
  <p:clrMapOvr>
    <a:masterClrMapping/>
  </p:clrMapOvr>
  <p:transition/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7159023"/>
      </p:ext>
    </p:extLst>
  </p:cSld>
  <p:clrMapOvr>
    <a:masterClrMapping/>
  </p:clrMapOvr>
  <p:transition/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1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1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9583518"/>
      </p:ext>
    </p:extLst>
  </p:cSld>
  <p:clrMapOvr>
    <a:masterClrMapping/>
  </p:clrMapOvr>
  <p:transition/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698956"/>
      </p:ext>
    </p:extLst>
  </p:cSld>
  <p:clrMapOvr>
    <a:masterClrMapping/>
  </p:clrMapOvr>
  <p:transition/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396020"/>
      </p:ext>
    </p:extLst>
  </p:cSld>
  <p:clrMapOvr>
    <a:masterClrMapping/>
  </p:clrMapOvr>
  <p:transition/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28204"/>
      </p:ext>
    </p:extLst>
  </p:cSld>
  <p:clrMapOvr>
    <a:masterClrMapping/>
  </p:clrMapOvr>
  <p:transition/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8326998"/>
      </p:ext>
    </p:extLst>
  </p:cSld>
  <p:clrMapOvr>
    <a:masterClrMapping/>
  </p:clrMapOvr>
  <p:transition/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0986572"/>
      </p:ext>
    </p:extLst>
  </p:cSld>
  <p:clrMapOvr>
    <a:masterClrMapping/>
  </p:clrMapOvr>
  <p:transition/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04036"/>
      </p:ext>
    </p:extLst>
  </p:cSld>
  <p:clrMapOvr>
    <a:masterClrMapping/>
  </p:clrMapOvr>
  <p:transition/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696453"/>
      </p:ext>
    </p:extLst>
  </p:cSld>
  <p:clrMapOvr>
    <a:masterClrMapping/>
  </p:clrMapOvr>
  <p:transition/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84777"/>
      </p:ext>
    </p:extLst>
  </p:cSld>
  <p:clrMapOvr>
    <a:masterClrMapping/>
  </p:clrMapOvr>
  <p:transition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693663"/>
      </p:ext>
    </p:extLst>
  </p:cSld>
  <p:clrMapOvr>
    <a:masterClrMapping/>
  </p:clrMapOvr>
  <p:transition/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12425"/>
      </p:ext>
    </p:extLst>
  </p:cSld>
  <p:clrMapOvr>
    <a:masterClrMapping/>
  </p:clrMapOvr>
  <p:transition/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9761668"/>
      </p:ext>
    </p:extLst>
  </p:cSld>
  <p:clrMapOvr>
    <a:masterClrMapping/>
  </p:clrMapOvr>
  <p:transition/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476183"/>
      </p:ext>
    </p:extLst>
  </p:cSld>
  <p:clrMapOvr>
    <a:masterClrMapping/>
  </p:clrMapOvr>
  <p:transition/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571827"/>
      </p:ext>
    </p:extLst>
  </p:cSld>
  <p:clrMapOvr>
    <a:masterClrMapping/>
  </p:clrMapOvr>
  <p:transition/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8104186"/>
      </p:ext>
    </p:extLst>
  </p:cSld>
  <p:clrMapOvr>
    <a:masterClrMapping/>
  </p:clrMapOvr>
  <p:transition/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947795"/>
      </p:ext>
    </p:extLst>
  </p:cSld>
  <p:clrMapOvr>
    <a:masterClrMapping/>
  </p:clrMapOvr>
  <p:transition/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374345"/>
      </p:ext>
    </p:extLst>
  </p:cSld>
  <p:clrMapOvr>
    <a:masterClrMapping/>
  </p:clrMapOvr>
  <p:transition/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983947"/>
      </p:ext>
    </p:extLst>
  </p:cSld>
  <p:clrMapOvr>
    <a:masterClrMapping/>
  </p:clrMapOvr>
  <p:transition/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6030618"/>
      </p:ext>
    </p:extLst>
  </p:cSld>
  <p:clrMapOvr>
    <a:masterClrMapping/>
  </p:clrMapOvr>
  <p:transition/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785318"/>
      </p:ext>
    </p:extLst>
  </p:cSld>
  <p:clrMapOvr>
    <a:masterClrMapping/>
  </p:clrMapOvr>
  <p:transition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206433"/>
      </p:ext>
    </p:extLst>
  </p:cSld>
  <p:clrMapOvr>
    <a:masterClrMapping/>
  </p:clrMapOvr>
  <p:transition/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2894100"/>
      </p:ext>
    </p:extLst>
  </p:cSld>
  <p:clrMapOvr>
    <a:masterClrMapping/>
  </p:clrMapOvr>
  <p:transition/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81749"/>
      </p:ext>
    </p:extLst>
  </p:cSld>
  <p:clrMapOvr>
    <a:masterClrMapping/>
  </p:clrMapOvr>
  <p:transition/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994098"/>
      </p:ext>
    </p:extLst>
  </p:cSld>
  <p:clrMapOvr>
    <a:masterClrMapping/>
  </p:clrMapOvr>
  <p:transition/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1274533"/>
      </p:ext>
    </p:extLst>
  </p:cSld>
  <p:clrMapOvr>
    <a:masterClrMapping/>
  </p:clrMapOvr>
  <p:transition/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098649"/>
      </p:ext>
    </p:extLst>
  </p:cSld>
  <p:clrMapOvr>
    <a:masterClrMapping/>
  </p:clrMapOvr>
  <p:transition/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02337"/>
      </p:ext>
    </p:extLst>
  </p:cSld>
  <p:clrMapOvr>
    <a:masterClrMapping/>
  </p:clrMapOvr>
  <p:transition/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647289"/>
      </p:ext>
    </p:extLst>
  </p:cSld>
  <p:clrMapOvr>
    <a:masterClrMapping/>
  </p:clrMapOvr>
  <p:transition/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10100" y="1371600"/>
            <a:ext cx="42291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BBBE-2A44-4D16-8758-0239282DCC5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490980"/>
      </p:ext>
    </p:extLst>
  </p:cSld>
  <p:clrMapOvr>
    <a:masterClrMapping/>
  </p:clrMapOvr>
  <p:transition/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FD5635-BCCD-45D2-B61E-320731E13B1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287775"/>
      </p:ext>
    </p:extLst>
  </p:cSld>
  <p:clrMapOvr>
    <a:masterClrMapping/>
  </p:clrMapOvr>
  <p:transition/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593630"/>
      </p:ext>
    </p:extLst>
  </p:cSld>
  <p:clrMapOvr>
    <a:masterClrMapping/>
  </p:clrMapOvr>
  <p:transition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8A7077-2B78-4FB5-8F56-24239751AEF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444643"/>
      </p:ext>
    </p:extLst>
  </p:cSld>
  <p:clrMapOvr>
    <a:masterClrMapping/>
  </p:clrMapOvr>
  <p:transition/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793654"/>
      </p:ext>
    </p:extLst>
  </p:cSld>
  <p:clrMapOvr>
    <a:masterClrMapping/>
  </p:clrMapOvr>
  <p:transition/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48CFD0-6DDB-45F0-A989-9F5CE648BC1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093820"/>
      </p:ext>
    </p:extLst>
  </p:cSld>
  <p:clrMapOvr>
    <a:masterClrMapping/>
  </p:clrMapOvr>
  <p:transition/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97B092-8552-4BA4-B0E1-CE51B98A2A2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1016871"/>
      </p:ext>
    </p:extLst>
  </p:cSld>
  <p:clrMapOvr>
    <a:masterClrMapping/>
  </p:clrMapOvr>
  <p:transition/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4DDA66-0DFC-412A-A4B0-EFE91F0913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46704"/>
      </p:ext>
    </p:extLst>
  </p:cSld>
  <p:clrMapOvr>
    <a:masterClrMapping/>
  </p:clrMapOvr>
  <p:transition/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152400"/>
            <a:ext cx="2152650" cy="6096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152400"/>
            <a:ext cx="6305550" cy="6096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F9A79-97CD-456A-8962-B51E5744B9C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510773"/>
      </p:ext>
    </p:extLst>
  </p:cSld>
  <p:clrMapOvr>
    <a:masterClrMapping/>
  </p:clrMapOvr>
  <p:transition/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2628" y="770467"/>
            <a:ext cx="8086725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000" spc="-120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0634" y="4198409"/>
            <a:ext cx="6921151" cy="1645920"/>
          </a:xfrm>
        </p:spPr>
        <p:txBody>
          <a:bodyPr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646698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28637" y="712594"/>
            <a:ext cx="8086725" cy="2898708"/>
          </a:xfrm>
          <a:noFill/>
        </p:spPr>
        <p:txBody>
          <a:bodyPr anchor="b">
            <a:noAutofit/>
          </a:bodyPr>
          <a:lstStyle>
            <a:lvl1pPr algn="ctr">
              <a:lnSpc>
                <a:spcPct val="80000"/>
              </a:lnSpc>
              <a:defRPr sz="8000" spc="-120"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28638" y="3897565"/>
            <a:ext cx="8086724" cy="164592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10475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Content Placeholder 22"/>
          <p:cNvSpPr>
            <a:spLocks noGrp="1"/>
          </p:cNvSpPr>
          <p:nvPr>
            <p:ph sz="quarter" idx="11"/>
          </p:nvPr>
        </p:nvSpPr>
        <p:spPr>
          <a:xfrm>
            <a:off x="123825" y="1241652"/>
            <a:ext cx="8897938" cy="522446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74591281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2628" y="767419"/>
            <a:ext cx="8085582" cy="3355848"/>
          </a:xfrm>
          <a:solidFill>
            <a:schemeClr val="bg1"/>
          </a:solidFill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000" b="0" baseline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0634" y="4187275"/>
            <a:ext cx="6919722" cy="1645920"/>
          </a:xfrm>
        </p:spPr>
        <p:txBody>
          <a:bodyPr anchor="t">
            <a:normAutofit/>
          </a:bodyPr>
          <a:lstStyle>
            <a:lvl1pPr marL="0" indent="0">
              <a:buNone/>
              <a:defRPr sz="28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97539033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798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1603" y="1208312"/>
            <a:ext cx="4271962" cy="5053693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4459576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6574E-FA2E-425B-A84C-39F9592E9E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686507"/>
      </p:ext>
    </p:extLst>
  </p:cSld>
  <p:clrMapOvr>
    <a:masterClrMapping/>
  </p:clrMapOvr>
  <p:transition/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798" y="1197209"/>
            <a:ext cx="4271962" cy="723400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798" y="2029968"/>
            <a:ext cx="4271962" cy="4231057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1603" y="1194345"/>
            <a:ext cx="4271962" cy="722376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buNone/>
              <a:defRPr sz="2000" b="0" cap="all" baseline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1603" y="2025216"/>
            <a:ext cx="4271962" cy="4235809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30774320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68654668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955635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715000" y="0"/>
            <a:ext cx="3429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196053" y="542282"/>
            <a:ext cx="253746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360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" y="762000"/>
            <a:ext cx="4572000" cy="4572000"/>
          </a:xfrm>
        </p:spPr>
        <p:txBody>
          <a:bodyPr/>
          <a:lstStyle>
            <a:lvl1pPr>
              <a:defRPr sz="22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06987" y="2511813"/>
            <a:ext cx="254889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500">
                <a:solidFill>
                  <a:srgbClr val="404040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28291441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918" y="5418668"/>
            <a:ext cx="8085582" cy="613283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9144000" cy="5330952"/>
          </a:xfrm>
          <a:solidFill>
            <a:schemeClr val="accent1">
              <a:lumMod val="40000"/>
              <a:lumOff val="60000"/>
            </a:schemeClr>
          </a:solid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rgbClr val="4D4D4D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7492" y="6031951"/>
            <a:ext cx="6922008" cy="411184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1200"/>
              </a:spcBef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white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white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86238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62987500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7963" y="695325"/>
            <a:ext cx="1971675" cy="4800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8644" y="714376"/>
            <a:ext cx="5800725" cy="54006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88769312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457200" y="1123950"/>
            <a:ext cx="8229600" cy="914400"/>
          </a:xfrm>
          <a:custGeom>
            <a:avLst/>
            <a:gdLst/>
            <a:ahLst/>
            <a:cxnLst>
              <a:cxn ang="0">
                <a:pos x="0" y="1000"/>
              </a:cxn>
              <a:cxn ang="0">
                <a:pos x="0" y="0"/>
              </a:cxn>
              <a:cxn ang="0">
                <a:pos x="1000" y="0"/>
              </a:cxn>
            </a:cxnLst>
            <a:rect l="0" t="0" r="r" b="b"/>
            <a:pathLst>
              <a:path w="1000" h="1000">
                <a:moveTo>
                  <a:pt x="0" y="1000"/>
                </a:moveTo>
                <a:lnTo>
                  <a:pt x="0" y="0"/>
                </a:lnTo>
                <a:lnTo>
                  <a:pt x="1000" y="0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7200" y="3371850"/>
            <a:ext cx="8229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6" name="Line 10"/>
          <p:cNvSpPr>
            <a:spLocks noChangeShapeType="1"/>
          </p:cNvSpPr>
          <p:nvPr userDrawn="1"/>
        </p:nvSpPr>
        <p:spPr bwMode="auto">
          <a:xfrm>
            <a:off x="8686800" y="2457450"/>
            <a:ext cx="0" cy="9144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524000"/>
            <a:ext cx="7924800" cy="17526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altLang="en-US"/>
              <a:t>Click to edit Master title style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3638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200"/>
            </a:lvl1pPr>
          </a:lstStyle>
          <a:p>
            <a:fld id="{7341D3D9-3FE8-4025-BF66-8DAB1ABB951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447104"/>
      </p:ext>
    </p:extLst>
  </p:cSld>
  <p:clrMapOvr>
    <a:masterClrMapping/>
  </p:clrMapOvr>
  <p:transition/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3594FA-E141-4234-AE05-360401972BE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330086"/>
      </p:ext>
    </p:extLst>
  </p:cSld>
  <p:clrMapOvr>
    <a:masterClrMapping/>
  </p:clrMapOvr>
  <p:transition/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029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1030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C7BA1-BEA2-40AF-9056-44DC8C9856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518511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5.xml"/><Relationship Id="rId7" Type="http://schemas.openxmlformats.org/officeDocument/2006/relationships/slideLayout" Target="../slideLayouts/slideLayout99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94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97.xml"/><Relationship Id="rId10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/Relationships>
</file>

<file path=ppt/slideMasters/_rels/slideMaster1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89.xml"/><Relationship Id="rId7" Type="http://schemas.openxmlformats.org/officeDocument/2006/relationships/slideLayout" Target="../slideLayouts/slideLayout1093.xml"/><Relationship Id="rId12" Type="http://schemas.openxmlformats.org/officeDocument/2006/relationships/theme" Target="../theme/theme100.xml"/><Relationship Id="rId2" Type="http://schemas.openxmlformats.org/officeDocument/2006/relationships/slideLayout" Target="../slideLayouts/slideLayout1088.xml"/><Relationship Id="rId1" Type="http://schemas.openxmlformats.org/officeDocument/2006/relationships/slideLayout" Target="../slideLayouts/slideLayout1087.xml"/><Relationship Id="rId6" Type="http://schemas.openxmlformats.org/officeDocument/2006/relationships/slideLayout" Target="../slideLayouts/slideLayout1092.xml"/><Relationship Id="rId11" Type="http://schemas.openxmlformats.org/officeDocument/2006/relationships/slideLayout" Target="../slideLayouts/slideLayout1097.xml"/><Relationship Id="rId5" Type="http://schemas.openxmlformats.org/officeDocument/2006/relationships/slideLayout" Target="../slideLayouts/slideLayout1091.xml"/><Relationship Id="rId10" Type="http://schemas.openxmlformats.org/officeDocument/2006/relationships/slideLayout" Target="../slideLayouts/slideLayout1096.xml"/><Relationship Id="rId4" Type="http://schemas.openxmlformats.org/officeDocument/2006/relationships/slideLayout" Target="../slideLayouts/slideLayout1090.xml"/><Relationship Id="rId9" Type="http://schemas.openxmlformats.org/officeDocument/2006/relationships/slideLayout" Target="../slideLayouts/slideLayout1095.xml"/></Relationships>
</file>

<file path=ppt/slideMasters/_rels/slideMaster1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00.xml"/><Relationship Id="rId7" Type="http://schemas.openxmlformats.org/officeDocument/2006/relationships/slideLayout" Target="../slideLayouts/slideLayout1104.xml"/><Relationship Id="rId12" Type="http://schemas.openxmlformats.org/officeDocument/2006/relationships/theme" Target="../theme/theme101.xml"/><Relationship Id="rId2" Type="http://schemas.openxmlformats.org/officeDocument/2006/relationships/slideLayout" Target="../slideLayouts/slideLayout1099.xml"/><Relationship Id="rId1" Type="http://schemas.openxmlformats.org/officeDocument/2006/relationships/slideLayout" Target="../slideLayouts/slideLayout1098.xml"/><Relationship Id="rId6" Type="http://schemas.openxmlformats.org/officeDocument/2006/relationships/slideLayout" Target="../slideLayouts/slideLayout1103.xml"/><Relationship Id="rId11" Type="http://schemas.openxmlformats.org/officeDocument/2006/relationships/slideLayout" Target="../slideLayouts/slideLayout1108.xml"/><Relationship Id="rId5" Type="http://schemas.openxmlformats.org/officeDocument/2006/relationships/slideLayout" Target="../slideLayouts/slideLayout1102.xml"/><Relationship Id="rId10" Type="http://schemas.openxmlformats.org/officeDocument/2006/relationships/slideLayout" Target="../slideLayouts/slideLayout1107.xml"/><Relationship Id="rId4" Type="http://schemas.openxmlformats.org/officeDocument/2006/relationships/slideLayout" Target="../slideLayouts/slideLayout1101.xml"/><Relationship Id="rId9" Type="http://schemas.openxmlformats.org/officeDocument/2006/relationships/slideLayout" Target="../slideLayouts/slideLayout1106.xml"/></Relationships>
</file>

<file path=ppt/slideMasters/_rels/slideMaster1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11.xml"/><Relationship Id="rId7" Type="http://schemas.openxmlformats.org/officeDocument/2006/relationships/slideLayout" Target="../slideLayouts/slideLayout1115.xml"/><Relationship Id="rId12" Type="http://schemas.openxmlformats.org/officeDocument/2006/relationships/theme" Target="../theme/theme102.xml"/><Relationship Id="rId2" Type="http://schemas.openxmlformats.org/officeDocument/2006/relationships/slideLayout" Target="../slideLayouts/slideLayout1110.xml"/><Relationship Id="rId1" Type="http://schemas.openxmlformats.org/officeDocument/2006/relationships/slideLayout" Target="../slideLayouts/slideLayout1109.xml"/><Relationship Id="rId6" Type="http://schemas.openxmlformats.org/officeDocument/2006/relationships/slideLayout" Target="../slideLayouts/slideLayout1114.xml"/><Relationship Id="rId11" Type="http://schemas.openxmlformats.org/officeDocument/2006/relationships/slideLayout" Target="../slideLayouts/slideLayout1119.xml"/><Relationship Id="rId5" Type="http://schemas.openxmlformats.org/officeDocument/2006/relationships/slideLayout" Target="../slideLayouts/slideLayout1113.xml"/><Relationship Id="rId10" Type="http://schemas.openxmlformats.org/officeDocument/2006/relationships/slideLayout" Target="../slideLayouts/slideLayout1118.xml"/><Relationship Id="rId4" Type="http://schemas.openxmlformats.org/officeDocument/2006/relationships/slideLayout" Target="../slideLayouts/slideLayout1112.xml"/><Relationship Id="rId9" Type="http://schemas.openxmlformats.org/officeDocument/2006/relationships/slideLayout" Target="../slideLayouts/slideLayout1117.xml"/></Relationships>
</file>

<file path=ppt/slideMasters/_rels/slideMaster1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22.xml"/><Relationship Id="rId7" Type="http://schemas.openxmlformats.org/officeDocument/2006/relationships/slideLayout" Target="../slideLayouts/slideLayout1126.xml"/><Relationship Id="rId12" Type="http://schemas.openxmlformats.org/officeDocument/2006/relationships/theme" Target="../theme/theme103.xml"/><Relationship Id="rId2" Type="http://schemas.openxmlformats.org/officeDocument/2006/relationships/slideLayout" Target="../slideLayouts/slideLayout1121.xml"/><Relationship Id="rId1" Type="http://schemas.openxmlformats.org/officeDocument/2006/relationships/slideLayout" Target="../slideLayouts/slideLayout1120.xml"/><Relationship Id="rId6" Type="http://schemas.openxmlformats.org/officeDocument/2006/relationships/slideLayout" Target="../slideLayouts/slideLayout1125.xml"/><Relationship Id="rId11" Type="http://schemas.openxmlformats.org/officeDocument/2006/relationships/slideLayout" Target="../slideLayouts/slideLayout1130.xml"/><Relationship Id="rId5" Type="http://schemas.openxmlformats.org/officeDocument/2006/relationships/slideLayout" Target="../slideLayouts/slideLayout1124.xml"/><Relationship Id="rId10" Type="http://schemas.openxmlformats.org/officeDocument/2006/relationships/slideLayout" Target="../slideLayouts/slideLayout1129.xml"/><Relationship Id="rId4" Type="http://schemas.openxmlformats.org/officeDocument/2006/relationships/slideLayout" Target="../slideLayouts/slideLayout1123.xml"/><Relationship Id="rId9" Type="http://schemas.openxmlformats.org/officeDocument/2006/relationships/slideLayout" Target="../slideLayouts/slideLayout1128.xml"/></Relationships>
</file>

<file path=ppt/slideMasters/_rels/slideMaster1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33.xml"/><Relationship Id="rId7" Type="http://schemas.openxmlformats.org/officeDocument/2006/relationships/slideLayout" Target="../slideLayouts/slideLayout1137.xml"/><Relationship Id="rId12" Type="http://schemas.openxmlformats.org/officeDocument/2006/relationships/theme" Target="../theme/theme104.xml"/><Relationship Id="rId2" Type="http://schemas.openxmlformats.org/officeDocument/2006/relationships/slideLayout" Target="../slideLayouts/slideLayout1132.xml"/><Relationship Id="rId1" Type="http://schemas.openxmlformats.org/officeDocument/2006/relationships/slideLayout" Target="../slideLayouts/slideLayout1131.xml"/><Relationship Id="rId6" Type="http://schemas.openxmlformats.org/officeDocument/2006/relationships/slideLayout" Target="../slideLayouts/slideLayout1136.xml"/><Relationship Id="rId11" Type="http://schemas.openxmlformats.org/officeDocument/2006/relationships/slideLayout" Target="../slideLayouts/slideLayout1141.xml"/><Relationship Id="rId5" Type="http://schemas.openxmlformats.org/officeDocument/2006/relationships/slideLayout" Target="../slideLayouts/slideLayout1135.xml"/><Relationship Id="rId10" Type="http://schemas.openxmlformats.org/officeDocument/2006/relationships/slideLayout" Target="../slideLayouts/slideLayout1140.xml"/><Relationship Id="rId4" Type="http://schemas.openxmlformats.org/officeDocument/2006/relationships/slideLayout" Target="../slideLayouts/slideLayout1134.xml"/><Relationship Id="rId9" Type="http://schemas.openxmlformats.org/officeDocument/2006/relationships/slideLayout" Target="../slideLayouts/slideLayout1139.xml"/></Relationships>
</file>

<file path=ppt/slideMasters/_rels/slideMaster1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44.xml"/><Relationship Id="rId7" Type="http://schemas.openxmlformats.org/officeDocument/2006/relationships/slideLayout" Target="../slideLayouts/slideLayout1148.xml"/><Relationship Id="rId12" Type="http://schemas.openxmlformats.org/officeDocument/2006/relationships/theme" Target="../theme/theme105.xml"/><Relationship Id="rId2" Type="http://schemas.openxmlformats.org/officeDocument/2006/relationships/slideLayout" Target="../slideLayouts/slideLayout1143.xml"/><Relationship Id="rId1" Type="http://schemas.openxmlformats.org/officeDocument/2006/relationships/slideLayout" Target="../slideLayouts/slideLayout1142.xml"/><Relationship Id="rId6" Type="http://schemas.openxmlformats.org/officeDocument/2006/relationships/slideLayout" Target="../slideLayouts/slideLayout1147.xml"/><Relationship Id="rId11" Type="http://schemas.openxmlformats.org/officeDocument/2006/relationships/slideLayout" Target="../slideLayouts/slideLayout1152.xml"/><Relationship Id="rId5" Type="http://schemas.openxmlformats.org/officeDocument/2006/relationships/slideLayout" Target="../slideLayouts/slideLayout1146.xml"/><Relationship Id="rId10" Type="http://schemas.openxmlformats.org/officeDocument/2006/relationships/slideLayout" Target="../slideLayouts/slideLayout1151.xml"/><Relationship Id="rId4" Type="http://schemas.openxmlformats.org/officeDocument/2006/relationships/slideLayout" Target="../slideLayouts/slideLayout1145.xml"/><Relationship Id="rId9" Type="http://schemas.openxmlformats.org/officeDocument/2006/relationships/slideLayout" Target="../slideLayouts/slideLayout1150.xml"/></Relationships>
</file>

<file path=ppt/slideMasters/_rels/slideMaster1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55.xml"/><Relationship Id="rId7" Type="http://schemas.openxmlformats.org/officeDocument/2006/relationships/slideLayout" Target="../slideLayouts/slideLayout1159.xml"/><Relationship Id="rId12" Type="http://schemas.openxmlformats.org/officeDocument/2006/relationships/theme" Target="../theme/theme106.xml"/><Relationship Id="rId2" Type="http://schemas.openxmlformats.org/officeDocument/2006/relationships/slideLayout" Target="../slideLayouts/slideLayout1154.xml"/><Relationship Id="rId1" Type="http://schemas.openxmlformats.org/officeDocument/2006/relationships/slideLayout" Target="../slideLayouts/slideLayout1153.xml"/><Relationship Id="rId6" Type="http://schemas.openxmlformats.org/officeDocument/2006/relationships/slideLayout" Target="../slideLayouts/slideLayout1158.xml"/><Relationship Id="rId11" Type="http://schemas.openxmlformats.org/officeDocument/2006/relationships/slideLayout" Target="../slideLayouts/slideLayout1163.xml"/><Relationship Id="rId5" Type="http://schemas.openxmlformats.org/officeDocument/2006/relationships/slideLayout" Target="../slideLayouts/slideLayout1157.xml"/><Relationship Id="rId10" Type="http://schemas.openxmlformats.org/officeDocument/2006/relationships/slideLayout" Target="../slideLayouts/slideLayout1162.xml"/><Relationship Id="rId4" Type="http://schemas.openxmlformats.org/officeDocument/2006/relationships/slideLayout" Target="../slideLayouts/slideLayout1156.xml"/><Relationship Id="rId9" Type="http://schemas.openxmlformats.org/officeDocument/2006/relationships/slideLayout" Target="../slideLayouts/slideLayout1161.xml"/></Relationships>
</file>

<file path=ppt/slideMasters/_rels/slideMaster1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66.xml"/><Relationship Id="rId7" Type="http://schemas.openxmlformats.org/officeDocument/2006/relationships/slideLayout" Target="../slideLayouts/slideLayout1170.xml"/><Relationship Id="rId12" Type="http://schemas.openxmlformats.org/officeDocument/2006/relationships/theme" Target="../theme/theme107.xml"/><Relationship Id="rId2" Type="http://schemas.openxmlformats.org/officeDocument/2006/relationships/slideLayout" Target="../slideLayouts/slideLayout1165.xml"/><Relationship Id="rId1" Type="http://schemas.openxmlformats.org/officeDocument/2006/relationships/slideLayout" Target="../slideLayouts/slideLayout1164.xml"/><Relationship Id="rId6" Type="http://schemas.openxmlformats.org/officeDocument/2006/relationships/slideLayout" Target="../slideLayouts/slideLayout1169.xml"/><Relationship Id="rId11" Type="http://schemas.openxmlformats.org/officeDocument/2006/relationships/slideLayout" Target="../slideLayouts/slideLayout1174.xml"/><Relationship Id="rId5" Type="http://schemas.openxmlformats.org/officeDocument/2006/relationships/slideLayout" Target="../slideLayouts/slideLayout1168.xml"/><Relationship Id="rId10" Type="http://schemas.openxmlformats.org/officeDocument/2006/relationships/slideLayout" Target="../slideLayouts/slideLayout1173.xml"/><Relationship Id="rId4" Type="http://schemas.openxmlformats.org/officeDocument/2006/relationships/slideLayout" Target="../slideLayouts/slideLayout1167.xml"/><Relationship Id="rId9" Type="http://schemas.openxmlformats.org/officeDocument/2006/relationships/slideLayout" Target="../slideLayouts/slideLayout1172.xml"/></Relationships>
</file>

<file path=ppt/slideMasters/_rels/slideMaster1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77.xml"/><Relationship Id="rId7" Type="http://schemas.openxmlformats.org/officeDocument/2006/relationships/slideLayout" Target="../slideLayouts/slideLayout1181.xml"/><Relationship Id="rId12" Type="http://schemas.openxmlformats.org/officeDocument/2006/relationships/theme" Target="../theme/theme108.xml"/><Relationship Id="rId2" Type="http://schemas.openxmlformats.org/officeDocument/2006/relationships/slideLayout" Target="../slideLayouts/slideLayout1176.xml"/><Relationship Id="rId1" Type="http://schemas.openxmlformats.org/officeDocument/2006/relationships/slideLayout" Target="../slideLayouts/slideLayout1175.xml"/><Relationship Id="rId6" Type="http://schemas.openxmlformats.org/officeDocument/2006/relationships/slideLayout" Target="../slideLayouts/slideLayout1180.xml"/><Relationship Id="rId11" Type="http://schemas.openxmlformats.org/officeDocument/2006/relationships/slideLayout" Target="../slideLayouts/slideLayout1185.xml"/><Relationship Id="rId5" Type="http://schemas.openxmlformats.org/officeDocument/2006/relationships/slideLayout" Target="../slideLayouts/slideLayout1179.xml"/><Relationship Id="rId10" Type="http://schemas.openxmlformats.org/officeDocument/2006/relationships/slideLayout" Target="../slideLayouts/slideLayout1184.xml"/><Relationship Id="rId4" Type="http://schemas.openxmlformats.org/officeDocument/2006/relationships/slideLayout" Target="../slideLayouts/slideLayout1178.xml"/><Relationship Id="rId9" Type="http://schemas.openxmlformats.org/officeDocument/2006/relationships/slideLayout" Target="../slideLayouts/slideLayout1183.xml"/></Relationships>
</file>

<file path=ppt/slideMasters/_rels/slideMaster1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88.xml"/><Relationship Id="rId7" Type="http://schemas.openxmlformats.org/officeDocument/2006/relationships/slideLayout" Target="../slideLayouts/slideLayout1192.xml"/><Relationship Id="rId12" Type="http://schemas.openxmlformats.org/officeDocument/2006/relationships/theme" Target="../theme/theme109.xml"/><Relationship Id="rId2" Type="http://schemas.openxmlformats.org/officeDocument/2006/relationships/slideLayout" Target="../slideLayouts/slideLayout1187.xml"/><Relationship Id="rId1" Type="http://schemas.openxmlformats.org/officeDocument/2006/relationships/slideLayout" Target="../slideLayouts/slideLayout1186.xml"/><Relationship Id="rId6" Type="http://schemas.openxmlformats.org/officeDocument/2006/relationships/slideLayout" Target="../slideLayouts/slideLayout1191.xml"/><Relationship Id="rId11" Type="http://schemas.openxmlformats.org/officeDocument/2006/relationships/slideLayout" Target="../slideLayouts/slideLayout1196.xml"/><Relationship Id="rId5" Type="http://schemas.openxmlformats.org/officeDocument/2006/relationships/slideLayout" Target="../slideLayouts/slideLayout1190.xml"/><Relationship Id="rId10" Type="http://schemas.openxmlformats.org/officeDocument/2006/relationships/slideLayout" Target="../slideLayouts/slideLayout1195.xml"/><Relationship Id="rId4" Type="http://schemas.openxmlformats.org/officeDocument/2006/relationships/slideLayout" Target="../slideLayouts/slideLayout1189.xml"/><Relationship Id="rId9" Type="http://schemas.openxmlformats.org/officeDocument/2006/relationships/slideLayout" Target="../slideLayouts/slideLayout119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/Relationships>
</file>

<file path=ppt/slideMasters/_rels/slideMaster1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99.xml"/><Relationship Id="rId7" Type="http://schemas.openxmlformats.org/officeDocument/2006/relationships/slideLayout" Target="../slideLayouts/slideLayout1203.xml"/><Relationship Id="rId12" Type="http://schemas.openxmlformats.org/officeDocument/2006/relationships/theme" Target="../theme/theme110.xml"/><Relationship Id="rId2" Type="http://schemas.openxmlformats.org/officeDocument/2006/relationships/slideLayout" Target="../slideLayouts/slideLayout1198.xml"/><Relationship Id="rId1" Type="http://schemas.openxmlformats.org/officeDocument/2006/relationships/slideLayout" Target="../slideLayouts/slideLayout1197.xml"/><Relationship Id="rId6" Type="http://schemas.openxmlformats.org/officeDocument/2006/relationships/slideLayout" Target="../slideLayouts/slideLayout1202.xml"/><Relationship Id="rId11" Type="http://schemas.openxmlformats.org/officeDocument/2006/relationships/slideLayout" Target="../slideLayouts/slideLayout1207.xml"/><Relationship Id="rId5" Type="http://schemas.openxmlformats.org/officeDocument/2006/relationships/slideLayout" Target="../slideLayouts/slideLayout1201.xml"/><Relationship Id="rId10" Type="http://schemas.openxmlformats.org/officeDocument/2006/relationships/slideLayout" Target="../slideLayouts/slideLayout1206.xml"/><Relationship Id="rId4" Type="http://schemas.openxmlformats.org/officeDocument/2006/relationships/slideLayout" Target="../slideLayouts/slideLayout1200.xml"/><Relationship Id="rId9" Type="http://schemas.openxmlformats.org/officeDocument/2006/relationships/slideLayout" Target="../slideLayouts/slideLayout1205.xml"/></Relationships>
</file>

<file path=ppt/slideMasters/_rels/slideMaster1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10.xml"/><Relationship Id="rId7" Type="http://schemas.openxmlformats.org/officeDocument/2006/relationships/slideLayout" Target="../slideLayouts/slideLayout1214.xml"/><Relationship Id="rId12" Type="http://schemas.openxmlformats.org/officeDocument/2006/relationships/theme" Target="../theme/theme111.xml"/><Relationship Id="rId2" Type="http://schemas.openxmlformats.org/officeDocument/2006/relationships/slideLayout" Target="../slideLayouts/slideLayout1209.xml"/><Relationship Id="rId1" Type="http://schemas.openxmlformats.org/officeDocument/2006/relationships/slideLayout" Target="../slideLayouts/slideLayout1208.xml"/><Relationship Id="rId6" Type="http://schemas.openxmlformats.org/officeDocument/2006/relationships/slideLayout" Target="../slideLayouts/slideLayout1213.xml"/><Relationship Id="rId11" Type="http://schemas.openxmlformats.org/officeDocument/2006/relationships/slideLayout" Target="../slideLayouts/slideLayout1218.xml"/><Relationship Id="rId5" Type="http://schemas.openxmlformats.org/officeDocument/2006/relationships/slideLayout" Target="../slideLayouts/slideLayout1212.xml"/><Relationship Id="rId10" Type="http://schemas.openxmlformats.org/officeDocument/2006/relationships/slideLayout" Target="../slideLayouts/slideLayout1217.xml"/><Relationship Id="rId4" Type="http://schemas.openxmlformats.org/officeDocument/2006/relationships/slideLayout" Target="../slideLayouts/slideLayout1211.xml"/><Relationship Id="rId9" Type="http://schemas.openxmlformats.org/officeDocument/2006/relationships/slideLayout" Target="../slideLayouts/slideLayout1216.xml"/></Relationships>
</file>

<file path=ppt/slideMasters/_rels/slideMaster1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21.xml"/><Relationship Id="rId7" Type="http://schemas.openxmlformats.org/officeDocument/2006/relationships/slideLayout" Target="../slideLayouts/slideLayout1225.xml"/><Relationship Id="rId12" Type="http://schemas.openxmlformats.org/officeDocument/2006/relationships/theme" Target="../theme/theme112.xml"/><Relationship Id="rId2" Type="http://schemas.openxmlformats.org/officeDocument/2006/relationships/slideLayout" Target="../slideLayouts/slideLayout1220.xml"/><Relationship Id="rId1" Type="http://schemas.openxmlformats.org/officeDocument/2006/relationships/slideLayout" Target="../slideLayouts/slideLayout1219.xml"/><Relationship Id="rId6" Type="http://schemas.openxmlformats.org/officeDocument/2006/relationships/slideLayout" Target="../slideLayouts/slideLayout1224.xml"/><Relationship Id="rId11" Type="http://schemas.openxmlformats.org/officeDocument/2006/relationships/slideLayout" Target="../slideLayouts/slideLayout1229.xml"/><Relationship Id="rId5" Type="http://schemas.openxmlformats.org/officeDocument/2006/relationships/slideLayout" Target="../slideLayouts/slideLayout1223.xml"/><Relationship Id="rId10" Type="http://schemas.openxmlformats.org/officeDocument/2006/relationships/slideLayout" Target="../slideLayouts/slideLayout1228.xml"/><Relationship Id="rId4" Type="http://schemas.openxmlformats.org/officeDocument/2006/relationships/slideLayout" Target="../slideLayouts/slideLayout1222.xml"/><Relationship Id="rId9" Type="http://schemas.openxmlformats.org/officeDocument/2006/relationships/slideLayout" Target="../slideLayouts/slideLayout1227.xml"/></Relationships>
</file>

<file path=ppt/slideMasters/_rels/slideMaster1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7.xml"/><Relationship Id="rId3" Type="http://schemas.openxmlformats.org/officeDocument/2006/relationships/slideLayout" Target="../slideLayouts/slideLayout1232.xml"/><Relationship Id="rId7" Type="http://schemas.openxmlformats.org/officeDocument/2006/relationships/slideLayout" Target="../slideLayouts/slideLayout1236.xml"/><Relationship Id="rId12" Type="http://schemas.openxmlformats.org/officeDocument/2006/relationships/theme" Target="../theme/theme113.xml"/><Relationship Id="rId2" Type="http://schemas.openxmlformats.org/officeDocument/2006/relationships/slideLayout" Target="../slideLayouts/slideLayout1231.xml"/><Relationship Id="rId1" Type="http://schemas.openxmlformats.org/officeDocument/2006/relationships/slideLayout" Target="../slideLayouts/slideLayout1230.xml"/><Relationship Id="rId6" Type="http://schemas.openxmlformats.org/officeDocument/2006/relationships/slideLayout" Target="../slideLayouts/slideLayout1235.xml"/><Relationship Id="rId11" Type="http://schemas.openxmlformats.org/officeDocument/2006/relationships/slideLayout" Target="../slideLayouts/slideLayout1240.xml"/><Relationship Id="rId5" Type="http://schemas.openxmlformats.org/officeDocument/2006/relationships/slideLayout" Target="../slideLayouts/slideLayout1234.xml"/><Relationship Id="rId10" Type="http://schemas.openxmlformats.org/officeDocument/2006/relationships/slideLayout" Target="../slideLayouts/slideLayout1239.xml"/><Relationship Id="rId4" Type="http://schemas.openxmlformats.org/officeDocument/2006/relationships/slideLayout" Target="../slideLayouts/slideLayout1233.xml"/><Relationship Id="rId9" Type="http://schemas.openxmlformats.org/officeDocument/2006/relationships/slideLayout" Target="../slideLayouts/slideLayout1238.xml"/></Relationships>
</file>

<file path=ppt/slideMasters/_rels/slideMaster1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43.xml"/><Relationship Id="rId7" Type="http://schemas.openxmlformats.org/officeDocument/2006/relationships/slideLayout" Target="../slideLayouts/slideLayout1247.xml"/><Relationship Id="rId12" Type="http://schemas.openxmlformats.org/officeDocument/2006/relationships/theme" Target="../theme/theme114.xml"/><Relationship Id="rId2" Type="http://schemas.openxmlformats.org/officeDocument/2006/relationships/slideLayout" Target="../slideLayouts/slideLayout1242.xml"/><Relationship Id="rId1" Type="http://schemas.openxmlformats.org/officeDocument/2006/relationships/slideLayout" Target="../slideLayouts/slideLayout1241.xml"/><Relationship Id="rId6" Type="http://schemas.openxmlformats.org/officeDocument/2006/relationships/slideLayout" Target="../slideLayouts/slideLayout1246.xml"/><Relationship Id="rId11" Type="http://schemas.openxmlformats.org/officeDocument/2006/relationships/slideLayout" Target="../slideLayouts/slideLayout1251.xml"/><Relationship Id="rId5" Type="http://schemas.openxmlformats.org/officeDocument/2006/relationships/slideLayout" Target="../slideLayouts/slideLayout1245.xml"/><Relationship Id="rId10" Type="http://schemas.openxmlformats.org/officeDocument/2006/relationships/slideLayout" Target="../slideLayouts/slideLayout1250.xml"/><Relationship Id="rId4" Type="http://schemas.openxmlformats.org/officeDocument/2006/relationships/slideLayout" Target="../slideLayouts/slideLayout1244.xml"/><Relationship Id="rId9" Type="http://schemas.openxmlformats.org/officeDocument/2006/relationships/slideLayout" Target="../slideLayouts/slideLayout1249.xml"/></Relationships>
</file>

<file path=ppt/slideMasters/_rels/slideMaster1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54.xml"/><Relationship Id="rId7" Type="http://schemas.openxmlformats.org/officeDocument/2006/relationships/slideLayout" Target="../slideLayouts/slideLayout1258.xml"/><Relationship Id="rId12" Type="http://schemas.openxmlformats.org/officeDocument/2006/relationships/theme" Target="../theme/theme115.xml"/><Relationship Id="rId2" Type="http://schemas.openxmlformats.org/officeDocument/2006/relationships/slideLayout" Target="../slideLayouts/slideLayout1253.xml"/><Relationship Id="rId1" Type="http://schemas.openxmlformats.org/officeDocument/2006/relationships/slideLayout" Target="../slideLayouts/slideLayout1252.xml"/><Relationship Id="rId6" Type="http://schemas.openxmlformats.org/officeDocument/2006/relationships/slideLayout" Target="../slideLayouts/slideLayout1257.xml"/><Relationship Id="rId11" Type="http://schemas.openxmlformats.org/officeDocument/2006/relationships/slideLayout" Target="../slideLayouts/slideLayout1262.xml"/><Relationship Id="rId5" Type="http://schemas.openxmlformats.org/officeDocument/2006/relationships/slideLayout" Target="../slideLayouts/slideLayout1256.xml"/><Relationship Id="rId10" Type="http://schemas.openxmlformats.org/officeDocument/2006/relationships/slideLayout" Target="../slideLayouts/slideLayout1261.xml"/><Relationship Id="rId4" Type="http://schemas.openxmlformats.org/officeDocument/2006/relationships/slideLayout" Target="../slideLayouts/slideLayout1255.xml"/><Relationship Id="rId9" Type="http://schemas.openxmlformats.org/officeDocument/2006/relationships/slideLayout" Target="../slideLayouts/slideLayout1260.xml"/></Relationships>
</file>

<file path=ppt/slideMasters/_rels/slideMaster1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65.xml"/><Relationship Id="rId7" Type="http://schemas.openxmlformats.org/officeDocument/2006/relationships/slideLayout" Target="../slideLayouts/slideLayout1269.xml"/><Relationship Id="rId12" Type="http://schemas.openxmlformats.org/officeDocument/2006/relationships/theme" Target="../theme/theme116.xml"/><Relationship Id="rId2" Type="http://schemas.openxmlformats.org/officeDocument/2006/relationships/slideLayout" Target="../slideLayouts/slideLayout1264.xml"/><Relationship Id="rId1" Type="http://schemas.openxmlformats.org/officeDocument/2006/relationships/slideLayout" Target="../slideLayouts/slideLayout1263.xml"/><Relationship Id="rId6" Type="http://schemas.openxmlformats.org/officeDocument/2006/relationships/slideLayout" Target="../slideLayouts/slideLayout1268.xml"/><Relationship Id="rId11" Type="http://schemas.openxmlformats.org/officeDocument/2006/relationships/slideLayout" Target="../slideLayouts/slideLayout1273.xml"/><Relationship Id="rId5" Type="http://schemas.openxmlformats.org/officeDocument/2006/relationships/slideLayout" Target="../slideLayouts/slideLayout1267.xml"/><Relationship Id="rId10" Type="http://schemas.openxmlformats.org/officeDocument/2006/relationships/slideLayout" Target="../slideLayouts/slideLayout1272.xml"/><Relationship Id="rId4" Type="http://schemas.openxmlformats.org/officeDocument/2006/relationships/slideLayout" Target="../slideLayouts/slideLayout1266.xml"/><Relationship Id="rId9" Type="http://schemas.openxmlformats.org/officeDocument/2006/relationships/slideLayout" Target="../slideLayouts/slideLayout1271.xml"/></Relationships>
</file>

<file path=ppt/slideMasters/_rels/slideMaster1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76.xml"/><Relationship Id="rId7" Type="http://schemas.openxmlformats.org/officeDocument/2006/relationships/slideLayout" Target="../slideLayouts/slideLayout1280.xml"/><Relationship Id="rId12" Type="http://schemas.openxmlformats.org/officeDocument/2006/relationships/theme" Target="../theme/theme117.xml"/><Relationship Id="rId2" Type="http://schemas.openxmlformats.org/officeDocument/2006/relationships/slideLayout" Target="../slideLayouts/slideLayout1275.xml"/><Relationship Id="rId1" Type="http://schemas.openxmlformats.org/officeDocument/2006/relationships/slideLayout" Target="../slideLayouts/slideLayout1274.xml"/><Relationship Id="rId6" Type="http://schemas.openxmlformats.org/officeDocument/2006/relationships/slideLayout" Target="../slideLayouts/slideLayout1279.xml"/><Relationship Id="rId11" Type="http://schemas.openxmlformats.org/officeDocument/2006/relationships/slideLayout" Target="../slideLayouts/slideLayout1284.xml"/><Relationship Id="rId5" Type="http://schemas.openxmlformats.org/officeDocument/2006/relationships/slideLayout" Target="../slideLayouts/slideLayout1278.xml"/><Relationship Id="rId10" Type="http://schemas.openxmlformats.org/officeDocument/2006/relationships/slideLayout" Target="../slideLayouts/slideLayout1283.xml"/><Relationship Id="rId4" Type="http://schemas.openxmlformats.org/officeDocument/2006/relationships/slideLayout" Target="../slideLayouts/slideLayout1277.xml"/><Relationship Id="rId9" Type="http://schemas.openxmlformats.org/officeDocument/2006/relationships/slideLayout" Target="../slideLayouts/slideLayout1282.xml"/></Relationships>
</file>

<file path=ppt/slideMasters/_rels/slideMaster1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87.xml"/><Relationship Id="rId7" Type="http://schemas.openxmlformats.org/officeDocument/2006/relationships/slideLayout" Target="../slideLayouts/slideLayout1291.xml"/><Relationship Id="rId12" Type="http://schemas.openxmlformats.org/officeDocument/2006/relationships/theme" Target="../theme/theme118.xml"/><Relationship Id="rId2" Type="http://schemas.openxmlformats.org/officeDocument/2006/relationships/slideLayout" Target="../slideLayouts/slideLayout1286.xml"/><Relationship Id="rId1" Type="http://schemas.openxmlformats.org/officeDocument/2006/relationships/slideLayout" Target="../slideLayouts/slideLayout1285.xml"/><Relationship Id="rId6" Type="http://schemas.openxmlformats.org/officeDocument/2006/relationships/slideLayout" Target="../slideLayouts/slideLayout1290.xml"/><Relationship Id="rId11" Type="http://schemas.openxmlformats.org/officeDocument/2006/relationships/slideLayout" Target="../slideLayouts/slideLayout1295.xml"/><Relationship Id="rId5" Type="http://schemas.openxmlformats.org/officeDocument/2006/relationships/slideLayout" Target="../slideLayouts/slideLayout1289.xml"/><Relationship Id="rId10" Type="http://schemas.openxmlformats.org/officeDocument/2006/relationships/slideLayout" Target="../slideLayouts/slideLayout1294.xml"/><Relationship Id="rId4" Type="http://schemas.openxmlformats.org/officeDocument/2006/relationships/slideLayout" Target="../slideLayouts/slideLayout1288.xml"/><Relationship Id="rId9" Type="http://schemas.openxmlformats.org/officeDocument/2006/relationships/slideLayout" Target="../slideLayouts/slideLayout1293.xml"/></Relationships>
</file>

<file path=ppt/slideMasters/_rels/slideMaster1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98.xml"/><Relationship Id="rId7" Type="http://schemas.openxmlformats.org/officeDocument/2006/relationships/slideLayout" Target="../slideLayouts/slideLayout1302.xml"/><Relationship Id="rId12" Type="http://schemas.openxmlformats.org/officeDocument/2006/relationships/theme" Target="../theme/theme119.xml"/><Relationship Id="rId2" Type="http://schemas.openxmlformats.org/officeDocument/2006/relationships/slideLayout" Target="../slideLayouts/slideLayout1297.xml"/><Relationship Id="rId1" Type="http://schemas.openxmlformats.org/officeDocument/2006/relationships/slideLayout" Target="../slideLayouts/slideLayout1296.xml"/><Relationship Id="rId6" Type="http://schemas.openxmlformats.org/officeDocument/2006/relationships/slideLayout" Target="../slideLayouts/slideLayout1301.xml"/><Relationship Id="rId11" Type="http://schemas.openxmlformats.org/officeDocument/2006/relationships/slideLayout" Target="../slideLayouts/slideLayout1306.xml"/><Relationship Id="rId5" Type="http://schemas.openxmlformats.org/officeDocument/2006/relationships/slideLayout" Target="../slideLayouts/slideLayout1300.xml"/><Relationship Id="rId10" Type="http://schemas.openxmlformats.org/officeDocument/2006/relationships/slideLayout" Target="../slideLayouts/slideLayout1305.xml"/><Relationship Id="rId4" Type="http://schemas.openxmlformats.org/officeDocument/2006/relationships/slideLayout" Target="../slideLayouts/slideLayout1299.xml"/><Relationship Id="rId9" Type="http://schemas.openxmlformats.org/officeDocument/2006/relationships/slideLayout" Target="../slideLayouts/slideLayout1304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21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/Relationships>
</file>

<file path=ppt/slideMasters/_rels/slideMaster1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4.xml"/><Relationship Id="rId13" Type="http://schemas.openxmlformats.org/officeDocument/2006/relationships/theme" Target="../theme/theme120.xml"/><Relationship Id="rId3" Type="http://schemas.openxmlformats.org/officeDocument/2006/relationships/slideLayout" Target="../slideLayouts/slideLayout1309.xml"/><Relationship Id="rId7" Type="http://schemas.openxmlformats.org/officeDocument/2006/relationships/slideLayout" Target="../slideLayouts/slideLayout1313.xml"/><Relationship Id="rId12" Type="http://schemas.openxmlformats.org/officeDocument/2006/relationships/slideLayout" Target="../slideLayouts/slideLayout1318.xml"/><Relationship Id="rId2" Type="http://schemas.openxmlformats.org/officeDocument/2006/relationships/slideLayout" Target="../slideLayouts/slideLayout1308.xml"/><Relationship Id="rId1" Type="http://schemas.openxmlformats.org/officeDocument/2006/relationships/slideLayout" Target="../slideLayouts/slideLayout1307.xml"/><Relationship Id="rId6" Type="http://schemas.openxmlformats.org/officeDocument/2006/relationships/slideLayout" Target="../slideLayouts/slideLayout1312.xml"/><Relationship Id="rId11" Type="http://schemas.openxmlformats.org/officeDocument/2006/relationships/slideLayout" Target="../slideLayouts/slideLayout1317.xml"/><Relationship Id="rId5" Type="http://schemas.openxmlformats.org/officeDocument/2006/relationships/slideLayout" Target="../slideLayouts/slideLayout1311.xml"/><Relationship Id="rId10" Type="http://schemas.openxmlformats.org/officeDocument/2006/relationships/slideLayout" Target="../slideLayouts/slideLayout1316.xml"/><Relationship Id="rId4" Type="http://schemas.openxmlformats.org/officeDocument/2006/relationships/slideLayout" Target="../slideLayouts/slideLayout1310.xml"/><Relationship Id="rId9" Type="http://schemas.openxmlformats.org/officeDocument/2006/relationships/slideLayout" Target="../slideLayouts/slideLayout1315.xml"/></Relationships>
</file>

<file path=ppt/slideMasters/_rels/slideMaster1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21.xml"/><Relationship Id="rId7" Type="http://schemas.openxmlformats.org/officeDocument/2006/relationships/slideLayout" Target="../slideLayouts/slideLayout1325.xml"/><Relationship Id="rId12" Type="http://schemas.openxmlformats.org/officeDocument/2006/relationships/theme" Target="../theme/theme121.xml"/><Relationship Id="rId2" Type="http://schemas.openxmlformats.org/officeDocument/2006/relationships/slideLayout" Target="../slideLayouts/slideLayout1320.xml"/><Relationship Id="rId1" Type="http://schemas.openxmlformats.org/officeDocument/2006/relationships/slideLayout" Target="../slideLayouts/slideLayout1319.xml"/><Relationship Id="rId6" Type="http://schemas.openxmlformats.org/officeDocument/2006/relationships/slideLayout" Target="../slideLayouts/slideLayout1324.xml"/><Relationship Id="rId11" Type="http://schemas.openxmlformats.org/officeDocument/2006/relationships/slideLayout" Target="../slideLayouts/slideLayout1329.xml"/><Relationship Id="rId5" Type="http://schemas.openxmlformats.org/officeDocument/2006/relationships/slideLayout" Target="../slideLayouts/slideLayout1323.xml"/><Relationship Id="rId10" Type="http://schemas.openxmlformats.org/officeDocument/2006/relationships/slideLayout" Target="../slideLayouts/slideLayout1328.xml"/><Relationship Id="rId4" Type="http://schemas.openxmlformats.org/officeDocument/2006/relationships/slideLayout" Target="../slideLayouts/slideLayout1322.xml"/><Relationship Id="rId9" Type="http://schemas.openxmlformats.org/officeDocument/2006/relationships/slideLayout" Target="../slideLayouts/slideLayout1327.xml"/></Relationships>
</file>

<file path=ppt/slideMasters/_rels/slideMaster1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32.xml"/><Relationship Id="rId7" Type="http://schemas.openxmlformats.org/officeDocument/2006/relationships/slideLayout" Target="../slideLayouts/slideLayout1336.xml"/><Relationship Id="rId12" Type="http://schemas.openxmlformats.org/officeDocument/2006/relationships/theme" Target="../theme/theme122.xml"/><Relationship Id="rId2" Type="http://schemas.openxmlformats.org/officeDocument/2006/relationships/slideLayout" Target="../slideLayouts/slideLayout1331.xml"/><Relationship Id="rId1" Type="http://schemas.openxmlformats.org/officeDocument/2006/relationships/slideLayout" Target="../slideLayouts/slideLayout1330.xml"/><Relationship Id="rId6" Type="http://schemas.openxmlformats.org/officeDocument/2006/relationships/slideLayout" Target="../slideLayouts/slideLayout1335.xml"/><Relationship Id="rId11" Type="http://schemas.openxmlformats.org/officeDocument/2006/relationships/slideLayout" Target="../slideLayouts/slideLayout1340.xml"/><Relationship Id="rId5" Type="http://schemas.openxmlformats.org/officeDocument/2006/relationships/slideLayout" Target="../slideLayouts/slideLayout1334.xml"/><Relationship Id="rId10" Type="http://schemas.openxmlformats.org/officeDocument/2006/relationships/slideLayout" Target="../slideLayouts/slideLayout1339.xml"/><Relationship Id="rId4" Type="http://schemas.openxmlformats.org/officeDocument/2006/relationships/slideLayout" Target="../slideLayouts/slideLayout1333.xml"/><Relationship Id="rId9" Type="http://schemas.openxmlformats.org/officeDocument/2006/relationships/slideLayout" Target="../slideLayouts/slideLayout1338.xml"/></Relationships>
</file>

<file path=ppt/slideMasters/_rels/slideMaster1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43.xml"/><Relationship Id="rId7" Type="http://schemas.openxmlformats.org/officeDocument/2006/relationships/slideLayout" Target="../slideLayouts/slideLayout1347.xml"/><Relationship Id="rId12" Type="http://schemas.openxmlformats.org/officeDocument/2006/relationships/theme" Target="../theme/theme123.xml"/><Relationship Id="rId2" Type="http://schemas.openxmlformats.org/officeDocument/2006/relationships/slideLayout" Target="../slideLayouts/slideLayout1342.xml"/><Relationship Id="rId1" Type="http://schemas.openxmlformats.org/officeDocument/2006/relationships/slideLayout" Target="../slideLayouts/slideLayout1341.xml"/><Relationship Id="rId6" Type="http://schemas.openxmlformats.org/officeDocument/2006/relationships/slideLayout" Target="../slideLayouts/slideLayout1346.xml"/><Relationship Id="rId11" Type="http://schemas.openxmlformats.org/officeDocument/2006/relationships/slideLayout" Target="../slideLayouts/slideLayout1351.xml"/><Relationship Id="rId5" Type="http://schemas.openxmlformats.org/officeDocument/2006/relationships/slideLayout" Target="../slideLayouts/slideLayout1345.xml"/><Relationship Id="rId10" Type="http://schemas.openxmlformats.org/officeDocument/2006/relationships/slideLayout" Target="../slideLayouts/slideLayout1350.xml"/><Relationship Id="rId4" Type="http://schemas.openxmlformats.org/officeDocument/2006/relationships/slideLayout" Target="../slideLayouts/slideLayout1344.xml"/><Relationship Id="rId9" Type="http://schemas.openxmlformats.org/officeDocument/2006/relationships/slideLayout" Target="../slideLayouts/slideLayout1349.xml"/></Relationships>
</file>

<file path=ppt/slideMasters/_rels/slideMaster1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54.xml"/><Relationship Id="rId7" Type="http://schemas.openxmlformats.org/officeDocument/2006/relationships/slideLayout" Target="../slideLayouts/slideLayout1358.xml"/><Relationship Id="rId12" Type="http://schemas.openxmlformats.org/officeDocument/2006/relationships/theme" Target="../theme/theme124.xml"/><Relationship Id="rId2" Type="http://schemas.openxmlformats.org/officeDocument/2006/relationships/slideLayout" Target="../slideLayouts/slideLayout1353.xml"/><Relationship Id="rId1" Type="http://schemas.openxmlformats.org/officeDocument/2006/relationships/slideLayout" Target="../slideLayouts/slideLayout1352.xml"/><Relationship Id="rId6" Type="http://schemas.openxmlformats.org/officeDocument/2006/relationships/slideLayout" Target="../slideLayouts/slideLayout1357.xml"/><Relationship Id="rId11" Type="http://schemas.openxmlformats.org/officeDocument/2006/relationships/slideLayout" Target="../slideLayouts/slideLayout1362.xml"/><Relationship Id="rId5" Type="http://schemas.openxmlformats.org/officeDocument/2006/relationships/slideLayout" Target="../slideLayouts/slideLayout1356.xml"/><Relationship Id="rId10" Type="http://schemas.openxmlformats.org/officeDocument/2006/relationships/slideLayout" Target="../slideLayouts/slideLayout1361.xml"/><Relationship Id="rId4" Type="http://schemas.openxmlformats.org/officeDocument/2006/relationships/slideLayout" Target="../slideLayouts/slideLayout1355.xml"/><Relationship Id="rId9" Type="http://schemas.openxmlformats.org/officeDocument/2006/relationships/slideLayout" Target="../slideLayouts/slideLayout1360.xml"/></Relationships>
</file>

<file path=ppt/slideMasters/_rels/slideMaster1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7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65.xml"/><Relationship Id="rId7" Type="http://schemas.openxmlformats.org/officeDocument/2006/relationships/slideLayout" Target="../slideLayouts/slideLayout1369.xml"/><Relationship Id="rId12" Type="http://schemas.openxmlformats.org/officeDocument/2006/relationships/theme" Target="../theme/theme125.xml"/><Relationship Id="rId2" Type="http://schemas.openxmlformats.org/officeDocument/2006/relationships/slideLayout" Target="../slideLayouts/slideLayout1364.xml"/><Relationship Id="rId1" Type="http://schemas.openxmlformats.org/officeDocument/2006/relationships/slideLayout" Target="../slideLayouts/slideLayout1363.xml"/><Relationship Id="rId6" Type="http://schemas.openxmlformats.org/officeDocument/2006/relationships/slideLayout" Target="../slideLayouts/slideLayout1368.xml"/><Relationship Id="rId11" Type="http://schemas.openxmlformats.org/officeDocument/2006/relationships/slideLayout" Target="../slideLayouts/slideLayout1373.xml"/><Relationship Id="rId5" Type="http://schemas.openxmlformats.org/officeDocument/2006/relationships/slideLayout" Target="../slideLayouts/slideLayout1367.xml"/><Relationship Id="rId10" Type="http://schemas.openxmlformats.org/officeDocument/2006/relationships/slideLayout" Target="../slideLayouts/slideLayout1372.xml"/><Relationship Id="rId4" Type="http://schemas.openxmlformats.org/officeDocument/2006/relationships/slideLayout" Target="../slideLayouts/slideLayout1366.xml"/><Relationship Id="rId9" Type="http://schemas.openxmlformats.org/officeDocument/2006/relationships/slideLayout" Target="../slideLayouts/slideLayout1371.xml"/></Relationships>
</file>

<file path=ppt/slideMasters/_rels/slideMaster1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76.xml"/><Relationship Id="rId7" Type="http://schemas.openxmlformats.org/officeDocument/2006/relationships/slideLayout" Target="../slideLayouts/slideLayout1380.xml"/><Relationship Id="rId12" Type="http://schemas.openxmlformats.org/officeDocument/2006/relationships/theme" Target="../theme/theme126.xml"/><Relationship Id="rId2" Type="http://schemas.openxmlformats.org/officeDocument/2006/relationships/slideLayout" Target="../slideLayouts/slideLayout1375.xml"/><Relationship Id="rId1" Type="http://schemas.openxmlformats.org/officeDocument/2006/relationships/slideLayout" Target="../slideLayouts/slideLayout1374.xml"/><Relationship Id="rId6" Type="http://schemas.openxmlformats.org/officeDocument/2006/relationships/slideLayout" Target="../slideLayouts/slideLayout1379.xml"/><Relationship Id="rId11" Type="http://schemas.openxmlformats.org/officeDocument/2006/relationships/slideLayout" Target="../slideLayouts/slideLayout1384.xml"/><Relationship Id="rId5" Type="http://schemas.openxmlformats.org/officeDocument/2006/relationships/slideLayout" Target="../slideLayouts/slideLayout1378.xml"/><Relationship Id="rId10" Type="http://schemas.openxmlformats.org/officeDocument/2006/relationships/slideLayout" Target="../slideLayouts/slideLayout1383.xml"/><Relationship Id="rId4" Type="http://schemas.openxmlformats.org/officeDocument/2006/relationships/slideLayout" Target="../slideLayouts/slideLayout1377.xml"/><Relationship Id="rId9" Type="http://schemas.openxmlformats.org/officeDocument/2006/relationships/slideLayout" Target="../slideLayouts/slideLayout1382.xml"/></Relationships>
</file>

<file path=ppt/slideMasters/_rels/slideMaster1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87.xml"/><Relationship Id="rId7" Type="http://schemas.openxmlformats.org/officeDocument/2006/relationships/slideLayout" Target="../slideLayouts/slideLayout1391.xml"/><Relationship Id="rId12" Type="http://schemas.openxmlformats.org/officeDocument/2006/relationships/theme" Target="../theme/theme127.xml"/><Relationship Id="rId2" Type="http://schemas.openxmlformats.org/officeDocument/2006/relationships/slideLayout" Target="../slideLayouts/slideLayout1386.xml"/><Relationship Id="rId1" Type="http://schemas.openxmlformats.org/officeDocument/2006/relationships/slideLayout" Target="../slideLayouts/slideLayout1385.xml"/><Relationship Id="rId6" Type="http://schemas.openxmlformats.org/officeDocument/2006/relationships/slideLayout" Target="../slideLayouts/slideLayout1390.xml"/><Relationship Id="rId11" Type="http://schemas.openxmlformats.org/officeDocument/2006/relationships/slideLayout" Target="../slideLayouts/slideLayout1395.xml"/><Relationship Id="rId5" Type="http://schemas.openxmlformats.org/officeDocument/2006/relationships/slideLayout" Target="../slideLayouts/slideLayout1389.xml"/><Relationship Id="rId10" Type="http://schemas.openxmlformats.org/officeDocument/2006/relationships/slideLayout" Target="../slideLayouts/slideLayout1394.xml"/><Relationship Id="rId4" Type="http://schemas.openxmlformats.org/officeDocument/2006/relationships/slideLayout" Target="../slideLayouts/slideLayout1388.xml"/><Relationship Id="rId9" Type="http://schemas.openxmlformats.org/officeDocument/2006/relationships/slideLayout" Target="../slideLayouts/slideLayout1393.xml"/></Relationships>
</file>

<file path=ppt/slideMasters/_rels/slideMaster1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98.xml"/><Relationship Id="rId7" Type="http://schemas.openxmlformats.org/officeDocument/2006/relationships/slideLayout" Target="../slideLayouts/slideLayout1402.xml"/><Relationship Id="rId12" Type="http://schemas.openxmlformats.org/officeDocument/2006/relationships/theme" Target="../theme/theme128.xml"/><Relationship Id="rId2" Type="http://schemas.openxmlformats.org/officeDocument/2006/relationships/slideLayout" Target="../slideLayouts/slideLayout1397.xml"/><Relationship Id="rId1" Type="http://schemas.openxmlformats.org/officeDocument/2006/relationships/slideLayout" Target="../slideLayouts/slideLayout1396.xml"/><Relationship Id="rId6" Type="http://schemas.openxmlformats.org/officeDocument/2006/relationships/slideLayout" Target="../slideLayouts/slideLayout1401.xml"/><Relationship Id="rId11" Type="http://schemas.openxmlformats.org/officeDocument/2006/relationships/slideLayout" Target="../slideLayouts/slideLayout1406.xml"/><Relationship Id="rId5" Type="http://schemas.openxmlformats.org/officeDocument/2006/relationships/slideLayout" Target="../slideLayouts/slideLayout1400.xml"/><Relationship Id="rId10" Type="http://schemas.openxmlformats.org/officeDocument/2006/relationships/slideLayout" Target="../slideLayouts/slideLayout1405.xml"/><Relationship Id="rId4" Type="http://schemas.openxmlformats.org/officeDocument/2006/relationships/slideLayout" Target="../slideLayouts/slideLayout1399.xml"/><Relationship Id="rId9" Type="http://schemas.openxmlformats.org/officeDocument/2006/relationships/slideLayout" Target="../slideLayouts/slideLayout1404.xml"/></Relationships>
</file>

<file path=ppt/slideMasters/_rels/slideMaster1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09.xml"/><Relationship Id="rId7" Type="http://schemas.openxmlformats.org/officeDocument/2006/relationships/slideLayout" Target="../slideLayouts/slideLayout1413.xml"/><Relationship Id="rId12" Type="http://schemas.openxmlformats.org/officeDocument/2006/relationships/theme" Target="../theme/theme129.xml"/><Relationship Id="rId2" Type="http://schemas.openxmlformats.org/officeDocument/2006/relationships/slideLayout" Target="../slideLayouts/slideLayout1408.xml"/><Relationship Id="rId1" Type="http://schemas.openxmlformats.org/officeDocument/2006/relationships/slideLayout" Target="../slideLayouts/slideLayout1407.xml"/><Relationship Id="rId6" Type="http://schemas.openxmlformats.org/officeDocument/2006/relationships/slideLayout" Target="../slideLayouts/slideLayout1412.xml"/><Relationship Id="rId11" Type="http://schemas.openxmlformats.org/officeDocument/2006/relationships/slideLayout" Target="../slideLayouts/slideLayout1417.xml"/><Relationship Id="rId5" Type="http://schemas.openxmlformats.org/officeDocument/2006/relationships/slideLayout" Target="../slideLayouts/slideLayout1411.xml"/><Relationship Id="rId10" Type="http://schemas.openxmlformats.org/officeDocument/2006/relationships/slideLayout" Target="../slideLayouts/slideLayout1416.xml"/><Relationship Id="rId4" Type="http://schemas.openxmlformats.org/officeDocument/2006/relationships/slideLayout" Target="../slideLayouts/slideLayout1410.xml"/><Relationship Id="rId9" Type="http://schemas.openxmlformats.org/officeDocument/2006/relationships/slideLayout" Target="../slideLayouts/slideLayout1415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8.xml"/><Relationship Id="rId7" Type="http://schemas.openxmlformats.org/officeDocument/2006/relationships/slideLayout" Target="../slideLayouts/slideLayout132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27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11" Type="http://schemas.openxmlformats.org/officeDocument/2006/relationships/slideLayout" Target="../slideLayouts/slideLayout136.xml"/><Relationship Id="rId5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135.xml"/><Relationship Id="rId4" Type="http://schemas.openxmlformats.org/officeDocument/2006/relationships/slideLayout" Target="../slideLayouts/slideLayout129.xml"/><Relationship Id="rId9" Type="http://schemas.openxmlformats.org/officeDocument/2006/relationships/slideLayout" Target="../slideLayouts/slideLayout134.xml"/></Relationships>
</file>

<file path=ppt/slideMasters/_rels/slideMaster130.xml.rels><?xml version="1.0" encoding="UTF-8" standalone="yes"?>
<Relationships xmlns="http://schemas.openxmlformats.org/package/2006/relationships"><Relationship Id="rId8" Type="http://schemas.openxmlformats.org/officeDocument/2006/relationships/theme" Target="../theme/theme130.xml"/><Relationship Id="rId3" Type="http://schemas.openxmlformats.org/officeDocument/2006/relationships/slideLayout" Target="../slideLayouts/slideLayout1420.xml"/><Relationship Id="rId7" Type="http://schemas.openxmlformats.org/officeDocument/2006/relationships/slideLayout" Target="../slideLayouts/slideLayout1424.xml"/><Relationship Id="rId2" Type="http://schemas.openxmlformats.org/officeDocument/2006/relationships/slideLayout" Target="../slideLayouts/slideLayout1419.xml"/><Relationship Id="rId1" Type="http://schemas.openxmlformats.org/officeDocument/2006/relationships/slideLayout" Target="../slideLayouts/slideLayout1418.xml"/><Relationship Id="rId6" Type="http://schemas.openxmlformats.org/officeDocument/2006/relationships/slideLayout" Target="../slideLayouts/slideLayout1423.xml"/><Relationship Id="rId5" Type="http://schemas.openxmlformats.org/officeDocument/2006/relationships/slideLayout" Target="../slideLayouts/slideLayout1422.xml"/><Relationship Id="rId4" Type="http://schemas.openxmlformats.org/officeDocument/2006/relationships/slideLayout" Target="../slideLayouts/slideLayout1421.xml"/></Relationships>
</file>

<file path=ppt/slideMasters/_rels/slideMaster13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31.xml"/><Relationship Id="rId3" Type="http://schemas.openxmlformats.org/officeDocument/2006/relationships/slideLayout" Target="../slideLayouts/slideLayout1427.xml"/><Relationship Id="rId7" Type="http://schemas.openxmlformats.org/officeDocument/2006/relationships/slideLayout" Target="../slideLayouts/slideLayout1431.xml"/><Relationship Id="rId2" Type="http://schemas.openxmlformats.org/officeDocument/2006/relationships/slideLayout" Target="../slideLayouts/slideLayout1426.xml"/><Relationship Id="rId1" Type="http://schemas.openxmlformats.org/officeDocument/2006/relationships/slideLayout" Target="../slideLayouts/slideLayout1425.xml"/><Relationship Id="rId6" Type="http://schemas.openxmlformats.org/officeDocument/2006/relationships/slideLayout" Target="../slideLayouts/slideLayout1430.xml"/><Relationship Id="rId5" Type="http://schemas.openxmlformats.org/officeDocument/2006/relationships/slideLayout" Target="../slideLayouts/slideLayout1429.xml"/><Relationship Id="rId4" Type="http://schemas.openxmlformats.org/officeDocument/2006/relationships/slideLayout" Target="../slideLayouts/slideLayout1428.xml"/></Relationships>
</file>

<file path=ppt/slideMasters/_rels/slideMaster132.xml.rels><?xml version="1.0" encoding="UTF-8" standalone="yes"?>
<Relationships xmlns="http://schemas.openxmlformats.org/package/2006/relationships"><Relationship Id="rId8" Type="http://schemas.openxmlformats.org/officeDocument/2006/relationships/theme" Target="../theme/theme132.xml"/><Relationship Id="rId3" Type="http://schemas.openxmlformats.org/officeDocument/2006/relationships/slideLayout" Target="../slideLayouts/slideLayout1434.xml"/><Relationship Id="rId7" Type="http://schemas.openxmlformats.org/officeDocument/2006/relationships/slideLayout" Target="../slideLayouts/slideLayout1438.xml"/><Relationship Id="rId2" Type="http://schemas.openxmlformats.org/officeDocument/2006/relationships/slideLayout" Target="../slideLayouts/slideLayout1433.xml"/><Relationship Id="rId1" Type="http://schemas.openxmlformats.org/officeDocument/2006/relationships/slideLayout" Target="../slideLayouts/slideLayout1432.xml"/><Relationship Id="rId6" Type="http://schemas.openxmlformats.org/officeDocument/2006/relationships/slideLayout" Target="../slideLayouts/slideLayout1437.xml"/><Relationship Id="rId5" Type="http://schemas.openxmlformats.org/officeDocument/2006/relationships/slideLayout" Target="../slideLayouts/slideLayout1436.xml"/><Relationship Id="rId4" Type="http://schemas.openxmlformats.org/officeDocument/2006/relationships/slideLayout" Target="../slideLayouts/slideLayout1435.xml"/></Relationships>
</file>

<file path=ppt/slideMasters/_rels/slideMaster1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41.xml"/><Relationship Id="rId7" Type="http://schemas.openxmlformats.org/officeDocument/2006/relationships/slideLayout" Target="../slideLayouts/slideLayout1445.xml"/><Relationship Id="rId12" Type="http://schemas.openxmlformats.org/officeDocument/2006/relationships/theme" Target="../theme/theme133.xml"/><Relationship Id="rId2" Type="http://schemas.openxmlformats.org/officeDocument/2006/relationships/slideLayout" Target="../slideLayouts/slideLayout1440.xml"/><Relationship Id="rId1" Type="http://schemas.openxmlformats.org/officeDocument/2006/relationships/slideLayout" Target="../slideLayouts/slideLayout1439.xml"/><Relationship Id="rId6" Type="http://schemas.openxmlformats.org/officeDocument/2006/relationships/slideLayout" Target="../slideLayouts/slideLayout1444.xml"/><Relationship Id="rId11" Type="http://schemas.openxmlformats.org/officeDocument/2006/relationships/slideLayout" Target="../slideLayouts/slideLayout1449.xml"/><Relationship Id="rId5" Type="http://schemas.openxmlformats.org/officeDocument/2006/relationships/slideLayout" Target="../slideLayouts/slideLayout1443.xml"/><Relationship Id="rId10" Type="http://schemas.openxmlformats.org/officeDocument/2006/relationships/slideLayout" Target="../slideLayouts/slideLayout1448.xml"/><Relationship Id="rId4" Type="http://schemas.openxmlformats.org/officeDocument/2006/relationships/slideLayout" Target="../slideLayouts/slideLayout1442.xml"/><Relationship Id="rId9" Type="http://schemas.openxmlformats.org/officeDocument/2006/relationships/slideLayout" Target="../slideLayouts/slideLayout1447.xml"/></Relationships>
</file>

<file path=ppt/slideMasters/_rels/slideMaster1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52.xml"/><Relationship Id="rId7" Type="http://schemas.openxmlformats.org/officeDocument/2006/relationships/slideLayout" Target="../slideLayouts/slideLayout1456.xml"/><Relationship Id="rId12" Type="http://schemas.openxmlformats.org/officeDocument/2006/relationships/theme" Target="../theme/theme134.xml"/><Relationship Id="rId2" Type="http://schemas.openxmlformats.org/officeDocument/2006/relationships/slideLayout" Target="../slideLayouts/slideLayout1451.xml"/><Relationship Id="rId1" Type="http://schemas.openxmlformats.org/officeDocument/2006/relationships/slideLayout" Target="../slideLayouts/slideLayout1450.xml"/><Relationship Id="rId6" Type="http://schemas.openxmlformats.org/officeDocument/2006/relationships/slideLayout" Target="../slideLayouts/slideLayout1455.xml"/><Relationship Id="rId11" Type="http://schemas.openxmlformats.org/officeDocument/2006/relationships/slideLayout" Target="../slideLayouts/slideLayout1460.xml"/><Relationship Id="rId5" Type="http://schemas.openxmlformats.org/officeDocument/2006/relationships/slideLayout" Target="../slideLayouts/slideLayout1454.xml"/><Relationship Id="rId10" Type="http://schemas.openxmlformats.org/officeDocument/2006/relationships/slideLayout" Target="../slideLayouts/slideLayout1459.xml"/><Relationship Id="rId4" Type="http://schemas.openxmlformats.org/officeDocument/2006/relationships/slideLayout" Target="../slideLayouts/slideLayout1453.xml"/><Relationship Id="rId9" Type="http://schemas.openxmlformats.org/officeDocument/2006/relationships/slideLayout" Target="../slideLayouts/slideLayout1458.xml"/></Relationships>
</file>

<file path=ppt/slideMasters/_rels/slideMaster1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63.xml"/><Relationship Id="rId7" Type="http://schemas.openxmlformats.org/officeDocument/2006/relationships/slideLayout" Target="../slideLayouts/slideLayout1467.xml"/><Relationship Id="rId12" Type="http://schemas.openxmlformats.org/officeDocument/2006/relationships/theme" Target="../theme/theme135.xml"/><Relationship Id="rId2" Type="http://schemas.openxmlformats.org/officeDocument/2006/relationships/slideLayout" Target="../slideLayouts/slideLayout1462.xml"/><Relationship Id="rId1" Type="http://schemas.openxmlformats.org/officeDocument/2006/relationships/slideLayout" Target="../slideLayouts/slideLayout1461.xml"/><Relationship Id="rId6" Type="http://schemas.openxmlformats.org/officeDocument/2006/relationships/slideLayout" Target="../slideLayouts/slideLayout1466.xml"/><Relationship Id="rId11" Type="http://schemas.openxmlformats.org/officeDocument/2006/relationships/slideLayout" Target="../slideLayouts/slideLayout1471.xml"/><Relationship Id="rId5" Type="http://schemas.openxmlformats.org/officeDocument/2006/relationships/slideLayout" Target="../slideLayouts/slideLayout1465.xml"/><Relationship Id="rId10" Type="http://schemas.openxmlformats.org/officeDocument/2006/relationships/slideLayout" Target="../slideLayouts/slideLayout1470.xml"/><Relationship Id="rId4" Type="http://schemas.openxmlformats.org/officeDocument/2006/relationships/slideLayout" Target="../slideLayouts/slideLayout1464.xml"/><Relationship Id="rId9" Type="http://schemas.openxmlformats.org/officeDocument/2006/relationships/slideLayout" Target="../slideLayouts/slideLayout1469.xml"/></Relationships>
</file>

<file path=ppt/slideMasters/_rels/slideMaster1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7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74.xml"/><Relationship Id="rId7" Type="http://schemas.openxmlformats.org/officeDocument/2006/relationships/slideLayout" Target="../slideLayouts/slideLayout1478.xml"/><Relationship Id="rId12" Type="http://schemas.openxmlformats.org/officeDocument/2006/relationships/theme" Target="../theme/theme136.xml"/><Relationship Id="rId2" Type="http://schemas.openxmlformats.org/officeDocument/2006/relationships/slideLayout" Target="../slideLayouts/slideLayout1473.xml"/><Relationship Id="rId1" Type="http://schemas.openxmlformats.org/officeDocument/2006/relationships/slideLayout" Target="../slideLayouts/slideLayout1472.xml"/><Relationship Id="rId6" Type="http://schemas.openxmlformats.org/officeDocument/2006/relationships/slideLayout" Target="../slideLayouts/slideLayout1477.xml"/><Relationship Id="rId11" Type="http://schemas.openxmlformats.org/officeDocument/2006/relationships/slideLayout" Target="../slideLayouts/slideLayout1482.xml"/><Relationship Id="rId5" Type="http://schemas.openxmlformats.org/officeDocument/2006/relationships/slideLayout" Target="../slideLayouts/slideLayout1476.xml"/><Relationship Id="rId10" Type="http://schemas.openxmlformats.org/officeDocument/2006/relationships/slideLayout" Target="../slideLayouts/slideLayout1481.xml"/><Relationship Id="rId4" Type="http://schemas.openxmlformats.org/officeDocument/2006/relationships/slideLayout" Target="../slideLayouts/slideLayout1475.xml"/><Relationship Id="rId9" Type="http://schemas.openxmlformats.org/officeDocument/2006/relationships/slideLayout" Target="../slideLayouts/slideLayout1480.xml"/></Relationships>
</file>

<file path=ppt/slideMasters/_rels/slideMaster1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9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85.xml"/><Relationship Id="rId7" Type="http://schemas.openxmlformats.org/officeDocument/2006/relationships/slideLayout" Target="../slideLayouts/slideLayout1489.xml"/><Relationship Id="rId12" Type="http://schemas.openxmlformats.org/officeDocument/2006/relationships/theme" Target="../theme/theme137.xml"/><Relationship Id="rId2" Type="http://schemas.openxmlformats.org/officeDocument/2006/relationships/slideLayout" Target="../slideLayouts/slideLayout1484.xml"/><Relationship Id="rId1" Type="http://schemas.openxmlformats.org/officeDocument/2006/relationships/slideLayout" Target="../slideLayouts/slideLayout1483.xml"/><Relationship Id="rId6" Type="http://schemas.openxmlformats.org/officeDocument/2006/relationships/slideLayout" Target="../slideLayouts/slideLayout1488.xml"/><Relationship Id="rId11" Type="http://schemas.openxmlformats.org/officeDocument/2006/relationships/slideLayout" Target="../slideLayouts/slideLayout1493.xml"/><Relationship Id="rId5" Type="http://schemas.openxmlformats.org/officeDocument/2006/relationships/slideLayout" Target="../slideLayouts/slideLayout1487.xml"/><Relationship Id="rId10" Type="http://schemas.openxmlformats.org/officeDocument/2006/relationships/slideLayout" Target="../slideLayouts/slideLayout1492.xml"/><Relationship Id="rId4" Type="http://schemas.openxmlformats.org/officeDocument/2006/relationships/slideLayout" Target="../slideLayouts/slideLayout1486.xml"/><Relationship Id="rId9" Type="http://schemas.openxmlformats.org/officeDocument/2006/relationships/slideLayout" Target="../slideLayouts/slideLayout1491.xml"/></Relationships>
</file>

<file path=ppt/slideMasters/_rels/slideMaster1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96.xml"/><Relationship Id="rId7" Type="http://schemas.openxmlformats.org/officeDocument/2006/relationships/slideLayout" Target="../slideLayouts/slideLayout1500.xml"/><Relationship Id="rId12" Type="http://schemas.openxmlformats.org/officeDocument/2006/relationships/theme" Target="../theme/theme138.xml"/><Relationship Id="rId2" Type="http://schemas.openxmlformats.org/officeDocument/2006/relationships/slideLayout" Target="../slideLayouts/slideLayout1495.xml"/><Relationship Id="rId1" Type="http://schemas.openxmlformats.org/officeDocument/2006/relationships/slideLayout" Target="../slideLayouts/slideLayout1494.xml"/><Relationship Id="rId6" Type="http://schemas.openxmlformats.org/officeDocument/2006/relationships/slideLayout" Target="../slideLayouts/slideLayout1499.xml"/><Relationship Id="rId11" Type="http://schemas.openxmlformats.org/officeDocument/2006/relationships/slideLayout" Target="../slideLayouts/slideLayout1504.xml"/><Relationship Id="rId5" Type="http://schemas.openxmlformats.org/officeDocument/2006/relationships/slideLayout" Target="../slideLayouts/slideLayout1498.xml"/><Relationship Id="rId10" Type="http://schemas.openxmlformats.org/officeDocument/2006/relationships/slideLayout" Target="../slideLayouts/slideLayout1503.xml"/><Relationship Id="rId4" Type="http://schemas.openxmlformats.org/officeDocument/2006/relationships/slideLayout" Target="../slideLayouts/slideLayout1497.xml"/><Relationship Id="rId9" Type="http://schemas.openxmlformats.org/officeDocument/2006/relationships/slideLayout" Target="../slideLayouts/slideLayout1502.xml"/></Relationships>
</file>

<file path=ppt/slideMasters/_rels/slideMaster1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07.xml"/><Relationship Id="rId7" Type="http://schemas.openxmlformats.org/officeDocument/2006/relationships/slideLayout" Target="../slideLayouts/slideLayout1511.xml"/><Relationship Id="rId12" Type="http://schemas.openxmlformats.org/officeDocument/2006/relationships/theme" Target="../theme/theme139.xml"/><Relationship Id="rId2" Type="http://schemas.openxmlformats.org/officeDocument/2006/relationships/slideLayout" Target="../slideLayouts/slideLayout1506.xml"/><Relationship Id="rId1" Type="http://schemas.openxmlformats.org/officeDocument/2006/relationships/slideLayout" Target="../slideLayouts/slideLayout1505.xml"/><Relationship Id="rId6" Type="http://schemas.openxmlformats.org/officeDocument/2006/relationships/slideLayout" Target="../slideLayouts/slideLayout1510.xml"/><Relationship Id="rId11" Type="http://schemas.openxmlformats.org/officeDocument/2006/relationships/slideLayout" Target="../slideLayouts/slideLayout1515.xml"/><Relationship Id="rId5" Type="http://schemas.openxmlformats.org/officeDocument/2006/relationships/slideLayout" Target="../slideLayouts/slideLayout1509.xml"/><Relationship Id="rId10" Type="http://schemas.openxmlformats.org/officeDocument/2006/relationships/slideLayout" Target="../slideLayouts/slideLayout1514.xml"/><Relationship Id="rId4" Type="http://schemas.openxmlformats.org/officeDocument/2006/relationships/slideLayout" Target="../slideLayouts/slideLayout1508.xml"/><Relationship Id="rId9" Type="http://schemas.openxmlformats.org/officeDocument/2006/relationships/slideLayout" Target="../slideLayouts/slideLayout151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9.xml"/><Relationship Id="rId7" Type="http://schemas.openxmlformats.org/officeDocument/2006/relationships/slideLayout" Target="../slideLayouts/slideLayout143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38.xml"/><Relationship Id="rId1" Type="http://schemas.openxmlformats.org/officeDocument/2006/relationships/slideLayout" Target="../slideLayouts/slideLayout137.xml"/><Relationship Id="rId6" Type="http://schemas.openxmlformats.org/officeDocument/2006/relationships/slideLayout" Target="../slideLayouts/slideLayout142.xml"/><Relationship Id="rId11" Type="http://schemas.openxmlformats.org/officeDocument/2006/relationships/slideLayout" Target="../slideLayouts/slideLayout147.xml"/><Relationship Id="rId5" Type="http://schemas.openxmlformats.org/officeDocument/2006/relationships/slideLayout" Target="../slideLayouts/slideLayout141.xml"/><Relationship Id="rId10" Type="http://schemas.openxmlformats.org/officeDocument/2006/relationships/slideLayout" Target="../slideLayouts/slideLayout146.xml"/><Relationship Id="rId4" Type="http://schemas.openxmlformats.org/officeDocument/2006/relationships/slideLayout" Target="../slideLayouts/slideLayout140.xml"/><Relationship Id="rId9" Type="http://schemas.openxmlformats.org/officeDocument/2006/relationships/slideLayout" Target="../slideLayouts/slideLayout145.xml"/></Relationships>
</file>

<file path=ppt/slideMasters/_rels/slideMaster1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18.xml"/><Relationship Id="rId7" Type="http://schemas.openxmlformats.org/officeDocument/2006/relationships/slideLayout" Target="../slideLayouts/slideLayout1522.xml"/><Relationship Id="rId12" Type="http://schemas.openxmlformats.org/officeDocument/2006/relationships/theme" Target="../theme/theme140.xml"/><Relationship Id="rId2" Type="http://schemas.openxmlformats.org/officeDocument/2006/relationships/slideLayout" Target="../slideLayouts/slideLayout1517.xml"/><Relationship Id="rId1" Type="http://schemas.openxmlformats.org/officeDocument/2006/relationships/slideLayout" Target="../slideLayouts/slideLayout1516.xml"/><Relationship Id="rId6" Type="http://schemas.openxmlformats.org/officeDocument/2006/relationships/slideLayout" Target="../slideLayouts/slideLayout1521.xml"/><Relationship Id="rId11" Type="http://schemas.openxmlformats.org/officeDocument/2006/relationships/slideLayout" Target="../slideLayouts/slideLayout1526.xml"/><Relationship Id="rId5" Type="http://schemas.openxmlformats.org/officeDocument/2006/relationships/slideLayout" Target="../slideLayouts/slideLayout1520.xml"/><Relationship Id="rId10" Type="http://schemas.openxmlformats.org/officeDocument/2006/relationships/slideLayout" Target="../slideLayouts/slideLayout1525.xml"/><Relationship Id="rId4" Type="http://schemas.openxmlformats.org/officeDocument/2006/relationships/slideLayout" Target="../slideLayouts/slideLayout1519.xml"/><Relationship Id="rId9" Type="http://schemas.openxmlformats.org/officeDocument/2006/relationships/slideLayout" Target="../slideLayouts/slideLayout1524.xml"/></Relationships>
</file>

<file path=ppt/slideMasters/_rels/slideMaster1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29.xml"/><Relationship Id="rId7" Type="http://schemas.openxmlformats.org/officeDocument/2006/relationships/slideLayout" Target="../slideLayouts/slideLayout1533.xml"/><Relationship Id="rId12" Type="http://schemas.openxmlformats.org/officeDocument/2006/relationships/theme" Target="../theme/theme141.xml"/><Relationship Id="rId2" Type="http://schemas.openxmlformats.org/officeDocument/2006/relationships/slideLayout" Target="../slideLayouts/slideLayout1528.xml"/><Relationship Id="rId1" Type="http://schemas.openxmlformats.org/officeDocument/2006/relationships/slideLayout" Target="../slideLayouts/slideLayout1527.xml"/><Relationship Id="rId6" Type="http://schemas.openxmlformats.org/officeDocument/2006/relationships/slideLayout" Target="../slideLayouts/slideLayout1532.xml"/><Relationship Id="rId11" Type="http://schemas.openxmlformats.org/officeDocument/2006/relationships/slideLayout" Target="../slideLayouts/slideLayout1537.xml"/><Relationship Id="rId5" Type="http://schemas.openxmlformats.org/officeDocument/2006/relationships/slideLayout" Target="../slideLayouts/slideLayout1531.xml"/><Relationship Id="rId10" Type="http://schemas.openxmlformats.org/officeDocument/2006/relationships/slideLayout" Target="../slideLayouts/slideLayout1536.xml"/><Relationship Id="rId4" Type="http://schemas.openxmlformats.org/officeDocument/2006/relationships/slideLayout" Target="../slideLayouts/slideLayout1530.xml"/><Relationship Id="rId9" Type="http://schemas.openxmlformats.org/officeDocument/2006/relationships/slideLayout" Target="../slideLayouts/slideLayout1535.xml"/></Relationships>
</file>

<file path=ppt/slideMasters/_rels/slideMaster1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40.xml"/><Relationship Id="rId7" Type="http://schemas.openxmlformats.org/officeDocument/2006/relationships/slideLayout" Target="../slideLayouts/slideLayout1544.xml"/><Relationship Id="rId12" Type="http://schemas.openxmlformats.org/officeDocument/2006/relationships/theme" Target="../theme/theme142.xml"/><Relationship Id="rId2" Type="http://schemas.openxmlformats.org/officeDocument/2006/relationships/slideLayout" Target="../slideLayouts/slideLayout1539.xml"/><Relationship Id="rId1" Type="http://schemas.openxmlformats.org/officeDocument/2006/relationships/slideLayout" Target="../slideLayouts/slideLayout1538.xml"/><Relationship Id="rId6" Type="http://schemas.openxmlformats.org/officeDocument/2006/relationships/slideLayout" Target="../slideLayouts/slideLayout1543.xml"/><Relationship Id="rId11" Type="http://schemas.openxmlformats.org/officeDocument/2006/relationships/slideLayout" Target="../slideLayouts/slideLayout1548.xml"/><Relationship Id="rId5" Type="http://schemas.openxmlformats.org/officeDocument/2006/relationships/slideLayout" Target="../slideLayouts/slideLayout1542.xml"/><Relationship Id="rId10" Type="http://schemas.openxmlformats.org/officeDocument/2006/relationships/slideLayout" Target="../slideLayouts/slideLayout1547.xml"/><Relationship Id="rId4" Type="http://schemas.openxmlformats.org/officeDocument/2006/relationships/slideLayout" Target="../slideLayouts/slideLayout1541.xml"/><Relationship Id="rId9" Type="http://schemas.openxmlformats.org/officeDocument/2006/relationships/slideLayout" Target="../slideLayouts/slideLayout1546.xml"/></Relationships>
</file>

<file path=ppt/slideMasters/_rels/slideMaster1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51.xml"/><Relationship Id="rId7" Type="http://schemas.openxmlformats.org/officeDocument/2006/relationships/slideLayout" Target="../slideLayouts/slideLayout1555.xml"/><Relationship Id="rId12" Type="http://schemas.openxmlformats.org/officeDocument/2006/relationships/theme" Target="../theme/theme143.xml"/><Relationship Id="rId2" Type="http://schemas.openxmlformats.org/officeDocument/2006/relationships/slideLayout" Target="../slideLayouts/slideLayout1550.xml"/><Relationship Id="rId1" Type="http://schemas.openxmlformats.org/officeDocument/2006/relationships/slideLayout" Target="../slideLayouts/slideLayout1549.xml"/><Relationship Id="rId6" Type="http://schemas.openxmlformats.org/officeDocument/2006/relationships/slideLayout" Target="../slideLayouts/slideLayout1554.xml"/><Relationship Id="rId11" Type="http://schemas.openxmlformats.org/officeDocument/2006/relationships/slideLayout" Target="../slideLayouts/slideLayout1559.xml"/><Relationship Id="rId5" Type="http://schemas.openxmlformats.org/officeDocument/2006/relationships/slideLayout" Target="../slideLayouts/slideLayout1553.xml"/><Relationship Id="rId10" Type="http://schemas.openxmlformats.org/officeDocument/2006/relationships/slideLayout" Target="../slideLayouts/slideLayout1558.xml"/><Relationship Id="rId4" Type="http://schemas.openxmlformats.org/officeDocument/2006/relationships/slideLayout" Target="../slideLayouts/slideLayout1552.xml"/><Relationship Id="rId9" Type="http://schemas.openxmlformats.org/officeDocument/2006/relationships/slideLayout" Target="../slideLayouts/slideLayout1557.xml"/></Relationships>
</file>

<file path=ppt/slideMasters/_rels/slideMaster1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62.xml"/><Relationship Id="rId7" Type="http://schemas.openxmlformats.org/officeDocument/2006/relationships/slideLayout" Target="../slideLayouts/slideLayout1566.xml"/><Relationship Id="rId12" Type="http://schemas.openxmlformats.org/officeDocument/2006/relationships/theme" Target="../theme/theme144.xml"/><Relationship Id="rId2" Type="http://schemas.openxmlformats.org/officeDocument/2006/relationships/slideLayout" Target="../slideLayouts/slideLayout1561.xml"/><Relationship Id="rId1" Type="http://schemas.openxmlformats.org/officeDocument/2006/relationships/slideLayout" Target="../slideLayouts/slideLayout1560.xml"/><Relationship Id="rId6" Type="http://schemas.openxmlformats.org/officeDocument/2006/relationships/slideLayout" Target="../slideLayouts/slideLayout1565.xml"/><Relationship Id="rId11" Type="http://schemas.openxmlformats.org/officeDocument/2006/relationships/slideLayout" Target="../slideLayouts/slideLayout1570.xml"/><Relationship Id="rId5" Type="http://schemas.openxmlformats.org/officeDocument/2006/relationships/slideLayout" Target="../slideLayouts/slideLayout1564.xml"/><Relationship Id="rId10" Type="http://schemas.openxmlformats.org/officeDocument/2006/relationships/slideLayout" Target="../slideLayouts/slideLayout1569.xml"/><Relationship Id="rId4" Type="http://schemas.openxmlformats.org/officeDocument/2006/relationships/slideLayout" Target="../slideLayouts/slideLayout1563.xml"/><Relationship Id="rId9" Type="http://schemas.openxmlformats.org/officeDocument/2006/relationships/slideLayout" Target="../slideLayouts/slideLayout1568.xml"/></Relationships>
</file>

<file path=ppt/slideMasters/_rels/slideMaster1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7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73.xml"/><Relationship Id="rId7" Type="http://schemas.openxmlformats.org/officeDocument/2006/relationships/slideLayout" Target="../slideLayouts/slideLayout1577.xml"/><Relationship Id="rId12" Type="http://schemas.openxmlformats.org/officeDocument/2006/relationships/theme" Target="../theme/theme145.xml"/><Relationship Id="rId2" Type="http://schemas.openxmlformats.org/officeDocument/2006/relationships/slideLayout" Target="../slideLayouts/slideLayout1572.xml"/><Relationship Id="rId1" Type="http://schemas.openxmlformats.org/officeDocument/2006/relationships/slideLayout" Target="../slideLayouts/slideLayout1571.xml"/><Relationship Id="rId6" Type="http://schemas.openxmlformats.org/officeDocument/2006/relationships/slideLayout" Target="../slideLayouts/slideLayout1576.xml"/><Relationship Id="rId11" Type="http://schemas.openxmlformats.org/officeDocument/2006/relationships/slideLayout" Target="../slideLayouts/slideLayout1581.xml"/><Relationship Id="rId5" Type="http://schemas.openxmlformats.org/officeDocument/2006/relationships/slideLayout" Target="../slideLayouts/slideLayout1575.xml"/><Relationship Id="rId10" Type="http://schemas.openxmlformats.org/officeDocument/2006/relationships/slideLayout" Target="../slideLayouts/slideLayout1580.xml"/><Relationship Id="rId4" Type="http://schemas.openxmlformats.org/officeDocument/2006/relationships/slideLayout" Target="../slideLayouts/slideLayout1574.xml"/><Relationship Id="rId9" Type="http://schemas.openxmlformats.org/officeDocument/2006/relationships/slideLayout" Target="../slideLayouts/slideLayout1579.xml"/></Relationships>
</file>

<file path=ppt/slideMasters/_rels/slideMaster1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84.xml"/><Relationship Id="rId7" Type="http://schemas.openxmlformats.org/officeDocument/2006/relationships/slideLayout" Target="../slideLayouts/slideLayout1588.xml"/><Relationship Id="rId12" Type="http://schemas.openxmlformats.org/officeDocument/2006/relationships/theme" Target="../theme/theme146.xml"/><Relationship Id="rId2" Type="http://schemas.openxmlformats.org/officeDocument/2006/relationships/slideLayout" Target="../slideLayouts/slideLayout1583.xml"/><Relationship Id="rId1" Type="http://schemas.openxmlformats.org/officeDocument/2006/relationships/slideLayout" Target="../slideLayouts/slideLayout1582.xml"/><Relationship Id="rId6" Type="http://schemas.openxmlformats.org/officeDocument/2006/relationships/slideLayout" Target="../slideLayouts/slideLayout1587.xml"/><Relationship Id="rId11" Type="http://schemas.openxmlformats.org/officeDocument/2006/relationships/slideLayout" Target="../slideLayouts/slideLayout1592.xml"/><Relationship Id="rId5" Type="http://schemas.openxmlformats.org/officeDocument/2006/relationships/slideLayout" Target="../slideLayouts/slideLayout1586.xml"/><Relationship Id="rId10" Type="http://schemas.openxmlformats.org/officeDocument/2006/relationships/slideLayout" Target="../slideLayouts/slideLayout1591.xml"/><Relationship Id="rId4" Type="http://schemas.openxmlformats.org/officeDocument/2006/relationships/slideLayout" Target="../slideLayouts/slideLayout1585.xml"/><Relationship Id="rId9" Type="http://schemas.openxmlformats.org/officeDocument/2006/relationships/slideLayout" Target="../slideLayouts/slideLayout1590.xml"/></Relationships>
</file>

<file path=ppt/slideMasters/_rels/slideMaster1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95.xml"/><Relationship Id="rId7" Type="http://schemas.openxmlformats.org/officeDocument/2006/relationships/slideLayout" Target="../slideLayouts/slideLayout1599.xml"/><Relationship Id="rId12" Type="http://schemas.openxmlformats.org/officeDocument/2006/relationships/theme" Target="../theme/theme147.xml"/><Relationship Id="rId2" Type="http://schemas.openxmlformats.org/officeDocument/2006/relationships/slideLayout" Target="../slideLayouts/slideLayout1594.xml"/><Relationship Id="rId1" Type="http://schemas.openxmlformats.org/officeDocument/2006/relationships/slideLayout" Target="../slideLayouts/slideLayout1593.xml"/><Relationship Id="rId6" Type="http://schemas.openxmlformats.org/officeDocument/2006/relationships/slideLayout" Target="../slideLayouts/slideLayout1598.xml"/><Relationship Id="rId11" Type="http://schemas.openxmlformats.org/officeDocument/2006/relationships/slideLayout" Target="../slideLayouts/slideLayout1603.xml"/><Relationship Id="rId5" Type="http://schemas.openxmlformats.org/officeDocument/2006/relationships/slideLayout" Target="../slideLayouts/slideLayout1597.xml"/><Relationship Id="rId10" Type="http://schemas.openxmlformats.org/officeDocument/2006/relationships/slideLayout" Target="../slideLayouts/slideLayout1602.xml"/><Relationship Id="rId4" Type="http://schemas.openxmlformats.org/officeDocument/2006/relationships/slideLayout" Target="../slideLayouts/slideLayout1596.xml"/><Relationship Id="rId9" Type="http://schemas.openxmlformats.org/officeDocument/2006/relationships/slideLayout" Target="../slideLayouts/slideLayout1601.xml"/></Relationships>
</file>

<file path=ppt/slideMasters/_rels/slideMaster1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1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06.xml"/><Relationship Id="rId7" Type="http://schemas.openxmlformats.org/officeDocument/2006/relationships/slideLayout" Target="../slideLayouts/slideLayout1610.xml"/><Relationship Id="rId12" Type="http://schemas.openxmlformats.org/officeDocument/2006/relationships/theme" Target="../theme/theme148.xml"/><Relationship Id="rId2" Type="http://schemas.openxmlformats.org/officeDocument/2006/relationships/slideLayout" Target="../slideLayouts/slideLayout1605.xml"/><Relationship Id="rId1" Type="http://schemas.openxmlformats.org/officeDocument/2006/relationships/slideLayout" Target="../slideLayouts/slideLayout1604.xml"/><Relationship Id="rId6" Type="http://schemas.openxmlformats.org/officeDocument/2006/relationships/slideLayout" Target="../slideLayouts/slideLayout1609.xml"/><Relationship Id="rId11" Type="http://schemas.openxmlformats.org/officeDocument/2006/relationships/slideLayout" Target="../slideLayouts/slideLayout1614.xml"/><Relationship Id="rId5" Type="http://schemas.openxmlformats.org/officeDocument/2006/relationships/slideLayout" Target="../slideLayouts/slideLayout1608.xml"/><Relationship Id="rId10" Type="http://schemas.openxmlformats.org/officeDocument/2006/relationships/slideLayout" Target="../slideLayouts/slideLayout1613.xml"/><Relationship Id="rId4" Type="http://schemas.openxmlformats.org/officeDocument/2006/relationships/slideLayout" Target="../slideLayouts/slideLayout1607.xml"/><Relationship Id="rId9" Type="http://schemas.openxmlformats.org/officeDocument/2006/relationships/slideLayout" Target="../slideLayouts/slideLayout1612.xml"/></Relationships>
</file>

<file path=ppt/slideMasters/_rels/slideMaster149.xml.rels><?xml version="1.0" encoding="UTF-8" standalone="yes"?>
<Relationships xmlns="http://schemas.openxmlformats.org/package/2006/relationships"><Relationship Id="rId8" Type="http://schemas.openxmlformats.org/officeDocument/2006/relationships/theme" Target="../theme/theme149.xml"/><Relationship Id="rId3" Type="http://schemas.openxmlformats.org/officeDocument/2006/relationships/slideLayout" Target="../slideLayouts/slideLayout1617.xml"/><Relationship Id="rId7" Type="http://schemas.openxmlformats.org/officeDocument/2006/relationships/slideLayout" Target="../slideLayouts/slideLayout1621.xml"/><Relationship Id="rId2" Type="http://schemas.openxmlformats.org/officeDocument/2006/relationships/slideLayout" Target="../slideLayouts/slideLayout1616.xml"/><Relationship Id="rId1" Type="http://schemas.openxmlformats.org/officeDocument/2006/relationships/slideLayout" Target="../slideLayouts/slideLayout1615.xml"/><Relationship Id="rId6" Type="http://schemas.openxmlformats.org/officeDocument/2006/relationships/slideLayout" Target="../slideLayouts/slideLayout1620.xml"/><Relationship Id="rId5" Type="http://schemas.openxmlformats.org/officeDocument/2006/relationships/slideLayout" Target="../slideLayouts/slideLayout1619.xml"/><Relationship Id="rId10" Type="http://schemas.openxmlformats.org/officeDocument/2006/relationships/image" Target="../media/image8.png"/><Relationship Id="rId4" Type="http://schemas.openxmlformats.org/officeDocument/2006/relationships/slideLayout" Target="../slideLayouts/slideLayout1618.xml"/><Relationship Id="rId9" Type="http://schemas.openxmlformats.org/officeDocument/2006/relationships/image" Target="../media/image7.png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0.xml"/><Relationship Id="rId7" Type="http://schemas.openxmlformats.org/officeDocument/2006/relationships/slideLayout" Target="../slideLayouts/slideLayout154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49.xml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52.xml"/><Relationship Id="rId10" Type="http://schemas.openxmlformats.org/officeDocument/2006/relationships/slideLayout" Target="../slideLayouts/slideLayout157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/Relationships>
</file>

<file path=ppt/slideMasters/_rels/slideMaster1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24.xml"/><Relationship Id="rId7" Type="http://schemas.openxmlformats.org/officeDocument/2006/relationships/slideLayout" Target="../slideLayouts/slideLayout1628.xml"/><Relationship Id="rId12" Type="http://schemas.openxmlformats.org/officeDocument/2006/relationships/theme" Target="../theme/theme150.xml"/><Relationship Id="rId2" Type="http://schemas.openxmlformats.org/officeDocument/2006/relationships/slideLayout" Target="../slideLayouts/slideLayout1623.xml"/><Relationship Id="rId1" Type="http://schemas.openxmlformats.org/officeDocument/2006/relationships/slideLayout" Target="../slideLayouts/slideLayout1622.xml"/><Relationship Id="rId6" Type="http://schemas.openxmlformats.org/officeDocument/2006/relationships/slideLayout" Target="../slideLayouts/slideLayout1627.xml"/><Relationship Id="rId11" Type="http://schemas.openxmlformats.org/officeDocument/2006/relationships/slideLayout" Target="../slideLayouts/slideLayout1632.xml"/><Relationship Id="rId5" Type="http://schemas.openxmlformats.org/officeDocument/2006/relationships/slideLayout" Target="../slideLayouts/slideLayout1626.xml"/><Relationship Id="rId10" Type="http://schemas.openxmlformats.org/officeDocument/2006/relationships/slideLayout" Target="../slideLayouts/slideLayout1631.xml"/><Relationship Id="rId4" Type="http://schemas.openxmlformats.org/officeDocument/2006/relationships/slideLayout" Target="../slideLayouts/slideLayout1625.xml"/><Relationship Id="rId9" Type="http://schemas.openxmlformats.org/officeDocument/2006/relationships/slideLayout" Target="../slideLayouts/slideLayout1630.xml"/></Relationships>
</file>

<file path=ppt/slideMasters/_rels/slideMaster1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35.xml"/><Relationship Id="rId7" Type="http://schemas.openxmlformats.org/officeDocument/2006/relationships/slideLayout" Target="../slideLayouts/slideLayout1639.xml"/><Relationship Id="rId12" Type="http://schemas.openxmlformats.org/officeDocument/2006/relationships/theme" Target="../theme/theme151.xml"/><Relationship Id="rId2" Type="http://schemas.openxmlformats.org/officeDocument/2006/relationships/slideLayout" Target="../slideLayouts/slideLayout1634.xml"/><Relationship Id="rId1" Type="http://schemas.openxmlformats.org/officeDocument/2006/relationships/slideLayout" Target="../slideLayouts/slideLayout1633.xml"/><Relationship Id="rId6" Type="http://schemas.openxmlformats.org/officeDocument/2006/relationships/slideLayout" Target="../slideLayouts/slideLayout1638.xml"/><Relationship Id="rId11" Type="http://schemas.openxmlformats.org/officeDocument/2006/relationships/slideLayout" Target="../slideLayouts/slideLayout1643.xml"/><Relationship Id="rId5" Type="http://schemas.openxmlformats.org/officeDocument/2006/relationships/slideLayout" Target="../slideLayouts/slideLayout1637.xml"/><Relationship Id="rId10" Type="http://schemas.openxmlformats.org/officeDocument/2006/relationships/slideLayout" Target="../slideLayouts/slideLayout1642.xml"/><Relationship Id="rId4" Type="http://schemas.openxmlformats.org/officeDocument/2006/relationships/slideLayout" Target="../slideLayouts/slideLayout1636.xml"/><Relationship Id="rId9" Type="http://schemas.openxmlformats.org/officeDocument/2006/relationships/slideLayout" Target="../slideLayouts/slideLayout1641.xml"/></Relationships>
</file>

<file path=ppt/slideMasters/_rels/slideMaster1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46.xml"/><Relationship Id="rId7" Type="http://schemas.openxmlformats.org/officeDocument/2006/relationships/slideLayout" Target="../slideLayouts/slideLayout1650.xml"/><Relationship Id="rId12" Type="http://schemas.openxmlformats.org/officeDocument/2006/relationships/theme" Target="../theme/theme152.xml"/><Relationship Id="rId2" Type="http://schemas.openxmlformats.org/officeDocument/2006/relationships/slideLayout" Target="../slideLayouts/slideLayout1645.xml"/><Relationship Id="rId1" Type="http://schemas.openxmlformats.org/officeDocument/2006/relationships/slideLayout" Target="../slideLayouts/slideLayout1644.xml"/><Relationship Id="rId6" Type="http://schemas.openxmlformats.org/officeDocument/2006/relationships/slideLayout" Target="../slideLayouts/slideLayout1649.xml"/><Relationship Id="rId11" Type="http://schemas.openxmlformats.org/officeDocument/2006/relationships/slideLayout" Target="../slideLayouts/slideLayout1654.xml"/><Relationship Id="rId5" Type="http://schemas.openxmlformats.org/officeDocument/2006/relationships/slideLayout" Target="../slideLayouts/slideLayout1648.xml"/><Relationship Id="rId10" Type="http://schemas.openxmlformats.org/officeDocument/2006/relationships/slideLayout" Target="../slideLayouts/slideLayout1653.xml"/><Relationship Id="rId4" Type="http://schemas.openxmlformats.org/officeDocument/2006/relationships/slideLayout" Target="../slideLayouts/slideLayout1647.xml"/><Relationship Id="rId9" Type="http://schemas.openxmlformats.org/officeDocument/2006/relationships/slideLayout" Target="../slideLayouts/slideLayout1652.xml"/></Relationships>
</file>

<file path=ppt/slideMasters/_rels/slideMaster1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2.xml"/><Relationship Id="rId3" Type="http://schemas.openxmlformats.org/officeDocument/2006/relationships/slideLayout" Target="../slideLayouts/slideLayout1657.xml"/><Relationship Id="rId7" Type="http://schemas.openxmlformats.org/officeDocument/2006/relationships/slideLayout" Target="../slideLayouts/slideLayout1661.xml"/><Relationship Id="rId12" Type="http://schemas.openxmlformats.org/officeDocument/2006/relationships/theme" Target="../theme/theme153.xml"/><Relationship Id="rId2" Type="http://schemas.openxmlformats.org/officeDocument/2006/relationships/slideLayout" Target="../slideLayouts/slideLayout1656.xml"/><Relationship Id="rId1" Type="http://schemas.openxmlformats.org/officeDocument/2006/relationships/slideLayout" Target="../slideLayouts/slideLayout1655.xml"/><Relationship Id="rId6" Type="http://schemas.openxmlformats.org/officeDocument/2006/relationships/slideLayout" Target="../slideLayouts/slideLayout1660.xml"/><Relationship Id="rId11" Type="http://schemas.openxmlformats.org/officeDocument/2006/relationships/slideLayout" Target="../slideLayouts/slideLayout1665.xml"/><Relationship Id="rId5" Type="http://schemas.openxmlformats.org/officeDocument/2006/relationships/slideLayout" Target="../slideLayouts/slideLayout1659.xml"/><Relationship Id="rId10" Type="http://schemas.openxmlformats.org/officeDocument/2006/relationships/slideLayout" Target="../slideLayouts/slideLayout1664.xml"/><Relationship Id="rId4" Type="http://schemas.openxmlformats.org/officeDocument/2006/relationships/slideLayout" Target="../slideLayouts/slideLayout1658.xml"/><Relationship Id="rId9" Type="http://schemas.openxmlformats.org/officeDocument/2006/relationships/slideLayout" Target="../slideLayouts/slideLayout1663.xml"/></Relationships>
</file>

<file path=ppt/slideMasters/_rels/slideMaster1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73.xml"/><Relationship Id="rId13" Type="http://schemas.openxmlformats.org/officeDocument/2006/relationships/theme" Target="../theme/theme154.xml"/><Relationship Id="rId3" Type="http://schemas.openxmlformats.org/officeDocument/2006/relationships/slideLayout" Target="../slideLayouts/slideLayout1668.xml"/><Relationship Id="rId7" Type="http://schemas.openxmlformats.org/officeDocument/2006/relationships/slideLayout" Target="../slideLayouts/slideLayout1672.xml"/><Relationship Id="rId12" Type="http://schemas.openxmlformats.org/officeDocument/2006/relationships/slideLayout" Target="../slideLayouts/slideLayout1677.xml"/><Relationship Id="rId2" Type="http://schemas.openxmlformats.org/officeDocument/2006/relationships/slideLayout" Target="../slideLayouts/slideLayout1667.xml"/><Relationship Id="rId1" Type="http://schemas.openxmlformats.org/officeDocument/2006/relationships/slideLayout" Target="../slideLayouts/slideLayout1666.xml"/><Relationship Id="rId6" Type="http://schemas.openxmlformats.org/officeDocument/2006/relationships/slideLayout" Target="../slideLayouts/slideLayout1671.xml"/><Relationship Id="rId11" Type="http://schemas.openxmlformats.org/officeDocument/2006/relationships/slideLayout" Target="../slideLayouts/slideLayout1676.xml"/><Relationship Id="rId5" Type="http://schemas.openxmlformats.org/officeDocument/2006/relationships/slideLayout" Target="../slideLayouts/slideLayout1670.xml"/><Relationship Id="rId10" Type="http://schemas.openxmlformats.org/officeDocument/2006/relationships/slideLayout" Target="../slideLayouts/slideLayout1675.xml"/><Relationship Id="rId4" Type="http://schemas.openxmlformats.org/officeDocument/2006/relationships/slideLayout" Target="../slideLayouts/slideLayout1669.xml"/><Relationship Id="rId9" Type="http://schemas.openxmlformats.org/officeDocument/2006/relationships/slideLayout" Target="../slideLayouts/slideLayout1674.xml"/></Relationships>
</file>

<file path=ppt/slideMasters/_rels/slideMaster1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8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80.xml"/><Relationship Id="rId7" Type="http://schemas.openxmlformats.org/officeDocument/2006/relationships/slideLayout" Target="../slideLayouts/slideLayout1684.xml"/><Relationship Id="rId12" Type="http://schemas.openxmlformats.org/officeDocument/2006/relationships/theme" Target="../theme/theme155.xml"/><Relationship Id="rId2" Type="http://schemas.openxmlformats.org/officeDocument/2006/relationships/slideLayout" Target="../slideLayouts/slideLayout1679.xml"/><Relationship Id="rId1" Type="http://schemas.openxmlformats.org/officeDocument/2006/relationships/slideLayout" Target="../slideLayouts/slideLayout1678.xml"/><Relationship Id="rId6" Type="http://schemas.openxmlformats.org/officeDocument/2006/relationships/slideLayout" Target="../slideLayouts/slideLayout1683.xml"/><Relationship Id="rId11" Type="http://schemas.openxmlformats.org/officeDocument/2006/relationships/slideLayout" Target="../slideLayouts/slideLayout1688.xml"/><Relationship Id="rId5" Type="http://schemas.openxmlformats.org/officeDocument/2006/relationships/slideLayout" Target="../slideLayouts/slideLayout1682.xml"/><Relationship Id="rId10" Type="http://schemas.openxmlformats.org/officeDocument/2006/relationships/slideLayout" Target="../slideLayouts/slideLayout1687.xml"/><Relationship Id="rId4" Type="http://schemas.openxmlformats.org/officeDocument/2006/relationships/slideLayout" Target="../slideLayouts/slideLayout1681.xml"/><Relationship Id="rId9" Type="http://schemas.openxmlformats.org/officeDocument/2006/relationships/slideLayout" Target="../slideLayouts/slideLayout1686.xml"/></Relationships>
</file>

<file path=ppt/slideMasters/_rels/slideMaster1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91.xml"/><Relationship Id="rId7" Type="http://schemas.openxmlformats.org/officeDocument/2006/relationships/slideLayout" Target="../slideLayouts/slideLayout1695.xml"/><Relationship Id="rId12" Type="http://schemas.openxmlformats.org/officeDocument/2006/relationships/theme" Target="../theme/theme156.xml"/><Relationship Id="rId2" Type="http://schemas.openxmlformats.org/officeDocument/2006/relationships/slideLayout" Target="../slideLayouts/slideLayout1690.xml"/><Relationship Id="rId1" Type="http://schemas.openxmlformats.org/officeDocument/2006/relationships/slideLayout" Target="../slideLayouts/slideLayout1689.xml"/><Relationship Id="rId6" Type="http://schemas.openxmlformats.org/officeDocument/2006/relationships/slideLayout" Target="../slideLayouts/slideLayout1694.xml"/><Relationship Id="rId11" Type="http://schemas.openxmlformats.org/officeDocument/2006/relationships/slideLayout" Target="../slideLayouts/slideLayout1699.xml"/><Relationship Id="rId5" Type="http://schemas.openxmlformats.org/officeDocument/2006/relationships/slideLayout" Target="../slideLayouts/slideLayout1693.xml"/><Relationship Id="rId10" Type="http://schemas.openxmlformats.org/officeDocument/2006/relationships/slideLayout" Target="../slideLayouts/slideLayout1698.xml"/><Relationship Id="rId4" Type="http://schemas.openxmlformats.org/officeDocument/2006/relationships/slideLayout" Target="../slideLayouts/slideLayout1692.xml"/><Relationship Id="rId9" Type="http://schemas.openxmlformats.org/officeDocument/2006/relationships/slideLayout" Target="../slideLayouts/slideLayout1697.xml"/></Relationships>
</file>

<file path=ppt/slideMasters/_rels/slideMaster1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0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02.xml"/><Relationship Id="rId7" Type="http://schemas.openxmlformats.org/officeDocument/2006/relationships/slideLayout" Target="../slideLayouts/slideLayout1706.xml"/><Relationship Id="rId12" Type="http://schemas.openxmlformats.org/officeDocument/2006/relationships/theme" Target="../theme/theme157.xml"/><Relationship Id="rId2" Type="http://schemas.openxmlformats.org/officeDocument/2006/relationships/slideLayout" Target="../slideLayouts/slideLayout1701.xml"/><Relationship Id="rId1" Type="http://schemas.openxmlformats.org/officeDocument/2006/relationships/slideLayout" Target="../slideLayouts/slideLayout1700.xml"/><Relationship Id="rId6" Type="http://schemas.openxmlformats.org/officeDocument/2006/relationships/slideLayout" Target="../slideLayouts/slideLayout1705.xml"/><Relationship Id="rId11" Type="http://schemas.openxmlformats.org/officeDocument/2006/relationships/slideLayout" Target="../slideLayouts/slideLayout1710.xml"/><Relationship Id="rId5" Type="http://schemas.openxmlformats.org/officeDocument/2006/relationships/slideLayout" Target="../slideLayouts/slideLayout1704.xml"/><Relationship Id="rId10" Type="http://schemas.openxmlformats.org/officeDocument/2006/relationships/slideLayout" Target="../slideLayouts/slideLayout1709.xml"/><Relationship Id="rId4" Type="http://schemas.openxmlformats.org/officeDocument/2006/relationships/slideLayout" Target="../slideLayouts/slideLayout1703.xml"/><Relationship Id="rId9" Type="http://schemas.openxmlformats.org/officeDocument/2006/relationships/slideLayout" Target="../slideLayouts/slideLayout1708.xml"/></Relationships>
</file>

<file path=ppt/slideMasters/_rels/slideMaster1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1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13.xml"/><Relationship Id="rId7" Type="http://schemas.openxmlformats.org/officeDocument/2006/relationships/slideLayout" Target="../slideLayouts/slideLayout1717.xml"/><Relationship Id="rId12" Type="http://schemas.openxmlformats.org/officeDocument/2006/relationships/theme" Target="../theme/theme158.xml"/><Relationship Id="rId2" Type="http://schemas.openxmlformats.org/officeDocument/2006/relationships/slideLayout" Target="../slideLayouts/slideLayout1712.xml"/><Relationship Id="rId1" Type="http://schemas.openxmlformats.org/officeDocument/2006/relationships/slideLayout" Target="../slideLayouts/slideLayout1711.xml"/><Relationship Id="rId6" Type="http://schemas.openxmlformats.org/officeDocument/2006/relationships/slideLayout" Target="../slideLayouts/slideLayout1716.xml"/><Relationship Id="rId11" Type="http://schemas.openxmlformats.org/officeDocument/2006/relationships/slideLayout" Target="../slideLayouts/slideLayout1721.xml"/><Relationship Id="rId5" Type="http://schemas.openxmlformats.org/officeDocument/2006/relationships/slideLayout" Target="../slideLayouts/slideLayout1715.xml"/><Relationship Id="rId10" Type="http://schemas.openxmlformats.org/officeDocument/2006/relationships/slideLayout" Target="../slideLayouts/slideLayout1720.xml"/><Relationship Id="rId4" Type="http://schemas.openxmlformats.org/officeDocument/2006/relationships/slideLayout" Target="../slideLayouts/slideLayout1714.xml"/><Relationship Id="rId9" Type="http://schemas.openxmlformats.org/officeDocument/2006/relationships/slideLayout" Target="../slideLayouts/slideLayout1719.xml"/></Relationships>
</file>

<file path=ppt/slideMasters/_rels/slideMaster1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24.xml"/><Relationship Id="rId7" Type="http://schemas.openxmlformats.org/officeDocument/2006/relationships/slideLayout" Target="../slideLayouts/slideLayout1728.xml"/><Relationship Id="rId12" Type="http://schemas.openxmlformats.org/officeDocument/2006/relationships/theme" Target="../theme/theme159.xml"/><Relationship Id="rId2" Type="http://schemas.openxmlformats.org/officeDocument/2006/relationships/slideLayout" Target="../slideLayouts/slideLayout1723.xml"/><Relationship Id="rId1" Type="http://schemas.openxmlformats.org/officeDocument/2006/relationships/slideLayout" Target="../slideLayouts/slideLayout1722.xml"/><Relationship Id="rId6" Type="http://schemas.openxmlformats.org/officeDocument/2006/relationships/slideLayout" Target="../slideLayouts/slideLayout1727.xml"/><Relationship Id="rId11" Type="http://schemas.openxmlformats.org/officeDocument/2006/relationships/slideLayout" Target="../slideLayouts/slideLayout1732.xml"/><Relationship Id="rId5" Type="http://schemas.openxmlformats.org/officeDocument/2006/relationships/slideLayout" Target="../slideLayouts/slideLayout1726.xml"/><Relationship Id="rId10" Type="http://schemas.openxmlformats.org/officeDocument/2006/relationships/slideLayout" Target="../slideLayouts/slideLayout1731.xml"/><Relationship Id="rId4" Type="http://schemas.openxmlformats.org/officeDocument/2006/relationships/slideLayout" Target="../slideLayouts/slideLayout1725.xml"/><Relationship Id="rId9" Type="http://schemas.openxmlformats.org/officeDocument/2006/relationships/slideLayout" Target="../slideLayouts/slideLayout1730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1.xml"/><Relationship Id="rId7" Type="http://schemas.openxmlformats.org/officeDocument/2006/relationships/slideLayout" Target="../slideLayouts/slideLayout165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11" Type="http://schemas.openxmlformats.org/officeDocument/2006/relationships/slideLayout" Target="../slideLayouts/slideLayout169.xml"/><Relationship Id="rId5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68.xml"/><Relationship Id="rId4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7.xml"/></Relationships>
</file>

<file path=ppt/slideMasters/_rels/slideMaster1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35.xml"/><Relationship Id="rId7" Type="http://schemas.openxmlformats.org/officeDocument/2006/relationships/slideLayout" Target="../slideLayouts/slideLayout1739.xml"/><Relationship Id="rId12" Type="http://schemas.openxmlformats.org/officeDocument/2006/relationships/theme" Target="../theme/theme160.xml"/><Relationship Id="rId2" Type="http://schemas.openxmlformats.org/officeDocument/2006/relationships/slideLayout" Target="../slideLayouts/slideLayout1734.xml"/><Relationship Id="rId1" Type="http://schemas.openxmlformats.org/officeDocument/2006/relationships/slideLayout" Target="../slideLayouts/slideLayout1733.xml"/><Relationship Id="rId6" Type="http://schemas.openxmlformats.org/officeDocument/2006/relationships/slideLayout" Target="../slideLayouts/slideLayout1738.xml"/><Relationship Id="rId11" Type="http://schemas.openxmlformats.org/officeDocument/2006/relationships/slideLayout" Target="../slideLayouts/slideLayout1743.xml"/><Relationship Id="rId5" Type="http://schemas.openxmlformats.org/officeDocument/2006/relationships/slideLayout" Target="../slideLayouts/slideLayout1737.xml"/><Relationship Id="rId10" Type="http://schemas.openxmlformats.org/officeDocument/2006/relationships/slideLayout" Target="../slideLayouts/slideLayout1742.xml"/><Relationship Id="rId4" Type="http://schemas.openxmlformats.org/officeDocument/2006/relationships/slideLayout" Target="../slideLayouts/slideLayout1736.xml"/><Relationship Id="rId9" Type="http://schemas.openxmlformats.org/officeDocument/2006/relationships/slideLayout" Target="../slideLayouts/slideLayout1741.xml"/></Relationships>
</file>

<file path=ppt/slideMasters/_rels/slideMaster1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5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46.xml"/><Relationship Id="rId7" Type="http://schemas.openxmlformats.org/officeDocument/2006/relationships/slideLayout" Target="../slideLayouts/slideLayout1750.xml"/><Relationship Id="rId12" Type="http://schemas.openxmlformats.org/officeDocument/2006/relationships/theme" Target="../theme/theme161.xml"/><Relationship Id="rId2" Type="http://schemas.openxmlformats.org/officeDocument/2006/relationships/slideLayout" Target="../slideLayouts/slideLayout1745.xml"/><Relationship Id="rId1" Type="http://schemas.openxmlformats.org/officeDocument/2006/relationships/slideLayout" Target="../slideLayouts/slideLayout1744.xml"/><Relationship Id="rId6" Type="http://schemas.openxmlformats.org/officeDocument/2006/relationships/slideLayout" Target="../slideLayouts/slideLayout1749.xml"/><Relationship Id="rId11" Type="http://schemas.openxmlformats.org/officeDocument/2006/relationships/slideLayout" Target="../slideLayouts/slideLayout1754.xml"/><Relationship Id="rId5" Type="http://schemas.openxmlformats.org/officeDocument/2006/relationships/slideLayout" Target="../slideLayouts/slideLayout1748.xml"/><Relationship Id="rId10" Type="http://schemas.openxmlformats.org/officeDocument/2006/relationships/slideLayout" Target="../slideLayouts/slideLayout1753.xml"/><Relationship Id="rId4" Type="http://schemas.openxmlformats.org/officeDocument/2006/relationships/slideLayout" Target="../slideLayouts/slideLayout1747.xml"/><Relationship Id="rId9" Type="http://schemas.openxmlformats.org/officeDocument/2006/relationships/slideLayout" Target="../slideLayouts/slideLayout1752.xml"/></Relationships>
</file>

<file path=ppt/slideMasters/_rels/slideMaster1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2.xml"/><Relationship Id="rId3" Type="http://schemas.openxmlformats.org/officeDocument/2006/relationships/slideLayout" Target="../slideLayouts/slideLayout1757.xml"/><Relationship Id="rId7" Type="http://schemas.openxmlformats.org/officeDocument/2006/relationships/slideLayout" Target="../slideLayouts/slideLayout1761.xml"/><Relationship Id="rId12" Type="http://schemas.openxmlformats.org/officeDocument/2006/relationships/theme" Target="../theme/theme162.xml"/><Relationship Id="rId2" Type="http://schemas.openxmlformats.org/officeDocument/2006/relationships/slideLayout" Target="../slideLayouts/slideLayout1756.xml"/><Relationship Id="rId1" Type="http://schemas.openxmlformats.org/officeDocument/2006/relationships/slideLayout" Target="../slideLayouts/slideLayout1755.xml"/><Relationship Id="rId6" Type="http://schemas.openxmlformats.org/officeDocument/2006/relationships/slideLayout" Target="../slideLayouts/slideLayout1760.xml"/><Relationship Id="rId11" Type="http://schemas.openxmlformats.org/officeDocument/2006/relationships/slideLayout" Target="../slideLayouts/slideLayout1765.xml"/><Relationship Id="rId5" Type="http://schemas.openxmlformats.org/officeDocument/2006/relationships/slideLayout" Target="../slideLayouts/slideLayout1759.xml"/><Relationship Id="rId10" Type="http://schemas.openxmlformats.org/officeDocument/2006/relationships/slideLayout" Target="../slideLayouts/slideLayout1764.xml"/><Relationship Id="rId4" Type="http://schemas.openxmlformats.org/officeDocument/2006/relationships/slideLayout" Target="../slideLayouts/slideLayout1758.xml"/><Relationship Id="rId9" Type="http://schemas.openxmlformats.org/officeDocument/2006/relationships/slideLayout" Target="../slideLayouts/slideLayout1763.xml"/></Relationships>
</file>

<file path=ppt/slideMasters/_rels/slideMaster1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3.xml"/><Relationship Id="rId3" Type="http://schemas.openxmlformats.org/officeDocument/2006/relationships/slideLayout" Target="../slideLayouts/slideLayout1768.xml"/><Relationship Id="rId7" Type="http://schemas.openxmlformats.org/officeDocument/2006/relationships/slideLayout" Target="../slideLayouts/slideLayout1772.xml"/><Relationship Id="rId12" Type="http://schemas.openxmlformats.org/officeDocument/2006/relationships/theme" Target="../theme/theme163.xml"/><Relationship Id="rId2" Type="http://schemas.openxmlformats.org/officeDocument/2006/relationships/slideLayout" Target="../slideLayouts/slideLayout1767.xml"/><Relationship Id="rId1" Type="http://schemas.openxmlformats.org/officeDocument/2006/relationships/slideLayout" Target="../slideLayouts/slideLayout1766.xml"/><Relationship Id="rId6" Type="http://schemas.openxmlformats.org/officeDocument/2006/relationships/slideLayout" Target="../slideLayouts/slideLayout1771.xml"/><Relationship Id="rId11" Type="http://schemas.openxmlformats.org/officeDocument/2006/relationships/slideLayout" Target="../slideLayouts/slideLayout1776.xml"/><Relationship Id="rId5" Type="http://schemas.openxmlformats.org/officeDocument/2006/relationships/slideLayout" Target="../slideLayouts/slideLayout1770.xml"/><Relationship Id="rId10" Type="http://schemas.openxmlformats.org/officeDocument/2006/relationships/slideLayout" Target="../slideLayouts/slideLayout1775.xml"/><Relationship Id="rId4" Type="http://schemas.openxmlformats.org/officeDocument/2006/relationships/slideLayout" Target="../slideLayouts/slideLayout1769.xml"/><Relationship Id="rId9" Type="http://schemas.openxmlformats.org/officeDocument/2006/relationships/slideLayout" Target="../slideLayouts/slideLayout1774.xml"/></Relationships>
</file>

<file path=ppt/slideMasters/_rels/slideMaster1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4.xml"/><Relationship Id="rId13" Type="http://schemas.openxmlformats.org/officeDocument/2006/relationships/theme" Target="../theme/theme164.xml"/><Relationship Id="rId3" Type="http://schemas.openxmlformats.org/officeDocument/2006/relationships/slideLayout" Target="../slideLayouts/slideLayout1779.xml"/><Relationship Id="rId7" Type="http://schemas.openxmlformats.org/officeDocument/2006/relationships/slideLayout" Target="../slideLayouts/slideLayout1783.xml"/><Relationship Id="rId12" Type="http://schemas.openxmlformats.org/officeDocument/2006/relationships/slideLayout" Target="../slideLayouts/slideLayout1788.xml"/><Relationship Id="rId2" Type="http://schemas.openxmlformats.org/officeDocument/2006/relationships/slideLayout" Target="../slideLayouts/slideLayout1778.xml"/><Relationship Id="rId1" Type="http://schemas.openxmlformats.org/officeDocument/2006/relationships/slideLayout" Target="../slideLayouts/slideLayout1777.xml"/><Relationship Id="rId6" Type="http://schemas.openxmlformats.org/officeDocument/2006/relationships/slideLayout" Target="../slideLayouts/slideLayout1782.xml"/><Relationship Id="rId11" Type="http://schemas.openxmlformats.org/officeDocument/2006/relationships/slideLayout" Target="../slideLayouts/slideLayout1787.xml"/><Relationship Id="rId5" Type="http://schemas.openxmlformats.org/officeDocument/2006/relationships/slideLayout" Target="../slideLayouts/slideLayout1781.xml"/><Relationship Id="rId10" Type="http://schemas.openxmlformats.org/officeDocument/2006/relationships/slideLayout" Target="../slideLayouts/slideLayout1786.xml"/><Relationship Id="rId4" Type="http://schemas.openxmlformats.org/officeDocument/2006/relationships/slideLayout" Target="../slideLayouts/slideLayout1780.xml"/><Relationship Id="rId9" Type="http://schemas.openxmlformats.org/officeDocument/2006/relationships/slideLayout" Target="../slideLayouts/slideLayout1785.xml"/></Relationships>
</file>

<file path=ppt/slideMasters/_rels/slideMaster1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91.xml"/><Relationship Id="rId7" Type="http://schemas.openxmlformats.org/officeDocument/2006/relationships/slideLayout" Target="../slideLayouts/slideLayout1795.xml"/><Relationship Id="rId12" Type="http://schemas.openxmlformats.org/officeDocument/2006/relationships/theme" Target="../theme/theme165.xml"/><Relationship Id="rId2" Type="http://schemas.openxmlformats.org/officeDocument/2006/relationships/slideLayout" Target="../slideLayouts/slideLayout1790.xml"/><Relationship Id="rId1" Type="http://schemas.openxmlformats.org/officeDocument/2006/relationships/slideLayout" Target="../slideLayouts/slideLayout1789.xml"/><Relationship Id="rId6" Type="http://schemas.openxmlformats.org/officeDocument/2006/relationships/slideLayout" Target="../slideLayouts/slideLayout1794.xml"/><Relationship Id="rId11" Type="http://schemas.openxmlformats.org/officeDocument/2006/relationships/slideLayout" Target="../slideLayouts/slideLayout1799.xml"/><Relationship Id="rId5" Type="http://schemas.openxmlformats.org/officeDocument/2006/relationships/slideLayout" Target="../slideLayouts/slideLayout1793.xml"/><Relationship Id="rId10" Type="http://schemas.openxmlformats.org/officeDocument/2006/relationships/slideLayout" Target="../slideLayouts/slideLayout1798.xml"/><Relationship Id="rId4" Type="http://schemas.openxmlformats.org/officeDocument/2006/relationships/slideLayout" Target="../slideLayouts/slideLayout1792.xml"/><Relationship Id="rId9" Type="http://schemas.openxmlformats.org/officeDocument/2006/relationships/slideLayout" Target="../slideLayouts/slideLayout1797.xml"/></Relationships>
</file>

<file path=ppt/slideMasters/_rels/slideMaster1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0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02.xml"/><Relationship Id="rId7" Type="http://schemas.openxmlformats.org/officeDocument/2006/relationships/slideLayout" Target="../slideLayouts/slideLayout1806.xml"/><Relationship Id="rId12" Type="http://schemas.openxmlformats.org/officeDocument/2006/relationships/theme" Target="../theme/theme166.xml"/><Relationship Id="rId2" Type="http://schemas.openxmlformats.org/officeDocument/2006/relationships/slideLayout" Target="../slideLayouts/slideLayout1801.xml"/><Relationship Id="rId1" Type="http://schemas.openxmlformats.org/officeDocument/2006/relationships/slideLayout" Target="../slideLayouts/slideLayout1800.xml"/><Relationship Id="rId6" Type="http://schemas.openxmlformats.org/officeDocument/2006/relationships/slideLayout" Target="../slideLayouts/slideLayout1805.xml"/><Relationship Id="rId11" Type="http://schemas.openxmlformats.org/officeDocument/2006/relationships/slideLayout" Target="../slideLayouts/slideLayout1810.xml"/><Relationship Id="rId5" Type="http://schemas.openxmlformats.org/officeDocument/2006/relationships/slideLayout" Target="../slideLayouts/slideLayout1804.xml"/><Relationship Id="rId10" Type="http://schemas.openxmlformats.org/officeDocument/2006/relationships/slideLayout" Target="../slideLayouts/slideLayout1809.xml"/><Relationship Id="rId4" Type="http://schemas.openxmlformats.org/officeDocument/2006/relationships/slideLayout" Target="../slideLayouts/slideLayout1803.xml"/><Relationship Id="rId9" Type="http://schemas.openxmlformats.org/officeDocument/2006/relationships/slideLayout" Target="../slideLayouts/slideLayout1808.xml"/></Relationships>
</file>

<file path=ppt/slideMasters/_rels/slideMaster1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18.xml"/><Relationship Id="rId3" Type="http://schemas.openxmlformats.org/officeDocument/2006/relationships/slideLayout" Target="../slideLayouts/slideLayout1813.xml"/><Relationship Id="rId7" Type="http://schemas.openxmlformats.org/officeDocument/2006/relationships/slideLayout" Target="../slideLayouts/slideLayout1817.xml"/><Relationship Id="rId12" Type="http://schemas.openxmlformats.org/officeDocument/2006/relationships/theme" Target="../theme/theme167.xml"/><Relationship Id="rId2" Type="http://schemas.openxmlformats.org/officeDocument/2006/relationships/slideLayout" Target="../slideLayouts/slideLayout1812.xml"/><Relationship Id="rId1" Type="http://schemas.openxmlformats.org/officeDocument/2006/relationships/slideLayout" Target="../slideLayouts/slideLayout1811.xml"/><Relationship Id="rId6" Type="http://schemas.openxmlformats.org/officeDocument/2006/relationships/slideLayout" Target="../slideLayouts/slideLayout1816.xml"/><Relationship Id="rId11" Type="http://schemas.openxmlformats.org/officeDocument/2006/relationships/slideLayout" Target="../slideLayouts/slideLayout1821.xml"/><Relationship Id="rId5" Type="http://schemas.openxmlformats.org/officeDocument/2006/relationships/slideLayout" Target="../slideLayouts/slideLayout1815.xml"/><Relationship Id="rId10" Type="http://schemas.openxmlformats.org/officeDocument/2006/relationships/slideLayout" Target="../slideLayouts/slideLayout1820.xml"/><Relationship Id="rId4" Type="http://schemas.openxmlformats.org/officeDocument/2006/relationships/slideLayout" Target="../slideLayouts/slideLayout1814.xml"/><Relationship Id="rId9" Type="http://schemas.openxmlformats.org/officeDocument/2006/relationships/slideLayout" Target="../slideLayouts/slideLayout1819.xml"/></Relationships>
</file>

<file path=ppt/slideMasters/_rels/slideMaster1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29.xml"/><Relationship Id="rId3" Type="http://schemas.openxmlformats.org/officeDocument/2006/relationships/slideLayout" Target="../slideLayouts/slideLayout1824.xml"/><Relationship Id="rId7" Type="http://schemas.openxmlformats.org/officeDocument/2006/relationships/slideLayout" Target="../slideLayouts/slideLayout1828.xml"/><Relationship Id="rId12" Type="http://schemas.openxmlformats.org/officeDocument/2006/relationships/theme" Target="../theme/theme168.xml"/><Relationship Id="rId2" Type="http://schemas.openxmlformats.org/officeDocument/2006/relationships/slideLayout" Target="../slideLayouts/slideLayout1823.xml"/><Relationship Id="rId1" Type="http://schemas.openxmlformats.org/officeDocument/2006/relationships/slideLayout" Target="../slideLayouts/slideLayout1822.xml"/><Relationship Id="rId6" Type="http://schemas.openxmlformats.org/officeDocument/2006/relationships/slideLayout" Target="../slideLayouts/slideLayout1827.xml"/><Relationship Id="rId11" Type="http://schemas.openxmlformats.org/officeDocument/2006/relationships/slideLayout" Target="../slideLayouts/slideLayout1832.xml"/><Relationship Id="rId5" Type="http://schemas.openxmlformats.org/officeDocument/2006/relationships/slideLayout" Target="../slideLayouts/slideLayout1826.xml"/><Relationship Id="rId10" Type="http://schemas.openxmlformats.org/officeDocument/2006/relationships/slideLayout" Target="../slideLayouts/slideLayout1831.xml"/><Relationship Id="rId4" Type="http://schemas.openxmlformats.org/officeDocument/2006/relationships/slideLayout" Target="../slideLayouts/slideLayout1825.xml"/><Relationship Id="rId9" Type="http://schemas.openxmlformats.org/officeDocument/2006/relationships/slideLayout" Target="../slideLayouts/slideLayout1830.xml"/></Relationships>
</file>

<file path=ppt/slideMasters/_rels/slideMaster1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0.xml"/><Relationship Id="rId3" Type="http://schemas.openxmlformats.org/officeDocument/2006/relationships/slideLayout" Target="../slideLayouts/slideLayout1835.xml"/><Relationship Id="rId7" Type="http://schemas.openxmlformats.org/officeDocument/2006/relationships/slideLayout" Target="../slideLayouts/slideLayout1839.xml"/><Relationship Id="rId12" Type="http://schemas.openxmlformats.org/officeDocument/2006/relationships/theme" Target="../theme/theme169.xml"/><Relationship Id="rId2" Type="http://schemas.openxmlformats.org/officeDocument/2006/relationships/slideLayout" Target="../slideLayouts/slideLayout1834.xml"/><Relationship Id="rId1" Type="http://schemas.openxmlformats.org/officeDocument/2006/relationships/slideLayout" Target="../slideLayouts/slideLayout1833.xml"/><Relationship Id="rId6" Type="http://schemas.openxmlformats.org/officeDocument/2006/relationships/slideLayout" Target="../slideLayouts/slideLayout1838.xml"/><Relationship Id="rId11" Type="http://schemas.openxmlformats.org/officeDocument/2006/relationships/slideLayout" Target="../slideLayouts/slideLayout1843.xml"/><Relationship Id="rId5" Type="http://schemas.openxmlformats.org/officeDocument/2006/relationships/slideLayout" Target="../slideLayouts/slideLayout1837.xml"/><Relationship Id="rId10" Type="http://schemas.openxmlformats.org/officeDocument/2006/relationships/slideLayout" Target="../slideLayouts/slideLayout1842.xml"/><Relationship Id="rId4" Type="http://schemas.openxmlformats.org/officeDocument/2006/relationships/slideLayout" Target="../slideLayouts/slideLayout1836.xml"/><Relationship Id="rId9" Type="http://schemas.openxmlformats.org/officeDocument/2006/relationships/slideLayout" Target="../slideLayouts/slideLayout1841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17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46.xml"/><Relationship Id="rId7" Type="http://schemas.openxmlformats.org/officeDocument/2006/relationships/theme" Target="../theme/theme170.xml"/><Relationship Id="rId2" Type="http://schemas.openxmlformats.org/officeDocument/2006/relationships/slideLayout" Target="../slideLayouts/slideLayout1845.xml"/><Relationship Id="rId1" Type="http://schemas.openxmlformats.org/officeDocument/2006/relationships/slideLayout" Target="../slideLayouts/slideLayout1844.xml"/><Relationship Id="rId6" Type="http://schemas.openxmlformats.org/officeDocument/2006/relationships/slideLayout" Target="../slideLayouts/slideLayout1849.xml"/><Relationship Id="rId5" Type="http://schemas.openxmlformats.org/officeDocument/2006/relationships/slideLayout" Target="../slideLayouts/slideLayout1848.xml"/><Relationship Id="rId4" Type="http://schemas.openxmlformats.org/officeDocument/2006/relationships/slideLayout" Target="../slideLayouts/slideLayout1847.xml"/></Relationships>
</file>

<file path=ppt/slideMasters/_rels/slideMaster17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71.xml"/><Relationship Id="rId3" Type="http://schemas.openxmlformats.org/officeDocument/2006/relationships/slideLayout" Target="../slideLayouts/slideLayout1852.xml"/><Relationship Id="rId7" Type="http://schemas.openxmlformats.org/officeDocument/2006/relationships/slideLayout" Target="../slideLayouts/slideLayout1856.xml"/><Relationship Id="rId2" Type="http://schemas.openxmlformats.org/officeDocument/2006/relationships/slideLayout" Target="../slideLayouts/slideLayout1851.xml"/><Relationship Id="rId1" Type="http://schemas.openxmlformats.org/officeDocument/2006/relationships/slideLayout" Target="../slideLayouts/slideLayout1850.xml"/><Relationship Id="rId6" Type="http://schemas.openxmlformats.org/officeDocument/2006/relationships/slideLayout" Target="../slideLayouts/slideLayout1855.xml"/><Relationship Id="rId5" Type="http://schemas.openxmlformats.org/officeDocument/2006/relationships/slideLayout" Target="../slideLayouts/slideLayout1854.xml"/><Relationship Id="rId4" Type="http://schemas.openxmlformats.org/officeDocument/2006/relationships/slideLayout" Target="../slideLayouts/slideLayout1853.xml"/></Relationships>
</file>

<file path=ppt/slideMasters/_rels/slideMaster1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64.xml"/><Relationship Id="rId3" Type="http://schemas.openxmlformats.org/officeDocument/2006/relationships/slideLayout" Target="../slideLayouts/slideLayout1859.xml"/><Relationship Id="rId7" Type="http://schemas.openxmlformats.org/officeDocument/2006/relationships/slideLayout" Target="../slideLayouts/slideLayout1863.xml"/><Relationship Id="rId12" Type="http://schemas.openxmlformats.org/officeDocument/2006/relationships/theme" Target="../theme/theme172.xml"/><Relationship Id="rId2" Type="http://schemas.openxmlformats.org/officeDocument/2006/relationships/slideLayout" Target="../slideLayouts/slideLayout1858.xml"/><Relationship Id="rId1" Type="http://schemas.openxmlformats.org/officeDocument/2006/relationships/slideLayout" Target="../slideLayouts/slideLayout1857.xml"/><Relationship Id="rId6" Type="http://schemas.openxmlformats.org/officeDocument/2006/relationships/slideLayout" Target="../slideLayouts/slideLayout1862.xml"/><Relationship Id="rId11" Type="http://schemas.openxmlformats.org/officeDocument/2006/relationships/slideLayout" Target="../slideLayouts/slideLayout1867.xml"/><Relationship Id="rId5" Type="http://schemas.openxmlformats.org/officeDocument/2006/relationships/slideLayout" Target="../slideLayouts/slideLayout1861.xml"/><Relationship Id="rId10" Type="http://schemas.openxmlformats.org/officeDocument/2006/relationships/slideLayout" Target="../slideLayouts/slideLayout1866.xml"/><Relationship Id="rId4" Type="http://schemas.openxmlformats.org/officeDocument/2006/relationships/slideLayout" Target="../slideLayouts/slideLayout1860.xml"/><Relationship Id="rId9" Type="http://schemas.openxmlformats.org/officeDocument/2006/relationships/slideLayout" Target="../slideLayouts/slideLayout1865.xml"/></Relationships>
</file>

<file path=ppt/slideMasters/_rels/slideMaster1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75.xml"/><Relationship Id="rId3" Type="http://schemas.openxmlformats.org/officeDocument/2006/relationships/slideLayout" Target="../slideLayouts/slideLayout1870.xml"/><Relationship Id="rId7" Type="http://schemas.openxmlformats.org/officeDocument/2006/relationships/slideLayout" Target="../slideLayouts/slideLayout1874.xml"/><Relationship Id="rId12" Type="http://schemas.openxmlformats.org/officeDocument/2006/relationships/theme" Target="../theme/theme173.xml"/><Relationship Id="rId2" Type="http://schemas.openxmlformats.org/officeDocument/2006/relationships/slideLayout" Target="../slideLayouts/slideLayout1869.xml"/><Relationship Id="rId1" Type="http://schemas.openxmlformats.org/officeDocument/2006/relationships/slideLayout" Target="../slideLayouts/slideLayout1868.xml"/><Relationship Id="rId6" Type="http://schemas.openxmlformats.org/officeDocument/2006/relationships/slideLayout" Target="../slideLayouts/slideLayout1873.xml"/><Relationship Id="rId11" Type="http://schemas.openxmlformats.org/officeDocument/2006/relationships/slideLayout" Target="../slideLayouts/slideLayout1878.xml"/><Relationship Id="rId5" Type="http://schemas.openxmlformats.org/officeDocument/2006/relationships/slideLayout" Target="../slideLayouts/slideLayout1872.xml"/><Relationship Id="rId10" Type="http://schemas.openxmlformats.org/officeDocument/2006/relationships/slideLayout" Target="../slideLayouts/slideLayout1877.xml"/><Relationship Id="rId4" Type="http://schemas.openxmlformats.org/officeDocument/2006/relationships/slideLayout" Target="../slideLayouts/slideLayout1871.xml"/><Relationship Id="rId9" Type="http://schemas.openxmlformats.org/officeDocument/2006/relationships/slideLayout" Target="../slideLayouts/slideLayout1876.xml"/></Relationships>
</file>

<file path=ppt/slideMasters/_rels/slideMaster1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6.xml"/><Relationship Id="rId3" Type="http://schemas.openxmlformats.org/officeDocument/2006/relationships/slideLayout" Target="../slideLayouts/slideLayout1881.xml"/><Relationship Id="rId7" Type="http://schemas.openxmlformats.org/officeDocument/2006/relationships/slideLayout" Target="../slideLayouts/slideLayout1885.xml"/><Relationship Id="rId12" Type="http://schemas.openxmlformats.org/officeDocument/2006/relationships/theme" Target="../theme/theme174.xml"/><Relationship Id="rId2" Type="http://schemas.openxmlformats.org/officeDocument/2006/relationships/slideLayout" Target="../slideLayouts/slideLayout1880.xml"/><Relationship Id="rId1" Type="http://schemas.openxmlformats.org/officeDocument/2006/relationships/slideLayout" Target="../slideLayouts/slideLayout1879.xml"/><Relationship Id="rId6" Type="http://schemas.openxmlformats.org/officeDocument/2006/relationships/slideLayout" Target="../slideLayouts/slideLayout1884.xml"/><Relationship Id="rId11" Type="http://schemas.openxmlformats.org/officeDocument/2006/relationships/slideLayout" Target="../slideLayouts/slideLayout1889.xml"/><Relationship Id="rId5" Type="http://schemas.openxmlformats.org/officeDocument/2006/relationships/slideLayout" Target="../slideLayouts/slideLayout1883.xml"/><Relationship Id="rId10" Type="http://schemas.openxmlformats.org/officeDocument/2006/relationships/slideLayout" Target="../slideLayouts/slideLayout1888.xml"/><Relationship Id="rId4" Type="http://schemas.openxmlformats.org/officeDocument/2006/relationships/slideLayout" Target="../slideLayouts/slideLayout1882.xml"/><Relationship Id="rId9" Type="http://schemas.openxmlformats.org/officeDocument/2006/relationships/slideLayout" Target="../slideLayouts/slideLayout1887.xml"/></Relationships>
</file>

<file path=ppt/slideMasters/_rels/slideMaster1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97.xml"/><Relationship Id="rId3" Type="http://schemas.openxmlformats.org/officeDocument/2006/relationships/slideLayout" Target="../slideLayouts/slideLayout1892.xml"/><Relationship Id="rId7" Type="http://schemas.openxmlformats.org/officeDocument/2006/relationships/slideLayout" Target="../slideLayouts/slideLayout1896.xml"/><Relationship Id="rId12" Type="http://schemas.openxmlformats.org/officeDocument/2006/relationships/theme" Target="../theme/theme175.xml"/><Relationship Id="rId2" Type="http://schemas.openxmlformats.org/officeDocument/2006/relationships/slideLayout" Target="../slideLayouts/slideLayout1891.xml"/><Relationship Id="rId1" Type="http://schemas.openxmlformats.org/officeDocument/2006/relationships/slideLayout" Target="../slideLayouts/slideLayout1890.xml"/><Relationship Id="rId6" Type="http://schemas.openxmlformats.org/officeDocument/2006/relationships/slideLayout" Target="../slideLayouts/slideLayout1895.xml"/><Relationship Id="rId11" Type="http://schemas.openxmlformats.org/officeDocument/2006/relationships/slideLayout" Target="../slideLayouts/slideLayout1900.xml"/><Relationship Id="rId5" Type="http://schemas.openxmlformats.org/officeDocument/2006/relationships/slideLayout" Target="../slideLayouts/slideLayout1894.xml"/><Relationship Id="rId10" Type="http://schemas.openxmlformats.org/officeDocument/2006/relationships/slideLayout" Target="../slideLayouts/slideLayout1899.xml"/><Relationship Id="rId4" Type="http://schemas.openxmlformats.org/officeDocument/2006/relationships/slideLayout" Target="../slideLayouts/slideLayout1893.xml"/><Relationship Id="rId9" Type="http://schemas.openxmlformats.org/officeDocument/2006/relationships/slideLayout" Target="../slideLayouts/slideLayout1898.xml"/></Relationships>
</file>

<file path=ppt/slideMasters/_rels/slideMaster1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8.xml"/><Relationship Id="rId3" Type="http://schemas.openxmlformats.org/officeDocument/2006/relationships/slideLayout" Target="../slideLayouts/slideLayout1903.xml"/><Relationship Id="rId7" Type="http://schemas.openxmlformats.org/officeDocument/2006/relationships/slideLayout" Target="../slideLayouts/slideLayout1907.xml"/><Relationship Id="rId12" Type="http://schemas.openxmlformats.org/officeDocument/2006/relationships/theme" Target="../theme/theme176.xml"/><Relationship Id="rId2" Type="http://schemas.openxmlformats.org/officeDocument/2006/relationships/slideLayout" Target="../slideLayouts/slideLayout1902.xml"/><Relationship Id="rId1" Type="http://schemas.openxmlformats.org/officeDocument/2006/relationships/slideLayout" Target="../slideLayouts/slideLayout1901.xml"/><Relationship Id="rId6" Type="http://schemas.openxmlformats.org/officeDocument/2006/relationships/slideLayout" Target="../slideLayouts/slideLayout1906.xml"/><Relationship Id="rId11" Type="http://schemas.openxmlformats.org/officeDocument/2006/relationships/slideLayout" Target="../slideLayouts/slideLayout1911.xml"/><Relationship Id="rId5" Type="http://schemas.openxmlformats.org/officeDocument/2006/relationships/slideLayout" Target="../slideLayouts/slideLayout1905.xml"/><Relationship Id="rId10" Type="http://schemas.openxmlformats.org/officeDocument/2006/relationships/slideLayout" Target="../slideLayouts/slideLayout1910.xml"/><Relationship Id="rId4" Type="http://schemas.openxmlformats.org/officeDocument/2006/relationships/slideLayout" Target="../slideLayouts/slideLayout1904.xml"/><Relationship Id="rId9" Type="http://schemas.openxmlformats.org/officeDocument/2006/relationships/slideLayout" Target="../slideLayouts/slideLayout1909.xml"/></Relationships>
</file>

<file path=ppt/slideMasters/_rels/slideMaster1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19.xml"/><Relationship Id="rId3" Type="http://schemas.openxmlformats.org/officeDocument/2006/relationships/slideLayout" Target="../slideLayouts/slideLayout1914.xml"/><Relationship Id="rId7" Type="http://schemas.openxmlformats.org/officeDocument/2006/relationships/slideLayout" Target="../slideLayouts/slideLayout1918.xml"/><Relationship Id="rId12" Type="http://schemas.openxmlformats.org/officeDocument/2006/relationships/theme" Target="../theme/theme177.xml"/><Relationship Id="rId2" Type="http://schemas.openxmlformats.org/officeDocument/2006/relationships/slideLayout" Target="../slideLayouts/slideLayout1913.xml"/><Relationship Id="rId1" Type="http://schemas.openxmlformats.org/officeDocument/2006/relationships/slideLayout" Target="../slideLayouts/slideLayout1912.xml"/><Relationship Id="rId6" Type="http://schemas.openxmlformats.org/officeDocument/2006/relationships/slideLayout" Target="../slideLayouts/slideLayout1917.xml"/><Relationship Id="rId11" Type="http://schemas.openxmlformats.org/officeDocument/2006/relationships/slideLayout" Target="../slideLayouts/slideLayout1922.xml"/><Relationship Id="rId5" Type="http://schemas.openxmlformats.org/officeDocument/2006/relationships/slideLayout" Target="../slideLayouts/slideLayout1916.xml"/><Relationship Id="rId10" Type="http://schemas.openxmlformats.org/officeDocument/2006/relationships/slideLayout" Target="../slideLayouts/slideLayout1921.xml"/><Relationship Id="rId4" Type="http://schemas.openxmlformats.org/officeDocument/2006/relationships/slideLayout" Target="../slideLayouts/slideLayout1915.xml"/><Relationship Id="rId9" Type="http://schemas.openxmlformats.org/officeDocument/2006/relationships/slideLayout" Target="../slideLayouts/slideLayout1920.xml"/></Relationships>
</file>

<file path=ppt/slideMasters/_rels/slideMaster1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0.xml"/><Relationship Id="rId13" Type="http://schemas.openxmlformats.org/officeDocument/2006/relationships/theme" Target="../theme/theme178.xml"/><Relationship Id="rId3" Type="http://schemas.openxmlformats.org/officeDocument/2006/relationships/slideLayout" Target="../slideLayouts/slideLayout1925.xml"/><Relationship Id="rId7" Type="http://schemas.openxmlformats.org/officeDocument/2006/relationships/slideLayout" Target="../slideLayouts/slideLayout1929.xml"/><Relationship Id="rId12" Type="http://schemas.openxmlformats.org/officeDocument/2006/relationships/slideLayout" Target="../slideLayouts/slideLayout1934.xml"/><Relationship Id="rId2" Type="http://schemas.openxmlformats.org/officeDocument/2006/relationships/slideLayout" Target="../slideLayouts/slideLayout1924.xml"/><Relationship Id="rId1" Type="http://schemas.openxmlformats.org/officeDocument/2006/relationships/slideLayout" Target="../slideLayouts/slideLayout1923.xml"/><Relationship Id="rId6" Type="http://schemas.openxmlformats.org/officeDocument/2006/relationships/slideLayout" Target="../slideLayouts/slideLayout1928.xml"/><Relationship Id="rId11" Type="http://schemas.openxmlformats.org/officeDocument/2006/relationships/slideLayout" Target="../slideLayouts/slideLayout1933.xml"/><Relationship Id="rId5" Type="http://schemas.openxmlformats.org/officeDocument/2006/relationships/slideLayout" Target="../slideLayouts/slideLayout1927.xml"/><Relationship Id="rId10" Type="http://schemas.openxmlformats.org/officeDocument/2006/relationships/slideLayout" Target="../slideLayouts/slideLayout1932.xml"/><Relationship Id="rId4" Type="http://schemas.openxmlformats.org/officeDocument/2006/relationships/slideLayout" Target="../slideLayouts/slideLayout1926.xml"/><Relationship Id="rId9" Type="http://schemas.openxmlformats.org/officeDocument/2006/relationships/slideLayout" Target="../slideLayouts/slideLayout1931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4.xml"/><Relationship Id="rId7" Type="http://schemas.openxmlformats.org/officeDocument/2006/relationships/slideLayout" Target="../slideLayouts/slideLayout198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193.xml"/><Relationship Id="rId1" Type="http://schemas.openxmlformats.org/officeDocument/2006/relationships/slideLayout" Target="../slideLayouts/slideLayout192.xml"/><Relationship Id="rId6" Type="http://schemas.openxmlformats.org/officeDocument/2006/relationships/slideLayout" Target="../slideLayouts/slideLayout197.xml"/><Relationship Id="rId11" Type="http://schemas.openxmlformats.org/officeDocument/2006/relationships/slideLayout" Target="../slideLayouts/slideLayout202.xml"/><Relationship Id="rId5" Type="http://schemas.openxmlformats.org/officeDocument/2006/relationships/slideLayout" Target="../slideLayouts/slideLayout196.xml"/><Relationship Id="rId10" Type="http://schemas.openxmlformats.org/officeDocument/2006/relationships/slideLayout" Target="../slideLayouts/slideLayout201.xml"/><Relationship Id="rId4" Type="http://schemas.openxmlformats.org/officeDocument/2006/relationships/slideLayout" Target="../slideLayouts/slideLayout195.xml"/><Relationship Id="rId9" Type="http://schemas.openxmlformats.org/officeDocument/2006/relationships/slideLayout" Target="../slideLayouts/slideLayout200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theme" Target="../theme/theme2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5.xml"/><Relationship Id="rId7" Type="http://schemas.openxmlformats.org/officeDocument/2006/relationships/slideLayout" Target="../slideLayouts/slideLayout209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203.xml"/><Relationship Id="rId6" Type="http://schemas.openxmlformats.org/officeDocument/2006/relationships/slideLayout" Target="../slideLayouts/slideLayout208.xml"/><Relationship Id="rId11" Type="http://schemas.openxmlformats.org/officeDocument/2006/relationships/slideLayout" Target="../slideLayouts/slideLayout213.xml"/><Relationship Id="rId5" Type="http://schemas.openxmlformats.org/officeDocument/2006/relationships/slideLayout" Target="../slideLayouts/slideLayout207.xml"/><Relationship Id="rId10" Type="http://schemas.openxmlformats.org/officeDocument/2006/relationships/slideLayout" Target="../slideLayouts/slideLayout212.xml"/><Relationship Id="rId4" Type="http://schemas.openxmlformats.org/officeDocument/2006/relationships/slideLayout" Target="../slideLayouts/slideLayout206.xml"/><Relationship Id="rId9" Type="http://schemas.openxmlformats.org/officeDocument/2006/relationships/slideLayout" Target="../slideLayouts/slideLayout211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6.xml"/><Relationship Id="rId7" Type="http://schemas.openxmlformats.org/officeDocument/2006/relationships/slideLayout" Target="../slideLayouts/slideLayout220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15.xml"/><Relationship Id="rId1" Type="http://schemas.openxmlformats.org/officeDocument/2006/relationships/slideLayout" Target="../slideLayouts/slideLayout214.xml"/><Relationship Id="rId6" Type="http://schemas.openxmlformats.org/officeDocument/2006/relationships/slideLayout" Target="../slideLayouts/slideLayout219.xml"/><Relationship Id="rId11" Type="http://schemas.openxmlformats.org/officeDocument/2006/relationships/slideLayout" Target="../slideLayouts/slideLayout224.xml"/><Relationship Id="rId5" Type="http://schemas.openxmlformats.org/officeDocument/2006/relationships/slideLayout" Target="../slideLayouts/slideLayout218.xml"/><Relationship Id="rId10" Type="http://schemas.openxmlformats.org/officeDocument/2006/relationships/slideLayout" Target="../slideLayouts/slideLayout223.xml"/><Relationship Id="rId4" Type="http://schemas.openxmlformats.org/officeDocument/2006/relationships/slideLayout" Target="../slideLayouts/slideLayout217.xml"/><Relationship Id="rId9" Type="http://schemas.openxmlformats.org/officeDocument/2006/relationships/slideLayout" Target="../slideLayouts/slideLayout222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7.xml"/><Relationship Id="rId7" Type="http://schemas.openxmlformats.org/officeDocument/2006/relationships/slideLayout" Target="../slideLayouts/slideLayout231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26.xml"/><Relationship Id="rId1" Type="http://schemas.openxmlformats.org/officeDocument/2006/relationships/slideLayout" Target="../slideLayouts/slideLayout225.xml"/><Relationship Id="rId6" Type="http://schemas.openxmlformats.org/officeDocument/2006/relationships/slideLayout" Target="../slideLayouts/slideLayout230.xml"/><Relationship Id="rId11" Type="http://schemas.openxmlformats.org/officeDocument/2006/relationships/slideLayout" Target="../slideLayouts/slideLayout235.xml"/><Relationship Id="rId5" Type="http://schemas.openxmlformats.org/officeDocument/2006/relationships/slideLayout" Target="../slideLayouts/slideLayout229.xml"/><Relationship Id="rId10" Type="http://schemas.openxmlformats.org/officeDocument/2006/relationships/slideLayout" Target="../slideLayouts/slideLayout234.xml"/><Relationship Id="rId4" Type="http://schemas.openxmlformats.org/officeDocument/2006/relationships/slideLayout" Target="../slideLayouts/slideLayout228.xml"/><Relationship Id="rId9" Type="http://schemas.openxmlformats.org/officeDocument/2006/relationships/slideLayout" Target="../slideLayouts/slideLayout233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8.xml"/><Relationship Id="rId7" Type="http://schemas.openxmlformats.org/officeDocument/2006/relationships/slideLayout" Target="../slideLayouts/slideLayout242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37.xml"/><Relationship Id="rId1" Type="http://schemas.openxmlformats.org/officeDocument/2006/relationships/slideLayout" Target="../slideLayouts/slideLayout236.xml"/><Relationship Id="rId6" Type="http://schemas.openxmlformats.org/officeDocument/2006/relationships/slideLayout" Target="../slideLayouts/slideLayout241.xml"/><Relationship Id="rId11" Type="http://schemas.openxmlformats.org/officeDocument/2006/relationships/slideLayout" Target="../slideLayouts/slideLayout246.xml"/><Relationship Id="rId5" Type="http://schemas.openxmlformats.org/officeDocument/2006/relationships/slideLayout" Target="../slideLayouts/slideLayout240.xml"/><Relationship Id="rId10" Type="http://schemas.openxmlformats.org/officeDocument/2006/relationships/slideLayout" Target="../slideLayouts/slideLayout245.xml"/><Relationship Id="rId4" Type="http://schemas.openxmlformats.org/officeDocument/2006/relationships/slideLayout" Target="../slideLayouts/slideLayout239.xml"/><Relationship Id="rId9" Type="http://schemas.openxmlformats.org/officeDocument/2006/relationships/slideLayout" Target="../slideLayouts/slideLayout244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9.xml"/><Relationship Id="rId7" Type="http://schemas.openxmlformats.org/officeDocument/2006/relationships/slideLayout" Target="../slideLayouts/slideLayout253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48.xml"/><Relationship Id="rId1" Type="http://schemas.openxmlformats.org/officeDocument/2006/relationships/slideLayout" Target="../slideLayouts/slideLayout247.xml"/><Relationship Id="rId6" Type="http://schemas.openxmlformats.org/officeDocument/2006/relationships/slideLayout" Target="../slideLayouts/slideLayout252.xml"/><Relationship Id="rId11" Type="http://schemas.openxmlformats.org/officeDocument/2006/relationships/slideLayout" Target="../slideLayouts/slideLayout257.xml"/><Relationship Id="rId5" Type="http://schemas.openxmlformats.org/officeDocument/2006/relationships/slideLayout" Target="../slideLayouts/slideLayout251.xml"/><Relationship Id="rId10" Type="http://schemas.openxmlformats.org/officeDocument/2006/relationships/slideLayout" Target="../slideLayouts/slideLayout256.xml"/><Relationship Id="rId4" Type="http://schemas.openxmlformats.org/officeDocument/2006/relationships/slideLayout" Target="../slideLayouts/slideLayout250.xml"/><Relationship Id="rId9" Type="http://schemas.openxmlformats.org/officeDocument/2006/relationships/slideLayout" Target="../slideLayouts/slideLayout255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0.xml"/><Relationship Id="rId7" Type="http://schemas.openxmlformats.org/officeDocument/2006/relationships/slideLayout" Target="../slideLayouts/slideLayout264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59.xml"/><Relationship Id="rId1" Type="http://schemas.openxmlformats.org/officeDocument/2006/relationships/slideLayout" Target="../slideLayouts/slideLayout258.xml"/><Relationship Id="rId6" Type="http://schemas.openxmlformats.org/officeDocument/2006/relationships/slideLayout" Target="../slideLayouts/slideLayout263.xml"/><Relationship Id="rId11" Type="http://schemas.openxmlformats.org/officeDocument/2006/relationships/slideLayout" Target="../slideLayouts/slideLayout268.xml"/><Relationship Id="rId5" Type="http://schemas.openxmlformats.org/officeDocument/2006/relationships/slideLayout" Target="../slideLayouts/slideLayout262.xml"/><Relationship Id="rId10" Type="http://schemas.openxmlformats.org/officeDocument/2006/relationships/slideLayout" Target="../slideLayouts/slideLayout267.xml"/><Relationship Id="rId4" Type="http://schemas.openxmlformats.org/officeDocument/2006/relationships/slideLayout" Target="../slideLayouts/slideLayout261.xml"/><Relationship Id="rId9" Type="http://schemas.openxmlformats.org/officeDocument/2006/relationships/slideLayout" Target="../slideLayouts/slideLayout266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1.xml"/><Relationship Id="rId7" Type="http://schemas.openxmlformats.org/officeDocument/2006/relationships/slideLayout" Target="../slideLayouts/slideLayout275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70.xml"/><Relationship Id="rId1" Type="http://schemas.openxmlformats.org/officeDocument/2006/relationships/slideLayout" Target="../slideLayouts/slideLayout269.xml"/><Relationship Id="rId6" Type="http://schemas.openxmlformats.org/officeDocument/2006/relationships/slideLayout" Target="../slideLayouts/slideLayout274.xml"/><Relationship Id="rId11" Type="http://schemas.openxmlformats.org/officeDocument/2006/relationships/slideLayout" Target="../slideLayouts/slideLayout279.xml"/><Relationship Id="rId5" Type="http://schemas.openxmlformats.org/officeDocument/2006/relationships/slideLayout" Target="../slideLayouts/slideLayout273.xml"/><Relationship Id="rId10" Type="http://schemas.openxmlformats.org/officeDocument/2006/relationships/slideLayout" Target="../slideLayouts/slideLayout278.xml"/><Relationship Id="rId4" Type="http://schemas.openxmlformats.org/officeDocument/2006/relationships/slideLayout" Target="../slideLayouts/slideLayout272.xml"/><Relationship Id="rId9" Type="http://schemas.openxmlformats.org/officeDocument/2006/relationships/slideLayout" Target="../slideLayouts/slideLayout277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2.xml"/><Relationship Id="rId7" Type="http://schemas.openxmlformats.org/officeDocument/2006/relationships/slideLayout" Target="../slideLayouts/slideLayout286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81.xml"/><Relationship Id="rId1" Type="http://schemas.openxmlformats.org/officeDocument/2006/relationships/slideLayout" Target="../slideLayouts/slideLayout280.xml"/><Relationship Id="rId6" Type="http://schemas.openxmlformats.org/officeDocument/2006/relationships/slideLayout" Target="../slideLayouts/slideLayout285.xml"/><Relationship Id="rId11" Type="http://schemas.openxmlformats.org/officeDocument/2006/relationships/slideLayout" Target="../slideLayouts/slideLayout290.xml"/><Relationship Id="rId5" Type="http://schemas.openxmlformats.org/officeDocument/2006/relationships/slideLayout" Target="../slideLayouts/slideLayout284.xml"/><Relationship Id="rId10" Type="http://schemas.openxmlformats.org/officeDocument/2006/relationships/slideLayout" Target="../slideLayouts/slideLayout289.xml"/><Relationship Id="rId4" Type="http://schemas.openxmlformats.org/officeDocument/2006/relationships/slideLayout" Target="../slideLayouts/slideLayout283.xml"/><Relationship Id="rId9" Type="http://schemas.openxmlformats.org/officeDocument/2006/relationships/slideLayout" Target="../slideLayouts/slideLayout288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3.xml"/><Relationship Id="rId7" Type="http://schemas.openxmlformats.org/officeDocument/2006/relationships/slideLayout" Target="../slideLayouts/slideLayout297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292.xml"/><Relationship Id="rId1" Type="http://schemas.openxmlformats.org/officeDocument/2006/relationships/slideLayout" Target="../slideLayouts/slideLayout291.xml"/><Relationship Id="rId6" Type="http://schemas.openxmlformats.org/officeDocument/2006/relationships/slideLayout" Target="../slideLayouts/slideLayout296.xml"/><Relationship Id="rId11" Type="http://schemas.openxmlformats.org/officeDocument/2006/relationships/slideLayout" Target="../slideLayouts/slideLayout301.xml"/><Relationship Id="rId5" Type="http://schemas.openxmlformats.org/officeDocument/2006/relationships/slideLayout" Target="../slideLayouts/slideLayout295.xml"/><Relationship Id="rId10" Type="http://schemas.openxmlformats.org/officeDocument/2006/relationships/slideLayout" Target="../slideLayouts/slideLayout300.xml"/><Relationship Id="rId4" Type="http://schemas.openxmlformats.org/officeDocument/2006/relationships/slideLayout" Target="../slideLayouts/slideLayout294.xml"/><Relationship Id="rId9" Type="http://schemas.openxmlformats.org/officeDocument/2006/relationships/slideLayout" Target="../slideLayouts/slideLayout299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4.xml"/><Relationship Id="rId7" Type="http://schemas.openxmlformats.org/officeDocument/2006/relationships/slideLayout" Target="../slideLayouts/slideLayout308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03.xml"/><Relationship Id="rId1" Type="http://schemas.openxmlformats.org/officeDocument/2006/relationships/slideLayout" Target="../slideLayouts/slideLayout302.xml"/><Relationship Id="rId6" Type="http://schemas.openxmlformats.org/officeDocument/2006/relationships/slideLayout" Target="../slideLayouts/slideLayout307.xml"/><Relationship Id="rId11" Type="http://schemas.openxmlformats.org/officeDocument/2006/relationships/slideLayout" Target="../slideLayouts/slideLayout312.xml"/><Relationship Id="rId5" Type="http://schemas.openxmlformats.org/officeDocument/2006/relationships/slideLayout" Target="../slideLayouts/slideLayout306.xml"/><Relationship Id="rId10" Type="http://schemas.openxmlformats.org/officeDocument/2006/relationships/slideLayout" Target="../slideLayouts/slideLayout311.xml"/><Relationship Id="rId4" Type="http://schemas.openxmlformats.org/officeDocument/2006/relationships/slideLayout" Target="../slideLayouts/slideLayout305.xml"/><Relationship Id="rId9" Type="http://schemas.openxmlformats.org/officeDocument/2006/relationships/slideLayout" Target="../slideLayouts/slideLayout3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png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15.xml"/><Relationship Id="rId7" Type="http://schemas.openxmlformats.org/officeDocument/2006/relationships/slideLayout" Target="../slideLayouts/slideLayout319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14.xml"/><Relationship Id="rId1" Type="http://schemas.openxmlformats.org/officeDocument/2006/relationships/slideLayout" Target="../slideLayouts/slideLayout313.xml"/><Relationship Id="rId6" Type="http://schemas.openxmlformats.org/officeDocument/2006/relationships/slideLayout" Target="../slideLayouts/slideLayout318.xml"/><Relationship Id="rId11" Type="http://schemas.openxmlformats.org/officeDocument/2006/relationships/slideLayout" Target="../slideLayouts/slideLayout323.xml"/><Relationship Id="rId5" Type="http://schemas.openxmlformats.org/officeDocument/2006/relationships/slideLayout" Target="../slideLayouts/slideLayout317.xml"/><Relationship Id="rId10" Type="http://schemas.openxmlformats.org/officeDocument/2006/relationships/slideLayout" Target="../slideLayouts/slideLayout322.xml"/><Relationship Id="rId4" Type="http://schemas.openxmlformats.org/officeDocument/2006/relationships/slideLayout" Target="../slideLayouts/slideLayout316.xml"/><Relationship Id="rId9" Type="http://schemas.openxmlformats.org/officeDocument/2006/relationships/slideLayout" Target="../slideLayouts/slideLayout321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26.xml"/><Relationship Id="rId7" Type="http://schemas.openxmlformats.org/officeDocument/2006/relationships/slideLayout" Target="../slideLayouts/slideLayout330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25.xml"/><Relationship Id="rId1" Type="http://schemas.openxmlformats.org/officeDocument/2006/relationships/slideLayout" Target="../slideLayouts/slideLayout324.xml"/><Relationship Id="rId6" Type="http://schemas.openxmlformats.org/officeDocument/2006/relationships/slideLayout" Target="../slideLayouts/slideLayout329.xml"/><Relationship Id="rId11" Type="http://schemas.openxmlformats.org/officeDocument/2006/relationships/slideLayout" Target="../slideLayouts/slideLayout334.xml"/><Relationship Id="rId5" Type="http://schemas.openxmlformats.org/officeDocument/2006/relationships/slideLayout" Target="../slideLayouts/slideLayout328.xml"/><Relationship Id="rId10" Type="http://schemas.openxmlformats.org/officeDocument/2006/relationships/slideLayout" Target="../slideLayouts/slideLayout333.xml"/><Relationship Id="rId4" Type="http://schemas.openxmlformats.org/officeDocument/2006/relationships/slideLayout" Target="../slideLayouts/slideLayout327.xml"/><Relationship Id="rId9" Type="http://schemas.openxmlformats.org/officeDocument/2006/relationships/slideLayout" Target="../slideLayouts/slideLayout332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37.xml"/><Relationship Id="rId7" Type="http://schemas.openxmlformats.org/officeDocument/2006/relationships/slideLayout" Target="../slideLayouts/slideLayout341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36.xml"/><Relationship Id="rId1" Type="http://schemas.openxmlformats.org/officeDocument/2006/relationships/slideLayout" Target="../slideLayouts/slideLayout335.xml"/><Relationship Id="rId6" Type="http://schemas.openxmlformats.org/officeDocument/2006/relationships/slideLayout" Target="../slideLayouts/slideLayout340.xml"/><Relationship Id="rId11" Type="http://schemas.openxmlformats.org/officeDocument/2006/relationships/slideLayout" Target="../slideLayouts/slideLayout345.xml"/><Relationship Id="rId5" Type="http://schemas.openxmlformats.org/officeDocument/2006/relationships/slideLayout" Target="../slideLayouts/slideLayout339.xml"/><Relationship Id="rId10" Type="http://schemas.openxmlformats.org/officeDocument/2006/relationships/slideLayout" Target="../slideLayouts/slideLayout344.xml"/><Relationship Id="rId4" Type="http://schemas.openxmlformats.org/officeDocument/2006/relationships/slideLayout" Target="../slideLayouts/slideLayout338.xml"/><Relationship Id="rId9" Type="http://schemas.openxmlformats.org/officeDocument/2006/relationships/slideLayout" Target="../slideLayouts/slideLayout343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48.xml"/><Relationship Id="rId7" Type="http://schemas.openxmlformats.org/officeDocument/2006/relationships/slideLayout" Target="../slideLayouts/slideLayout352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47.xml"/><Relationship Id="rId1" Type="http://schemas.openxmlformats.org/officeDocument/2006/relationships/slideLayout" Target="../slideLayouts/slideLayout346.xml"/><Relationship Id="rId6" Type="http://schemas.openxmlformats.org/officeDocument/2006/relationships/slideLayout" Target="../slideLayouts/slideLayout351.xml"/><Relationship Id="rId11" Type="http://schemas.openxmlformats.org/officeDocument/2006/relationships/slideLayout" Target="../slideLayouts/slideLayout356.xml"/><Relationship Id="rId5" Type="http://schemas.openxmlformats.org/officeDocument/2006/relationships/slideLayout" Target="../slideLayouts/slideLayout350.xml"/><Relationship Id="rId10" Type="http://schemas.openxmlformats.org/officeDocument/2006/relationships/slideLayout" Target="../slideLayouts/slideLayout355.xml"/><Relationship Id="rId4" Type="http://schemas.openxmlformats.org/officeDocument/2006/relationships/slideLayout" Target="../slideLayouts/slideLayout349.xml"/><Relationship Id="rId9" Type="http://schemas.openxmlformats.org/officeDocument/2006/relationships/slideLayout" Target="../slideLayouts/slideLayout354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59.xml"/><Relationship Id="rId7" Type="http://schemas.openxmlformats.org/officeDocument/2006/relationships/slideLayout" Target="../slideLayouts/slideLayout363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58.xml"/><Relationship Id="rId1" Type="http://schemas.openxmlformats.org/officeDocument/2006/relationships/slideLayout" Target="../slideLayouts/slideLayout357.xml"/><Relationship Id="rId6" Type="http://schemas.openxmlformats.org/officeDocument/2006/relationships/slideLayout" Target="../slideLayouts/slideLayout362.xml"/><Relationship Id="rId11" Type="http://schemas.openxmlformats.org/officeDocument/2006/relationships/slideLayout" Target="../slideLayouts/slideLayout367.xml"/><Relationship Id="rId5" Type="http://schemas.openxmlformats.org/officeDocument/2006/relationships/slideLayout" Target="../slideLayouts/slideLayout361.xml"/><Relationship Id="rId10" Type="http://schemas.openxmlformats.org/officeDocument/2006/relationships/slideLayout" Target="../slideLayouts/slideLayout366.xml"/><Relationship Id="rId4" Type="http://schemas.openxmlformats.org/officeDocument/2006/relationships/slideLayout" Target="../slideLayouts/slideLayout360.xml"/><Relationship Id="rId9" Type="http://schemas.openxmlformats.org/officeDocument/2006/relationships/slideLayout" Target="../slideLayouts/slideLayout365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70.xml"/><Relationship Id="rId7" Type="http://schemas.openxmlformats.org/officeDocument/2006/relationships/slideLayout" Target="../slideLayouts/slideLayout374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69.xml"/><Relationship Id="rId1" Type="http://schemas.openxmlformats.org/officeDocument/2006/relationships/slideLayout" Target="../slideLayouts/slideLayout368.xml"/><Relationship Id="rId6" Type="http://schemas.openxmlformats.org/officeDocument/2006/relationships/slideLayout" Target="../slideLayouts/slideLayout373.xml"/><Relationship Id="rId11" Type="http://schemas.openxmlformats.org/officeDocument/2006/relationships/slideLayout" Target="../slideLayouts/slideLayout378.xml"/><Relationship Id="rId5" Type="http://schemas.openxmlformats.org/officeDocument/2006/relationships/slideLayout" Target="../slideLayouts/slideLayout372.xml"/><Relationship Id="rId10" Type="http://schemas.openxmlformats.org/officeDocument/2006/relationships/slideLayout" Target="../slideLayouts/slideLayout377.xml"/><Relationship Id="rId4" Type="http://schemas.openxmlformats.org/officeDocument/2006/relationships/slideLayout" Target="../slideLayouts/slideLayout371.xml"/><Relationship Id="rId9" Type="http://schemas.openxmlformats.org/officeDocument/2006/relationships/slideLayout" Target="../slideLayouts/slideLayout376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81.xml"/><Relationship Id="rId7" Type="http://schemas.openxmlformats.org/officeDocument/2006/relationships/slideLayout" Target="../slideLayouts/slideLayout385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80.xml"/><Relationship Id="rId1" Type="http://schemas.openxmlformats.org/officeDocument/2006/relationships/slideLayout" Target="../slideLayouts/slideLayout379.xml"/><Relationship Id="rId6" Type="http://schemas.openxmlformats.org/officeDocument/2006/relationships/slideLayout" Target="../slideLayouts/slideLayout384.xml"/><Relationship Id="rId11" Type="http://schemas.openxmlformats.org/officeDocument/2006/relationships/slideLayout" Target="../slideLayouts/slideLayout389.xml"/><Relationship Id="rId5" Type="http://schemas.openxmlformats.org/officeDocument/2006/relationships/slideLayout" Target="../slideLayouts/slideLayout383.xml"/><Relationship Id="rId10" Type="http://schemas.openxmlformats.org/officeDocument/2006/relationships/slideLayout" Target="../slideLayouts/slideLayout388.xml"/><Relationship Id="rId4" Type="http://schemas.openxmlformats.org/officeDocument/2006/relationships/slideLayout" Target="../slideLayouts/slideLayout382.xml"/><Relationship Id="rId9" Type="http://schemas.openxmlformats.org/officeDocument/2006/relationships/slideLayout" Target="../slideLayouts/slideLayout387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92.xml"/><Relationship Id="rId7" Type="http://schemas.openxmlformats.org/officeDocument/2006/relationships/slideLayout" Target="../slideLayouts/slideLayout396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391.xml"/><Relationship Id="rId1" Type="http://schemas.openxmlformats.org/officeDocument/2006/relationships/slideLayout" Target="../slideLayouts/slideLayout390.xml"/><Relationship Id="rId6" Type="http://schemas.openxmlformats.org/officeDocument/2006/relationships/slideLayout" Target="../slideLayouts/slideLayout395.xml"/><Relationship Id="rId11" Type="http://schemas.openxmlformats.org/officeDocument/2006/relationships/slideLayout" Target="../slideLayouts/slideLayout400.xml"/><Relationship Id="rId5" Type="http://schemas.openxmlformats.org/officeDocument/2006/relationships/slideLayout" Target="../slideLayouts/slideLayout394.xml"/><Relationship Id="rId10" Type="http://schemas.openxmlformats.org/officeDocument/2006/relationships/slideLayout" Target="../slideLayouts/slideLayout399.xml"/><Relationship Id="rId4" Type="http://schemas.openxmlformats.org/officeDocument/2006/relationships/slideLayout" Target="../slideLayouts/slideLayout393.xml"/><Relationship Id="rId9" Type="http://schemas.openxmlformats.org/officeDocument/2006/relationships/slideLayout" Target="../slideLayouts/slideLayout398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03.xml"/><Relationship Id="rId7" Type="http://schemas.openxmlformats.org/officeDocument/2006/relationships/slideLayout" Target="../slideLayouts/slideLayout407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02.xml"/><Relationship Id="rId1" Type="http://schemas.openxmlformats.org/officeDocument/2006/relationships/slideLayout" Target="../slideLayouts/slideLayout401.xml"/><Relationship Id="rId6" Type="http://schemas.openxmlformats.org/officeDocument/2006/relationships/slideLayout" Target="../slideLayouts/slideLayout406.xml"/><Relationship Id="rId11" Type="http://schemas.openxmlformats.org/officeDocument/2006/relationships/slideLayout" Target="../slideLayouts/slideLayout411.xml"/><Relationship Id="rId5" Type="http://schemas.openxmlformats.org/officeDocument/2006/relationships/slideLayout" Target="../slideLayouts/slideLayout405.xml"/><Relationship Id="rId10" Type="http://schemas.openxmlformats.org/officeDocument/2006/relationships/slideLayout" Target="../slideLayouts/slideLayout410.xml"/><Relationship Id="rId4" Type="http://schemas.openxmlformats.org/officeDocument/2006/relationships/slideLayout" Target="../slideLayouts/slideLayout404.xml"/><Relationship Id="rId9" Type="http://schemas.openxmlformats.org/officeDocument/2006/relationships/slideLayout" Target="../slideLayouts/slideLayout409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14.xml"/><Relationship Id="rId7" Type="http://schemas.openxmlformats.org/officeDocument/2006/relationships/slideLayout" Target="../slideLayouts/slideLayout418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13.xml"/><Relationship Id="rId1" Type="http://schemas.openxmlformats.org/officeDocument/2006/relationships/slideLayout" Target="../slideLayouts/slideLayout412.xml"/><Relationship Id="rId6" Type="http://schemas.openxmlformats.org/officeDocument/2006/relationships/slideLayout" Target="../slideLayouts/slideLayout417.xml"/><Relationship Id="rId11" Type="http://schemas.openxmlformats.org/officeDocument/2006/relationships/slideLayout" Target="../slideLayouts/slideLayout422.xml"/><Relationship Id="rId5" Type="http://schemas.openxmlformats.org/officeDocument/2006/relationships/slideLayout" Target="../slideLayouts/slideLayout416.xml"/><Relationship Id="rId10" Type="http://schemas.openxmlformats.org/officeDocument/2006/relationships/slideLayout" Target="../slideLayouts/slideLayout421.xml"/><Relationship Id="rId4" Type="http://schemas.openxmlformats.org/officeDocument/2006/relationships/slideLayout" Target="../slideLayouts/slideLayout415.xml"/><Relationship Id="rId9" Type="http://schemas.openxmlformats.org/officeDocument/2006/relationships/slideLayout" Target="../slideLayouts/slideLayout42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25.xml"/><Relationship Id="rId7" Type="http://schemas.openxmlformats.org/officeDocument/2006/relationships/slideLayout" Target="../slideLayouts/slideLayout429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24.xml"/><Relationship Id="rId1" Type="http://schemas.openxmlformats.org/officeDocument/2006/relationships/slideLayout" Target="../slideLayouts/slideLayout423.xml"/><Relationship Id="rId6" Type="http://schemas.openxmlformats.org/officeDocument/2006/relationships/slideLayout" Target="../slideLayouts/slideLayout428.xml"/><Relationship Id="rId11" Type="http://schemas.openxmlformats.org/officeDocument/2006/relationships/slideLayout" Target="../slideLayouts/slideLayout433.xml"/><Relationship Id="rId5" Type="http://schemas.openxmlformats.org/officeDocument/2006/relationships/slideLayout" Target="../slideLayouts/slideLayout427.xml"/><Relationship Id="rId10" Type="http://schemas.openxmlformats.org/officeDocument/2006/relationships/slideLayout" Target="../slideLayouts/slideLayout432.xml"/><Relationship Id="rId4" Type="http://schemas.openxmlformats.org/officeDocument/2006/relationships/slideLayout" Target="../slideLayouts/slideLayout426.xml"/><Relationship Id="rId9" Type="http://schemas.openxmlformats.org/officeDocument/2006/relationships/slideLayout" Target="../slideLayouts/slideLayout431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36.xml"/><Relationship Id="rId7" Type="http://schemas.openxmlformats.org/officeDocument/2006/relationships/slideLayout" Target="../slideLayouts/slideLayout440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35.xml"/><Relationship Id="rId1" Type="http://schemas.openxmlformats.org/officeDocument/2006/relationships/slideLayout" Target="../slideLayouts/slideLayout434.xml"/><Relationship Id="rId6" Type="http://schemas.openxmlformats.org/officeDocument/2006/relationships/slideLayout" Target="../slideLayouts/slideLayout439.xml"/><Relationship Id="rId11" Type="http://schemas.openxmlformats.org/officeDocument/2006/relationships/slideLayout" Target="../slideLayouts/slideLayout444.xml"/><Relationship Id="rId5" Type="http://schemas.openxmlformats.org/officeDocument/2006/relationships/slideLayout" Target="../slideLayouts/slideLayout438.xml"/><Relationship Id="rId10" Type="http://schemas.openxmlformats.org/officeDocument/2006/relationships/slideLayout" Target="../slideLayouts/slideLayout443.xml"/><Relationship Id="rId4" Type="http://schemas.openxmlformats.org/officeDocument/2006/relationships/slideLayout" Target="../slideLayouts/slideLayout437.xml"/><Relationship Id="rId9" Type="http://schemas.openxmlformats.org/officeDocument/2006/relationships/slideLayout" Target="../slideLayouts/slideLayout442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47.xml"/><Relationship Id="rId7" Type="http://schemas.openxmlformats.org/officeDocument/2006/relationships/slideLayout" Target="../slideLayouts/slideLayout451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446.xml"/><Relationship Id="rId1" Type="http://schemas.openxmlformats.org/officeDocument/2006/relationships/slideLayout" Target="../slideLayouts/slideLayout445.xml"/><Relationship Id="rId6" Type="http://schemas.openxmlformats.org/officeDocument/2006/relationships/slideLayout" Target="../slideLayouts/slideLayout450.xml"/><Relationship Id="rId11" Type="http://schemas.openxmlformats.org/officeDocument/2006/relationships/slideLayout" Target="../slideLayouts/slideLayout455.xml"/><Relationship Id="rId5" Type="http://schemas.openxmlformats.org/officeDocument/2006/relationships/slideLayout" Target="../slideLayouts/slideLayout449.xml"/><Relationship Id="rId10" Type="http://schemas.openxmlformats.org/officeDocument/2006/relationships/slideLayout" Target="../slideLayouts/slideLayout454.xml"/><Relationship Id="rId4" Type="http://schemas.openxmlformats.org/officeDocument/2006/relationships/slideLayout" Target="../slideLayouts/slideLayout448.xml"/><Relationship Id="rId9" Type="http://schemas.openxmlformats.org/officeDocument/2006/relationships/slideLayout" Target="../slideLayouts/slideLayout453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58.xml"/><Relationship Id="rId7" Type="http://schemas.openxmlformats.org/officeDocument/2006/relationships/slideLayout" Target="../slideLayouts/slideLayout462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457.xml"/><Relationship Id="rId1" Type="http://schemas.openxmlformats.org/officeDocument/2006/relationships/slideLayout" Target="../slideLayouts/slideLayout456.xml"/><Relationship Id="rId6" Type="http://schemas.openxmlformats.org/officeDocument/2006/relationships/slideLayout" Target="../slideLayouts/slideLayout461.xml"/><Relationship Id="rId11" Type="http://schemas.openxmlformats.org/officeDocument/2006/relationships/slideLayout" Target="../slideLayouts/slideLayout466.xml"/><Relationship Id="rId5" Type="http://schemas.openxmlformats.org/officeDocument/2006/relationships/slideLayout" Target="../slideLayouts/slideLayout460.xml"/><Relationship Id="rId10" Type="http://schemas.openxmlformats.org/officeDocument/2006/relationships/slideLayout" Target="../slideLayouts/slideLayout465.xml"/><Relationship Id="rId4" Type="http://schemas.openxmlformats.org/officeDocument/2006/relationships/slideLayout" Target="../slideLayouts/slideLayout459.xml"/><Relationship Id="rId9" Type="http://schemas.openxmlformats.org/officeDocument/2006/relationships/slideLayout" Target="../slideLayouts/slideLayout464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69.xml"/><Relationship Id="rId7" Type="http://schemas.openxmlformats.org/officeDocument/2006/relationships/slideLayout" Target="../slideLayouts/slideLayout473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468.xml"/><Relationship Id="rId1" Type="http://schemas.openxmlformats.org/officeDocument/2006/relationships/slideLayout" Target="../slideLayouts/slideLayout467.xml"/><Relationship Id="rId6" Type="http://schemas.openxmlformats.org/officeDocument/2006/relationships/slideLayout" Target="../slideLayouts/slideLayout472.xml"/><Relationship Id="rId11" Type="http://schemas.openxmlformats.org/officeDocument/2006/relationships/slideLayout" Target="../slideLayouts/slideLayout477.xml"/><Relationship Id="rId5" Type="http://schemas.openxmlformats.org/officeDocument/2006/relationships/slideLayout" Target="../slideLayouts/slideLayout471.xml"/><Relationship Id="rId10" Type="http://schemas.openxmlformats.org/officeDocument/2006/relationships/slideLayout" Target="../slideLayouts/slideLayout476.xml"/><Relationship Id="rId4" Type="http://schemas.openxmlformats.org/officeDocument/2006/relationships/slideLayout" Target="../slideLayouts/slideLayout470.xml"/><Relationship Id="rId9" Type="http://schemas.openxmlformats.org/officeDocument/2006/relationships/slideLayout" Target="../slideLayouts/slideLayout475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5.xml"/><Relationship Id="rId3" Type="http://schemas.openxmlformats.org/officeDocument/2006/relationships/slideLayout" Target="../slideLayouts/slideLayout480.xml"/><Relationship Id="rId7" Type="http://schemas.openxmlformats.org/officeDocument/2006/relationships/slideLayout" Target="../slideLayouts/slideLayout484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479.xml"/><Relationship Id="rId1" Type="http://schemas.openxmlformats.org/officeDocument/2006/relationships/slideLayout" Target="../slideLayouts/slideLayout478.xml"/><Relationship Id="rId6" Type="http://schemas.openxmlformats.org/officeDocument/2006/relationships/slideLayout" Target="../slideLayouts/slideLayout483.xml"/><Relationship Id="rId11" Type="http://schemas.openxmlformats.org/officeDocument/2006/relationships/slideLayout" Target="../slideLayouts/slideLayout488.xml"/><Relationship Id="rId5" Type="http://schemas.openxmlformats.org/officeDocument/2006/relationships/slideLayout" Target="../slideLayouts/slideLayout482.xml"/><Relationship Id="rId10" Type="http://schemas.openxmlformats.org/officeDocument/2006/relationships/slideLayout" Target="../slideLayouts/slideLayout487.xml"/><Relationship Id="rId4" Type="http://schemas.openxmlformats.org/officeDocument/2006/relationships/slideLayout" Target="../slideLayouts/slideLayout481.xml"/><Relationship Id="rId9" Type="http://schemas.openxmlformats.org/officeDocument/2006/relationships/slideLayout" Target="../slideLayouts/slideLayout486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91.xml"/><Relationship Id="rId7" Type="http://schemas.openxmlformats.org/officeDocument/2006/relationships/slideLayout" Target="../slideLayouts/slideLayout495.xml"/><Relationship Id="rId12" Type="http://schemas.openxmlformats.org/officeDocument/2006/relationships/theme" Target="../theme/theme46.xml"/><Relationship Id="rId2" Type="http://schemas.openxmlformats.org/officeDocument/2006/relationships/slideLayout" Target="../slideLayouts/slideLayout490.xml"/><Relationship Id="rId1" Type="http://schemas.openxmlformats.org/officeDocument/2006/relationships/slideLayout" Target="../slideLayouts/slideLayout489.xml"/><Relationship Id="rId6" Type="http://schemas.openxmlformats.org/officeDocument/2006/relationships/slideLayout" Target="../slideLayouts/slideLayout494.xml"/><Relationship Id="rId11" Type="http://schemas.openxmlformats.org/officeDocument/2006/relationships/slideLayout" Target="../slideLayouts/slideLayout499.xml"/><Relationship Id="rId5" Type="http://schemas.openxmlformats.org/officeDocument/2006/relationships/slideLayout" Target="../slideLayouts/slideLayout493.xml"/><Relationship Id="rId10" Type="http://schemas.openxmlformats.org/officeDocument/2006/relationships/slideLayout" Target="../slideLayouts/slideLayout498.xml"/><Relationship Id="rId4" Type="http://schemas.openxmlformats.org/officeDocument/2006/relationships/slideLayout" Target="../slideLayouts/slideLayout492.xml"/><Relationship Id="rId9" Type="http://schemas.openxmlformats.org/officeDocument/2006/relationships/slideLayout" Target="../slideLayouts/slideLayout497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02.xml"/><Relationship Id="rId7" Type="http://schemas.openxmlformats.org/officeDocument/2006/relationships/slideLayout" Target="../slideLayouts/slideLayout506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01.xml"/><Relationship Id="rId1" Type="http://schemas.openxmlformats.org/officeDocument/2006/relationships/slideLayout" Target="../slideLayouts/slideLayout500.xml"/><Relationship Id="rId6" Type="http://schemas.openxmlformats.org/officeDocument/2006/relationships/slideLayout" Target="../slideLayouts/slideLayout505.xml"/><Relationship Id="rId11" Type="http://schemas.openxmlformats.org/officeDocument/2006/relationships/slideLayout" Target="../slideLayouts/slideLayout510.xml"/><Relationship Id="rId5" Type="http://schemas.openxmlformats.org/officeDocument/2006/relationships/slideLayout" Target="../slideLayouts/slideLayout504.xml"/><Relationship Id="rId10" Type="http://schemas.openxmlformats.org/officeDocument/2006/relationships/slideLayout" Target="../slideLayouts/slideLayout509.xml"/><Relationship Id="rId4" Type="http://schemas.openxmlformats.org/officeDocument/2006/relationships/slideLayout" Target="../slideLayouts/slideLayout503.xml"/><Relationship Id="rId9" Type="http://schemas.openxmlformats.org/officeDocument/2006/relationships/slideLayout" Target="../slideLayouts/slideLayout508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8.xml"/><Relationship Id="rId3" Type="http://schemas.openxmlformats.org/officeDocument/2006/relationships/slideLayout" Target="../slideLayouts/slideLayout513.xml"/><Relationship Id="rId7" Type="http://schemas.openxmlformats.org/officeDocument/2006/relationships/slideLayout" Target="../slideLayouts/slideLayout517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512.xml"/><Relationship Id="rId1" Type="http://schemas.openxmlformats.org/officeDocument/2006/relationships/slideLayout" Target="../slideLayouts/slideLayout511.xml"/><Relationship Id="rId6" Type="http://schemas.openxmlformats.org/officeDocument/2006/relationships/slideLayout" Target="../slideLayouts/slideLayout516.xml"/><Relationship Id="rId11" Type="http://schemas.openxmlformats.org/officeDocument/2006/relationships/slideLayout" Target="../slideLayouts/slideLayout521.xml"/><Relationship Id="rId5" Type="http://schemas.openxmlformats.org/officeDocument/2006/relationships/slideLayout" Target="../slideLayouts/slideLayout515.xml"/><Relationship Id="rId10" Type="http://schemas.openxmlformats.org/officeDocument/2006/relationships/slideLayout" Target="../slideLayouts/slideLayout520.xml"/><Relationship Id="rId4" Type="http://schemas.openxmlformats.org/officeDocument/2006/relationships/slideLayout" Target="../slideLayouts/slideLayout514.xml"/><Relationship Id="rId9" Type="http://schemas.openxmlformats.org/officeDocument/2006/relationships/slideLayout" Target="../slideLayouts/slideLayout519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24.xml"/><Relationship Id="rId7" Type="http://schemas.openxmlformats.org/officeDocument/2006/relationships/slideLayout" Target="../slideLayouts/slideLayout528.xml"/><Relationship Id="rId12" Type="http://schemas.openxmlformats.org/officeDocument/2006/relationships/theme" Target="../theme/theme49.xml"/><Relationship Id="rId2" Type="http://schemas.openxmlformats.org/officeDocument/2006/relationships/slideLayout" Target="../slideLayouts/slideLayout523.xml"/><Relationship Id="rId1" Type="http://schemas.openxmlformats.org/officeDocument/2006/relationships/slideLayout" Target="../slideLayouts/slideLayout522.xml"/><Relationship Id="rId6" Type="http://schemas.openxmlformats.org/officeDocument/2006/relationships/slideLayout" Target="../slideLayouts/slideLayout527.xml"/><Relationship Id="rId11" Type="http://schemas.openxmlformats.org/officeDocument/2006/relationships/slideLayout" Target="../slideLayouts/slideLayout532.xml"/><Relationship Id="rId5" Type="http://schemas.openxmlformats.org/officeDocument/2006/relationships/slideLayout" Target="../slideLayouts/slideLayout526.xml"/><Relationship Id="rId10" Type="http://schemas.openxmlformats.org/officeDocument/2006/relationships/slideLayout" Target="../slideLayouts/slideLayout531.xml"/><Relationship Id="rId4" Type="http://schemas.openxmlformats.org/officeDocument/2006/relationships/slideLayout" Target="../slideLayouts/slideLayout525.xml"/><Relationship Id="rId9" Type="http://schemas.openxmlformats.org/officeDocument/2006/relationships/slideLayout" Target="../slideLayouts/slideLayout53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35.xml"/><Relationship Id="rId7" Type="http://schemas.openxmlformats.org/officeDocument/2006/relationships/slideLayout" Target="../slideLayouts/slideLayout539.xml"/><Relationship Id="rId12" Type="http://schemas.openxmlformats.org/officeDocument/2006/relationships/theme" Target="../theme/theme50.xml"/><Relationship Id="rId2" Type="http://schemas.openxmlformats.org/officeDocument/2006/relationships/slideLayout" Target="../slideLayouts/slideLayout534.xml"/><Relationship Id="rId1" Type="http://schemas.openxmlformats.org/officeDocument/2006/relationships/slideLayout" Target="../slideLayouts/slideLayout533.xml"/><Relationship Id="rId6" Type="http://schemas.openxmlformats.org/officeDocument/2006/relationships/slideLayout" Target="../slideLayouts/slideLayout538.xml"/><Relationship Id="rId11" Type="http://schemas.openxmlformats.org/officeDocument/2006/relationships/slideLayout" Target="../slideLayouts/slideLayout543.xml"/><Relationship Id="rId5" Type="http://schemas.openxmlformats.org/officeDocument/2006/relationships/slideLayout" Target="../slideLayouts/slideLayout537.xml"/><Relationship Id="rId10" Type="http://schemas.openxmlformats.org/officeDocument/2006/relationships/slideLayout" Target="../slideLayouts/slideLayout542.xml"/><Relationship Id="rId4" Type="http://schemas.openxmlformats.org/officeDocument/2006/relationships/slideLayout" Target="../slideLayouts/slideLayout536.xml"/><Relationship Id="rId9" Type="http://schemas.openxmlformats.org/officeDocument/2006/relationships/slideLayout" Target="../slideLayouts/slideLayout541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1.xml"/><Relationship Id="rId3" Type="http://schemas.openxmlformats.org/officeDocument/2006/relationships/slideLayout" Target="../slideLayouts/slideLayout546.xml"/><Relationship Id="rId7" Type="http://schemas.openxmlformats.org/officeDocument/2006/relationships/slideLayout" Target="../slideLayouts/slideLayout550.xml"/><Relationship Id="rId12" Type="http://schemas.openxmlformats.org/officeDocument/2006/relationships/theme" Target="../theme/theme51.xml"/><Relationship Id="rId2" Type="http://schemas.openxmlformats.org/officeDocument/2006/relationships/slideLayout" Target="../slideLayouts/slideLayout545.xml"/><Relationship Id="rId1" Type="http://schemas.openxmlformats.org/officeDocument/2006/relationships/slideLayout" Target="../slideLayouts/slideLayout544.xml"/><Relationship Id="rId6" Type="http://schemas.openxmlformats.org/officeDocument/2006/relationships/slideLayout" Target="../slideLayouts/slideLayout549.xml"/><Relationship Id="rId11" Type="http://schemas.openxmlformats.org/officeDocument/2006/relationships/slideLayout" Target="../slideLayouts/slideLayout554.xml"/><Relationship Id="rId5" Type="http://schemas.openxmlformats.org/officeDocument/2006/relationships/slideLayout" Target="../slideLayouts/slideLayout548.xml"/><Relationship Id="rId10" Type="http://schemas.openxmlformats.org/officeDocument/2006/relationships/slideLayout" Target="../slideLayouts/slideLayout553.xml"/><Relationship Id="rId4" Type="http://schemas.openxmlformats.org/officeDocument/2006/relationships/slideLayout" Target="../slideLayouts/slideLayout547.xml"/><Relationship Id="rId9" Type="http://schemas.openxmlformats.org/officeDocument/2006/relationships/slideLayout" Target="../slideLayouts/slideLayout552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57.xml"/><Relationship Id="rId7" Type="http://schemas.openxmlformats.org/officeDocument/2006/relationships/slideLayout" Target="../slideLayouts/slideLayout561.xml"/><Relationship Id="rId12" Type="http://schemas.openxmlformats.org/officeDocument/2006/relationships/theme" Target="../theme/theme52.xml"/><Relationship Id="rId2" Type="http://schemas.openxmlformats.org/officeDocument/2006/relationships/slideLayout" Target="../slideLayouts/slideLayout556.xml"/><Relationship Id="rId1" Type="http://schemas.openxmlformats.org/officeDocument/2006/relationships/slideLayout" Target="../slideLayouts/slideLayout555.xml"/><Relationship Id="rId6" Type="http://schemas.openxmlformats.org/officeDocument/2006/relationships/slideLayout" Target="../slideLayouts/slideLayout560.xml"/><Relationship Id="rId11" Type="http://schemas.openxmlformats.org/officeDocument/2006/relationships/slideLayout" Target="../slideLayouts/slideLayout565.xml"/><Relationship Id="rId5" Type="http://schemas.openxmlformats.org/officeDocument/2006/relationships/slideLayout" Target="../slideLayouts/slideLayout559.xml"/><Relationship Id="rId10" Type="http://schemas.openxmlformats.org/officeDocument/2006/relationships/slideLayout" Target="../slideLayouts/slideLayout564.xml"/><Relationship Id="rId4" Type="http://schemas.openxmlformats.org/officeDocument/2006/relationships/slideLayout" Target="../slideLayouts/slideLayout558.xml"/><Relationship Id="rId9" Type="http://schemas.openxmlformats.org/officeDocument/2006/relationships/slideLayout" Target="../slideLayouts/slideLayout563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3.xml"/><Relationship Id="rId3" Type="http://schemas.openxmlformats.org/officeDocument/2006/relationships/slideLayout" Target="../slideLayouts/slideLayout568.xml"/><Relationship Id="rId7" Type="http://schemas.openxmlformats.org/officeDocument/2006/relationships/slideLayout" Target="../slideLayouts/slideLayout572.xml"/><Relationship Id="rId12" Type="http://schemas.openxmlformats.org/officeDocument/2006/relationships/theme" Target="../theme/theme53.xml"/><Relationship Id="rId2" Type="http://schemas.openxmlformats.org/officeDocument/2006/relationships/slideLayout" Target="../slideLayouts/slideLayout567.xml"/><Relationship Id="rId1" Type="http://schemas.openxmlformats.org/officeDocument/2006/relationships/slideLayout" Target="../slideLayouts/slideLayout566.xml"/><Relationship Id="rId6" Type="http://schemas.openxmlformats.org/officeDocument/2006/relationships/slideLayout" Target="../slideLayouts/slideLayout571.xml"/><Relationship Id="rId11" Type="http://schemas.openxmlformats.org/officeDocument/2006/relationships/slideLayout" Target="../slideLayouts/slideLayout576.xml"/><Relationship Id="rId5" Type="http://schemas.openxmlformats.org/officeDocument/2006/relationships/slideLayout" Target="../slideLayouts/slideLayout570.xml"/><Relationship Id="rId10" Type="http://schemas.openxmlformats.org/officeDocument/2006/relationships/slideLayout" Target="../slideLayouts/slideLayout575.xml"/><Relationship Id="rId4" Type="http://schemas.openxmlformats.org/officeDocument/2006/relationships/slideLayout" Target="../slideLayouts/slideLayout569.xml"/><Relationship Id="rId9" Type="http://schemas.openxmlformats.org/officeDocument/2006/relationships/slideLayout" Target="../slideLayouts/slideLayout574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79.xml"/><Relationship Id="rId7" Type="http://schemas.openxmlformats.org/officeDocument/2006/relationships/slideLayout" Target="../slideLayouts/slideLayout583.xml"/><Relationship Id="rId12" Type="http://schemas.openxmlformats.org/officeDocument/2006/relationships/theme" Target="../theme/theme54.xml"/><Relationship Id="rId2" Type="http://schemas.openxmlformats.org/officeDocument/2006/relationships/slideLayout" Target="../slideLayouts/slideLayout578.xml"/><Relationship Id="rId1" Type="http://schemas.openxmlformats.org/officeDocument/2006/relationships/slideLayout" Target="../slideLayouts/slideLayout577.xml"/><Relationship Id="rId6" Type="http://schemas.openxmlformats.org/officeDocument/2006/relationships/slideLayout" Target="../slideLayouts/slideLayout582.xml"/><Relationship Id="rId11" Type="http://schemas.openxmlformats.org/officeDocument/2006/relationships/slideLayout" Target="../slideLayouts/slideLayout587.xml"/><Relationship Id="rId5" Type="http://schemas.openxmlformats.org/officeDocument/2006/relationships/slideLayout" Target="../slideLayouts/slideLayout581.xml"/><Relationship Id="rId10" Type="http://schemas.openxmlformats.org/officeDocument/2006/relationships/slideLayout" Target="../slideLayouts/slideLayout586.xml"/><Relationship Id="rId4" Type="http://schemas.openxmlformats.org/officeDocument/2006/relationships/slideLayout" Target="../slideLayouts/slideLayout580.xml"/><Relationship Id="rId9" Type="http://schemas.openxmlformats.org/officeDocument/2006/relationships/slideLayout" Target="../slideLayouts/slideLayout585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5.xml"/><Relationship Id="rId3" Type="http://schemas.openxmlformats.org/officeDocument/2006/relationships/slideLayout" Target="../slideLayouts/slideLayout590.xml"/><Relationship Id="rId7" Type="http://schemas.openxmlformats.org/officeDocument/2006/relationships/slideLayout" Target="../slideLayouts/slideLayout594.xml"/><Relationship Id="rId12" Type="http://schemas.openxmlformats.org/officeDocument/2006/relationships/theme" Target="../theme/theme55.xml"/><Relationship Id="rId2" Type="http://schemas.openxmlformats.org/officeDocument/2006/relationships/slideLayout" Target="../slideLayouts/slideLayout589.xml"/><Relationship Id="rId1" Type="http://schemas.openxmlformats.org/officeDocument/2006/relationships/slideLayout" Target="../slideLayouts/slideLayout588.xml"/><Relationship Id="rId6" Type="http://schemas.openxmlformats.org/officeDocument/2006/relationships/slideLayout" Target="../slideLayouts/slideLayout593.xml"/><Relationship Id="rId11" Type="http://schemas.openxmlformats.org/officeDocument/2006/relationships/slideLayout" Target="../slideLayouts/slideLayout598.xml"/><Relationship Id="rId5" Type="http://schemas.openxmlformats.org/officeDocument/2006/relationships/slideLayout" Target="../slideLayouts/slideLayout592.xml"/><Relationship Id="rId10" Type="http://schemas.openxmlformats.org/officeDocument/2006/relationships/slideLayout" Target="../slideLayouts/slideLayout597.xml"/><Relationship Id="rId4" Type="http://schemas.openxmlformats.org/officeDocument/2006/relationships/slideLayout" Target="../slideLayouts/slideLayout591.xml"/><Relationship Id="rId9" Type="http://schemas.openxmlformats.org/officeDocument/2006/relationships/slideLayout" Target="../slideLayouts/slideLayout596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6.xml"/><Relationship Id="rId3" Type="http://schemas.openxmlformats.org/officeDocument/2006/relationships/slideLayout" Target="../slideLayouts/slideLayout601.xml"/><Relationship Id="rId7" Type="http://schemas.openxmlformats.org/officeDocument/2006/relationships/slideLayout" Target="../slideLayouts/slideLayout605.xml"/><Relationship Id="rId12" Type="http://schemas.openxmlformats.org/officeDocument/2006/relationships/theme" Target="../theme/theme56.xml"/><Relationship Id="rId2" Type="http://schemas.openxmlformats.org/officeDocument/2006/relationships/slideLayout" Target="../slideLayouts/slideLayout600.xml"/><Relationship Id="rId1" Type="http://schemas.openxmlformats.org/officeDocument/2006/relationships/slideLayout" Target="../slideLayouts/slideLayout599.xml"/><Relationship Id="rId6" Type="http://schemas.openxmlformats.org/officeDocument/2006/relationships/slideLayout" Target="../slideLayouts/slideLayout604.xml"/><Relationship Id="rId11" Type="http://schemas.openxmlformats.org/officeDocument/2006/relationships/slideLayout" Target="../slideLayouts/slideLayout609.xml"/><Relationship Id="rId5" Type="http://schemas.openxmlformats.org/officeDocument/2006/relationships/slideLayout" Target="../slideLayouts/slideLayout603.xml"/><Relationship Id="rId10" Type="http://schemas.openxmlformats.org/officeDocument/2006/relationships/slideLayout" Target="../slideLayouts/slideLayout608.xml"/><Relationship Id="rId4" Type="http://schemas.openxmlformats.org/officeDocument/2006/relationships/slideLayout" Target="../slideLayouts/slideLayout602.xml"/><Relationship Id="rId9" Type="http://schemas.openxmlformats.org/officeDocument/2006/relationships/slideLayout" Target="../slideLayouts/slideLayout607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7.xml"/><Relationship Id="rId3" Type="http://schemas.openxmlformats.org/officeDocument/2006/relationships/slideLayout" Target="../slideLayouts/slideLayout612.xml"/><Relationship Id="rId7" Type="http://schemas.openxmlformats.org/officeDocument/2006/relationships/slideLayout" Target="../slideLayouts/slideLayout616.xml"/><Relationship Id="rId12" Type="http://schemas.openxmlformats.org/officeDocument/2006/relationships/theme" Target="../theme/theme57.xml"/><Relationship Id="rId2" Type="http://schemas.openxmlformats.org/officeDocument/2006/relationships/slideLayout" Target="../slideLayouts/slideLayout611.xml"/><Relationship Id="rId1" Type="http://schemas.openxmlformats.org/officeDocument/2006/relationships/slideLayout" Target="../slideLayouts/slideLayout610.xml"/><Relationship Id="rId6" Type="http://schemas.openxmlformats.org/officeDocument/2006/relationships/slideLayout" Target="../slideLayouts/slideLayout615.xml"/><Relationship Id="rId11" Type="http://schemas.openxmlformats.org/officeDocument/2006/relationships/slideLayout" Target="../slideLayouts/slideLayout620.xml"/><Relationship Id="rId5" Type="http://schemas.openxmlformats.org/officeDocument/2006/relationships/slideLayout" Target="../slideLayouts/slideLayout614.xml"/><Relationship Id="rId10" Type="http://schemas.openxmlformats.org/officeDocument/2006/relationships/slideLayout" Target="../slideLayouts/slideLayout619.xml"/><Relationship Id="rId4" Type="http://schemas.openxmlformats.org/officeDocument/2006/relationships/slideLayout" Target="../slideLayouts/slideLayout613.xml"/><Relationship Id="rId9" Type="http://schemas.openxmlformats.org/officeDocument/2006/relationships/slideLayout" Target="../slideLayouts/slideLayout618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8.xml"/><Relationship Id="rId3" Type="http://schemas.openxmlformats.org/officeDocument/2006/relationships/slideLayout" Target="../slideLayouts/slideLayout623.xml"/><Relationship Id="rId7" Type="http://schemas.openxmlformats.org/officeDocument/2006/relationships/slideLayout" Target="../slideLayouts/slideLayout627.xml"/><Relationship Id="rId12" Type="http://schemas.openxmlformats.org/officeDocument/2006/relationships/theme" Target="../theme/theme58.xml"/><Relationship Id="rId2" Type="http://schemas.openxmlformats.org/officeDocument/2006/relationships/slideLayout" Target="../slideLayouts/slideLayout622.xml"/><Relationship Id="rId1" Type="http://schemas.openxmlformats.org/officeDocument/2006/relationships/slideLayout" Target="../slideLayouts/slideLayout621.xml"/><Relationship Id="rId6" Type="http://schemas.openxmlformats.org/officeDocument/2006/relationships/slideLayout" Target="../slideLayouts/slideLayout626.xml"/><Relationship Id="rId11" Type="http://schemas.openxmlformats.org/officeDocument/2006/relationships/slideLayout" Target="../slideLayouts/slideLayout631.xml"/><Relationship Id="rId5" Type="http://schemas.openxmlformats.org/officeDocument/2006/relationships/slideLayout" Target="../slideLayouts/slideLayout625.xml"/><Relationship Id="rId10" Type="http://schemas.openxmlformats.org/officeDocument/2006/relationships/slideLayout" Target="../slideLayouts/slideLayout630.xml"/><Relationship Id="rId4" Type="http://schemas.openxmlformats.org/officeDocument/2006/relationships/slideLayout" Target="../slideLayouts/slideLayout624.xml"/><Relationship Id="rId9" Type="http://schemas.openxmlformats.org/officeDocument/2006/relationships/slideLayout" Target="../slideLayouts/slideLayout629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9.xml"/><Relationship Id="rId3" Type="http://schemas.openxmlformats.org/officeDocument/2006/relationships/slideLayout" Target="../slideLayouts/slideLayout634.xml"/><Relationship Id="rId7" Type="http://schemas.openxmlformats.org/officeDocument/2006/relationships/slideLayout" Target="../slideLayouts/slideLayout638.xml"/><Relationship Id="rId12" Type="http://schemas.openxmlformats.org/officeDocument/2006/relationships/theme" Target="../theme/theme59.xml"/><Relationship Id="rId2" Type="http://schemas.openxmlformats.org/officeDocument/2006/relationships/slideLayout" Target="../slideLayouts/slideLayout633.xml"/><Relationship Id="rId1" Type="http://schemas.openxmlformats.org/officeDocument/2006/relationships/slideLayout" Target="../slideLayouts/slideLayout632.xml"/><Relationship Id="rId6" Type="http://schemas.openxmlformats.org/officeDocument/2006/relationships/slideLayout" Target="../slideLayouts/slideLayout637.xml"/><Relationship Id="rId11" Type="http://schemas.openxmlformats.org/officeDocument/2006/relationships/slideLayout" Target="../slideLayouts/slideLayout642.xml"/><Relationship Id="rId5" Type="http://schemas.openxmlformats.org/officeDocument/2006/relationships/slideLayout" Target="../slideLayouts/slideLayout636.xml"/><Relationship Id="rId10" Type="http://schemas.openxmlformats.org/officeDocument/2006/relationships/slideLayout" Target="../slideLayouts/slideLayout641.xml"/><Relationship Id="rId4" Type="http://schemas.openxmlformats.org/officeDocument/2006/relationships/slideLayout" Target="../slideLayouts/slideLayout635.xml"/><Relationship Id="rId9" Type="http://schemas.openxmlformats.org/officeDocument/2006/relationships/slideLayout" Target="../slideLayouts/slideLayout64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45.xml"/><Relationship Id="rId7" Type="http://schemas.openxmlformats.org/officeDocument/2006/relationships/slideLayout" Target="../slideLayouts/slideLayout649.xml"/><Relationship Id="rId12" Type="http://schemas.openxmlformats.org/officeDocument/2006/relationships/theme" Target="../theme/theme60.xml"/><Relationship Id="rId2" Type="http://schemas.openxmlformats.org/officeDocument/2006/relationships/slideLayout" Target="../slideLayouts/slideLayout644.xml"/><Relationship Id="rId1" Type="http://schemas.openxmlformats.org/officeDocument/2006/relationships/slideLayout" Target="../slideLayouts/slideLayout643.xml"/><Relationship Id="rId6" Type="http://schemas.openxmlformats.org/officeDocument/2006/relationships/slideLayout" Target="../slideLayouts/slideLayout648.xml"/><Relationship Id="rId11" Type="http://schemas.openxmlformats.org/officeDocument/2006/relationships/slideLayout" Target="../slideLayouts/slideLayout653.xml"/><Relationship Id="rId5" Type="http://schemas.openxmlformats.org/officeDocument/2006/relationships/slideLayout" Target="../slideLayouts/slideLayout647.xml"/><Relationship Id="rId10" Type="http://schemas.openxmlformats.org/officeDocument/2006/relationships/slideLayout" Target="../slideLayouts/slideLayout652.xml"/><Relationship Id="rId4" Type="http://schemas.openxmlformats.org/officeDocument/2006/relationships/slideLayout" Target="../slideLayouts/slideLayout646.xml"/><Relationship Id="rId9" Type="http://schemas.openxmlformats.org/officeDocument/2006/relationships/slideLayout" Target="../slideLayouts/slideLayout651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1.xml"/><Relationship Id="rId13" Type="http://schemas.openxmlformats.org/officeDocument/2006/relationships/theme" Target="../theme/theme61.xml"/><Relationship Id="rId3" Type="http://schemas.openxmlformats.org/officeDocument/2006/relationships/slideLayout" Target="../slideLayouts/slideLayout656.xml"/><Relationship Id="rId7" Type="http://schemas.openxmlformats.org/officeDocument/2006/relationships/slideLayout" Target="../slideLayouts/slideLayout660.xml"/><Relationship Id="rId12" Type="http://schemas.openxmlformats.org/officeDocument/2006/relationships/slideLayout" Target="../slideLayouts/slideLayout665.xml"/><Relationship Id="rId2" Type="http://schemas.openxmlformats.org/officeDocument/2006/relationships/slideLayout" Target="../slideLayouts/slideLayout655.xml"/><Relationship Id="rId1" Type="http://schemas.openxmlformats.org/officeDocument/2006/relationships/slideLayout" Target="../slideLayouts/slideLayout654.xml"/><Relationship Id="rId6" Type="http://schemas.openxmlformats.org/officeDocument/2006/relationships/slideLayout" Target="../slideLayouts/slideLayout659.xml"/><Relationship Id="rId11" Type="http://schemas.openxmlformats.org/officeDocument/2006/relationships/slideLayout" Target="../slideLayouts/slideLayout664.xml"/><Relationship Id="rId5" Type="http://schemas.openxmlformats.org/officeDocument/2006/relationships/slideLayout" Target="../slideLayouts/slideLayout658.xml"/><Relationship Id="rId10" Type="http://schemas.openxmlformats.org/officeDocument/2006/relationships/slideLayout" Target="../slideLayouts/slideLayout663.xml"/><Relationship Id="rId4" Type="http://schemas.openxmlformats.org/officeDocument/2006/relationships/slideLayout" Target="../slideLayouts/slideLayout657.xml"/><Relationship Id="rId9" Type="http://schemas.openxmlformats.org/officeDocument/2006/relationships/slideLayout" Target="../slideLayouts/slideLayout662.xml"/><Relationship Id="rId14" Type="http://schemas.openxmlformats.org/officeDocument/2006/relationships/image" Target="../media/image1.png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68.xml"/><Relationship Id="rId7" Type="http://schemas.openxmlformats.org/officeDocument/2006/relationships/slideLayout" Target="../slideLayouts/slideLayout672.xml"/><Relationship Id="rId12" Type="http://schemas.openxmlformats.org/officeDocument/2006/relationships/theme" Target="../theme/theme62.xml"/><Relationship Id="rId2" Type="http://schemas.openxmlformats.org/officeDocument/2006/relationships/slideLayout" Target="../slideLayouts/slideLayout667.xml"/><Relationship Id="rId1" Type="http://schemas.openxmlformats.org/officeDocument/2006/relationships/slideLayout" Target="../slideLayouts/slideLayout666.xml"/><Relationship Id="rId6" Type="http://schemas.openxmlformats.org/officeDocument/2006/relationships/slideLayout" Target="../slideLayouts/slideLayout671.xml"/><Relationship Id="rId11" Type="http://schemas.openxmlformats.org/officeDocument/2006/relationships/slideLayout" Target="../slideLayouts/slideLayout676.xml"/><Relationship Id="rId5" Type="http://schemas.openxmlformats.org/officeDocument/2006/relationships/slideLayout" Target="../slideLayouts/slideLayout670.xml"/><Relationship Id="rId10" Type="http://schemas.openxmlformats.org/officeDocument/2006/relationships/slideLayout" Target="../slideLayouts/slideLayout675.xml"/><Relationship Id="rId4" Type="http://schemas.openxmlformats.org/officeDocument/2006/relationships/slideLayout" Target="../slideLayouts/slideLayout669.xml"/><Relationship Id="rId9" Type="http://schemas.openxmlformats.org/officeDocument/2006/relationships/slideLayout" Target="../slideLayouts/slideLayout674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79.xml"/><Relationship Id="rId7" Type="http://schemas.openxmlformats.org/officeDocument/2006/relationships/slideLayout" Target="../slideLayouts/slideLayout683.xml"/><Relationship Id="rId12" Type="http://schemas.openxmlformats.org/officeDocument/2006/relationships/theme" Target="../theme/theme63.xml"/><Relationship Id="rId2" Type="http://schemas.openxmlformats.org/officeDocument/2006/relationships/slideLayout" Target="../slideLayouts/slideLayout678.xml"/><Relationship Id="rId1" Type="http://schemas.openxmlformats.org/officeDocument/2006/relationships/slideLayout" Target="../slideLayouts/slideLayout677.xml"/><Relationship Id="rId6" Type="http://schemas.openxmlformats.org/officeDocument/2006/relationships/slideLayout" Target="../slideLayouts/slideLayout682.xml"/><Relationship Id="rId11" Type="http://schemas.openxmlformats.org/officeDocument/2006/relationships/slideLayout" Target="../slideLayouts/slideLayout687.xml"/><Relationship Id="rId5" Type="http://schemas.openxmlformats.org/officeDocument/2006/relationships/slideLayout" Target="../slideLayouts/slideLayout681.xml"/><Relationship Id="rId10" Type="http://schemas.openxmlformats.org/officeDocument/2006/relationships/slideLayout" Target="../slideLayouts/slideLayout686.xml"/><Relationship Id="rId4" Type="http://schemas.openxmlformats.org/officeDocument/2006/relationships/slideLayout" Target="../slideLayouts/slideLayout680.xml"/><Relationship Id="rId9" Type="http://schemas.openxmlformats.org/officeDocument/2006/relationships/slideLayout" Target="../slideLayouts/slideLayout685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90.xml"/><Relationship Id="rId7" Type="http://schemas.openxmlformats.org/officeDocument/2006/relationships/slideLayout" Target="../slideLayouts/slideLayout694.xml"/><Relationship Id="rId12" Type="http://schemas.openxmlformats.org/officeDocument/2006/relationships/theme" Target="../theme/theme64.xml"/><Relationship Id="rId2" Type="http://schemas.openxmlformats.org/officeDocument/2006/relationships/slideLayout" Target="../slideLayouts/slideLayout689.xml"/><Relationship Id="rId1" Type="http://schemas.openxmlformats.org/officeDocument/2006/relationships/slideLayout" Target="../slideLayouts/slideLayout688.xml"/><Relationship Id="rId6" Type="http://schemas.openxmlformats.org/officeDocument/2006/relationships/slideLayout" Target="../slideLayouts/slideLayout693.xml"/><Relationship Id="rId11" Type="http://schemas.openxmlformats.org/officeDocument/2006/relationships/slideLayout" Target="../slideLayouts/slideLayout698.xml"/><Relationship Id="rId5" Type="http://schemas.openxmlformats.org/officeDocument/2006/relationships/slideLayout" Target="../slideLayouts/slideLayout692.xml"/><Relationship Id="rId10" Type="http://schemas.openxmlformats.org/officeDocument/2006/relationships/slideLayout" Target="../slideLayouts/slideLayout697.xml"/><Relationship Id="rId4" Type="http://schemas.openxmlformats.org/officeDocument/2006/relationships/slideLayout" Target="../slideLayouts/slideLayout691.xml"/><Relationship Id="rId9" Type="http://schemas.openxmlformats.org/officeDocument/2006/relationships/slideLayout" Target="../slideLayouts/slideLayout696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01.xml"/><Relationship Id="rId7" Type="http://schemas.openxmlformats.org/officeDocument/2006/relationships/slideLayout" Target="../slideLayouts/slideLayout705.xml"/><Relationship Id="rId12" Type="http://schemas.openxmlformats.org/officeDocument/2006/relationships/theme" Target="../theme/theme65.xml"/><Relationship Id="rId2" Type="http://schemas.openxmlformats.org/officeDocument/2006/relationships/slideLayout" Target="../slideLayouts/slideLayout700.xml"/><Relationship Id="rId1" Type="http://schemas.openxmlformats.org/officeDocument/2006/relationships/slideLayout" Target="../slideLayouts/slideLayout699.xml"/><Relationship Id="rId6" Type="http://schemas.openxmlformats.org/officeDocument/2006/relationships/slideLayout" Target="../slideLayouts/slideLayout704.xml"/><Relationship Id="rId11" Type="http://schemas.openxmlformats.org/officeDocument/2006/relationships/slideLayout" Target="../slideLayouts/slideLayout709.xml"/><Relationship Id="rId5" Type="http://schemas.openxmlformats.org/officeDocument/2006/relationships/slideLayout" Target="../slideLayouts/slideLayout703.xml"/><Relationship Id="rId10" Type="http://schemas.openxmlformats.org/officeDocument/2006/relationships/slideLayout" Target="../slideLayouts/slideLayout708.xml"/><Relationship Id="rId4" Type="http://schemas.openxmlformats.org/officeDocument/2006/relationships/slideLayout" Target="../slideLayouts/slideLayout702.xml"/><Relationship Id="rId9" Type="http://schemas.openxmlformats.org/officeDocument/2006/relationships/slideLayout" Target="../slideLayouts/slideLayout707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12.xml"/><Relationship Id="rId7" Type="http://schemas.openxmlformats.org/officeDocument/2006/relationships/slideLayout" Target="../slideLayouts/slideLayout716.xml"/><Relationship Id="rId12" Type="http://schemas.openxmlformats.org/officeDocument/2006/relationships/theme" Target="../theme/theme66.xml"/><Relationship Id="rId2" Type="http://schemas.openxmlformats.org/officeDocument/2006/relationships/slideLayout" Target="../slideLayouts/slideLayout711.xml"/><Relationship Id="rId1" Type="http://schemas.openxmlformats.org/officeDocument/2006/relationships/slideLayout" Target="../slideLayouts/slideLayout710.xml"/><Relationship Id="rId6" Type="http://schemas.openxmlformats.org/officeDocument/2006/relationships/slideLayout" Target="../slideLayouts/slideLayout715.xml"/><Relationship Id="rId11" Type="http://schemas.openxmlformats.org/officeDocument/2006/relationships/slideLayout" Target="../slideLayouts/slideLayout720.xml"/><Relationship Id="rId5" Type="http://schemas.openxmlformats.org/officeDocument/2006/relationships/slideLayout" Target="../slideLayouts/slideLayout714.xml"/><Relationship Id="rId10" Type="http://schemas.openxmlformats.org/officeDocument/2006/relationships/slideLayout" Target="../slideLayouts/slideLayout719.xml"/><Relationship Id="rId4" Type="http://schemas.openxmlformats.org/officeDocument/2006/relationships/slideLayout" Target="../slideLayouts/slideLayout713.xml"/><Relationship Id="rId9" Type="http://schemas.openxmlformats.org/officeDocument/2006/relationships/slideLayout" Target="../slideLayouts/slideLayout718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27.xml"/><Relationship Id="rId12" Type="http://schemas.openxmlformats.org/officeDocument/2006/relationships/theme" Target="../theme/theme67.xml"/><Relationship Id="rId2" Type="http://schemas.openxmlformats.org/officeDocument/2006/relationships/slideLayout" Target="../slideLayouts/slideLayout722.xml"/><Relationship Id="rId1" Type="http://schemas.openxmlformats.org/officeDocument/2006/relationships/slideLayout" Target="../slideLayouts/slideLayout721.xml"/><Relationship Id="rId6" Type="http://schemas.openxmlformats.org/officeDocument/2006/relationships/slideLayout" Target="../slideLayouts/slideLayout726.xml"/><Relationship Id="rId11" Type="http://schemas.openxmlformats.org/officeDocument/2006/relationships/slideLayout" Target="../slideLayouts/slideLayout731.xml"/><Relationship Id="rId5" Type="http://schemas.openxmlformats.org/officeDocument/2006/relationships/slideLayout" Target="../slideLayouts/slideLayout725.xml"/><Relationship Id="rId10" Type="http://schemas.openxmlformats.org/officeDocument/2006/relationships/slideLayout" Target="../slideLayouts/slideLayout730.xml"/><Relationship Id="rId4" Type="http://schemas.openxmlformats.org/officeDocument/2006/relationships/slideLayout" Target="../slideLayouts/slideLayout724.xml"/><Relationship Id="rId9" Type="http://schemas.openxmlformats.org/officeDocument/2006/relationships/slideLayout" Target="../slideLayouts/slideLayout729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34.xml"/><Relationship Id="rId7" Type="http://schemas.openxmlformats.org/officeDocument/2006/relationships/slideLayout" Target="../slideLayouts/slideLayout738.xml"/><Relationship Id="rId12" Type="http://schemas.openxmlformats.org/officeDocument/2006/relationships/theme" Target="../theme/theme68.xml"/><Relationship Id="rId2" Type="http://schemas.openxmlformats.org/officeDocument/2006/relationships/slideLayout" Target="../slideLayouts/slideLayout733.xml"/><Relationship Id="rId1" Type="http://schemas.openxmlformats.org/officeDocument/2006/relationships/slideLayout" Target="../slideLayouts/slideLayout732.xml"/><Relationship Id="rId6" Type="http://schemas.openxmlformats.org/officeDocument/2006/relationships/slideLayout" Target="../slideLayouts/slideLayout737.xml"/><Relationship Id="rId11" Type="http://schemas.openxmlformats.org/officeDocument/2006/relationships/slideLayout" Target="../slideLayouts/slideLayout742.xml"/><Relationship Id="rId5" Type="http://schemas.openxmlformats.org/officeDocument/2006/relationships/slideLayout" Target="../slideLayouts/slideLayout736.xml"/><Relationship Id="rId10" Type="http://schemas.openxmlformats.org/officeDocument/2006/relationships/slideLayout" Target="../slideLayouts/slideLayout741.xml"/><Relationship Id="rId4" Type="http://schemas.openxmlformats.org/officeDocument/2006/relationships/slideLayout" Target="../slideLayouts/slideLayout735.xml"/><Relationship Id="rId9" Type="http://schemas.openxmlformats.org/officeDocument/2006/relationships/slideLayout" Target="../slideLayouts/slideLayout740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45.xml"/><Relationship Id="rId7" Type="http://schemas.openxmlformats.org/officeDocument/2006/relationships/slideLayout" Target="../slideLayouts/slideLayout749.xml"/><Relationship Id="rId12" Type="http://schemas.openxmlformats.org/officeDocument/2006/relationships/theme" Target="../theme/theme69.xml"/><Relationship Id="rId2" Type="http://schemas.openxmlformats.org/officeDocument/2006/relationships/slideLayout" Target="../slideLayouts/slideLayout744.xml"/><Relationship Id="rId1" Type="http://schemas.openxmlformats.org/officeDocument/2006/relationships/slideLayout" Target="../slideLayouts/slideLayout743.xml"/><Relationship Id="rId6" Type="http://schemas.openxmlformats.org/officeDocument/2006/relationships/slideLayout" Target="../slideLayouts/slideLayout748.xml"/><Relationship Id="rId11" Type="http://schemas.openxmlformats.org/officeDocument/2006/relationships/slideLayout" Target="../slideLayouts/slideLayout753.xml"/><Relationship Id="rId5" Type="http://schemas.openxmlformats.org/officeDocument/2006/relationships/slideLayout" Target="../slideLayouts/slideLayout747.xml"/><Relationship Id="rId10" Type="http://schemas.openxmlformats.org/officeDocument/2006/relationships/slideLayout" Target="../slideLayouts/slideLayout752.xml"/><Relationship Id="rId4" Type="http://schemas.openxmlformats.org/officeDocument/2006/relationships/slideLayout" Target="../slideLayouts/slideLayout746.xml"/><Relationship Id="rId9" Type="http://schemas.openxmlformats.org/officeDocument/2006/relationships/slideLayout" Target="../slideLayouts/slideLayout75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56.xml"/><Relationship Id="rId7" Type="http://schemas.openxmlformats.org/officeDocument/2006/relationships/slideLayout" Target="../slideLayouts/slideLayout760.xml"/><Relationship Id="rId12" Type="http://schemas.openxmlformats.org/officeDocument/2006/relationships/theme" Target="../theme/theme70.xml"/><Relationship Id="rId2" Type="http://schemas.openxmlformats.org/officeDocument/2006/relationships/slideLayout" Target="../slideLayouts/slideLayout755.xml"/><Relationship Id="rId1" Type="http://schemas.openxmlformats.org/officeDocument/2006/relationships/slideLayout" Target="../slideLayouts/slideLayout754.xml"/><Relationship Id="rId6" Type="http://schemas.openxmlformats.org/officeDocument/2006/relationships/slideLayout" Target="../slideLayouts/slideLayout759.xml"/><Relationship Id="rId11" Type="http://schemas.openxmlformats.org/officeDocument/2006/relationships/slideLayout" Target="../slideLayouts/slideLayout764.xml"/><Relationship Id="rId5" Type="http://schemas.openxmlformats.org/officeDocument/2006/relationships/slideLayout" Target="../slideLayouts/slideLayout758.xml"/><Relationship Id="rId10" Type="http://schemas.openxmlformats.org/officeDocument/2006/relationships/slideLayout" Target="../slideLayouts/slideLayout763.xml"/><Relationship Id="rId4" Type="http://schemas.openxmlformats.org/officeDocument/2006/relationships/slideLayout" Target="../slideLayouts/slideLayout757.xml"/><Relationship Id="rId9" Type="http://schemas.openxmlformats.org/officeDocument/2006/relationships/slideLayout" Target="../slideLayouts/slideLayout762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67.xml"/><Relationship Id="rId7" Type="http://schemas.openxmlformats.org/officeDocument/2006/relationships/slideLayout" Target="../slideLayouts/slideLayout771.xml"/><Relationship Id="rId12" Type="http://schemas.openxmlformats.org/officeDocument/2006/relationships/theme" Target="../theme/theme71.xml"/><Relationship Id="rId2" Type="http://schemas.openxmlformats.org/officeDocument/2006/relationships/slideLayout" Target="../slideLayouts/slideLayout766.xml"/><Relationship Id="rId1" Type="http://schemas.openxmlformats.org/officeDocument/2006/relationships/slideLayout" Target="../slideLayouts/slideLayout765.xml"/><Relationship Id="rId6" Type="http://schemas.openxmlformats.org/officeDocument/2006/relationships/slideLayout" Target="../slideLayouts/slideLayout770.xml"/><Relationship Id="rId11" Type="http://schemas.openxmlformats.org/officeDocument/2006/relationships/slideLayout" Target="../slideLayouts/slideLayout775.xml"/><Relationship Id="rId5" Type="http://schemas.openxmlformats.org/officeDocument/2006/relationships/slideLayout" Target="../slideLayouts/slideLayout769.xml"/><Relationship Id="rId10" Type="http://schemas.openxmlformats.org/officeDocument/2006/relationships/slideLayout" Target="../slideLayouts/slideLayout774.xml"/><Relationship Id="rId4" Type="http://schemas.openxmlformats.org/officeDocument/2006/relationships/slideLayout" Target="../slideLayouts/slideLayout768.xml"/><Relationship Id="rId9" Type="http://schemas.openxmlformats.org/officeDocument/2006/relationships/slideLayout" Target="../slideLayouts/slideLayout773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78.xml"/><Relationship Id="rId7" Type="http://schemas.openxmlformats.org/officeDocument/2006/relationships/slideLayout" Target="../slideLayouts/slideLayout782.xml"/><Relationship Id="rId12" Type="http://schemas.openxmlformats.org/officeDocument/2006/relationships/theme" Target="../theme/theme72.xml"/><Relationship Id="rId2" Type="http://schemas.openxmlformats.org/officeDocument/2006/relationships/slideLayout" Target="../slideLayouts/slideLayout777.xml"/><Relationship Id="rId1" Type="http://schemas.openxmlformats.org/officeDocument/2006/relationships/slideLayout" Target="../slideLayouts/slideLayout776.xml"/><Relationship Id="rId6" Type="http://schemas.openxmlformats.org/officeDocument/2006/relationships/slideLayout" Target="../slideLayouts/slideLayout781.xml"/><Relationship Id="rId11" Type="http://schemas.openxmlformats.org/officeDocument/2006/relationships/slideLayout" Target="../slideLayouts/slideLayout786.xml"/><Relationship Id="rId5" Type="http://schemas.openxmlformats.org/officeDocument/2006/relationships/slideLayout" Target="../slideLayouts/slideLayout780.xml"/><Relationship Id="rId10" Type="http://schemas.openxmlformats.org/officeDocument/2006/relationships/slideLayout" Target="../slideLayouts/slideLayout785.xml"/><Relationship Id="rId4" Type="http://schemas.openxmlformats.org/officeDocument/2006/relationships/slideLayout" Target="../slideLayouts/slideLayout779.xml"/><Relationship Id="rId9" Type="http://schemas.openxmlformats.org/officeDocument/2006/relationships/slideLayout" Target="../slideLayouts/slideLayout784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89.xml"/><Relationship Id="rId7" Type="http://schemas.openxmlformats.org/officeDocument/2006/relationships/slideLayout" Target="../slideLayouts/slideLayout793.xml"/><Relationship Id="rId12" Type="http://schemas.openxmlformats.org/officeDocument/2006/relationships/theme" Target="../theme/theme73.xml"/><Relationship Id="rId2" Type="http://schemas.openxmlformats.org/officeDocument/2006/relationships/slideLayout" Target="../slideLayouts/slideLayout788.xml"/><Relationship Id="rId1" Type="http://schemas.openxmlformats.org/officeDocument/2006/relationships/slideLayout" Target="../slideLayouts/slideLayout787.xml"/><Relationship Id="rId6" Type="http://schemas.openxmlformats.org/officeDocument/2006/relationships/slideLayout" Target="../slideLayouts/slideLayout792.xml"/><Relationship Id="rId11" Type="http://schemas.openxmlformats.org/officeDocument/2006/relationships/slideLayout" Target="../slideLayouts/slideLayout797.xml"/><Relationship Id="rId5" Type="http://schemas.openxmlformats.org/officeDocument/2006/relationships/slideLayout" Target="../slideLayouts/slideLayout791.xml"/><Relationship Id="rId10" Type="http://schemas.openxmlformats.org/officeDocument/2006/relationships/slideLayout" Target="../slideLayouts/slideLayout796.xml"/><Relationship Id="rId4" Type="http://schemas.openxmlformats.org/officeDocument/2006/relationships/slideLayout" Target="../slideLayouts/slideLayout790.xml"/><Relationship Id="rId9" Type="http://schemas.openxmlformats.org/officeDocument/2006/relationships/slideLayout" Target="../slideLayouts/slideLayout795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00.xml"/><Relationship Id="rId7" Type="http://schemas.openxmlformats.org/officeDocument/2006/relationships/slideLayout" Target="../slideLayouts/slideLayout804.xml"/><Relationship Id="rId12" Type="http://schemas.openxmlformats.org/officeDocument/2006/relationships/theme" Target="../theme/theme74.xml"/><Relationship Id="rId2" Type="http://schemas.openxmlformats.org/officeDocument/2006/relationships/slideLayout" Target="../slideLayouts/slideLayout799.xml"/><Relationship Id="rId1" Type="http://schemas.openxmlformats.org/officeDocument/2006/relationships/slideLayout" Target="../slideLayouts/slideLayout798.xml"/><Relationship Id="rId6" Type="http://schemas.openxmlformats.org/officeDocument/2006/relationships/slideLayout" Target="../slideLayouts/slideLayout803.xml"/><Relationship Id="rId11" Type="http://schemas.openxmlformats.org/officeDocument/2006/relationships/slideLayout" Target="../slideLayouts/slideLayout808.xml"/><Relationship Id="rId5" Type="http://schemas.openxmlformats.org/officeDocument/2006/relationships/slideLayout" Target="../slideLayouts/slideLayout802.xml"/><Relationship Id="rId10" Type="http://schemas.openxmlformats.org/officeDocument/2006/relationships/slideLayout" Target="../slideLayouts/slideLayout807.xml"/><Relationship Id="rId4" Type="http://schemas.openxmlformats.org/officeDocument/2006/relationships/slideLayout" Target="../slideLayouts/slideLayout801.xml"/><Relationship Id="rId9" Type="http://schemas.openxmlformats.org/officeDocument/2006/relationships/slideLayout" Target="../slideLayouts/slideLayout806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11.xml"/><Relationship Id="rId7" Type="http://schemas.openxmlformats.org/officeDocument/2006/relationships/slideLayout" Target="../slideLayouts/slideLayout815.xml"/><Relationship Id="rId12" Type="http://schemas.openxmlformats.org/officeDocument/2006/relationships/theme" Target="../theme/theme75.xml"/><Relationship Id="rId2" Type="http://schemas.openxmlformats.org/officeDocument/2006/relationships/slideLayout" Target="../slideLayouts/slideLayout810.xml"/><Relationship Id="rId1" Type="http://schemas.openxmlformats.org/officeDocument/2006/relationships/slideLayout" Target="../slideLayouts/slideLayout809.xml"/><Relationship Id="rId6" Type="http://schemas.openxmlformats.org/officeDocument/2006/relationships/slideLayout" Target="../slideLayouts/slideLayout814.xml"/><Relationship Id="rId11" Type="http://schemas.openxmlformats.org/officeDocument/2006/relationships/slideLayout" Target="../slideLayouts/slideLayout819.xml"/><Relationship Id="rId5" Type="http://schemas.openxmlformats.org/officeDocument/2006/relationships/slideLayout" Target="../slideLayouts/slideLayout813.xml"/><Relationship Id="rId10" Type="http://schemas.openxmlformats.org/officeDocument/2006/relationships/slideLayout" Target="../slideLayouts/slideLayout818.xml"/><Relationship Id="rId4" Type="http://schemas.openxmlformats.org/officeDocument/2006/relationships/slideLayout" Target="../slideLayouts/slideLayout812.xml"/><Relationship Id="rId9" Type="http://schemas.openxmlformats.org/officeDocument/2006/relationships/slideLayout" Target="../slideLayouts/slideLayout817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22.xml"/><Relationship Id="rId7" Type="http://schemas.openxmlformats.org/officeDocument/2006/relationships/slideLayout" Target="../slideLayouts/slideLayout826.xml"/><Relationship Id="rId12" Type="http://schemas.openxmlformats.org/officeDocument/2006/relationships/theme" Target="../theme/theme76.xml"/><Relationship Id="rId2" Type="http://schemas.openxmlformats.org/officeDocument/2006/relationships/slideLayout" Target="../slideLayouts/slideLayout821.xml"/><Relationship Id="rId1" Type="http://schemas.openxmlformats.org/officeDocument/2006/relationships/slideLayout" Target="../slideLayouts/slideLayout820.xml"/><Relationship Id="rId6" Type="http://schemas.openxmlformats.org/officeDocument/2006/relationships/slideLayout" Target="../slideLayouts/slideLayout825.xml"/><Relationship Id="rId11" Type="http://schemas.openxmlformats.org/officeDocument/2006/relationships/slideLayout" Target="../slideLayouts/slideLayout830.xml"/><Relationship Id="rId5" Type="http://schemas.openxmlformats.org/officeDocument/2006/relationships/slideLayout" Target="../slideLayouts/slideLayout824.xml"/><Relationship Id="rId10" Type="http://schemas.openxmlformats.org/officeDocument/2006/relationships/slideLayout" Target="../slideLayouts/slideLayout829.xml"/><Relationship Id="rId4" Type="http://schemas.openxmlformats.org/officeDocument/2006/relationships/slideLayout" Target="../slideLayouts/slideLayout823.xml"/><Relationship Id="rId9" Type="http://schemas.openxmlformats.org/officeDocument/2006/relationships/slideLayout" Target="../slideLayouts/slideLayout828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33.xml"/><Relationship Id="rId7" Type="http://schemas.openxmlformats.org/officeDocument/2006/relationships/slideLayout" Target="../slideLayouts/slideLayout837.xml"/><Relationship Id="rId12" Type="http://schemas.openxmlformats.org/officeDocument/2006/relationships/theme" Target="../theme/theme77.xml"/><Relationship Id="rId2" Type="http://schemas.openxmlformats.org/officeDocument/2006/relationships/slideLayout" Target="../slideLayouts/slideLayout832.xml"/><Relationship Id="rId1" Type="http://schemas.openxmlformats.org/officeDocument/2006/relationships/slideLayout" Target="../slideLayouts/slideLayout831.xml"/><Relationship Id="rId6" Type="http://schemas.openxmlformats.org/officeDocument/2006/relationships/slideLayout" Target="../slideLayouts/slideLayout836.xml"/><Relationship Id="rId11" Type="http://schemas.openxmlformats.org/officeDocument/2006/relationships/slideLayout" Target="../slideLayouts/slideLayout841.xml"/><Relationship Id="rId5" Type="http://schemas.openxmlformats.org/officeDocument/2006/relationships/slideLayout" Target="../slideLayouts/slideLayout835.xml"/><Relationship Id="rId10" Type="http://schemas.openxmlformats.org/officeDocument/2006/relationships/slideLayout" Target="../slideLayouts/slideLayout840.xml"/><Relationship Id="rId4" Type="http://schemas.openxmlformats.org/officeDocument/2006/relationships/slideLayout" Target="../slideLayouts/slideLayout834.xml"/><Relationship Id="rId9" Type="http://schemas.openxmlformats.org/officeDocument/2006/relationships/slideLayout" Target="../slideLayouts/slideLayout839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44.xml"/><Relationship Id="rId7" Type="http://schemas.openxmlformats.org/officeDocument/2006/relationships/slideLayout" Target="../slideLayouts/slideLayout848.xml"/><Relationship Id="rId12" Type="http://schemas.openxmlformats.org/officeDocument/2006/relationships/theme" Target="../theme/theme78.xml"/><Relationship Id="rId2" Type="http://schemas.openxmlformats.org/officeDocument/2006/relationships/slideLayout" Target="../slideLayouts/slideLayout843.xml"/><Relationship Id="rId1" Type="http://schemas.openxmlformats.org/officeDocument/2006/relationships/slideLayout" Target="../slideLayouts/slideLayout842.xml"/><Relationship Id="rId6" Type="http://schemas.openxmlformats.org/officeDocument/2006/relationships/slideLayout" Target="../slideLayouts/slideLayout847.xml"/><Relationship Id="rId11" Type="http://schemas.openxmlformats.org/officeDocument/2006/relationships/slideLayout" Target="../slideLayouts/slideLayout852.xml"/><Relationship Id="rId5" Type="http://schemas.openxmlformats.org/officeDocument/2006/relationships/slideLayout" Target="../slideLayouts/slideLayout846.xml"/><Relationship Id="rId10" Type="http://schemas.openxmlformats.org/officeDocument/2006/relationships/slideLayout" Target="../slideLayouts/slideLayout851.xml"/><Relationship Id="rId4" Type="http://schemas.openxmlformats.org/officeDocument/2006/relationships/slideLayout" Target="../slideLayouts/slideLayout845.xml"/><Relationship Id="rId9" Type="http://schemas.openxmlformats.org/officeDocument/2006/relationships/slideLayout" Target="../slideLayouts/slideLayout850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55.xml"/><Relationship Id="rId7" Type="http://schemas.openxmlformats.org/officeDocument/2006/relationships/slideLayout" Target="../slideLayouts/slideLayout859.xml"/><Relationship Id="rId12" Type="http://schemas.openxmlformats.org/officeDocument/2006/relationships/theme" Target="../theme/theme79.xml"/><Relationship Id="rId2" Type="http://schemas.openxmlformats.org/officeDocument/2006/relationships/slideLayout" Target="../slideLayouts/slideLayout854.xml"/><Relationship Id="rId1" Type="http://schemas.openxmlformats.org/officeDocument/2006/relationships/slideLayout" Target="../slideLayouts/slideLayout853.xml"/><Relationship Id="rId6" Type="http://schemas.openxmlformats.org/officeDocument/2006/relationships/slideLayout" Target="../slideLayouts/slideLayout858.xml"/><Relationship Id="rId11" Type="http://schemas.openxmlformats.org/officeDocument/2006/relationships/slideLayout" Target="../slideLayouts/slideLayout863.xml"/><Relationship Id="rId5" Type="http://schemas.openxmlformats.org/officeDocument/2006/relationships/slideLayout" Target="../slideLayouts/slideLayout857.xml"/><Relationship Id="rId10" Type="http://schemas.openxmlformats.org/officeDocument/2006/relationships/slideLayout" Target="../slideLayouts/slideLayout862.xml"/><Relationship Id="rId4" Type="http://schemas.openxmlformats.org/officeDocument/2006/relationships/slideLayout" Target="../slideLayouts/slideLayout856.xml"/><Relationship Id="rId9" Type="http://schemas.openxmlformats.org/officeDocument/2006/relationships/slideLayout" Target="../slideLayouts/slideLayout86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66.xml"/><Relationship Id="rId7" Type="http://schemas.openxmlformats.org/officeDocument/2006/relationships/slideLayout" Target="../slideLayouts/slideLayout870.xml"/><Relationship Id="rId12" Type="http://schemas.openxmlformats.org/officeDocument/2006/relationships/theme" Target="../theme/theme80.xml"/><Relationship Id="rId2" Type="http://schemas.openxmlformats.org/officeDocument/2006/relationships/slideLayout" Target="../slideLayouts/slideLayout865.xml"/><Relationship Id="rId1" Type="http://schemas.openxmlformats.org/officeDocument/2006/relationships/slideLayout" Target="../slideLayouts/slideLayout864.xml"/><Relationship Id="rId6" Type="http://schemas.openxmlformats.org/officeDocument/2006/relationships/slideLayout" Target="../slideLayouts/slideLayout869.xml"/><Relationship Id="rId11" Type="http://schemas.openxmlformats.org/officeDocument/2006/relationships/slideLayout" Target="../slideLayouts/slideLayout874.xml"/><Relationship Id="rId5" Type="http://schemas.openxmlformats.org/officeDocument/2006/relationships/slideLayout" Target="../slideLayouts/slideLayout868.xml"/><Relationship Id="rId10" Type="http://schemas.openxmlformats.org/officeDocument/2006/relationships/slideLayout" Target="../slideLayouts/slideLayout873.xml"/><Relationship Id="rId4" Type="http://schemas.openxmlformats.org/officeDocument/2006/relationships/slideLayout" Target="../slideLayouts/slideLayout867.xml"/><Relationship Id="rId9" Type="http://schemas.openxmlformats.org/officeDocument/2006/relationships/slideLayout" Target="../slideLayouts/slideLayout872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2.xml"/><Relationship Id="rId3" Type="http://schemas.openxmlformats.org/officeDocument/2006/relationships/slideLayout" Target="../slideLayouts/slideLayout877.xml"/><Relationship Id="rId7" Type="http://schemas.openxmlformats.org/officeDocument/2006/relationships/slideLayout" Target="../slideLayouts/slideLayout881.xml"/><Relationship Id="rId12" Type="http://schemas.openxmlformats.org/officeDocument/2006/relationships/theme" Target="../theme/theme81.xml"/><Relationship Id="rId2" Type="http://schemas.openxmlformats.org/officeDocument/2006/relationships/slideLayout" Target="../slideLayouts/slideLayout876.xml"/><Relationship Id="rId1" Type="http://schemas.openxmlformats.org/officeDocument/2006/relationships/slideLayout" Target="../slideLayouts/slideLayout875.xml"/><Relationship Id="rId6" Type="http://schemas.openxmlformats.org/officeDocument/2006/relationships/slideLayout" Target="../slideLayouts/slideLayout880.xml"/><Relationship Id="rId11" Type="http://schemas.openxmlformats.org/officeDocument/2006/relationships/slideLayout" Target="../slideLayouts/slideLayout885.xml"/><Relationship Id="rId5" Type="http://schemas.openxmlformats.org/officeDocument/2006/relationships/slideLayout" Target="../slideLayouts/slideLayout879.xml"/><Relationship Id="rId10" Type="http://schemas.openxmlformats.org/officeDocument/2006/relationships/slideLayout" Target="../slideLayouts/slideLayout884.xml"/><Relationship Id="rId4" Type="http://schemas.openxmlformats.org/officeDocument/2006/relationships/slideLayout" Target="../slideLayouts/slideLayout878.xml"/><Relationship Id="rId9" Type="http://schemas.openxmlformats.org/officeDocument/2006/relationships/slideLayout" Target="../slideLayouts/slideLayout883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88.xml"/><Relationship Id="rId7" Type="http://schemas.openxmlformats.org/officeDocument/2006/relationships/slideLayout" Target="../slideLayouts/slideLayout892.xml"/><Relationship Id="rId12" Type="http://schemas.openxmlformats.org/officeDocument/2006/relationships/theme" Target="../theme/theme82.xml"/><Relationship Id="rId2" Type="http://schemas.openxmlformats.org/officeDocument/2006/relationships/slideLayout" Target="../slideLayouts/slideLayout887.xml"/><Relationship Id="rId1" Type="http://schemas.openxmlformats.org/officeDocument/2006/relationships/slideLayout" Target="../slideLayouts/slideLayout886.xml"/><Relationship Id="rId6" Type="http://schemas.openxmlformats.org/officeDocument/2006/relationships/slideLayout" Target="../slideLayouts/slideLayout891.xml"/><Relationship Id="rId11" Type="http://schemas.openxmlformats.org/officeDocument/2006/relationships/slideLayout" Target="../slideLayouts/slideLayout896.xml"/><Relationship Id="rId5" Type="http://schemas.openxmlformats.org/officeDocument/2006/relationships/slideLayout" Target="../slideLayouts/slideLayout890.xml"/><Relationship Id="rId10" Type="http://schemas.openxmlformats.org/officeDocument/2006/relationships/slideLayout" Target="../slideLayouts/slideLayout895.xml"/><Relationship Id="rId4" Type="http://schemas.openxmlformats.org/officeDocument/2006/relationships/slideLayout" Target="../slideLayouts/slideLayout889.xml"/><Relationship Id="rId9" Type="http://schemas.openxmlformats.org/officeDocument/2006/relationships/slideLayout" Target="../slideLayouts/slideLayout894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99.xml"/><Relationship Id="rId7" Type="http://schemas.openxmlformats.org/officeDocument/2006/relationships/slideLayout" Target="../slideLayouts/slideLayout903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898.xml"/><Relationship Id="rId1" Type="http://schemas.openxmlformats.org/officeDocument/2006/relationships/slideLayout" Target="../slideLayouts/slideLayout897.xml"/><Relationship Id="rId6" Type="http://schemas.openxmlformats.org/officeDocument/2006/relationships/slideLayout" Target="../slideLayouts/slideLayout902.xml"/><Relationship Id="rId11" Type="http://schemas.openxmlformats.org/officeDocument/2006/relationships/slideLayout" Target="../slideLayouts/slideLayout907.xml"/><Relationship Id="rId5" Type="http://schemas.openxmlformats.org/officeDocument/2006/relationships/slideLayout" Target="../slideLayouts/slideLayout901.xml"/><Relationship Id="rId10" Type="http://schemas.openxmlformats.org/officeDocument/2006/relationships/slideLayout" Target="../slideLayouts/slideLayout906.xml"/><Relationship Id="rId4" Type="http://schemas.openxmlformats.org/officeDocument/2006/relationships/slideLayout" Target="../slideLayouts/slideLayout900.xml"/><Relationship Id="rId9" Type="http://schemas.openxmlformats.org/officeDocument/2006/relationships/slideLayout" Target="../slideLayouts/slideLayout905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10.xml"/><Relationship Id="rId7" Type="http://schemas.openxmlformats.org/officeDocument/2006/relationships/slideLayout" Target="../slideLayouts/slideLayout914.xml"/><Relationship Id="rId12" Type="http://schemas.openxmlformats.org/officeDocument/2006/relationships/theme" Target="../theme/theme84.xml"/><Relationship Id="rId2" Type="http://schemas.openxmlformats.org/officeDocument/2006/relationships/slideLayout" Target="../slideLayouts/slideLayout909.xml"/><Relationship Id="rId1" Type="http://schemas.openxmlformats.org/officeDocument/2006/relationships/slideLayout" Target="../slideLayouts/slideLayout908.xml"/><Relationship Id="rId6" Type="http://schemas.openxmlformats.org/officeDocument/2006/relationships/slideLayout" Target="../slideLayouts/slideLayout913.xml"/><Relationship Id="rId11" Type="http://schemas.openxmlformats.org/officeDocument/2006/relationships/slideLayout" Target="../slideLayouts/slideLayout918.xml"/><Relationship Id="rId5" Type="http://schemas.openxmlformats.org/officeDocument/2006/relationships/slideLayout" Target="../slideLayouts/slideLayout912.xml"/><Relationship Id="rId10" Type="http://schemas.openxmlformats.org/officeDocument/2006/relationships/slideLayout" Target="../slideLayouts/slideLayout917.xml"/><Relationship Id="rId4" Type="http://schemas.openxmlformats.org/officeDocument/2006/relationships/slideLayout" Target="../slideLayouts/slideLayout911.xml"/><Relationship Id="rId9" Type="http://schemas.openxmlformats.org/officeDocument/2006/relationships/slideLayout" Target="../slideLayouts/slideLayout916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21.xml"/><Relationship Id="rId7" Type="http://schemas.openxmlformats.org/officeDocument/2006/relationships/slideLayout" Target="../slideLayouts/slideLayout925.xml"/><Relationship Id="rId12" Type="http://schemas.openxmlformats.org/officeDocument/2006/relationships/theme" Target="../theme/theme85.xml"/><Relationship Id="rId2" Type="http://schemas.openxmlformats.org/officeDocument/2006/relationships/slideLayout" Target="../slideLayouts/slideLayout920.xml"/><Relationship Id="rId1" Type="http://schemas.openxmlformats.org/officeDocument/2006/relationships/slideLayout" Target="../slideLayouts/slideLayout919.xml"/><Relationship Id="rId6" Type="http://schemas.openxmlformats.org/officeDocument/2006/relationships/slideLayout" Target="../slideLayouts/slideLayout924.xml"/><Relationship Id="rId11" Type="http://schemas.openxmlformats.org/officeDocument/2006/relationships/slideLayout" Target="../slideLayouts/slideLayout929.xml"/><Relationship Id="rId5" Type="http://schemas.openxmlformats.org/officeDocument/2006/relationships/slideLayout" Target="../slideLayouts/slideLayout923.xml"/><Relationship Id="rId10" Type="http://schemas.openxmlformats.org/officeDocument/2006/relationships/slideLayout" Target="../slideLayouts/slideLayout928.xml"/><Relationship Id="rId4" Type="http://schemas.openxmlformats.org/officeDocument/2006/relationships/slideLayout" Target="../slideLayouts/slideLayout922.xml"/><Relationship Id="rId9" Type="http://schemas.openxmlformats.org/officeDocument/2006/relationships/slideLayout" Target="../slideLayouts/slideLayout927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32.xml"/><Relationship Id="rId7" Type="http://schemas.openxmlformats.org/officeDocument/2006/relationships/slideLayout" Target="../slideLayouts/slideLayout936.xml"/><Relationship Id="rId12" Type="http://schemas.openxmlformats.org/officeDocument/2006/relationships/theme" Target="../theme/theme86.xml"/><Relationship Id="rId2" Type="http://schemas.openxmlformats.org/officeDocument/2006/relationships/slideLayout" Target="../slideLayouts/slideLayout931.xml"/><Relationship Id="rId1" Type="http://schemas.openxmlformats.org/officeDocument/2006/relationships/slideLayout" Target="../slideLayouts/slideLayout930.xml"/><Relationship Id="rId6" Type="http://schemas.openxmlformats.org/officeDocument/2006/relationships/slideLayout" Target="../slideLayouts/slideLayout935.xml"/><Relationship Id="rId11" Type="http://schemas.openxmlformats.org/officeDocument/2006/relationships/slideLayout" Target="../slideLayouts/slideLayout940.xml"/><Relationship Id="rId5" Type="http://schemas.openxmlformats.org/officeDocument/2006/relationships/slideLayout" Target="../slideLayouts/slideLayout934.xml"/><Relationship Id="rId10" Type="http://schemas.openxmlformats.org/officeDocument/2006/relationships/slideLayout" Target="../slideLayouts/slideLayout939.xml"/><Relationship Id="rId4" Type="http://schemas.openxmlformats.org/officeDocument/2006/relationships/slideLayout" Target="../slideLayouts/slideLayout933.xml"/><Relationship Id="rId9" Type="http://schemas.openxmlformats.org/officeDocument/2006/relationships/slideLayout" Target="../slideLayouts/slideLayout938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8.xml"/><Relationship Id="rId3" Type="http://schemas.openxmlformats.org/officeDocument/2006/relationships/slideLayout" Target="../slideLayouts/slideLayout943.xml"/><Relationship Id="rId7" Type="http://schemas.openxmlformats.org/officeDocument/2006/relationships/slideLayout" Target="../slideLayouts/slideLayout947.xml"/><Relationship Id="rId12" Type="http://schemas.openxmlformats.org/officeDocument/2006/relationships/theme" Target="../theme/theme87.xml"/><Relationship Id="rId2" Type="http://schemas.openxmlformats.org/officeDocument/2006/relationships/slideLayout" Target="../slideLayouts/slideLayout942.xml"/><Relationship Id="rId1" Type="http://schemas.openxmlformats.org/officeDocument/2006/relationships/slideLayout" Target="../slideLayouts/slideLayout941.xml"/><Relationship Id="rId6" Type="http://schemas.openxmlformats.org/officeDocument/2006/relationships/slideLayout" Target="../slideLayouts/slideLayout946.xml"/><Relationship Id="rId11" Type="http://schemas.openxmlformats.org/officeDocument/2006/relationships/slideLayout" Target="../slideLayouts/slideLayout951.xml"/><Relationship Id="rId5" Type="http://schemas.openxmlformats.org/officeDocument/2006/relationships/slideLayout" Target="../slideLayouts/slideLayout945.xml"/><Relationship Id="rId10" Type="http://schemas.openxmlformats.org/officeDocument/2006/relationships/slideLayout" Target="../slideLayouts/slideLayout950.xml"/><Relationship Id="rId4" Type="http://schemas.openxmlformats.org/officeDocument/2006/relationships/slideLayout" Target="../slideLayouts/slideLayout944.xml"/><Relationship Id="rId9" Type="http://schemas.openxmlformats.org/officeDocument/2006/relationships/slideLayout" Target="../slideLayouts/slideLayout949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54.xml"/><Relationship Id="rId7" Type="http://schemas.openxmlformats.org/officeDocument/2006/relationships/slideLayout" Target="../slideLayouts/slideLayout958.xml"/><Relationship Id="rId12" Type="http://schemas.openxmlformats.org/officeDocument/2006/relationships/theme" Target="../theme/theme88.xml"/><Relationship Id="rId2" Type="http://schemas.openxmlformats.org/officeDocument/2006/relationships/slideLayout" Target="../slideLayouts/slideLayout953.xml"/><Relationship Id="rId1" Type="http://schemas.openxmlformats.org/officeDocument/2006/relationships/slideLayout" Target="../slideLayouts/slideLayout952.xml"/><Relationship Id="rId6" Type="http://schemas.openxmlformats.org/officeDocument/2006/relationships/slideLayout" Target="../slideLayouts/slideLayout957.xml"/><Relationship Id="rId11" Type="http://schemas.openxmlformats.org/officeDocument/2006/relationships/slideLayout" Target="../slideLayouts/slideLayout962.xml"/><Relationship Id="rId5" Type="http://schemas.openxmlformats.org/officeDocument/2006/relationships/slideLayout" Target="../slideLayouts/slideLayout956.xml"/><Relationship Id="rId10" Type="http://schemas.openxmlformats.org/officeDocument/2006/relationships/slideLayout" Target="../slideLayouts/slideLayout961.xml"/><Relationship Id="rId4" Type="http://schemas.openxmlformats.org/officeDocument/2006/relationships/slideLayout" Target="../slideLayouts/slideLayout955.xml"/><Relationship Id="rId9" Type="http://schemas.openxmlformats.org/officeDocument/2006/relationships/slideLayout" Target="../slideLayouts/slideLayout960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9.xml"/><Relationship Id="rId12" Type="http://schemas.openxmlformats.org/officeDocument/2006/relationships/theme" Target="../theme/theme89.xml"/><Relationship Id="rId2" Type="http://schemas.openxmlformats.org/officeDocument/2006/relationships/slideLayout" Target="../slideLayouts/slideLayout964.xml"/><Relationship Id="rId1" Type="http://schemas.openxmlformats.org/officeDocument/2006/relationships/slideLayout" Target="../slideLayouts/slideLayout963.xml"/><Relationship Id="rId6" Type="http://schemas.openxmlformats.org/officeDocument/2006/relationships/slideLayout" Target="../slideLayouts/slideLayout968.xml"/><Relationship Id="rId11" Type="http://schemas.openxmlformats.org/officeDocument/2006/relationships/slideLayout" Target="../slideLayouts/slideLayout973.xml"/><Relationship Id="rId5" Type="http://schemas.openxmlformats.org/officeDocument/2006/relationships/slideLayout" Target="../slideLayouts/slideLayout967.xml"/><Relationship Id="rId10" Type="http://schemas.openxmlformats.org/officeDocument/2006/relationships/slideLayout" Target="../slideLayouts/slideLayout972.xml"/><Relationship Id="rId4" Type="http://schemas.openxmlformats.org/officeDocument/2006/relationships/slideLayout" Target="../slideLayouts/slideLayout966.xml"/><Relationship Id="rId9" Type="http://schemas.openxmlformats.org/officeDocument/2006/relationships/slideLayout" Target="../slideLayouts/slideLayout97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91.xml"/><Relationship Id="rId18" Type="http://schemas.openxmlformats.org/officeDocument/2006/relationships/image" Target="../media/image4.png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90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80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5" Type="http://schemas.openxmlformats.org/officeDocument/2006/relationships/theme" Target="../theme/theme9.xml"/><Relationship Id="rId10" Type="http://schemas.openxmlformats.org/officeDocument/2006/relationships/slideLayout" Target="../slideLayouts/slideLayout88.xml"/><Relationship Id="rId19" Type="http://schemas.openxmlformats.org/officeDocument/2006/relationships/image" Target="../media/image5.emf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92.xml"/></Relationships>
</file>

<file path=ppt/slideMasters/_rels/slideMaster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76.xml"/><Relationship Id="rId7" Type="http://schemas.openxmlformats.org/officeDocument/2006/relationships/slideLayout" Target="../slideLayouts/slideLayout980.xml"/><Relationship Id="rId12" Type="http://schemas.openxmlformats.org/officeDocument/2006/relationships/theme" Target="../theme/theme90.xml"/><Relationship Id="rId2" Type="http://schemas.openxmlformats.org/officeDocument/2006/relationships/slideLayout" Target="../slideLayouts/slideLayout975.xml"/><Relationship Id="rId1" Type="http://schemas.openxmlformats.org/officeDocument/2006/relationships/slideLayout" Target="../slideLayouts/slideLayout974.xml"/><Relationship Id="rId6" Type="http://schemas.openxmlformats.org/officeDocument/2006/relationships/slideLayout" Target="../slideLayouts/slideLayout979.xml"/><Relationship Id="rId11" Type="http://schemas.openxmlformats.org/officeDocument/2006/relationships/slideLayout" Target="../slideLayouts/slideLayout984.xml"/><Relationship Id="rId5" Type="http://schemas.openxmlformats.org/officeDocument/2006/relationships/slideLayout" Target="../slideLayouts/slideLayout978.xml"/><Relationship Id="rId10" Type="http://schemas.openxmlformats.org/officeDocument/2006/relationships/slideLayout" Target="../slideLayouts/slideLayout983.xml"/><Relationship Id="rId4" Type="http://schemas.openxmlformats.org/officeDocument/2006/relationships/slideLayout" Target="../slideLayouts/slideLayout977.xml"/><Relationship Id="rId9" Type="http://schemas.openxmlformats.org/officeDocument/2006/relationships/slideLayout" Target="../slideLayouts/slideLayout982.xml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2.xml"/><Relationship Id="rId13" Type="http://schemas.openxmlformats.org/officeDocument/2006/relationships/theme" Target="../theme/theme91.xml"/><Relationship Id="rId3" Type="http://schemas.openxmlformats.org/officeDocument/2006/relationships/slideLayout" Target="../slideLayouts/slideLayout987.xml"/><Relationship Id="rId7" Type="http://schemas.openxmlformats.org/officeDocument/2006/relationships/slideLayout" Target="../slideLayouts/slideLayout991.xml"/><Relationship Id="rId12" Type="http://schemas.openxmlformats.org/officeDocument/2006/relationships/slideLayout" Target="../slideLayouts/slideLayout996.xml"/><Relationship Id="rId2" Type="http://schemas.openxmlformats.org/officeDocument/2006/relationships/slideLayout" Target="../slideLayouts/slideLayout986.xml"/><Relationship Id="rId1" Type="http://schemas.openxmlformats.org/officeDocument/2006/relationships/slideLayout" Target="../slideLayouts/slideLayout985.xml"/><Relationship Id="rId6" Type="http://schemas.openxmlformats.org/officeDocument/2006/relationships/slideLayout" Target="../slideLayouts/slideLayout990.xml"/><Relationship Id="rId11" Type="http://schemas.openxmlformats.org/officeDocument/2006/relationships/slideLayout" Target="../slideLayouts/slideLayout995.xml"/><Relationship Id="rId5" Type="http://schemas.openxmlformats.org/officeDocument/2006/relationships/slideLayout" Target="../slideLayouts/slideLayout989.xml"/><Relationship Id="rId10" Type="http://schemas.openxmlformats.org/officeDocument/2006/relationships/slideLayout" Target="../slideLayouts/slideLayout994.xml"/><Relationship Id="rId4" Type="http://schemas.openxmlformats.org/officeDocument/2006/relationships/slideLayout" Target="../slideLayouts/slideLayout988.xml"/><Relationship Id="rId9" Type="http://schemas.openxmlformats.org/officeDocument/2006/relationships/slideLayout" Target="../slideLayouts/slideLayout993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99.xml"/><Relationship Id="rId7" Type="http://schemas.openxmlformats.org/officeDocument/2006/relationships/slideLayout" Target="../slideLayouts/slideLayout1003.xml"/><Relationship Id="rId12" Type="http://schemas.openxmlformats.org/officeDocument/2006/relationships/theme" Target="../theme/theme92.xml"/><Relationship Id="rId2" Type="http://schemas.openxmlformats.org/officeDocument/2006/relationships/slideLayout" Target="../slideLayouts/slideLayout998.xml"/><Relationship Id="rId1" Type="http://schemas.openxmlformats.org/officeDocument/2006/relationships/slideLayout" Target="../slideLayouts/slideLayout997.xml"/><Relationship Id="rId6" Type="http://schemas.openxmlformats.org/officeDocument/2006/relationships/slideLayout" Target="../slideLayouts/slideLayout1002.xml"/><Relationship Id="rId11" Type="http://schemas.openxmlformats.org/officeDocument/2006/relationships/slideLayout" Target="../slideLayouts/slideLayout1007.xml"/><Relationship Id="rId5" Type="http://schemas.openxmlformats.org/officeDocument/2006/relationships/slideLayout" Target="../slideLayouts/slideLayout1001.xml"/><Relationship Id="rId10" Type="http://schemas.openxmlformats.org/officeDocument/2006/relationships/slideLayout" Target="../slideLayouts/slideLayout1006.xml"/><Relationship Id="rId4" Type="http://schemas.openxmlformats.org/officeDocument/2006/relationships/slideLayout" Target="../slideLayouts/slideLayout1000.xml"/><Relationship Id="rId9" Type="http://schemas.openxmlformats.org/officeDocument/2006/relationships/slideLayout" Target="../slideLayouts/slideLayout1005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10.xml"/><Relationship Id="rId7" Type="http://schemas.openxmlformats.org/officeDocument/2006/relationships/slideLayout" Target="../slideLayouts/slideLayout1014.xml"/><Relationship Id="rId12" Type="http://schemas.openxmlformats.org/officeDocument/2006/relationships/theme" Target="../theme/theme93.xml"/><Relationship Id="rId2" Type="http://schemas.openxmlformats.org/officeDocument/2006/relationships/slideLayout" Target="../slideLayouts/slideLayout1009.xml"/><Relationship Id="rId1" Type="http://schemas.openxmlformats.org/officeDocument/2006/relationships/slideLayout" Target="../slideLayouts/slideLayout1008.xml"/><Relationship Id="rId6" Type="http://schemas.openxmlformats.org/officeDocument/2006/relationships/slideLayout" Target="../slideLayouts/slideLayout1013.xml"/><Relationship Id="rId11" Type="http://schemas.openxmlformats.org/officeDocument/2006/relationships/slideLayout" Target="../slideLayouts/slideLayout1018.xml"/><Relationship Id="rId5" Type="http://schemas.openxmlformats.org/officeDocument/2006/relationships/slideLayout" Target="../slideLayouts/slideLayout1012.xml"/><Relationship Id="rId10" Type="http://schemas.openxmlformats.org/officeDocument/2006/relationships/slideLayout" Target="../slideLayouts/slideLayout1017.xml"/><Relationship Id="rId4" Type="http://schemas.openxmlformats.org/officeDocument/2006/relationships/slideLayout" Target="../slideLayouts/slideLayout1011.xml"/><Relationship Id="rId9" Type="http://schemas.openxmlformats.org/officeDocument/2006/relationships/slideLayout" Target="../slideLayouts/slideLayout1016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6.xml"/><Relationship Id="rId13" Type="http://schemas.openxmlformats.org/officeDocument/2006/relationships/theme" Target="../theme/theme94.xml"/><Relationship Id="rId3" Type="http://schemas.openxmlformats.org/officeDocument/2006/relationships/slideLayout" Target="../slideLayouts/slideLayout1021.xml"/><Relationship Id="rId7" Type="http://schemas.openxmlformats.org/officeDocument/2006/relationships/slideLayout" Target="../slideLayouts/slideLayout1025.xml"/><Relationship Id="rId12" Type="http://schemas.openxmlformats.org/officeDocument/2006/relationships/slideLayout" Target="../slideLayouts/slideLayout1030.xml"/><Relationship Id="rId2" Type="http://schemas.openxmlformats.org/officeDocument/2006/relationships/slideLayout" Target="../slideLayouts/slideLayout1020.xml"/><Relationship Id="rId1" Type="http://schemas.openxmlformats.org/officeDocument/2006/relationships/slideLayout" Target="../slideLayouts/slideLayout1019.xml"/><Relationship Id="rId6" Type="http://schemas.openxmlformats.org/officeDocument/2006/relationships/slideLayout" Target="../slideLayouts/slideLayout1024.xml"/><Relationship Id="rId11" Type="http://schemas.openxmlformats.org/officeDocument/2006/relationships/slideLayout" Target="../slideLayouts/slideLayout1029.xml"/><Relationship Id="rId5" Type="http://schemas.openxmlformats.org/officeDocument/2006/relationships/slideLayout" Target="../slideLayouts/slideLayout1023.xml"/><Relationship Id="rId10" Type="http://schemas.openxmlformats.org/officeDocument/2006/relationships/slideLayout" Target="../slideLayouts/slideLayout1028.xml"/><Relationship Id="rId4" Type="http://schemas.openxmlformats.org/officeDocument/2006/relationships/slideLayout" Target="../slideLayouts/slideLayout1022.xml"/><Relationship Id="rId9" Type="http://schemas.openxmlformats.org/officeDocument/2006/relationships/slideLayout" Target="../slideLayouts/slideLayout1027.xml"/><Relationship Id="rId14" Type="http://schemas.openxmlformats.org/officeDocument/2006/relationships/image" Target="../media/image1.png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33.xml"/><Relationship Id="rId7" Type="http://schemas.openxmlformats.org/officeDocument/2006/relationships/slideLayout" Target="../slideLayouts/slideLayout1037.xml"/><Relationship Id="rId12" Type="http://schemas.openxmlformats.org/officeDocument/2006/relationships/theme" Target="../theme/theme95.xml"/><Relationship Id="rId2" Type="http://schemas.openxmlformats.org/officeDocument/2006/relationships/slideLayout" Target="../slideLayouts/slideLayout1032.xml"/><Relationship Id="rId1" Type="http://schemas.openxmlformats.org/officeDocument/2006/relationships/slideLayout" Target="../slideLayouts/slideLayout1031.xml"/><Relationship Id="rId6" Type="http://schemas.openxmlformats.org/officeDocument/2006/relationships/slideLayout" Target="../slideLayouts/slideLayout1036.xml"/><Relationship Id="rId11" Type="http://schemas.openxmlformats.org/officeDocument/2006/relationships/slideLayout" Target="../slideLayouts/slideLayout1041.xml"/><Relationship Id="rId5" Type="http://schemas.openxmlformats.org/officeDocument/2006/relationships/slideLayout" Target="../slideLayouts/slideLayout1035.xml"/><Relationship Id="rId10" Type="http://schemas.openxmlformats.org/officeDocument/2006/relationships/slideLayout" Target="../slideLayouts/slideLayout1040.xml"/><Relationship Id="rId4" Type="http://schemas.openxmlformats.org/officeDocument/2006/relationships/slideLayout" Target="../slideLayouts/slideLayout1034.xml"/><Relationship Id="rId9" Type="http://schemas.openxmlformats.org/officeDocument/2006/relationships/slideLayout" Target="../slideLayouts/slideLayout1039.xml"/></Relationships>
</file>

<file path=ppt/slideMasters/_rels/slideMaster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44.xml"/><Relationship Id="rId7" Type="http://schemas.openxmlformats.org/officeDocument/2006/relationships/slideLayout" Target="../slideLayouts/slideLayout1048.xml"/><Relationship Id="rId12" Type="http://schemas.openxmlformats.org/officeDocument/2006/relationships/theme" Target="../theme/theme96.xml"/><Relationship Id="rId2" Type="http://schemas.openxmlformats.org/officeDocument/2006/relationships/slideLayout" Target="../slideLayouts/slideLayout1043.xml"/><Relationship Id="rId1" Type="http://schemas.openxmlformats.org/officeDocument/2006/relationships/slideLayout" Target="../slideLayouts/slideLayout1042.xml"/><Relationship Id="rId6" Type="http://schemas.openxmlformats.org/officeDocument/2006/relationships/slideLayout" Target="../slideLayouts/slideLayout1047.xml"/><Relationship Id="rId11" Type="http://schemas.openxmlformats.org/officeDocument/2006/relationships/slideLayout" Target="../slideLayouts/slideLayout1052.xml"/><Relationship Id="rId5" Type="http://schemas.openxmlformats.org/officeDocument/2006/relationships/slideLayout" Target="../slideLayouts/slideLayout1046.xml"/><Relationship Id="rId10" Type="http://schemas.openxmlformats.org/officeDocument/2006/relationships/slideLayout" Target="../slideLayouts/slideLayout1051.xml"/><Relationship Id="rId4" Type="http://schemas.openxmlformats.org/officeDocument/2006/relationships/slideLayout" Target="../slideLayouts/slideLayout1045.xml"/><Relationship Id="rId9" Type="http://schemas.openxmlformats.org/officeDocument/2006/relationships/slideLayout" Target="../slideLayouts/slideLayout1050.xml"/></Relationships>
</file>

<file path=ppt/slideMasters/_rels/slideMaster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55.xml"/><Relationship Id="rId7" Type="http://schemas.openxmlformats.org/officeDocument/2006/relationships/slideLayout" Target="../slideLayouts/slideLayout1059.xml"/><Relationship Id="rId12" Type="http://schemas.openxmlformats.org/officeDocument/2006/relationships/theme" Target="../theme/theme97.xml"/><Relationship Id="rId2" Type="http://schemas.openxmlformats.org/officeDocument/2006/relationships/slideLayout" Target="../slideLayouts/slideLayout1054.xml"/><Relationship Id="rId1" Type="http://schemas.openxmlformats.org/officeDocument/2006/relationships/slideLayout" Target="../slideLayouts/slideLayout1053.xml"/><Relationship Id="rId6" Type="http://schemas.openxmlformats.org/officeDocument/2006/relationships/slideLayout" Target="../slideLayouts/slideLayout1058.xml"/><Relationship Id="rId11" Type="http://schemas.openxmlformats.org/officeDocument/2006/relationships/slideLayout" Target="../slideLayouts/slideLayout1063.xml"/><Relationship Id="rId5" Type="http://schemas.openxmlformats.org/officeDocument/2006/relationships/slideLayout" Target="../slideLayouts/slideLayout1057.xml"/><Relationship Id="rId10" Type="http://schemas.openxmlformats.org/officeDocument/2006/relationships/slideLayout" Target="../slideLayouts/slideLayout1062.xml"/><Relationship Id="rId4" Type="http://schemas.openxmlformats.org/officeDocument/2006/relationships/slideLayout" Target="../slideLayouts/slideLayout1056.xml"/><Relationship Id="rId9" Type="http://schemas.openxmlformats.org/officeDocument/2006/relationships/slideLayout" Target="../slideLayouts/slideLayout1061.xml"/></Relationships>
</file>

<file path=ppt/slideMasters/_rels/slideMaster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66.xml"/><Relationship Id="rId7" Type="http://schemas.openxmlformats.org/officeDocument/2006/relationships/slideLayout" Target="../slideLayouts/slideLayout1070.xml"/><Relationship Id="rId12" Type="http://schemas.openxmlformats.org/officeDocument/2006/relationships/theme" Target="../theme/theme98.xml"/><Relationship Id="rId2" Type="http://schemas.openxmlformats.org/officeDocument/2006/relationships/slideLayout" Target="../slideLayouts/slideLayout1065.xml"/><Relationship Id="rId1" Type="http://schemas.openxmlformats.org/officeDocument/2006/relationships/slideLayout" Target="../slideLayouts/slideLayout1064.xml"/><Relationship Id="rId6" Type="http://schemas.openxmlformats.org/officeDocument/2006/relationships/slideLayout" Target="../slideLayouts/slideLayout1069.xml"/><Relationship Id="rId11" Type="http://schemas.openxmlformats.org/officeDocument/2006/relationships/slideLayout" Target="../slideLayouts/slideLayout1074.xml"/><Relationship Id="rId5" Type="http://schemas.openxmlformats.org/officeDocument/2006/relationships/slideLayout" Target="../slideLayouts/slideLayout1068.xml"/><Relationship Id="rId10" Type="http://schemas.openxmlformats.org/officeDocument/2006/relationships/slideLayout" Target="../slideLayouts/slideLayout1073.xml"/><Relationship Id="rId4" Type="http://schemas.openxmlformats.org/officeDocument/2006/relationships/slideLayout" Target="../slideLayouts/slideLayout1067.xml"/><Relationship Id="rId9" Type="http://schemas.openxmlformats.org/officeDocument/2006/relationships/slideLayout" Target="../slideLayouts/slideLayout1072.xml"/></Relationships>
</file>

<file path=ppt/slideMasters/_rels/slideMaster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2.xml"/><Relationship Id="rId13" Type="http://schemas.openxmlformats.org/officeDocument/2006/relationships/theme" Target="../theme/theme99.xml"/><Relationship Id="rId3" Type="http://schemas.openxmlformats.org/officeDocument/2006/relationships/slideLayout" Target="../slideLayouts/slideLayout1077.xml"/><Relationship Id="rId7" Type="http://schemas.openxmlformats.org/officeDocument/2006/relationships/slideLayout" Target="../slideLayouts/slideLayout1081.xml"/><Relationship Id="rId12" Type="http://schemas.openxmlformats.org/officeDocument/2006/relationships/slideLayout" Target="../slideLayouts/slideLayout1086.xml"/><Relationship Id="rId2" Type="http://schemas.openxmlformats.org/officeDocument/2006/relationships/slideLayout" Target="../slideLayouts/slideLayout1076.xml"/><Relationship Id="rId1" Type="http://schemas.openxmlformats.org/officeDocument/2006/relationships/slideLayout" Target="../slideLayouts/slideLayout1075.xml"/><Relationship Id="rId6" Type="http://schemas.openxmlformats.org/officeDocument/2006/relationships/slideLayout" Target="../slideLayouts/slideLayout1080.xml"/><Relationship Id="rId11" Type="http://schemas.openxmlformats.org/officeDocument/2006/relationships/slideLayout" Target="../slideLayouts/slideLayout1085.xml"/><Relationship Id="rId5" Type="http://schemas.openxmlformats.org/officeDocument/2006/relationships/slideLayout" Target="../slideLayouts/slideLayout1079.xml"/><Relationship Id="rId10" Type="http://schemas.openxmlformats.org/officeDocument/2006/relationships/slideLayout" Target="../slideLayouts/slideLayout1084.xml"/><Relationship Id="rId4" Type="http://schemas.openxmlformats.org/officeDocument/2006/relationships/slideLayout" Target="../slideLayouts/slideLayout1078.xml"/><Relationship Id="rId9" Type="http://schemas.openxmlformats.org/officeDocument/2006/relationships/slideLayout" Target="../slideLayouts/slideLayout108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9606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388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23" r:id="rId1"/>
    <p:sldLayoutId id="2147485924" r:id="rId2"/>
    <p:sldLayoutId id="2147485925" r:id="rId3"/>
    <p:sldLayoutId id="2147485926" r:id="rId4"/>
    <p:sldLayoutId id="2147485927" r:id="rId5"/>
    <p:sldLayoutId id="2147485928" r:id="rId6"/>
    <p:sldLayoutId id="2147485929" r:id="rId7"/>
    <p:sldLayoutId id="2147485930" r:id="rId8"/>
    <p:sldLayoutId id="2147485931" r:id="rId9"/>
    <p:sldLayoutId id="2147485932" r:id="rId10"/>
    <p:sldLayoutId id="214748593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0083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35" r:id="rId1"/>
    <p:sldLayoutId id="2147485936" r:id="rId2"/>
    <p:sldLayoutId id="2147485937" r:id="rId3"/>
    <p:sldLayoutId id="2147485938" r:id="rId4"/>
    <p:sldLayoutId id="2147485939" r:id="rId5"/>
    <p:sldLayoutId id="2147485940" r:id="rId6"/>
    <p:sldLayoutId id="2147485941" r:id="rId7"/>
    <p:sldLayoutId id="2147485942" r:id="rId8"/>
    <p:sldLayoutId id="2147485943" r:id="rId9"/>
    <p:sldLayoutId id="2147485944" r:id="rId10"/>
    <p:sldLayoutId id="214748594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48233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59" r:id="rId1"/>
    <p:sldLayoutId id="2147485960" r:id="rId2"/>
    <p:sldLayoutId id="2147485961" r:id="rId3"/>
    <p:sldLayoutId id="2147485962" r:id="rId4"/>
    <p:sldLayoutId id="2147485963" r:id="rId5"/>
    <p:sldLayoutId id="2147485964" r:id="rId6"/>
    <p:sldLayoutId id="2147485965" r:id="rId7"/>
    <p:sldLayoutId id="2147485966" r:id="rId8"/>
    <p:sldLayoutId id="2147485967" r:id="rId9"/>
    <p:sldLayoutId id="2147485968" r:id="rId10"/>
    <p:sldLayoutId id="214748596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83575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71" r:id="rId1"/>
    <p:sldLayoutId id="2147485972" r:id="rId2"/>
    <p:sldLayoutId id="2147485973" r:id="rId3"/>
    <p:sldLayoutId id="2147485974" r:id="rId4"/>
    <p:sldLayoutId id="2147485975" r:id="rId5"/>
    <p:sldLayoutId id="2147485976" r:id="rId6"/>
    <p:sldLayoutId id="2147485977" r:id="rId7"/>
    <p:sldLayoutId id="2147485978" r:id="rId8"/>
    <p:sldLayoutId id="2147485979" r:id="rId9"/>
    <p:sldLayoutId id="2147485980" r:id="rId10"/>
    <p:sldLayoutId id="214748598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7820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95" r:id="rId1"/>
    <p:sldLayoutId id="2147485996" r:id="rId2"/>
    <p:sldLayoutId id="2147485997" r:id="rId3"/>
    <p:sldLayoutId id="2147485998" r:id="rId4"/>
    <p:sldLayoutId id="2147485999" r:id="rId5"/>
    <p:sldLayoutId id="2147486000" r:id="rId6"/>
    <p:sldLayoutId id="2147486001" r:id="rId7"/>
    <p:sldLayoutId id="2147486002" r:id="rId8"/>
    <p:sldLayoutId id="2147486003" r:id="rId9"/>
    <p:sldLayoutId id="2147486004" r:id="rId10"/>
    <p:sldLayoutId id="214748600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5254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20" r:id="rId1"/>
    <p:sldLayoutId id="2147486021" r:id="rId2"/>
    <p:sldLayoutId id="2147486022" r:id="rId3"/>
    <p:sldLayoutId id="2147486023" r:id="rId4"/>
    <p:sldLayoutId id="2147486024" r:id="rId5"/>
    <p:sldLayoutId id="2147486025" r:id="rId6"/>
    <p:sldLayoutId id="2147486026" r:id="rId7"/>
    <p:sldLayoutId id="2147486027" r:id="rId8"/>
    <p:sldLayoutId id="2147486028" r:id="rId9"/>
    <p:sldLayoutId id="2147486029" r:id="rId10"/>
    <p:sldLayoutId id="214748603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092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2" r:id="rId1"/>
    <p:sldLayoutId id="2147486033" r:id="rId2"/>
    <p:sldLayoutId id="2147486034" r:id="rId3"/>
    <p:sldLayoutId id="2147486035" r:id="rId4"/>
    <p:sldLayoutId id="2147486036" r:id="rId5"/>
    <p:sldLayoutId id="2147486037" r:id="rId6"/>
    <p:sldLayoutId id="2147486038" r:id="rId7"/>
    <p:sldLayoutId id="2147486039" r:id="rId8"/>
    <p:sldLayoutId id="2147486040" r:id="rId9"/>
    <p:sldLayoutId id="2147486041" r:id="rId10"/>
    <p:sldLayoutId id="214748604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167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69" r:id="rId1"/>
    <p:sldLayoutId id="2147486070" r:id="rId2"/>
    <p:sldLayoutId id="2147486071" r:id="rId3"/>
    <p:sldLayoutId id="2147486072" r:id="rId4"/>
    <p:sldLayoutId id="2147486073" r:id="rId5"/>
    <p:sldLayoutId id="2147486074" r:id="rId6"/>
    <p:sldLayoutId id="2147486075" r:id="rId7"/>
    <p:sldLayoutId id="2147486076" r:id="rId8"/>
    <p:sldLayoutId id="2147486077" r:id="rId9"/>
    <p:sldLayoutId id="2147486078" r:id="rId10"/>
    <p:sldLayoutId id="214748607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0873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05" r:id="rId1"/>
    <p:sldLayoutId id="2147486106" r:id="rId2"/>
    <p:sldLayoutId id="2147486107" r:id="rId3"/>
    <p:sldLayoutId id="2147486108" r:id="rId4"/>
    <p:sldLayoutId id="2147486109" r:id="rId5"/>
    <p:sldLayoutId id="2147486110" r:id="rId6"/>
    <p:sldLayoutId id="2147486111" r:id="rId7"/>
    <p:sldLayoutId id="2147486112" r:id="rId8"/>
    <p:sldLayoutId id="2147486113" r:id="rId9"/>
    <p:sldLayoutId id="2147486114" r:id="rId10"/>
    <p:sldLayoutId id="214748611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2053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17" r:id="rId1"/>
    <p:sldLayoutId id="2147486118" r:id="rId2"/>
    <p:sldLayoutId id="2147486119" r:id="rId3"/>
    <p:sldLayoutId id="2147486120" r:id="rId4"/>
    <p:sldLayoutId id="2147486121" r:id="rId5"/>
    <p:sldLayoutId id="2147486122" r:id="rId6"/>
    <p:sldLayoutId id="2147486123" r:id="rId7"/>
    <p:sldLayoutId id="2147486124" r:id="rId8"/>
    <p:sldLayoutId id="2147486125" r:id="rId9"/>
    <p:sldLayoutId id="2147486126" r:id="rId10"/>
    <p:sldLayoutId id="214748612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8481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48156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29" r:id="rId1"/>
    <p:sldLayoutId id="2147486130" r:id="rId2"/>
    <p:sldLayoutId id="2147486131" r:id="rId3"/>
    <p:sldLayoutId id="2147486132" r:id="rId4"/>
    <p:sldLayoutId id="2147486133" r:id="rId5"/>
    <p:sldLayoutId id="2147486134" r:id="rId6"/>
    <p:sldLayoutId id="2147486135" r:id="rId7"/>
    <p:sldLayoutId id="2147486136" r:id="rId8"/>
    <p:sldLayoutId id="2147486137" r:id="rId9"/>
    <p:sldLayoutId id="2147486138" r:id="rId10"/>
    <p:sldLayoutId id="214748613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4586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41" r:id="rId1"/>
    <p:sldLayoutId id="2147486142" r:id="rId2"/>
    <p:sldLayoutId id="2147486143" r:id="rId3"/>
    <p:sldLayoutId id="2147486144" r:id="rId4"/>
    <p:sldLayoutId id="2147486145" r:id="rId5"/>
    <p:sldLayoutId id="2147486146" r:id="rId6"/>
    <p:sldLayoutId id="2147486147" r:id="rId7"/>
    <p:sldLayoutId id="2147486148" r:id="rId8"/>
    <p:sldLayoutId id="2147486149" r:id="rId9"/>
    <p:sldLayoutId id="2147486150" r:id="rId10"/>
    <p:sldLayoutId id="214748615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000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65" r:id="rId1"/>
    <p:sldLayoutId id="2147486166" r:id="rId2"/>
    <p:sldLayoutId id="2147486167" r:id="rId3"/>
    <p:sldLayoutId id="2147486168" r:id="rId4"/>
    <p:sldLayoutId id="2147486169" r:id="rId5"/>
    <p:sldLayoutId id="2147486170" r:id="rId6"/>
    <p:sldLayoutId id="2147486171" r:id="rId7"/>
    <p:sldLayoutId id="2147486172" r:id="rId8"/>
    <p:sldLayoutId id="2147486173" r:id="rId9"/>
    <p:sldLayoutId id="2147486174" r:id="rId10"/>
    <p:sldLayoutId id="214748617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809822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98" r:id="rId1"/>
    <p:sldLayoutId id="2147486199" r:id="rId2"/>
    <p:sldLayoutId id="2147486200" r:id="rId3"/>
    <p:sldLayoutId id="2147486201" r:id="rId4"/>
    <p:sldLayoutId id="2147486202" r:id="rId5"/>
    <p:sldLayoutId id="2147486203" r:id="rId6"/>
    <p:sldLayoutId id="2147486204" r:id="rId7"/>
    <p:sldLayoutId id="2147486205" r:id="rId8"/>
    <p:sldLayoutId id="2147486206" r:id="rId9"/>
    <p:sldLayoutId id="2147486207" r:id="rId10"/>
    <p:sldLayoutId id="214748620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50776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59" r:id="rId1"/>
    <p:sldLayoutId id="2147486260" r:id="rId2"/>
    <p:sldLayoutId id="2147486261" r:id="rId3"/>
    <p:sldLayoutId id="2147486262" r:id="rId4"/>
    <p:sldLayoutId id="2147486263" r:id="rId5"/>
    <p:sldLayoutId id="2147486264" r:id="rId6"/>
    <p:sldLayoutId id="2147486265" r:id="rId7"/>
    <p:sldLayoutId id="2147486266" r:id="rId8"/>
    <p:sldLayoutId id="2147486267" r:id="rId9"/>
    <p:sldLayoutId id="2147486268" r:id="rId10"/>
    <p:sldLayoutId id="214748626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4893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92" r:id="rId1"/>
    <p:sldLayoutId id="2147486293" r:id="rId2"/>
    <p:sldLayoutId id="2147486294" r:id="rId3"/>
    <p:sldLayoutId id="2147486295" r:id="rId4"/>
    <p:sldLayoutId id="2147486296" r:id="rId5"/>
    <p:sldLayoutId id="2147486297" r:id="rId6"/>
    <p:sldLayoutId id="2147486298" r:id="rId7"/>
    <p:sldLayoutId id="2147486299" r:id="rId8"/>
    <p:sldLayoutId id="2147486300" r:id="rId9"/>
    <p:sldLayoutId id="2147486301" r:id="rId10"/>
    <p:sldLayoutId id="214748630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4642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04" r:id="rId1"/>
    <p:sldLayoutId id="2147486305" r:id="rId2"/>
    <p:sldLayoutId id="2147486306" r:id="rId3"/>
    <p:sldLayoutId id="2147486307" r:id="rId4"/>
    <p:sldLayoutId id="2147486308" r:id="rId5"/>
    <p:sldLayoutId id="2147486309" r:id="rId6"/>
    <p:sldLayoutId id="2147486310" r:id="rId7"/>
    <p:sldLayoutId id="2147486311" r:id="rId8"/>
    <p:sldLayoutId id="2147486312" r:id="rId9"/>
    <p:sldLayoutId id="2147486313" r:id="rId10"/>
    <p:sldLayoutId id="214748631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2842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16" r:id="rId1"/>
    <p:sldLayoutId id="2147486317" r:id="rId2"/>
    <p:sldLayoutId id="2147486318" r:id="rId3"/>
    <p:sldLayoutId id="2147486319" r:id="rId4"/>
    <p:sldLayoutId id="2147486320" r:id="rId5"/>
    <p:sldLayoutId id="2147486321" r:id="rId6"/>
    <p:sldLayoutId id="2147486322" r:id="rId7"/>
    <p:sldLayoutId id="2147486323" r:id="rId8"/>
    <p:sldLayoutId id="2147486324" r:id="rId9"/>
    <p:sldLayoutId id="2147486325" r:id="rId10"/>
    <p:sldLayoutId id="214748632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2309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28" r:id="rId1"/>
    <p:sldLayoutId id="2147486329" r:id="rId2"/>
    <p:sldLayoutId id="2147486330" r:id="rId3"/>
    <p:sldLayoutId id="2147486331" r:id="rId4"/>
    <p:sldLayoutId id="2147486332" r:id="rId5"/>
    <p:sldLayoutId id="2147486333" r:id="rId6"/>
    <p:sldLayoutId id="2147486334" r:id="rId7"/>
    <p:sldLayoutId id="2147486335" r:id="rId8"/>
    <p:sldLayoutId id="2147486336" r:id="rId9"/>
    <p:sldLayoutId id="2147486337" r:id="rId10"/>
    <p:sldLayoutId id="214748633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81133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40" r:id="rId1"/>
    <p:sldLayoutId id="2147486341" r:id="rId2"/>
    <p:sldLayoutId id="2147486342" r:id="rId3"/>
    <p:sldLayoutId id="2147486343" r:id="rId4"/>
    <p:sldLayoutId id="2147486344" r:id="rId5"/>
    <p:sldLayoutId id="2147486345" r:id="rId6"/>
    <p:sldLayoutId id="2147486346" r:id="rId7"/>
    <p:sldLayoutId id="2147486347" r:id="rId8"/>
    <p:sldLayoutId id="2147486348" r:id="rId9"/>
    <p:sldLayoutId id="2147486349" r:id="rId10"/>
    <p:sldLayoutId id="214748635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0205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482372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52" r:id="rId1"/>
    <p:sldLayoutId id="2147486353" r:id="rId2"/>
    <p:sldLayoutId id="2147486354" r:id="rId3"/>
    <p:sldLayoutId id="2147486355" r:id="rId4"/>
    <p:sldLayoutId id="2147486356" r:id="rId5"/>
    <p:sldLayoutId id="2147486357" r:id="rId6"/>
    <p:sldLayoutId id="2147486358" r:id="rId7"/>
    <p:sldLayoutId id="2147486359" r:id="rId8"/>
    <p:sldLayoutId id="2147486360" r:id="rId9"/>
    <p:sldLayoutId id="2147486361" r:id="rId10"/>
    <p:sldLayoutId id="2147486362" r:id="rId11"/>
    <p:sldLayoutId id="2147486363" r:id="rId12"/>
  </p:sldLayoutIdLst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67926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63164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500854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572862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572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5" r:id="rId1"/>
    <p:sldLayoutId id="2147486366" r:id="rId2"/>
    <p:sldLayoutId id="2147486367" r:id="rId3"/>
    <p:sldLayoutId id="2147486368" r:id="rId4"/>
    <p:sldLayoutId id="2147486369" r:id="rId5"/>
    <p:sldLayoutId id="2147486370" r:id="rId6"/>
    <p:sldLayoutId id="2147486371" r:id="rId7"/>
    <p:sldLayoutId id="2147486372" r:id="rId8"/>
    <p:sldLayoutId id="2147486373" r:id="rId9"/>
    <p:sldLayoutId id="2147486374" r:id="rId10"/>
    <p:sldLayoutId id="214748637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2985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77" r:id="rId1"/>
    <p:sldLayoutId id="2147486378" r:id="rId2"/>
    <p:sldLayoutId id="2147486379" r:id="rId3"/>
    <p:sldLayoutId id="2147486380" r:id="rId4"/>
    <p:sldLayoutId id="2147486381" r:id="rId5"/>
    <p:sldLayoutId id="2147486382" r:id="rId6"/>
    <p:sldLayoutId id="2147486383" r:id="rId7"/>
    <p:sldLayoutId id="2147486384" r:id="rId8"/>
    <p:sldLayoutId id="2147486385" r:id="rId9"/>
    <p:sldLayoutId id="2147486386" r:id="rId10"/>
    <p:sldLayoutId id="214748638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79806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89" r:id="rId1"/>
    <p:sldLayoutId id="2147486390" r:id="rId2"/>
    <p:sldLayoutId id="2147486391" r:id="rId3"/>
    <p:sldLayoutId id="2147486392" r:id="rId4"/>
    <p:sldLayoutId id="2147486393" r:id="rId5"/>
    <p:sldLayoutId id="2147486394" r:id="rId6"/>
    <p:sldLayoutId id="2147486395" r:id="rId7"/>
    <p:sldLayoutId id="2147486396" r:id="rId8"/>
    <p:sldLayoutId id="2147486397" r:id="rId9"/>
    <p:sldLayoutId id="2147486398" r:id="rId10"/>
    <p:sldLayoutId id="214748639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0937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01" r:id="rId1"/>
    <p:sldLayoutId id="2147486402" r:id="rId2"/>
    <p:sldLayoutId id="2147486403" r:id="rId3"/>
    <p:sldLayoutId id="2147486404" r:id="rId4"/>
    <p:sldLayoutId id="2147486405" r:id="rId5"/>
    <p:sldLayoutId id="2147486406" r:id="rId6"/>
    <p:sldLayoutId id="2147486407" r:id="rId7"/>
    <p:sldLayoutId id="2147486408" r:id="rId8"/>
    <p:sldLayoutId id="2147486409" r:id="rId9"/>
    <p:sldLayoutId id="2147486410" r:id="rId10"/>
    <p:sldLayoutId id="214748641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471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13" r:id="rId1"/>
    <p:sldLayoutId id="2147486414" r:id="rId2"/>
    <p:sldLayoutId id="2147486415" r:id="rId3"/>
    <p:sldLayoutId id="2147486416" r:id="rId4"/>
    <p:sldLayoutId id="2147486417" r:id="rId5"/>
    <p:sldLayoutId id="2147486418" r:id="rId6"/>
    <p:sldLayoutId id="2147486419" r:id="rId7"/>
    <p:sldLayoutId id="2147486420" r:id="rId8"/>
    <p:sldLayoutId id="2147486421" r:id="rId9"/>
    <p:sldLayoutId id="2147486422" r:id="rId10"/>
    <p:sldLayoutId id="214748642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01430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25" r:id="rId1"/>
    <p:sldLayoutId id="2147486426" r:id="rId2"/>
    <p:sldLayoutId id="2147486427" r:id="rId3"/>
    <p:sldLayoutId id="2147486428" r:id="rId4"/>
    <p:sldLayoutId id="2147486429" r:id="rId5"/>
    <p:sldLayoutId id="2147486430" r:id="rId6"/>
    <p:sldLayoutId id="2147486431" r:id="rId7"/>
    <p:sldLayoutId id="2147486432" r:id="rId8"/>
    <p:sldLayoutId id="2147486433" r:id="rId9"/>
    <p:sldLayoutId id="2147486434" r:id="rId10"/>
    <p:sldLayoutId id="214748643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9897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37" r:id="rId1"/>
    <p:sldLayoutId id="2147486438" r:id="rId2"/>
    <p:sldLayoutId id="2147486439" r:id="rId3"/>
    <p:sldLayoutId id="2147486440" r:id="rId4"/>
    <p:sldLayoutId id="2147486441" r:id="rId5"/>
    <p:sldLayoutId id="2147486442" r:id="rId6"/>
    <p:sldLayoutId id="2147486443" r:id="rId7"/>
    <p:sldLayoutId id="2147486444" r:id="rId8"/>
    <p:sldLayoutId id="2147486445" r:id="rId9"/>
    <p:sldLayoutId id="2147486446" r:id="rId10"/>
    <p:sldLayoutId id="214748644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34473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49" r:id="rId1"/>
    <p:sldLayoutId id="2147486450" r:id="rId2"/>
    <p:sldLayoutId id="2147486451" r:id="rId3"/>
    <p:sldLayoutId id="2147486452" r:id="rId4"/>
    <p:sldLayoutId id="2147486453" r:id="rId5"/>
    <p:sldLayoutId id="2147486454" r:id="rId6"/>
    <p:sldLayoutId id="2147486455" r:id="rId7"/>
    <p:sldLayoutId id="2147486456" r:id="rId8"/>
    <p:sldLayoutId id="2147486457" r:id="rId9"/>
    <p:sldLayoutId id="2147486458" r:id="rId10"/>
    <p:sldLayoutId id="214748645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6301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61" r:id="rId1"/>
    <p:sldLayoutId id="2147486462" r:id="rId2"/>
    <p:sldLayoutId id="2147486463" r:id="rId3"/>
    <p:sldLayoutId id="2147486464" r:id="rId4"/>
    <p:sldLayoutId id="2147486465" r:id="rId5"/>
    <p:sldLayoutId id="2147486466" r:id="rId6"/>
    <p:sldLayoutId id="2147486467" r:id="rId7"/>
    <p:sldLayoutId id="2147486468" r:id="rId8"/>
    <p:sldLayoutId id="2147486469" r:id="rId9"/>
    <p:sldLayoutId id="2147486470" r:id="rId10"/>
    <p:sldLayoutId id="214748647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036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8" r:id="rId1"/>
    <p:sldLayoutId id="2147483979" r:id="rId2"/>
    <p:sldLayoutId id="2147483980" r:id="rId3"/>
    <p:sldLayoutId id="2147483981" r:id="rId4"/>
    <p:sldLayoutId id="2147483982" r:id="rId5"/>
    <p:sldLayoutId id="2147483983" r:id="rId6"/>
    <p:sldLayoutId id="2147483984" r:id="rId7"/>
    <p:sldLayoutId id="2147483985" r:id="rId8"/>
    <p:sldLayoutId id="2147483986" r:id="rId9"/>
    <p:sldLayoutId id="2147483987" r:id="rId10"/>
    <p:sldLayoutId id="214748398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/>
              <a:t>마스터 텍스트 스타일을 편집합니다</a:t>
            </a:r>
          </a:p>
          <a:p>
            <a:pPr lvl="1"/>
            <a:r>
              <a:rPr lang="ko-KR" altLang="en-US" dirty="0"/>
              <a:t>둘째 수준</a:t>
            </a:r>
          </a:p>
          <a:p>
            <a:pPr lvl="2"/>
            <a:r>
              <a:rPr lang="ko-KR" altLang="en-US" dirty="0"/>
              <a:t>셋째 수준</a:t>
            </a:r>
          </a:p>
          <a:p>
            <a:pPr lvl="3"/>
            <a:r>
              <a:rPr lang="ko-KR" altLang="en-US" dirty="0"/>
              <a:t>넷째 수준</a:t>
            </a:r>
          </a:p>
          <a:p>
            <a:pPr lvl="4"/>
            <a:r>
              <a:rPr lang="ko-KR" altLang="en-US" dirty="0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453336"/>
            <a:ext cx="2895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3779264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73" r:id="rId1"/>
    <p:sldLayoutId id="2147486474" r:id="rId2"/>
    <p:sldLayoutId id="2147486475" r:id="rId3"/>
    <p:sldLayoutId id="2147486476" r:id="rId4"/>
    <p:sldLayoutId id="2147486477" r:id="rId5"/>
    <p:sldLayoutId id="2147486478" r:id="rId6"/>
    <p:sldLayoutId id="2147486479" r:id="rId7"/>
  </p:sldLayoutIdLst>
  <p:txStyles>
    <p:titleStyle>
      <a:lvl1pPr algn="ctr" defTabSz="914400" rtl="0" eaLnBrk="1" latinLnBrk="1" hangingPunct="1"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ts val="5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ts val="5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ts val="5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ts val="5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/>
              <a:t>마스터 텍스트 스타일을 편집합니다</a:t>
            </a:r>
          </a:p>
          <a:p>
            <a:pPr lvl="1"/>
            <a:r>
              <a:rPr lang="ko-KR" altLang="en-US" dirty="0"/>
              <a:t>둘째 수준</a:t>
            </a:r>
          </a:p>
          <a:p>
            <a:pPr lvl="2"/>
            <a:r>
              <a:rPr lang="ko-KR" altLang="en-US" dirty="0"/>
              <a:t>셋째 수준</a:t>
            </a:r>
          </a:p>
          <a:p>
            <a:pPr lvl="3"/>
            <a:r>
              <a:rPr lang="ko-KR" altLang="en-US" dirty="0"/>
              <a:t>넷째 수준</a:t>
            </a:r>
          </a:p>
          <a:p>
            <a:pPr lvl="4"/>
            <a:r>
              <a:rPr lang="ko-KR" altLang="en-US" dirty="0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453336"/>
            <a:ext cx="2895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11133185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81" r:id="rId1"/>
    <p:sldLayoutId id="2147486482" r:id="rId2"/>
    <p:sldLayoutId id="2147486483" r:id="rId3"/>
    <p:sldLayoutId id="2147486484" r:id="rId4"/>
    <p:sldLayoutId id="2147486485" r:id="rId5"/>
    <p:sldLayoutId id="2147486486" r:id="rId6"/>
    <p:sldLayoutId id="2147486487" r:id="rId7"/>
  </p:sldLayoutIdLst>
  <p:txStyles>
    <p:titleStyle>
      <a:lvl1pPr algn="ctr" defTabSz="914400" rtl="0" eaLnBrk="1" latinLnBrk="1" hangingPunct="1"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ts val="5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ts val="5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ts val="5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ts val="5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/>
              <a:t>마스터 텍스트 스타일을 편집합니다</a:t>
            </a:r>
          </a:p>
          <a:p>
            <a:pPr lvl="1"/>
            <a:r>
              <a:rPr lang="ko-KR" altLang="en-US" dirty="0"/>
              <a:t>둘째 수준</a:t>
            </a:r>
          </a:p>
          <a:p>
            <a:pPr lvl="2"/>
            <a:r>
              <a:rPr lang="ko-KR" altLang="en-US" dirty="0"/>
              <a:t>셋째 수준</a:t>
            </a:r>
          </a:p>
          <a:p>
            <a:pPr lvl="3"/>
            <a:r>
              <a:rPr lang="ko-KR" altLang="en-US" dirty="0"/>
              <a:t>넷째 수준</a:t>
            </a:r>
          </a:p>
          <a:p>
            <a:pPr lvl="4"/>
            <a:r>
              <a:rPr lang="ko-KR" altLang="en-US" dirty="0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FB30EDBD-1C2D-4C1E-B459-B60219FAB484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2018. 1. 31.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453336"/>
            <a:ext cx="2895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453336"/>
            <a:ext cx="2133600" cy="2681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1"/>
            <a:fld id="{4BEDD84E-25D4-4983-8AA1-2863C96F08D9}" type="slidenum">
              <a:rPr lang="ko-KR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나눔고딕"/>
              </a:rPr>
              <a:pPr latinLnBrk="1"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  <a:latin typeface="Calibri"/>
              <a:ea typeface="나눔고딕"/>
            </a:endParaRPr>
          </a:p>
        </p:txBody>
      </p:sp>
    </p:spTree>
    <p:extLst>
      <p:ext uri="{BB962C8B-B14F-4D97-AF65-F5344CB8AC3E}">
        <p14:creationId xmlns:p14="http://schemas.microsoft.com/office/powerpoint/2010/main" val="40915479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89" r:id="rId1"/>
    <p:sldLayoutId id="2147486490" r:id="rId2"/>
    <p:sldLayoutId id="2147486491" r:id="rId3"/>
    <p:sldLayoutId id="2147486492" r:id="rId4"/>
    <p:sldLayoutId id="2147486493" r:id="rId5"/>
    <p:sldLayoutId id="2147486494" r:id="rId6"/>
    <p:sldLayoutId id="2147486495" r:id="rId7"/>
  </p:sldLayoutIdLst>
  <p:txStyles>
    <p:titleStyle>
      <a:lvl1pPr algn="ctr" defTabSz="914400" rtl="0" eaLnBrk="1" latinLnBrk="1" hangingPunct="1"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ts val="5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ts val="5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ts val="5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ts val="5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0578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97" r:id="rId1"/>
    <p:sldLayoutId id="2147486498" r:id="rId2"/>
    <p:sldLayoutId id="2147486499" r:id="rId3"/>
    <p:sldLayoutId id="2147486500" r:id="rId4"/>
    <p:sldLayoutId id="2147486501" r:id="rId5"/>
    <p:sldLayoutId id="2147486502" r:id="rId6"/>
    <p:sldLayoutId id="2147486503" r:id="rId7"/>
    <p:sldLayoutId id="2147486504" r:id="rId8"/>
    <p:sldLayoutId id="2147486505" r:id="rId9"/>
    <p:sldLayoutId id="2147486506" r:id="rId10"/>
    <p:sldLayoutId id="214748650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28748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45" r:id="rId1"/>
    <p:sldLayoutId id="2147486546" r:id="rId2"/>
    <p:sldLayoutId id="2147486547" r:id="rId3"/>
    <p:sldLayoutId id="2147486548" r:id="rId4"/>
    <p:sldLayoutId id="2147486549" r:id="rId5"/>
    <p:sldLayoutId id="2147486550" r:id="rId6"/>
    <p:sldLayoutId id="2147486551" r:id="rId7"/>
    <p:sldLayoutId id="2147486552" r:id="rId8"/>
    <p:sldLayoutId id="2147486553" r:id="rId9"/>
    <p:sldLayoutId id="2147486554" r:id="rId10"/>
    <p:sldLayoutId id="214748655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1640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71" r:id="rId1"/>
    <p:sldLayoutId id="2147486572" r:id="rId2"/>
    <p:sldLayoutId id="2147486573" r:id="rId3"/>
    <p:sldLayoutId id="2147486574" r:id="rId4"/>
    <p:sldLayoutId id="2147486575" r:id="rId5"/>
    <p:sldLayoutId id="2147486576" r:id="rId6"/>
    <p:sldLayoutId id="2147486577" r:id="rId7"/>
    <p:sldLayoutId id="2147486578" r:id="rId8"/>
    <p:sldLayoutId id="2147486579" r:id="rId9"/>
    <p:sldLayoutId id="2147486580" r:id="rId10"/>
    <p:sldLayoutId id="214748658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16716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83" r:id="rId1"/>
    <p:sldLayoutId id="2147486584" r:id="rId2"/>
    <p:sldLayoutId id="2147486585" r:id="rId3"/>
    <p:sldLayoutId id="2147486586" r:id="rId4"/>
    <p:sldLayoutId id="2147486587" r:id="rId5"/>
    <p:sldLayoutId id="2147486588" r:id="rId6"/>
    <p:sldLayoutId id="2147486589" r:id="rId7"/>
    <p:sldLayoutId id="2147486590" r:id="rId8"/>
    <p:sldLayoutId id="2147486591" r:id="rId9"/>
    <p:sldLayoutId id="2147486592" r:id="rId10"/>
    <p:sldLayoutId id="214748659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82581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95" r:id="rId1"/>
    <p:sldLayoutId id="2147486596" r:id="rId2"/>
    <p:sldLayoutId id="2147486597" r:id="rId3"/>
    <p:sldLayoutId id="2147486598" r:id="rId4"/>
    <p:sldLayoutId id="2147486599" r:id="rId5"/>
    <p:sldLayoutId id="2147486600" r:id="rId6"/>
    <p:sldLayoutId id="2147486601" r:id="rId7"/>
    <p:sldLayoutId id="2147486602" r:id="rId8"/>
    <p:sldLayoutId id="2147486603" r:id="rId9"/>
    <p:sldLayoutId id="2147486604" r:id="rId10"/>
    <p:sldLayoutId id="214748660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170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07" r:id="rId1"/>
    <p:sldLayoutId id="2147486608" r:id="rId2"/>
    <p:sldLayoutId id="2147486609" r:id="rId3"/>
    <p:sldLayoutId id="2147486610" r:id="rId4"/>
    <p:sldLayoutId id="2147486611" r:id="rId5"/>
    <p:sldLayoutId id="2147486612" r:id="rId6"/>
    <p:sldLayoutId id="2147486613" r:id="rId7"/>
    <p:sldLayoutId id="2147486614" r:id="rId8"/>
    <p:sldLayoutId id="2147486615" r:id="rId9"/>
    <p:sldLayoutId id="2147486616" r:id="rId10"/>
    <p:sldLayoutId id="214748661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88547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31" r:id="rId1"/>
    <p:sldLayoutId id="2147486632" r:id="rId2"/>
    <p:sldLayoutId id="2147486633" r:id="rId3"/>
    <p:sldLayoutId id="2147486634" r:id="rId4"/>
    <p:sldLayoutId id="2147486635" r:id="rId5"/>
    <p:sldLayoutId id="2147486636" r:id="rId6"/>
    <p:sldLayoutId id="2147486637" r:id="rId7"/>
    <p:sldLayoutId id="2147486638" r:id="rId8"/>
    <p:sldLayoutId id="2147486639" r:id="rId9"/>
    <p:sldLayoutId id="2147486640" r:id="rId10"/>
    <p:sldLayoutId id="214748664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3517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3" r:id="rId1"/>
    <p:sldLayoutId id="2147484004" r:id="rId2"/>
    <p:sldLayoutId id="2147484005" r:id="rId3"/>
    <p:sldLayoutId id="2147484006" r:id="rId4"/>
    <p:sldLayoutId id="2147484007" r:id="rId5"/>
    <p:sldLayoutId id="2147484008" r:id="rId6"/>
    <p:sldLayoutId id="2147484009" r:id="rId7"/>
    <p:sldLayoutId id="2147484010" r:id="rId8"/>
    <p:sldLayoutId id="2147484011" r:id="rId9"/>
    <p:sldLayoutId id="2147484012" r:id="rId10"/>
    <p:sldLayoutId id="214748401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72588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43" r:id="rId1"/>
    <p:sldLayoutId id="2147486644" r:id="rId2"/>
    <p:sldLayoutId id="2147486645" r:id="rId3"/>
    <p:sldLayoutId id="2147486646" r:id="rId4"/>
    <p:sldLayoutId id="2147486647" r:id="rId5"/>
    <p:sldLayoutId id="2147486648" r:id="rId6"/>
    <p:sldLayoutId id="2147486649" r:id="rId7"/>
    <p:sldLayoutId id="2147486650" r:id="rId8"/>
    <p:sldLayoutId id="2147486651" r:id="rId9"/>
    <p:sldLayoutId id="2147486652" r:id="rId10"/>
    <p:sldLayoutId id="214748665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31377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55" r:id="rId1"/>
    <p:sldLayoutId id="2147486656" r:id="rId2"/>
    <p:sldLayoutId id="2147486657" r:id="rId3"/>
    <p:sldLayoutId id="2147486658" r:id="rId4"/>
    <p:sldLayoutId id="2147486659" r:id="rId5"/>
    <p:sldLayoutId id="2147486660" r:id="rId6"/>
    <p:sldLayoutId id="2147486661" r:id="rId7"/>
    <p:sldLayoutId id="2147486662" r:id="rId8"/>
    <p:sldLayoutId id="2147486663" r:id="rId9"/>
    <p:sldLayoutId id="2147486664" r:id="rId10"/>
    <p:sldLayoutId id="214748666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1041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28" r:id="rId1"/>
    <p:sldLayoutId id="2147486729" r:id="rId2"/>
    <p:sldLayoutId id="2147486730" r:id="rId3"/>
    <p:sldLayoutId id="2147486731" r:id="rId4"/>
    <p:sldLayoutId id="2147486732" r:id="rId5"/>
    <p:sldLayoutId id="2147486733" r:id="rId6"/>
    <p:sldLayoutId id="2147486734" r:id="rId7"/>
    <p:sldLayoutId id="2147486735" r:id="rId8"/>
    <p:sldLayoutId id="2147486736" r:id="rId9"/>
    <p:sldLayoutId id="2147486737" r:id="rId10"/>
    <p:sldLayoutId id="214748673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35681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73" r:id="rId1"/>
    <p:sldLayoutId id="2147486774" r:id="rId2"/>
    <p:sldLayoutId id="2147486775" r:id="rId3"/>
    <p:sldLayoutId id="2147486776" r:id="rId4"/>
    <p:sldLayoutId id="2147486777" r:id="rId5"/>
    <p:sldLayoutId id="2147486778" r:id="rId6"/>
    <p:sldLayoutId id="2147486779" r:id="rId7"/>
    <p:sldLayoutId id="2147486780" r:id="rId8"/>
    <p:sldLayoutId id="2147486781" r:id="rId9"/>
    <p:sldLayoutId id="2147486782" r:id="rId10"/>
    <p:sldLayoutId id="214748678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001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11" r:id="rId1"/>
    <p:sldLayoutId id="2147486812" r:id="rId2"/>
    <p:sldLayoutId id="2147486813" r:id="rId3"/>
    <p:sldLayoutId id="2147486814" r:id="rId4"/>
    <p:sldLayoutId id="2147486815" r:id="rId5"/>
    <p:sldLayoutId id="2147486816" r:id="rId6"/>
    <p:sldLayoutId id="2147486817" r:id="rId7"/>
    <p:sldLayoutId id="2147486818" r:id="rId8"/>
    <p:sldLayoutId id="2147486819" r:id="rId9"/>
    <p:sldLayoutId id="2147486820" r:id="rId10"/>
    <p:sldLayoutId id="214748682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1119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48" r:id="rId1"/>
    <p:sldLayoutId id="2147486849" r:id="rId2"/>
    <p:sldLayoutId id="2147486850" r:id="rId3"/>
    <p:sldLayoutId id="2147486851" r:id="rId4"/>
    <p:sldLayoutId id="2147486852" r:id="rId5"/>
    <p:sldLayoutId id="2147486853" r:id="rId6"/>
    <p:sldLayoutId id="2147486854" r:id="rId7"/>
    <p:sldLayoutId id="2147486855" r:id="rId8"/>
    <p:sldLayoutId id="2147486856" r:id="rId9"/>
    <p:sldLayoutId id="2147486857" r:id="rId10"/>
    <p:sldLayoutId id="214748685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494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72" r:id="rId1"/>
    <p:sldLayoutId id="2147486873" r:id="rId2"/>
    <p:sldLayoutId id="2147486874" r:id="rId3"/>
    <p:sldLayoutId id="2147486875" r:id="rId4"/>
    <p:sldLayoutId id="2147486876" r:id="rId5"/>
    <p:sldLayoutId id="2147486877" r:id="rId6"/>
    <p:sldLayoutId id="2147486878" r:id="rId7"/>
    <p:sldLayoutId id="2147486879" r:id="rId8"/>
    <p:sldLayoutId id="2147486880" r:id="rId9"/>
    <p:sldLayoutId id="2147486881" r:id="rId10"/>
    <p:sldLayoutId id="2147486882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6096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84" r:id="rId1"/>
    <p:sldLayoutId id="2147486885" r:id="rId2"/>
    <p:sldLayoutId id="2147486886" r:id="rId3"/>
    <p:sldLayoutId id="2147486887" r:id="rId4"/>
    <p:sldLayoutId id="2147486888" r:id="rId5"/>
    <p:sldLayoutId id="2147486889" r:id="rId6"/>
    <p:sldLayoutId id="2147486890" r:id="rId7"/>
    <p:sldLayoutId id="2147486891" r:id="rId8"/>
    <p:sldLayoutId id="2147486892" r:id="rId9"/>
    <p:sldLayoutId id="2147486893" r:id="rId10"/>
    <p:sldLayoutId id="214748689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66652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96" r:id="rId1"/>
    <p:sldLayoutId id="2147486897" r:id="rId2"/>
    <p:sldLayoutId id="2147486898" r:id="rId3"/>
    <p:sldLayoutId id="2147486899" r:id="rId4"/>
    <p:sldLayoutId id="2147486900" r:id="rId5"/>
    <p:sldLayoutId id="2147486901" r:id="rId6"/>
    <p:sldLayoutId id="2147486902" r:id="rId7"/>
    <p:sldLayoutId id="2147486903" r:id="rId8"/>
    <p:sldLayoutId id="2147486904" r:id="rId9"/>
    <p:sldLayoutId id="2147486905" r:id="rId10"/>
    <p:sldLayoutId id="214748690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12" y="-2618"/>
            <a:ext cx="9143989" cy="49167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 userDrawn="1"/>
        </p:nvSpPr>
        <p:spPr>
          <a:xfrm>
            <a:off x="12" y="6492240"/>
            <a:ext cx="9141619" cy="36576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22960" y="286604"/>
            <a:ext cx="7543800" cy="109390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2960" y="1598028"/>
            <a:ext cx="7543800" cy="4271067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221754" y="6492876"/>
            <a:ext cx="46888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 b="0">
                <a:solidFill>
                  <a:schemeClr val="tx1">
                    <a:lumMod val="85000"/>
                    <a:lumOff val="15000"/>
                  </a:schemeClr>
                </a:solidFill>
                <a:latin typeface="MS Reference Sans Serif" panose="020B0604030504040204" pitchFamily="34" charset="0"/>
              </a:defRPr>
            </a:lvl1pPr>
          </a:lstStyle>
          <a:p>
            <a:pPr algn="ctr" defTabSz="457200"/>
            <a:r>
              <a:rPr lang="en-US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t>Title</a:t>
            </a:r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87418" y="6492876"/>
            <a:ext cx="98401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 b="0">
                <a:solidFill>
                  <a:schemeClr val="tx1">
                    <a:lumMod val="85000"/>
                    <a:lumOff val="15000"/>
                  </a:schemeClr>
                </a:solidFill>
                <a:latin typeface="MS Reference Sans Serif" panose="020B0604030504040204" pitchFamily="34" charset="0"/>
              </a:defRPr>
            </a:lvl1pPr>
          </a:lstStyle>
          <a:p>
            <a:pPr defTabSz="457200"/>
            <a:fld id="{4FAB73BC-B049-4115-A692-8D63A059BFB8}" type="slidenum">
              <a:rPr lang="en-US" smtClean="0">
                <a:solidFill>
                  <a:prstClr val="black">
                    <a:lumMod val="85000"/>
                    <a:lumOff val="15000"/>
                  </a:prstClr>
                </a:solidFill>
                <a:cs typeface="B Compset"/>
              </a:rPr>
              <a:pPr defTabSz="457200"/>
              <a:t>‹#›</a:t>
            </a:fld>
            <a:endParaRPr lang="en-US" dirty="0">
              <a:solidFill>
                <a:prstClr val="black">
                  <a:lumMod val="85000"/>
                  <a:lumOff val="15000"/>
                </a:prstClr>
              </a:solidFill>
              <a:cs typeface="B Compset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828564" y="1489269"/>
            <a:ext cx="74752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1874" y="-9437"/>
            <a:ext cx="467013" cy="528580"/>
          </a:xfrm>
          <a:prstGeom prst="rect">
            <a:avLst/>
          </a:prstGeom>
        </p:spPr>
      </p:pic>
      <p:pic>
        <p:nvPicPr>
          <p:cNvPr id="1028" name="Picture 4" descr="Image result"/>
          <p:cNvPicPr>
            <a:picLocks noChangeAspect="1" noChangeArrowheads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45" t="30755" r="3392" b="35912"/>
          <a:stretch/>
        </p:blipFill>
        <p:spPr bwMode="auto">
          <a:xfrm>
            <a:off x="90424" y="178434"/>
            <a:ext cx="642125" cy="1528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82421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08" r:id="rId1"/>
    <p:sldLayoutId id="2147486909" r:id="rId2"/>
    <p:sldLayoutId id="2147486910" r:id="rId3"/>
    <p:sldLayoutId id="2147486911" r:id="rId4"/>
    <p:sldLayoutId id="2147486912" r:id="rId5"/>
    <p:sldLayoutId id="2147486913" r:id="rId6"/>
    <p:sldLayoutId id="2147486914" r:id="rId7"/>
  </p:sldLayoutIdLst>
  <p:hf hdr="0" ft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b="1" kern="1200" spc="-50" baseline="0">
          <a:solidFill>
            <a:schemeClr val="tx1">
              <a:lumMod val="75000"/>
              <a:lumOff val="25000"/>
            </a:schemeClr>
          </a:solidFill>
          <a:latin typeface="Microsoft Sans Serif" panose="020B0604020202020204" pitchFamily="34" charset="0"/>
          <a:ea typeface="+mj-ea"/>
          <a:cs typeface="Microsoft Sans Serif" panose="020B0604020202020204" pitchFamily="34" charset="0"/>
        </a:defRPr>
      </a:lvl1pPr>
    </p:titleStyle>
    <p:bodyStyle>
      <a:lvl1pPr marL="91440" indent="-91440" algn="l" defTabSz="914400" rtl="0" eaLnBrk="1" latinLnBrk="0" hangingPunct="1">
        <a:lnSpc>
          <a:spcPct val="10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3200" kern="1200">
          <a:solidFill>
            <a:schemeClr val="tx1">
              <a:lumMod val="75000"/>
              <a:lumOff val="25000"/>
            </a:schemeClr>
          </a:solidFill>
          <a:latin typeface="Microsoft Sans Serif" panose="020B0604020202020204" pitchFamily="34" charset="0"/>
          <a:ea typeface="+mn-ea"/>
          <a:cs typeface="Microsoft Sans Serif" panose="020B0604020202020204" pitchFamily="34" charset="0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2800" kern="1200">
          <a:solidFill>
            <a:schemeClr val="tx1">
              <a:lumMod val="75000"/>
              <a:lumOff val="25000"/>
            </a:schemeClr>
          </a:solidFill>
          <a:latin typeface="Microsoft Sans Serif" panose="020B0604020202020204" pitchFamily="34" charset="0"/>
          <a:ea typeface="+mn-ea"/>
          <a:cs typeface="Microsoft Sans Serif" panose="020B0604020202020204" pitchFamily="34" charset="0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2000" kern="1200">
          <a:solidFill>
            <a:schemeClr val="tx1">
              <a:lumMod val="75000"/>
              <a:lumOff val="25000"/>
            </a:schemeClr>
          </a:solidFill>
          <a:latin typeface="Microsoft Sans Serif" panose="020B0604020202020204" pitchFamily="34" charset="0"/>
          <a:ea typeface="+mn-ea"/>
          <a:cs typeface="Microsoft Sans Serif" panose="020B0604020202020204" pitchFamily="34" charset="0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2000" kern="1200">
          <a:solidFill>
            <a:schemeClr val="tx1">
              <a:lumMod val="75000"/>
              <a:lumOff val="25000"/>
            </a:schemeClr>
          </a:solidFill>
          <a:latin typeface="Microsoft Sans Serif" panose="020B0604020202020204" pitchFamily="34" charset="0"/>
          <a:ea typeface="+mn-ea"/>
          <a:cs typeface="Microsoft Sans Serif" panose="020B0604020202020204" pitchFamily="34" charset="0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2000" kern="1200">
          <a:solidFill>
            <a:schemeClr val="tx1">
              <a:lumMod val="75000"/>
              <a:lumOff val="25000"/>
            </a:schemeClr>
          </a:solidFill>
          <a:latin typeface="Microsoft Sans Serif" panose="020B0604020202020204" pitchFamily="34" charset="0"/>
          <a:ea typeface="+mn-ea"/>
          <a:cs typeface="Microsoft Sans Serif" panose="020B0604020202020204" pitchFamily="34" charset="0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245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3" r:id="rId1"/>
    <p:sldLayoutId id="2147484064" r:id="rId2"/>
    <p:sldLayoutId id="2147484065" r:id="rId3"/>
    <p:sldLayoutId id="2147484066" r:id="rId4"/>
    <p:sldLayoutId id="2147484067" r:id="rId5"/>
    <p:sldLayoutId id="2147484068" r:id="rId6"/>
    <p:sldLayoutId id="2147484069" r:id="rId7"/>
    <p:sldLayoutId id="2147484070" r:id="rId8"/>
    <p:sldLayoutId id="2147484071" r:id="rId9"/>
    <p:sldLayoutId id="2147484072" r:id="rId10"/>
    <p:sldLayoutId id="214748407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7731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16" r:id="rId1"/>
    <p:sldLayoutId id="2147486917" r:id="rId2"/>
    <p:sldLayoutId id="2147486918" r:id="rId3"/>
    <p:sldLayoutId id="2147486919" r:id="rId4"/>
    <p:sldLayoutId id="2147486920" r:id="rId5"/>
    <p:sldLayoutId id="2147486921" r:id="rId6"/>
    <p:sldLayoutId id="2147486922" r:id="rId7"/>
    <p:sldLayoutId id="2147486923" r:id="rId8"/>
    <p:sldLayoutId id="2147486924" r:id="rId9"/>
    <p:sldLayoutId id="2147486925" r:id="rId10"/>
    <p:sldLayoutId id="214748692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6910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28" r:id="rId1"/>
    <p:sldLayoutId id="2147486929" r:id="rId2"/>
    <p:sldLayoutId id="2147486930" r:id="rId3"/>
    <p:sldLayoutId id="2147486931" r:id="rId4"/>
    <p:sldLayoutId id="2147486932" r:id="rId5"/>
    <p:sldLayoutId id="2147486933" r:id="rId6"/>
    <p:sldLayoutId id="2147486934" r:id="rId7"/>
    <p:sldLayoutId id="2147486935" r:id="rId8"/>
    <p:sldLayoutId id="2147486936" r:id="rId9"/>
    <p:sldLayoutId id="2147486937" r:id="rId10"/>
    <p:sldLayoutId id="214748693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0667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64" r:id="rId1"/>
    <p:sldLayoutId id="2147486965" r:id="rId2"/>
    <p:sldLayoutId id="2147486966" r:id="rId3"/>
    <p:sldLayoutId id="2147486967" r:id="rId4"/>
    <p:sldLayoutId id="2147486968" r:id="rId5"/>
    <p:sldLayoutId id="2147486969" r:id="rId6"/>
    <p:sldLayoutId id="2147486970" r:id="rId7"/>
    <p:sldLayoutId id="2147486971" r:id="rId8"/>
    <p:sldLayoutId id="2147486972" r:id="rId9"/>
    <p:sldLayoutId id="2147486973" r:id="rId10"/>
    <p:sldLayoutId id="214748697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itle Placeholder 1"/>
          <p:cNvSpPr>
            <a:spLocks noGrp="1"/>
          </p:cNvSpPr>
          <p:nvPr>
            <p:ph type="title"/>
          </p:nvPr>
        </p:nvSpPr>
        <p:spPr bwMode="auto">
          <a:xfrm>
            <a:off x="228600" y="152400"/>
            <a:ext cx="86868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1981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28600" y="1219200"/>
            <a:ext cx="8686800" cy="55022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fld id="{04427566-1EA6-5D4B-A5C7-FD3E6A54EA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0785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89" r:id="rId1"/>
    <p:sldLayoutId id="2147486990" r:id="rId2"/>
    <p:sldLayoutId id="2147486991" r:id="rId3"/>
    <p:sldLayoutId id="2147486992" r:id="rId4"/>
    <p:sldLayoutId id="2147486993" r:id="rId5"/>
    <p:sldLayoutId id="2147486994" r:id="rId6"/>
    <p:sldLayoutId id="2147486995" r:id="rId7"/>
    <p:sldLayoutId id="2147486996" r:id="rId8"/>
    <p:sldLayoutId id="2147486997" r:id="rId9"/>
    <p:sldLayoutId id="2147486998" r:id="rId10"/>
    <p:sldLayoutId id="2147486999" r:id="rId11"/>
  </p:sldLayoutIdLst>
  <p:hf hdr="0" ftr="0" dt="0"/>
  <p:txStyles>
    <p:titleStyle>
      <a:lvl1pPr algn="l" rtl="0" fontAlgn="base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2pPr>
      <a:lvl3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3pPr>
      <a:lvl4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4pPr>
      <a:lvl5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ＭＳ Ｐゴシック" charset="0"/>
          <a:cs typeface="ＭＳ Ｐゴシック" charset="0"/>
        </a:defRPr>
      </a:lvl9pPr>
    </p:titleStyle>
    <p:bodyStyle>
      <a:lvl1pPr marL="228600" indent="-228600" algn="l" rtl="0" fontAlgn="base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85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27335F6-6954-3C40-A4A8-B5A9BB3542FD}" type="slidenum">
              <a:rPr lang="en-US">
                <a:ea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  <p:sp>
        <p:nvSpPr>
          <p:cNvPr id="1434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4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8392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01" r:id="rId1"/>
    <p:sldLayoutId id="2147487002" r:id="rId2"/>
    <p:sldLayoutId id="2147487003" r:id="rId3"/>
    <p:sldLayoutId id="2147487004" r:id="rId4"/>
    <p:sldLayoutId id="2147487005" r:id="rId5"/>
    <p:sldLayoutId id="2147487006" r:id="rId6"/>
    <p:sldLayoutId id="2147487007" r:id="rId7"/>
    <p:sldLayoutId id="2147487008" r:id="rId8"/>
    <p:sldLayoutId id="2147487009" r:id="rId9"/>
    <p:sldLayoutId id="2147487010" r:id="rId10"/>
    <p:sldLayoutId id="2147487011" r:id="rId11"/>
    <p:sldLayoutId id="2147487012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150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14" r:id="rId1"/>
    <p:sldLayoutId id="2147487015" r:id="rId2"/>
    <p:sldLayoutId id="2147487016" r:id="rId3"/>
    <p:sldLayoutId id="2147487017" r:id="rId4"/>
    <p:sldLayoutId id="2147487018" r:id="rId5"/>
    <p:sldLayoutId id="2147487019" r:id="rId6"/>
    <p:sldLayoutId id="2147487020" r:id="rId7"/>
    <p:sldLayoutId id="2147487021" r:id="rId8"/>
    <p:sldLayoutId id="2147487022" r:id="rId9"/>
    <p:sldLayoutId id="2147487023" r:id="rId10"/>
    <p:sldLayoutId id="2147487024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72766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39" r:id="rId1"/>
    <p:sldLayoutId id="2147487040" r:id="rId2"/>
    <p:sldLayoutId id="2147487041" r:id="rId3"/>
    <p:sldLayoutId id="2147487042" r:id="rId4"/>
    <p:sldLayoutId id="2147487043" r:id="rId5"/>
    <p:sldLayoutId id="2147487044" r:id="rId6"/>
    <p:sldLayoutId id="2147487045" r:id="rId7"/>
    <p:sldLayoutId id="2147487046" r:id="rId8"/>
    <p:sldLayoutId id="2147487047" r:id="rId9"/>
    <p:sldLayoutId id="2147487048" r:id="rId10"/>
    <p:sldLayoutId id="214748704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1580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51" r:id="rId1"/>
    <p:sldLayoutId id="2147487052" r:id="rId2"/>
    <p:sldLayoutId id="2147487053" r:id="rId3"/>
    <p:sldLayoutId id="2147487054" r:id="rId4"/>
    <p:sldLayoutId id="2147487055" r:id="rId5"/>
    <p:sldLayoutId id="2147487056" r:id="rId6"/>
    <p:sldLayoutId id="2147487057" r:id="rId7"/>
    <p:sldLayoutId id="2147487058" r:id="rId8"/>
    <p:sldLayoutId id="2147487059" r:id="rId9"/>
    <p:sldLayoutId id="2147487060" r:id="rId10"/>
    <p:sldLayoutId id="214748706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3010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63" r:id="rId1"/>
    <p:sldLayoutId id="2147487064" r:id="rId2"/>
    <p:sldLayoutId id="2147487065" r:id="rId3"/>
    <p:sldLayoutId id="2147487066" r:id="rId4"/>
    <p:sldLayoutId id="2147487067" r:id="rId5"/>
    <p:sldLayoutId id="2147487068" r:id="rId6"/>
    <p:sldLayoutId id="2147487069" r:id="rId7"/>
    <p:sldLayoutId id="2147487070" r:id="rId8"/>
    <p:sldLayoutId id="2147487071" r:id="rId9"/>
    <p:sldLayoutId id="2147487072" r:id="rId10"/>
    <p:sldLayoutId id="214748707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99524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75" r:id="rId1"/>
    <p:sldLayoutId id="2147487076" r:id="rId2"/>
    <p:sldLayoutId id="2147487077" r:id="rId3"/>
    <p:sldLayoutId id="2147487078" r:id="rId4"/>
    <p:sldLayoutId id="2147487079" r:id="rId5"/>
    <p:sldLayoutId id="2147487080" r:id="rId6"/>
    <p:sldLayoutId id="2147487081" r:id="rId7"/>
    <p:sldLayoutId id="2147487082" r:id="rId8"/>
    <p:sldLayoutId id="2147487083" r:id="rId9"/>
    <p:sldLayoutId id="2147487084" r:id="rId10"/>
    <p:sldLayoutId id="214748708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500854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8721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8" r:id="rId1"/>
    <p:sldLayoutId id="2147484089" r:id="rId2"/>
    <p:sldLayoutId id="2147484090" r:id="rId3"/>
    <p:sldLayoutId id="2147484091" r:id="rId4"/>
    <p:sldLayoutId id="2147484092" r:id="rId5"/>
    <p:sldLayoutId id="2147484093" r:id="rId6"/>
    <p:sldLayoutId id="2147484094" r:id="rId7"/>
    <p:sldLayoutId id="2147484095" r:id="rId8"/>
    <p:sldLayoutId id="2147484096" r:id="rId9"/>
    <p:sldLayoutId id="2147484097" r:id="rId10"/>
    <p:sldLayoutId id="214748409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9279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87" r:id="rId1"/>
    <p:sldLayoutId id="2147487088" r:id="rId2"/>
    <p:sldLayoutId id="2147487089" r:id="rId3"/>
    <p:sldLayoutId id="2147487090" r:id="rId4"/>
    <p:sldLayoutId id="2147487091" r:id="rId5"/>
    <p:sldLayoutId id="2147487092" r:id="rId6"/>
    <p:sldLayoutId id="2147487093" r:id="rId7"/>
    <p:sldLayoutId id="2147487094" r:id="rId8"/>
    <p:sldLayoutId id="2147487095" r:id="rId9"/>
    <p:sldLayoutId id="2147487096" r:id="rId10"/>
    <p:sldLayoutId id="214748709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/>
              <a:t>按一下以編輯母片標題樣式</a:t>
            </a:r>
            <a:endParaRPr lang="en-US" altLang="en-US"/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en-US" altLang="en-US"/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900">
                <a:latin typeface="Garamond" pitchFamily="18" charset="0"/>
              </a:defRPr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Garamond" pitchFamily="18" charset="0"/>
              </a:defRPr>
            </a:lvl1pPr>
          </a:lstStyle>
          <a:p>
            <a:fld id="{4CAE9295-42F8-0747-9AE1-33958E89C374}" type="slidenum">
              <a:rPr lang="en-US" smtClean="0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1350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79571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46" r:id="rId1"/>
    <p:sldLayoutId id="2147487147" r:id="rId2"/>
    <p:sldLayoutId id="2147487148" r:id="rId3"/>
    <p:sldLayoutId id="2147487149" r:id="rId4"/>
    <p:sldLayoutId id="2147487150" r:id="rId5"/>
    <p:sldLayoutId id="2147487151" r:id="rId6"/>
    <p:sldLayoutId id="2147487152" r:id="rId7"/>
    <p:sldLayoutId id="2147487153" r:id="rId8"/>
    <p:sldLayoutId id="2147487154" r:id="rId9"/>
    <p:sldLayoutId id="2147487155" r:id="rId10"/>
    <p:sldLayoutId id="2147487156" r:id="rId11"/>
  </p:sldLayoutIdLst>
  <p:transition/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5pPr>
      <a:lvl6pPr marL="3429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6pPr>
      <a:lvl7pPr marL="6858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7pPr>
      <a:lvl8pPr marL="10287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8pPr>
      <a:lvl9pPr marL="13716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Garamond" pitchFamily="18" charset="0"/>
        </a:defRPr>
      </a:lvl9pPr>
    </p:titleStyle>
    <p:bodyStyle>
      <a:lvl1pPr marL="257175" indent="-257175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502444" indent="-244079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1650">
          <a:solidFill>
            <a:schemeClr val="tx1"/>
          </a:solidFill>
          <a:latin typeface="+mn-lt"/>
        </a:defRPr>
      </a:lvl2pPr>
      <a:lvl3pPr marL="766763" indent="-263129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1500">
          <a:solidFill>
            <a:schemeClr val="tx1"/>
          </a:solidFill>
          <a:latin typeface="+mn-lt"/>
        </a:defRPr>
      </a:lvl3pPr>
      <a:lvl4pPr marL="1004888" indent="-236935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2608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5pPr>
      <a:lvl6pPr marL="16037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6pPr>
      <a:lvl7pPr marL="19466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7pPr>
      <a:lvl8pPr marL="22895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8pPr>
      <a:lvl9pPr marL="2632472" indent="-254794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914400"/>
          </a:xfrm>
          <a:prstGeom prst="rect">
            <a:avLst/>
          </a:prstGeom>
        </p:spPr>
        <p:txBody>
          <a:bodyPr vert="horz" lIns="36576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" y="1143000"/>
            <a:ext cx="8839200" cy="5257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15200" y="6492875"/>
            <a:ext cx="1828800" cy="365125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ctr"/>
          <a:lstStyle>
            <a:lvl1pPr algn="r">
              <a:defRPr sz="2400" b="1">
                <a:solidFill>
                  <a:srgbClr val="0070C0"/>
                </a:solidFill>
              </a:defRPr>
            </a:lvl1pPr>
          </a:lstStyle>
          <a:p>
            <a:fld id="{BA2D8F13-174C-467F-9D40-7DDEF70CAB8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4661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58" r:id="rId1"/>
    <p:sldLayoutId id="2147487159" r:id="rId2"/>
    <p:sldLayoutId id="2147487160" r:id="rId3"/>
    <p:sldLayoutId id="2147487161" r:id="rId4"/>
    <p:sldLayoutId id="2147487162" r:id="rId5"/>
    <p:sldLayoutId id="2147487163" r:id="rId6"/>
    <p:sldLayoutId id="2147487164" r:id="rId7"/>
    <p:sldLayoutId id="2147487165" r:id="rId8"/>
    <p:sldLayoutId id="2147487166" r:id="rId9"/>
    <p:sldLayoutId id="2147487167" r:id="rId10"/>
    <p:sldLayoutId id="2147487168" r:id="rId11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sz="4000" b="1" kern="1200">
          <a:solidFill>
            <a:schemeClr val="tx1">
              <a:lumMod val="65000"/>
              <a:lumOff val="35000"/>
            </a:schemeClr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b="1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504346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70" r:id="rId1"/>
    <p:sldLayoutId id="2147487171" r:id="rId2"/>
    <p:sldLayoutId id="2147487172" r:id="rId3"/>
    <p:sldLayoutId id="2147487173" r:id="rId4"/>
    <p:sldLayoutId id="2147487174" r:id="rId5"/>
    <p:sldLayoutId id="2147487175" r:id="rId6"/>
    <p:sldLayoutId id="2147487176" r:id="rId7"/>
    <p:sldLayoutId id="2147487177" r:id="rId8"/>
    <p:sldLayoutId id="2147487178" r:id="rId9"/>
    <p:sldLayoutId id="2147487179" r:id="rId10"/>
    <p:sldLayoutId id="214748718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80899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/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600" smtClean="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09D29E3-D8D3-9442-B127-7FC5C7AABDC8}" type="slidenum">
              <a:rPr lang="en-US" altLang="en-US">
                <a:ea typeface="ＭＳ Ｐゴシック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ea typeface="ＭＳ Ｐゴシック" charset="-128"/>
            </a:endParaRPr>
          </a:p>
        </p:txBody>
      </p:sp>
      <p:sp>
        <p:nvSpPr>
          <p:cNvPr id="80902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  <p:sp>
        <p:nvSpPr>
          <p:cNvPr id="80903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214042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82" r:id="rId1"/>
    <p:sldLayoutId id="2147487183" r:id="rId2"/>
    <p:sldLayoutId id="2147487184" r:id="rId3"/>
    <p:sldLayoutId id="2147487185" r:id="rId4"/>
    <p:sldLayoutId id="2147487186" r:id="rId5"/>
    <p:sldLayoutId id="2147487187" r:id="rId6"/>
    <p:sldLayoutId id="2147487188" r:id="rId7"/>
    <p:sldLayoutId id="2147487189" r:id="rId8"/>
    <p:sldLayoutId id="2147487190" r:id="rId9"/>
    <p:sldLayoutId id="2147487191" r:id="rId10"/>
    <p:sldLayoutId id="2147487192" r:id="rId11"/>
    <p:sldLayoutId id="2147487193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2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2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2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altLang="en-US">
              <a:solidFill>
                <a:srgbClr val="000000"/>
              </a:solidFill>
              <a:ea typeface="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6F400BD0-49BF-48FC-8114-37C1D4F5AB3D}" type="slidenum">
              <a:rPr lang="en-US" altLang="en-US">
                <a:solidFill>
                  <a:srgbClr val="000000"/>
                </a:solidFill>
                <a:ea typeface="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  <a:ea typeface=""/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65428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07" r:id="rId1"/>
    <p:sldLayoutId id="2147487208" r:id="rId2"/>
    <p:sldLayoutId id="2147487209" r:id="rId3"/>
    <p:sldLayoutId id="2147487210" r:id="rId4"/>
    <p:sldLayoutId id="2147487211" r:id="rId5"/>
    <p:sldLayoutId id="2147487212" r:id="rId6"/>
    <p:sldLayoutId id="2147487213" r:id="rId7"/>
    <p:sldLayoutId id="2147487214" r:id="rId8"/>
    <p:sldLayoutId id="2147487215" r:id="rId9"/>
    <p:sldLayoutId id="2147487216" r:id="rId10"/>
    <p:sldLayoutId id="214748721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altLang="en-US">
              <a:solidFill>
                <a:srgbClr val="000000"/>
              </a:solidFill>
              <a:ea typeface="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6F400BD0-49BF-48FC-8114-37C1D4F5AB3D}" type="slidenum">
              <a:rPr lang="en-US" altLang="en-US">
                <a:solidFill>
                  <a:srgbClr val="000000"/>
                </a:solidFill>
                <a:ea typeface="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  <a:ea typeface=""/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000000"/>
              </a:solidFill>
              <a:latin typeface="Tahoma"/>
              <a:ea typeface="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57461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19" r:id="rId1"/>
    <p:sldLayoutId id="2147487220" r:id="rId2"/>
    <p:sldLayoutId id="2147487221" r:id="rId3"/>
    <p:sldLayoutId id="2147487222" r:id="rId4"/>
    <p:sldLayoutId id="2147487223" r:id="rId5"/>
    <p:sldLayoutId id="2147487224" r:id="rId6"/>
    <p:sldLayoutId id="2147487225" r:id="rId7"/>
    <p:sldLayoutId id="2147487226" r:id="rId8"/>
    <p:sldLayoutId id="2147487227" r:id="rId9"/>
    <p:sldLayoutId id="2147487228" r:id="rId10"/>
    <p:sldLayoutId id="214748722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330472-63BD-4F26-8322-E7B4933B0A1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41761933-5E43-49A2-AD73-7C7EDD79F2C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7659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31" r:id="rId1"/>
    <p:sldLayoutId id="2147487232" r:id="rId2"/>
    <p:sldLayoutId id="2147487233" r:id="rId3"/>
    <p:sldLayoutId id="2147487234" r:id="rId4"/>
    <p:sldLayoutId id="2147487235" r:id="rId5"/>
    <p:sldLayoutId id="2147487236" r:id="rId6"/>
    <p:sldLayoutId id="2147487237" r:id="rId7"/>
    <p:sldLayoutId id="2147487238" r:id="rId8"/>
    <p:sldLayoutId id="2147487239" r:id="rId9"/>
    <p:sldLayoutId id="2147487240" r:id="rId10"/>
    <p:sldLayoutId id="2147487241" r:id="rId11"/>
  </p:sldLayoutIdLst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Gill Sans MT" panose="020B0502020104020203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19100" y="196850"/>
            <a:ext cx="8077200" cy="55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title style</a:t>
            </a:r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19100" y="1047750"/>
            <a:ext cx="8077200" cy="517525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vert="horz" wrap="square" lIns="25400" tIns="25400" rIns="25400" bIns="254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Myriad Pro Bold Cond" charset="0"/>
              </a:rPr>
              <a:t>Click to edit Master text styles</a:t>
            </a:r>
          </a:p>
          <a:p>
            <a:pPr lvl="1"/>
            <a:r>
              <a:rPr lang="en-US">
                <a:sym typeface="Myriad Pro Bold Cond" charset="0"/>
              </a:rPr>
              <a:t>Second level</a:t>
            </a:r>
          </a:p>
          <a:p>
            <a:pPr lvl="2"/>
            <a:r>
              <a:rPr lang="en-US">
                <a:sym typeface="Myriad Pro Bold Cond" charset="0"/>
              </a:rPr>
              <a:t>Third level</a:t>
            </a:r>
          </a:p>
          <a:p>
            <a:pPr lvl="3"/>
            <a:r>
              <a:rPr lang="en-US">
                <a:sym typeface="Myriad Pro Bold Cond" charset="0"/>
              </a:rPr>
              <a:t>Fourth level</a:t>
            </a:r>
          </a:p>
          <a:p>
            <a:pPr lvl="4"/>
            <a:r>
              <a:rPr lang="en-US">
                <a:sym typeface="Myriad Pro Bold Cond" charset="0"/>
              </a:rPr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69155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43" r:id="rId1"/>
    <p:sldLayoutId id="2147487244" r:id="rId2"/>
    <p:sldLayoutId id="2147487245" r:id="rId3"/>
    <p:sldLayoutId id="2147487246" r:id="rId4"/>
    <p:sldLayoutId id="2147487247" r:id="rId5"/>
    <p:sldLayoutId id="2147487248" r:id="rId6"/>
    <p:sldLayoutId id="2147487249" r:id="rId7"/>
    <p:sldLayoutId id="2147487250" r:id="rId8"/>
    <p:sldLayoutId id="2147487251" r:id="rId9"/>
    <p:sldLayoutId id="2147487252" r:id="rId10"/>
    <p:sldLayoutId id="214748725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xStyles>
    <p:titleStyle>
      <a:lvl1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+mj-lt"/>
          <a:ea typeface="+mj-ea"/>
          <a:cs typeface="+mj-cs"/>
          <a:sym typeface="Myriad Pro Bold Cond" charset="0"/>
        </a:defRPr>
      </a:lvl1pPr>
      <a:lvl2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2pPr>
      <a:lvl3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3pPr>
      <a:lvl4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4pPr>
      <a:lvl5pPr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5pPr>
      <a:lvl6pPr marL="2286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6pPr>
      <a:lvl7pPr marL="4572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7pPr>
      <a:lvl8pPr marL="6858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8pPr>
      <a:lvl9pPr marL="914400" algn="l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Myriad Pro Bold Cond" charset="0"/>
          <a:ea typeface="ヒラギノ角ゴ ProN W6" charset="0"/>
          <a:cs typeface="ヒラギノ角ゴ ProN W6" charset="0"/>
          <a:sym typeface="Myriad Pro Bold Cond" charset="0"/>
        </a:defRPr>
      </a:lvl9pPr>
    </p:titleStyle>
    <p:bodyStyle>
      <a:lvl1pPr marL="400050" indent="-400050" algn="l" rtl="0" fontAlgn="base">
        <a:spcBef>
          <a:spcPts val="700"/>
        </a:spcBef>
        <a:spcAft>
          <a:spcPct val="0"/>
        </a:spcAft>
        <a:buSzPct val="120000"/>
        <a:buFont typeface="Lucida Grande" charset="0"/>
        <a:buChar char="▪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1pPr>
      <a:lvl2pPr marL="6921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2pPr>
      <a:lvl3pPr marL="10287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3pPr>
      <a:lvl4pPr marL="135890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4pPr>
      <a:lvl5pPr marL="16954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5pPr>
      <a:lvl6pPr marL="19240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6pPr>
      <a:lvl7pPr marL="21526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7pPr>
      <a:lvl8pPr marL="23812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8pPr>
      <a:lvl9pPr marL="2609850" indent="-317500" algn="l" rtl="0" fontAlgn="base">
        <a:spcBef>
          <a:spcPts val="700"/>
        </a:spcBef>
        <a:spcAft>
          <a:spcPct val="0"/>
        </a:spcAft>
        <a:buClr>
          <a:srgbClr val="000000"/>
        </a:buClr>
        <a:buSzPct val="129000"/>
        <a:buFont typeface="Myriad Pro Bold Cond" charset="0"/>
        <a:buChar char="-"/>
        <a:defRPr sz="2800">
          <a:solidFill>
            <a:schemeClr val="tx1"/>
          </a:solidFill>
          <a:latin typeface="+mn-lt"/>
          <a:ea typeface="+mn-ea"/>
          <a:cs typeface="+mn-cs"/>
          <a:sym typeface="Myriad Pro Bold Cond" charset="0"/>
        </a:defRPr>
      </a:lvl9pPr>
    </p:bodyStyle>
    <p:otherStyle>
      <a:defPPr>
        <a:defRPr lang="en-US"/>
      </a:defPPr>
      <a:lvl1pPr marL="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457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11430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6002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828800" algn="l" defTabSz="228600" rtl="0" eaLnBrk="1" latinLnBrk="0" hangingPunct="1"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01E2B0-9580-443F-A6BA-B15F0931263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D63C8E0-6DD9-4302-9AA9-5177C785CB7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68944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55" r:id="rId1"/>
    <p:sldLayoutId id="2147487256" r:id="rId2"/>
    <p:sldLayoutId id="2147487257" r:id="rId3"/>
    <p:sldLayoutId id="2147487258" r:id="rId4"/>
    <p:sldLayoutId id="2147487259" r:id="rId5"/>
    <p:sldLayoutId id="2147487260" r:id="rId6"/>
    <p:sldLayoutId id="2147487261" r:id="rId7"/>
    <p:sldLayoutId id="2147487262" r:id="rId8"/>
    <p:sldLayoutId id="2147487263" r:id="rId9"/>
    <p:sldLayoutId id="2147487264" r:id="rId10"/>
    <p:sldLayoutId id="2147487265" r:id="rId11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259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259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10765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0" r:id="rId1"/>
    <p:sldLayoutId id="2147484101" r:id="rId2"/>
    <p:sldLayoutId id="2147484102" r:id="rId3"/>
    <p:sldLayoutId id="2147484103" r:id="rId4"/>
    <p:sldLayoutId id="2147484104" r:id="rId5"/>
    <p:sldLayoutId id="2147484105" r:id="rId6"/>
    <p:sldLayoutId id="2147484106" r:id="rId7"/>
    <p:sldLayoutId id="2147484107" r:id="rId8"/>
    <p:sldLayoutId id="2147484108" r:id="rId9"/>
    <p:sldLayoutId id="2147484109" r:id="rId10"/>
    <p:sldLayoutId id="214748411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13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25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39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51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48" indent="-342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822" indent="-3253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193" indent="-3507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645" indent="-3158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905" indent="-3396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036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164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295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423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9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8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8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3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4025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67" r:id="rId1"/>
    <p:sldLayoutId id="2147487268" r:id="rId2"/>
    <p:sldLayoutId id="2147487269" r:id="rId3"/>
    <p:sldLayoutId id="2147487270" r:id="rId4"/>
    <p:sldLayoutId id="2147487271" r:id="rId5"/>
    <p:sldLayoutId id="2147487272" r:id="rId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06130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74" r:id="rId1"/>
    <p:sldLayoutId id="2147487275" r:id="rId2"/>
    <p:sldLayoutId id="2147487276" r:id="rId3"/>
    <p:sldLayoutId id="2147487277" r:id="rId4"/>
    <p:sldLayoutId id="2147487278" r:id="rId5"/>
    <p:sldLayoutId id="2147487279" r:id="rId6"/>
    <p:sldLayoutId id="2147487280" r:id="rId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F696C65B-3C59-4ED5-9C7F-730621DD078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1/31/18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3F32364-6BA0-48AA-B029-3ED2192016F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4972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82" r:id="rId1"/>
    <p:sldLayoutId id="2147487283" r:id="rId2"/>
    <p:sldLayoutId id="2147487284" r:id="rId3"/>
    <p:sldLayoutId id="2147487285" r:id="rId4"/>
    <p:sldLayoutId id="2147487286" r:id="rId5"/>
    <p:sldLayoutId id="2147487287" r:id="rId6"/>
    <p:sldLayoutId id="2147487288" r:id="rId7"/>
    <p:sldLayoutId id="2147487289" r:id="rId8"/>
    <p:sldLayoutId id="2147487290" r:id="rId9"/>
    <p:sldLayoutId id="2147487291" r:id="rId10"/>
    <p:sldLayoutId id="2147487292" r:id="rId11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Gill Sans MT" panose="020B0502020104020203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Gill Sans MT" panose="020B05020201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19057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94" r:id="rId1"/>
    <p:sldLayoutId id="2147487295" r:id="rId2"/>
    <p:sldLayoutId id="2147487296" r:id="rId3"/>
    <p:sldLayoutId id="2147487297" r:id="rId4"/>
    <p:sldLayoutId id="2147487298" r:id="rId5"/>
    <p:sldLayoutId id="2147487299" r:id="rId6"/>
    <p:sldLayoutId id="2147487300" r:id="rId7"/>
    <p:sldLayoutId id="2147487301" r:id="rId8"/>
    <p:sldLayoutId id="2147487302" r:id="rId9"/>
    <p:sldLayoutId id="2147487303" r:id="rId10"/>
    <p:sldLayoutId id="2147487304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01319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06" r:id="rId1"/>
    <p:sldLayoutId id="2147487307" r:id="rId2"/>
    <p:sldLayoutId id="2147487308" r:id="rId3"/>
    <p:sldLayoutId id="2147487309" r:id="rId4"/>
    <p:sldLayoutId id="2147487310" r:id="rId5"/>
    <p:sldLayoutId id="2147487311" r:id="rId6"/>
    <p:sldLayoutId id="2147487312" r:id="rId7"/>
    <p:sldLayoutId id="2147487313" r:id="rId8"/>
    <p:sldLayoutId id="2147487314" r:id="rId9"/>
    <p:sldLayoutId id="2147487315" r:id="rId10"/>
    <p:sldLayoutId id="2147487316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85800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 Light"/>
              </a:rPr>
              <a:pPr/>
              <a:t>‹#›</a:t>
            </a:fld>
            <a:r>
              <a:rPr lang="en-US">
                <a:solidFill>
                  <a:prstClr val="black">
                    <a:tint val="75000"/>
                  </a:prstClr>
                </a:solidFill>
                <a:latin typeface="Calibri Light"/>
              </a:rPr>
              <a:t>/4</a:t>
            </a:r>
          </a:p>
        </p:txBody>
      </p:sp>
    </p:spTree>
    <p:extLst>
      <p:ext uri="{BB962C8B-B14F-4D97-AF65-F5344CB8AC3E}">
        <p14:creationId xmlns:p14="http://schemas.microsoft.com/office/powerpoint/2010/main" val="1928769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18" r:id="rId1"/>
    <p:sldLayoutId id="2147487319" r:id="rId2"/>
    <p:sldLayoutId id="2147487320" r:id="rId3"/>
    <p:sldLayoutId id="2147487321" r:id="rId4"/>
    <p:sldLayoutId id="2147487322" r:id="rId5"/>
    <p:sldLayoutId id="2147487323" r:id="rId6"/>
    <p:sldLayoutId id="2147487324" r:id="rId7"/>
    <p:sldLayoutId id="2147487325" r:id="rId8"/>
    <p:sldLayoutId id="2147487326" r:id="rId9"/>
    <p:sldLayoutId id="2147487327" r:id="rId10"/>
    <p:sldLayoutId id="2147487328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152401"/>
            <a:ext cx="8686800" cy="106679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19200"/>
            <a:ext cx="8686800" cy="55022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85800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D4D2B188-1D62-4FCA-8363-938AD4629BB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r>
              <a:rPr lang="en-US">
                <a:solidFill>
                  <a:prstClr val="black">
                    <a:tint val="75000"/>
                  </a:prstClr>
                </a:solidFill>
              </a:rPr>
              <a:t>/4</a:t>
            </a:r>
          </a:p>
        </p:txBody>
      </p:sp>
    </p:spTree>
    <p:extLst>
      <p:ext uri="{BB962C8B-B14F-4D97-AF65-F5344CB8AC3E}">
        <p14:creationId xmlns:p14="http://schemas.microsoft.com/office/powerpoint/2010/main" val="38817432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30" r:id="rId1"/>
    <p:sldLayoutId id="2147487331" r:id="rId2"/>
    <p:sldLayoutId id="2147487332" r:id="rId3"/>
    <p:sldLayoutId id="2147487333" r:id="rId4"/>
    <p:sldLayoutId id="2147487334" r:id="rId5"/>
    <p:sldLayoutId id="2147487335" r:id="rId6"/>
    <p:sldLayoutId id="2147487336" r:id="rId7"/>
    <p:sldLayoutId id="2147487337" r:id="rId8"/>
    <p:sldLayoutId id="2147487338" r:id="rId9"/>
    <p:sldLayoutId id="2147487339" r:id="rId10"/>
    <p:sldLayoutId id="2147487340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fld id="{09958798-9B1B-6641-9F35-7F47B962806E}" type="datetime1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457200"/>
              <a:t>1/31/18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/>
            <a:fld id="{002C8897-7E0F-D74E-BB6D-222FC9BDF5EC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457200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378778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43" r:id="rId1"/>
    <p:sldLayoutId id="2147487344" r:id="rId2"/>
    <p:sldLayoutId id="2147487345" r:id="rId3"/>
    <p:sldLayoutId id="2147487346" r:id="rId4"/>
    <p:sldLayoutId id="2147487347" r:id="rId5"/>
    <p:sldLayoutId id="2147487348" r:id="rId6"/>
    <p:sldLayoutId id="2147487349" r:id="rId7"/>
    <p:sldLayoutId id="2147487350" r:id="rId8"/>
    <p:sldLayoutId id="2147487351" r:id="rId9"/>
    <p:sldLayoutId id="2147487352" r:id="rId10"/>
    <p:sldLayoutId id="2147487353" r:id="rId11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898525"/>
            <a:ext cx="8610600" cy="523557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>
              <a:latin typeface="Garamond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77038" y="631825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 smtClean="0">
                <a:solidFill>
                  <a:srgbClr val="000000"/>
                </a:solidFill>
                <a:latin typeface="Garamond" charset="0"/>
                <a:cs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FF84C08-C189-5C4C-822D-BCB9DCC3AF18}" type="slidenum">
              <a:rPr lang="en-US">
                <a:ea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  <p:sp>
        <p:nvSpPr>
          <p:cNvPr id="1030" name="Line 1032"/>
          <p:cNvSpPr>
            <a:spLocks noChangeShapeType="1"/>
          </p:cNvSpPr>
          <p:nvPr/>
        </p:nvSpPr>
        <p:spPr bwMode="auto">
          <a:xfrm>
            <a:off x="228600" y="6481763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31" name="Line 1033"/>
          <p:cNvSpPr>
            <a:spLocks noChangeShapeType="1"/>
          </p:cNvSpPr>
          <p:nvPr userDrawn="1"/>
        </p:nvSpPr>
        <p:spPr bwMode="auto">
          <a:xfrm>
            <a:off x="228600" y="898525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319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55" r:id="rId1"/>
    <p:sldLayoutId id="2147487356" r:id="rId2"/>
    <p:sldLayoutId id="2147487357" r:id="rId3"/>
    <p:sldLayoutId id="2147487358" r:id="rId4"/>
    <p:sldLayoutId id="2147487359" r:id="rId5"/>
    <p:sldLayoutId id="2147487360" r:id="rId6"/>
    <p:sldLayoutId id="2147487361" r:id="rId7"/>
    <p:sldLayoutId id="2147487362" r:id="rId8"/>
    <p:sldLayoutId id="2147487363" r:id="rId9"/>
    <p:sldLayoutId id="2147487364" r:id="rId10"/>
    <p:sldLayoutId id="2147487365" r:id="rId11"/>
    <p:sldLayoutId id="2147487366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5" charset="-128"/>
          <a:cs typeface="ＭＳ Ｐゴシック" pitchFamily="-105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  <a:ea typeface="ＭＳ Ｐゴシック" pitchFamily="-105" charset="-128"/>
          <a:cs typeface="ＭＳ Ｐゴシック" pitchFamily="-105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5" charset="-128"/>
          <a:cs typeface="ＭＳ Ｐゴシック" pitchFamily="-105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5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5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5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5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6761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2" r:id="rId1"/>
    <p:sldLayoutId id="2147484113" r:id="rId2"/>
    <p:sldLayoutId id="2147484114" r:id="rId3"/>
    <p:sldLayoutId id="2147484115" r:id="rId4"/>
    <p:sldLayoutId id="2147484116" r:id="rId5"/>
    <p:sldLayoutId id="2147484117" r:id="rId6"/>
    <p:sldLayoutId id="2147484118" r:id="rId7"/>
    <p:sldLayoutId id="2147484119" r:id="rId8"/>
    <p:sldLayoutId id="2147484120" r:id="rId9"/>
    <p:sldLayoutId id="2147484121" r:id="rId10"/>
    <p:sldLayoutId id="214748412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1334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6" r:id="rId1"/>
    <p:sldLayoutId id="2147484197" r:id="rId2"/>
    <p:sldLayoutId id="2147484198" r:id="rId3"/>
    <p:sldLayoutId id="2147484199" r:id="rId4"/>
    <p:sldLayoutId id="2147484200" r:id="rId5"/>
    <p:sldLayoutId id="2147484201" r:id="rId6"/>
    <p:sldLayoutId id="2147484202" r:id="rId7"/>
    <p:sldLayoutId id="2147484203" r:id="rId8"/>
    <p:sldLayoutId id="2147484204" r:id="rId9"/>
    <p:sldLayoutId id="2147484205" r:id="rId10"/>
    <p:sldLayoutId id="214748420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259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259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20456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13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25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39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51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48" indent="-342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822" indent="-3253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193" indent="-3507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645" indent="-3158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905" indent="-3396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036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164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295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423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9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8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8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3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5" tIns="45713" rIns="91425" bIns="457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259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5" tIns="45713" rIns="91425" bIns="45713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259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259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25" tIns="45713" rIns="91425" bIns="45713"/>
          <a:lstStyle/>
          <a:p>
            <a:pPr defTabSz="914259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45146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2" r:id="rId1"/>
    <p:sldLayoutId id="2147484283" r:id="rId2"/>
    <p:sldLayoutId id="2147484284" r:id="rId3"/>
    <p:sldLayoutId id="2147484285" r:id="rId4"/>
    <p:sldLayoutId id="2147484286" r:id="rId5"/>
    <p:sldLayoutId id="2147484287" r:id="rId6"/>
    <p:sldLayoutId id="2147484288" r:id="rId7"/>
    <p:sldLayoutId id="2147484289" r:id="rId8"/>
    <p:sldLayoutId id="2147484290" r:id="rId9"/>
    <p:sldLayoutId id="2147484291" r:id="rId10"/>
    <p:sldLayoutId id="214748429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13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25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39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519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48" indent="-342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822" indent="-3253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193" indent="-3507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645" indent="-3158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905" indent="-3396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036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164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295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423" indent="-339674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9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80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8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39" algn="l" defTabSz="9142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6234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7" r:id="rId1"/>
    <p:sldLayoutId id="2147484308" r:id="rId2"/>
    <p:sldLayoutId id="2147484309" r:id="rId3"/>
    <p:sldLayoutId id="2147484310" r:id="rId4"/>
    <p:sldLayoutId id="2147484311" r:id="rId5"/>
    <p:sldLayoutId id="2147484312" r:id="rId6"/>
    <p:sldLayoutId id="2147484313" r:id="rId7"/>
    <p:sldLayoutId id="2147484314" r:id="rId8"/>
    <p:sldLayoutId id="2147484315" r:id="rId9"/>
    <p:sldLayoutId id="2147484316" r:id="rId10"/>
    <p:sldLayoutId id="214748431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7489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5" r:id="rId1"/>
    <p:sldLayoutId id="2147484356" r:id="rId2"/>
    <p:sldLayoutId id="2147484357" r:id="rId3"/>
    <p:sldLayoutId id="2147484358" r:id="rId4"/>
    <p:sldLayoutId id="2147484359" r:id="rId5"/>
    <p:sldLayoutId id="2147484360" r:id="rId6"/>
    <p:sldLayoutId id="2147484361" r:id="rId7"/>
    <p:sldLayoutId id="2147484362" r:id="rId8"/>
    <p:sldLayoutId id="2147484363" r:id="rId9"/>
    <p:sldLayoutId id="2147484364" r:id="rId10"/>
    <p:sldLayoutId id="214748436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6955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7" r:id="rId1"/>
    <p:sldLayoutId id="2147484368" r:id="rId2"/>
    <p:sldLayoutId id="2147484369" r:id="rId3"/>
    <p:sldLayoutId id="2147484370" r:id="rId4"/>
    <p:sldLayoutId id="2147484371" r:id="rId5"/>
    <p:sldLayoutId id="2147484372" r:id="rId6"/>
    <p:sldLayoutId id="2147484373" r:id="rId7"/>
    <p:sldLayoutId id="2147484374" r:id="rId8"/>
    <p:sldLayoutId id="2147484375" r:id="rId9"/>
    <p:sldLayoutId id="2147484376" r:id="rId10"/>
    <p:sldLayoutId id="214748437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50469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79" r:id="rId1"/>
    <p:sldLayoutId id="2147484380" r:id="rId2"/>
    <p:sldLayoutId id="2147484381" r:id="rId3"/>
    <p:sldLayoutId id="2147484382" r:id="rId4"/>
    <p:sldLayoutId id="2147484383" r:id="rId5"/>
    <p:sldLayoutId id="2147484384" r:id="rId6"/>
    <p:sldLayoutId id="2147484385" r:id="rId7"/>
    <p:sldLayoutId id="2147484386" r:id="rId8"/>
    <p:sldLayoutId id="2147484387" r:id="rId9"/>
    <p:sldLayoutId id="2147484388" r:id="rId10"/>
    <p:sldLayoutId id="214748438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1120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3" r:id="rId1"/>
    <p:sldLayoutId id="2147484404" r:id="rId2"/>
    <p:sldLayoutId id="2147484405" r:id="rId3"/>
    <p:sldLayoutId id="2147484406" r:id="rId4"/>
    <p:sldLayoutId id="2147484407" r:id="rId5"/>
    <p:sldLayoutId id="2147484408" r:id="rId6"/>
    <p:sldLayoutId id="2147484409" r:id="rId7"/>
    <p:sldLayoutId id="2147484410" r:id="rId8"/>
    <p:sldLayoutId id="2147484411" r:id="rId9"/>
    <p:sldLayoutId id="2147484412" r:id="rId10"/>
    <p:sldLayoutId id="214748441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1834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15" r:id="rId1"/>
    <p:sldLayoutId id="2147484416" r:id="rId2"/>
    <p:sldLayoutId id="2147484417" r:id="rId3"/>
    <p:sldLayoutId id="2147484418" r:id="rId4"/>
    <p:sldLayoutId id="2147484419" r:id="rId5"/>
    <p:sldLayoutId id="2147484420" r:id="rId6"/>
    <p:sldLayoutId id="2147484421" r:id="rId7"/>
    <p:sldLayoutId id="2147484422" r:id="rId8"/>
    <p:sldLayoutId id="2147484423" r:id="rId9"/>
    <p:sldLayoutId id="2147484424" r:id="rId10"/>
    <p:sldLayoutId id="214748442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70739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27" r:id="rId1"/>
    <p:sldLayoutId id="2147484428" r:id="rId2"/>
    <p:sldLayoutId id="2147484429" r:id="rId3"/>
    <p:sldLayoutId id="2147484430" r:id="rId4"/>
    <p:sldLayoutId id="2147484431" r:id="rId5"/>
    <p:sldLayoutId id="2147484432" r:id="rId6"/>
    <p:sldLayoutId id="2147484433" r:id="rId7"/>
    <p:sldLayoutId id="2147484434" r:id="rId8"/>
    <p:sldLayoutId id="2147484435" r:id="rId9"/>
    <p:sldLayoutId id="2147484436" r:id="rId10"/>
    <p:sldLayoutId id="214748443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54125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39" r:id="rId1"/>
    <p:sldLayoutId id="2147484440" r:id="rId2"/>
    <p:sldLayoutId id="2147484441" r:id="rId3"/>
    <p:sldLayoutId id="2147484442" r:id="rId4"/>
    <p:sldLayoutId id="2147484443" r:id="rId5"/>
    <p:sldLayoutId id="2147484444" r:id="rId6"/>
    <p:sldLayoutId id="2147484445" r:id="rId7"/>
    <p:sldLayoutId id="2147484446" r:id="rId8"/>
    <p:sldLayoutId id="2147484447" r:id="rId9"/>
    <p:sldLayoutId id="2147484448" r:id="rId10"/>
    <p:sldLayoutId id="214748444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4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319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  <p:sldLayoutId id="2147487341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615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2" r:id="rId2"/>
    <p:sldLayoutId id="2147484453" r:id="rId3"/>
    <p:sldLayoutId id="2147484454" r:id="rId4"/>
    <p:sldLayoutId id="2147484455" r:id="rId5"/>
    <p:sldLayoutId id="2147484456" r:id="rId6"/>
    <p:sldLayoutId id="2147484457" r:id="rId7"/>
    <p:sldLayoutId id="2147484458" r:id="rId8"/>
    <p:sldLayoutId id="2147484459" r:id="rId9"/>
    <p:sldLayoutId id="2147484460" r:id="rId10"/>
    <p:sldLayoutId id="214748446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0651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3" r:id="rId1"/>
    <p:sldLayoutId id="2147484464" r:id="rId2"/>
    <p:sldLayoutId id="2147484465" r:id="rId3"/>
    <p:sldLayoutId id="2147484466" r:id="rId4"/>
    <p:sldLayoutId id="2147484467" r:id="rId5"/>
    <p:sldLayoutId id="2147484468" r:id="rId6"/>
    <p:sldLayoutId id="2147484469" r:id="rId7"/>
    <p:sldLayoutId id="2147484470" r:id="rId8"/>
    <p:sldLayoutId id="2147484471" r:id="rId9"/>
    <p:sldLayoutId id="2147484472" r:id="rId10"/>
    <p:sldLayoutId id="214748447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4128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5" r:id="rId1"/>
    <p:sldLayoutId id="2147484476" r:id="rId2"/>
    <p:sldLayoutId id="2147484477" r:id="rId3"/>
    <p:sldLayoutId id="2147484478" r:id="rId4"/>
    <p:sldLayoutId id="2147484479" r:id="rId5"/>
    <p:sldLayoutId id="2147484480" r:id="rId6"/>
    <p:sldLayoutId id="2147484481" r:id="rId7"/>
    <p:sldLayoutId id="2147484482" r:id="rId8"/>
    <p:sldLayoutId id="2147484483" r:id="rId9"/>
    <p:sldLayoutId id="2147484484" r:id="rId10"/>
    <p:sldLayoutId id="214748448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9877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1" r:id="rId1"/>
    <p:sldLayoutId id="2147484512" r:id="rId2"/>
    <p:sldLayoutId id="2147484513" r:id="rId3"/>
    <p:sldLayoutId id="2147484514" r:id="rId4"/>
    <p:sldLayoutId id="2147484515" r:id="rId5"/>
    <p:sldLayoutId id="2147484516" r:id="rId6"/>
    <p:sldLayoutId id="2147484517" r:id="rId7"/>
    <p:sldLayoutId id="2147484518" r:id="rId8"/>
    <p:sldLayoutId id="2147484519" r:id="rId9"/>
    <p:sldLayoutId id="2147484520" r:id="rId10"/>
    <p:sldLayoutId id="214748452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r>
              <a:rPr lang="en-US" altLang="en-US" dirty="0">
                <a:solidFill>
                  <a:srgbClr val="000000"/>
                </a:solidFill>
              </a:rPr>
              <a:t>CHIPPER: HPCA 2011</a:t>
            </a: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285720" y="6357958"/>
            <a:ext cx="1347679" cy="389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7785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23" r:id="rId1"/>
    <p:sldLayoutId id="2147484524" r:id="rId2"/>
    <p:sldLayoutId id="2147484525" r:id="rId3"/>
    <p:sldLayoutId id="2147484526" r:id="rId4"/>
    <p:sldLayoutId id="2147484527" r:id="rId5"/>
    <p:sldLayoutId id="2147484528" r:id="rId6"/>
    <p:sldLayoutId id="2147484529" r:id="rId7"/>
    <p:sldLayoutId id="2147484530" r:id="rId8"/>
    <p:sldLayoutId id="2147484531" r:id="rId9"/>
    <p:sldLayoutId id="2147484532" r:id="rId10"/>
    <p:sldLayoutId id="214748453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740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8" r:id="rId1"/>
    <p:sldLayoutId id="2147484549" r:id="rId2"/>
    <p:sldLayoutId id="2147484550" r:id="rId3"/>
    <p:sldLayoutId id="2147484551" r:id="rId4"/>
    <p:sldLayoutId id="2147484552" r:id="rId5"/>
    <p:sldLayoutId id="2147484553" r:id="rId6"/>
    <p:sldLayoutId id="2147484554" r:id="rId7"/>
    <p:sldLayoutId id="2147484555" r:id="rId8"/>
    <p:sldLayoutId id="2147484556" r:id="rId9"/>
    <p:sldLayoutId id="2147484557" r:id="rId10"/>
    <p:sldLayoutId id="214748455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132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0" r:id="rId1"/>
    <p:sldLayoutId id="2147484561" r:id="rId2"/>
    <p:sldLayoutId id="2147484562" r:id="rId3"/>
    <p:sldLayoutId id="2147484563" r:id="rId4"/>
    <p:sldLayoutId id="2147484564" r:id="rId5"/>
    <p:sldLayoutId id="2147484565" r:id="rId6"/>
    <p:sldLayoutId id="2147484566" r:id="rId7"/>
    <p:sldLayoutId id="2147484567" r:id="rId8"/>
    <p:sldLayoutId id="2147484568" r:id="rId9"/>
    <p:sldLayoutId id="2147484569" r:id="rId10"/>
    <p:sldLayoutId id="214748457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367926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363164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500854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572862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62029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2" r:id="rId1"/>
    <p:sldLayoutId id="2147484573" r:id="rId2"/>
    <p:sldLayoutId id="2147484574" r:id="rId3"/>
    <p:sldLayoutId id="2147484575" r:id="rId4"/>
    <p:sldLayoutId id="2147484576" r:id="rId5"/>
    <p:sldLayoutId id="2147484577" r:id="rId6"/>
    <p:sldLayoutId id="2147484578" r:id="rId7"/>
    <p:sldLayoutId id="2147484579" r:id="rId8"/>
    <p:sldLayoutId id="2147484580" r:id="rId9"/>
    <p:sldLayoutId id="2147484581" r:id="rId10"/>
    <p:sldLayoutId id="214748458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49269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6447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57" r:id="rId1"/>
    <p:sldLayoutId id="2147484658" r:id="rId2"/>
    <p:sldLayoutId id="2147484659" r:id="rId3"/>
    <p:sldLayoutId id="2147484660" r:id="rId4"/>
    <p:sldLayoutId id="2147484661" r:id="rId5"/>
    <p:sldLayoutId id="2147484662" r:id="rId6"/>
    <p:sldLayoutId id="2147484663" r:id="rId7"/>
    <p:sldLayoutId id="2147484664" r:id="rId8"/>
    <p:sldLayoutId id="2147484665" r:id="rId9"/>
    <p:sldLayoutId id="2147484666" r:id="rId10"/>
    <p:sldLayoutId id="214748466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39517780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5" r:id="rId1"/>
    <p:sldLayoutId id="2147483826" r:id="rId2"/>
    <p:sldLayoutId id="2147483827" r:id="rId3"/>
    <p:sldLayoutId id="2147483828" r:id="rId4"/>
    <p:sldLayoutId id="2147483829" r:id="rId5"/>
    <p:sldLayoutId id="2147483830" r:id="rId6"/>
    <p:sldLayoutId id="2147483831" r:id="rId7"/>
    <p:sldLayoutId id="2147483832" r:id="rId8"/>
    <p:sldLayoutId id="2147483833" r:id="rId9"/>
    <p:sldLayoutId id="2147483834" r:id="rId10"/>
    <p:sldLayoutId id="214748383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5715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69" r:id="rId1"/>
    <p:sldLayoutId id="2147484670" r:id="rId2"/>
    <p:sldLayoutId id="2147484671" r:id="rId3"/>
    <p:sldLayoutId id="2147484672" r:id="rId4"/>
    <p:sldLayoutId id="2147484673" r:id="rId5"/>
    <p:sldLayoutId id="2147484674" r:id="rId6"/>
    <p:sldLayoutId id="2147484675" r:id="rId7"/>
    <p:sldLayoutId id="2147484676" r:id="rId8"/>
    <p:sldLayoutId id="2147484677" r:id="rId9"/>
    <p:sldLayoutId id="2147484678" r:id="rId10"/>
    <p:sldLayoutId id="214748467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3346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1" r:id="rId1"/>
    <p:sldLayoutId id="2147484682" r:id="rId2"/>
    <p:sldLayoutId id="2147484683" r:id="rId3"/>
    <p:sldLayoutId id="2147484684" r:id="rId4"/>
    <p:sldLayoutId id="2147484685" r:id="rId5"/>
    <p:sldLayoutId id="2147484686" r:id="rId6"/>
    <p:sldLayoutId id="2147484687" r:id="rId7"/>
    <p:sldLayoutId id="2147484688" r:id="rId8"/>
    <p:sldLayoutId id="2147484689" r:id="rId9"/>
    <p:sldLayoutId id="2147484690" r:id="rId10"/>
    <p:sldLayoutId id="214748469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9752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05" r:id="rId1"/>
    <p:sldLayoutId id="2147484706" r:id="rId2"/>
    <p:sldLayoutId id="2147484707" r:id="rId3"/>
    <p:sldLayoutId id="2147484708" r:id="rId4"/>
    <p:sldLayoutId id="2147484709" r:id="rId5"/>
    <p:sldLayoutId id="2147484710" r:id="rId6"/>
    <p:sldLayoutId id="2147484711" r:id="rId7"/>
    <p:sldLayoutId id="2147484712" r:id="rId8"/>
    <p:sldLayoutId id="2147484713" r:id="rId9"/>
    <p:sldLayoutId id="2147484714" r:id="rId10"/>
    <p:sldLayoutId id="214748471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5331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42" r:id="rId1"/>
    <p:sldLayoutId id="2147484743" r:id="rId2"/>
    <p:sldLayoutId id="2147484744" r:id="rId3"/>
    <p:sldLayoutId id="2147484745" r:id="rId4"/>
    <p:sldLayoutId id="2147484746" r:id="rId5"/>
    <p:sldLayoutId id="2147484747" r:id="rId6"/>
    <p:sldLayoutId id="2147484748" r:id="rId7"/>
    <p:sldLayoutId id="2147484749" r:id="rId8"/>
    <p:sldLayoutId id="2147484750" r:id="rId9"/>
    <p:sldLayoutId id="2147484751" r:id="rId10"/>
    <p:sldLayoutId id="214748475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23917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66" r:id="rId1"/>
    <p:sldLayoutId id="2147484767" r:id="rId2"/>
    <p:sldLayoutId id="2147484768" r:id="rId3"/>
    <p:sldLayoutId id="2147484769" r:id="rId4"/>
    <p:sldLayoutId id="2147484770" r:id="rId5"/>
    <p:sldLayoutId id="2147484771" r:id="rId6"/>
    <p:sldLayoutId id="2147484772" r:id="rId7"/>
    <p:sldLayoutId id="2147484773" r:id="rId8"/>
    <p:sldLayoutId id="2147484774" r:id="rId9"/>
    <p:sldLayoutId id="2147484775" r:id="rId10"/>
    <p:sldLayoutId id="214748477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42727534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78" r:id="rId1"/>
    <p:sldLayoutId id="2147484779" r:id="rId2"/>
    <p:sldLayoutId id="2147484780" r:id="rId3"/>
    <p:sldLayoutId id="2147484781" r:id="rId4"/>
    <p:sldLayoutId id="2147484782" r:id="rId5"/>
    <p:sldLayoutId id="2147484783" r:id="rId6"/>
    <p:sldLayoutId id="2147484784" r:id="rId7"/>
    <p:sldLayoutId id="2147484785" r:id="rId8"/>
    <p:sldLayoutId id="2147484786" r:id="rId9"/>
    <p:sldLayoutId id="2147484787" r:id="rId10"/>
    <p:sldLayoutId id="214748478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745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90" r:id="rId1"/>
    <p:sldLayoutId id="2147484791" r:id="rId2"/>
    <p:sldLayoutId id="2147484792" r:id="rId3"/>
    <p:sldLayoutId id="2147484793" r:id="rId4"/>
    <p:sldLayoutId id="2147484794" r:id="rId5"/>
    <p:sldLayoutId id="2147484795" r:id="rId6"/>
    <p:sldLayoutId id="2147484796" r:id="rId7"/>
    <p:sldLayoutId id="2147484797" r:id="rId8"/>
    <p:sldLayoutId id="2147484798" r:id="rId9"/>
    <p:sldLayoutId id="2147484799" r:id="rId10"/>
    <p:sldLayoutId id="214748480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8552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02" r:id="rId1"/>
    <p:sldLayoutId id="2147484803" r:id="rId2"/>
    <p:sldLayoutId id="2147484804" r:id="rId3"/>
    <p:sldLayoutId id="2147484805" r:id="rId4"/>
    <p:sldLayoutId id="2147484806" r:id="rId5"/>
    <p:sldLayoutId id="2147484807" r:id="rId6"/>
    <p:sldLayoutId id="2147484808" r:id="rId7"/>
    <p:sldLayoutId id="2147484809" r:id="rId8"/>
    <p:sldLayoutId id="2147484810" r:id="rId9"/>
    <p:sldLayoutId id="2147484811" r:id="rId10"/>
    <p:sldLayoutId id="214748481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3493323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14" r:id="rId1"/>
    <p:sldLayoutId id="2147484815" r:id="rId2"/>
    <p:sldLayoutId id="2147484816" r:id="rId3"/>
    <p:sldLayoutId id="2147484817" r:id="rId4"/>
    <p:sldLayoutId id="2147484818" r:id="rId5"/>
    <p:sldLayoutId id="2147484819" r:id="rId6"/>
    <p:sldLayoutId id="2147484820" r:id="rId7"/>
    <p:sldLayoutId id="2147484821" r:id="rId8"/>
    <p:sldLayoutId id="2147484822" r:id="rId9"/>
    <p:sldLayoutId id="2147484823" r:id="rId10"/>
    <p:sldLayoutId id="214748482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7461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26" r:id="rId1"/>
    <p:sldLayoutId id="2147484827" r:id="rId2"/>
    <p:sldLayoutId id="2147484828" r:id="rId3"/>
    <p:sldLayoutId id="2147484829" r:id="rId4"/>
    <p:sldLayoutId id="2147484830" r:id="rId5"/>
    <p:sldLayoutId id="2147484831" r:id="rId6"/>
    <p:sldLayoutId id="2147484832" r:id="rId7"/>
    <p:sldLayoutId id="2147484833" r:id="rId8"/>
    <p:sldLayoutId id="2147484834" r:id="rId9"/>
    <p:sldLayoutId id="2147484835" r:id="rId10"/>
    <p:sldLayoutId id="214748483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2091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165"/>
            <a:fld id="{6F400BD0-49BF-48FC-8114-37C1D4F5AB3D}" type="slidenum">
              <a:rPr lang="en-US" altLang="en-US" smtClean="0">
                <a:solidFill>
                  <a:srgbClr val="000000"/>
                </a:solidFill>
              </a:rPr>
              <a:pPr defTabSz="914165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60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38" r:id="rId1"/>
    <p:sldLayoutId id="2147484839" r:id="rId2"/>
    <p:sldLayoutId id="2147484840" r:id="rId3"/>
    <p:sldLayoutId id="2147484841" r:id="rId4"/>
    <p:sldLayoutId id="2147484842" r:id="rId5"/>
    <p:sldLayoutId id="2147484843" r:id="rId6"/>
    <p:sldLayoutId id="2147484844" r:id="rId7"/>
    <p:sldLayoutId id="2147484845" r:id="rId8"/>
    <p:sldLayoutId id="2147484846" r:id="rId9"/>
    <p:sldLayoutId id="2147484847" r:id="rId10"/>
    <p:sldLayoutId id="214748484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8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165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25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33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13" indent="-3428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753" indent="-3253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089" indent="-3507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507" indent="-31583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733" indent="-3396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81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89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98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06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3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1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0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58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165"/>
            <a:fld id="{6F400BD0-49BF-48FC-8114-37C1D4F5AB3D}" type="slidenum">
              <a:rPr lang="en-US" altLang="en-US" smtClean="0">
                <a:solidFill>
                  <a:srgbClr val="000000"/>
                </a:solidFill>
              </a:rPr>
              <a:pPr defTabSz="914165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21517116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50" r:id="rId1"/>
    <p:sldLayoutId id="2147484851" r:id="rId2"/>
    <p:sldLayoutId id="2147484852" r:id="rId3"/>
    <p:sldLayoutId id="2147484853" r:id="rId4"/>
    <p:sldLayoutId id="2147484854" r:id="rId5"/>
    <p:sldLayoutId id="2147484855" r:id="rId6"/>
    <p:sldLayoutId id="2147484856" r:id="rId7"/>
    <p:sldLayoutId id="2147484857" r:id="rId8"/>
    <p:sldLayoutId id="2147484858" r:id="rId9"/>
    <p:sldLayoutId id="2147484859" r:id="rId10"/>
    <p:sldLayoutId id="214748486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8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165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25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33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13" indent="-3428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753" indent="-3253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089" indent="-3507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507" indent="-31583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733" indent="-3396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81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89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98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06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3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1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0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58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024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024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1673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62" r:id="rId1"/>
    <p:sldLayoutId id="2147484863" r:id="rId2"/>
    <p:sldLayoutId id="2147484864" r:id="rId3"/>
    <p:sldLayoutId id="2147484865" r:id="rId4"/>
    <p:sldLayoutId id="2147484866" r:id="rId5"/>
    <p:sldLayoutId id="2147484867" r:id="rId6"/>
    <p:sldLayoutId id="2147484868" r:id="rId7"/>
    <p:sldLayoutId id="2147484869" r:id="rId8"/>
    <p:sldLayoutId id="2147484870" r:id="rId9"/>
    <p:sldLayoutId id="2147484871" r:id="rId10"/>
    <p:sldLayoutId id="214748487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11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024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04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05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761" indent="-34276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650" indent="-325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1933" indent="-35069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301" indent="-31578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475" indent="-33958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491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499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514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8523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9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88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079760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74" r:id="rId1"/>
    <p:sldLayoutId id="2147484875" r:id="rId2"/>
    <p:sldLayoutId id="2147484876" r:id="rId3"/>
    <p:sldLayoutId id="2147484877" r:id="rId4"/>
    <p:sldLayoutId id="2147484878" r:id="rId5"/>
    <p:sldLayoutId id="2147484879" r:id="rId6"/>
    <p:sldLayoutId id="2147484880" r:id="rId7"/>
    <p:sldLayoutId id="2147484881" r:id="rId8"/>
    <p:sldLayoutId id="2147484882" r:id="rId9"/>
    <p:sldLayoutId id="2147484883" r:id="rId10"/>
    <p:sldLayoutId id="214748488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0346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86" r:id="rId1"/>
    <p:sldLayoutId id="2147484887" r:id="rId2"/>
    <p:sldLayoutId id="2147484888" r:id="rId3"/>
    <p:sldLayoutId id="2147484889" r:id="rId4"/>
    <p:sldLayoutId id="2147484890" r:id="rId5"/>
    <p:sldLayoutId id="2147484891" r:id="rId6"/>
    <p:sldLayoutId id="2147484892" r:id="rId7"/>
    <p:sldLayoutId id="2147484893" r:id="rId8"/>
    <p:sldLayoutId id="2147484894" r:id="rId9"/>
    <p:sldLayoutId id="2147484895" r:id="rId10"/>
    <p:sldLayoutId id="214748489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952121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98" r:id="rId1"/>
    <p:sldLayoutId id="2147484899" r:id="rId2"/>
    <p:sldLayoutId id="2147484900" r:id="rId3"/>
    <p:sldLayoutId id="2147484901" r:id="rId4"/>
    <p:sldLayoutId id="2147484902" r:id="rId5"/>
    <p:sldLayoutId id="2147484903" r:id="rId6"/>
    <p:sldLayoutId id="2147484904" r:id="rId7"/>
    <p:sldLayoutId id="2147484905" r:id="rId8"/>
    <p:sldLayoutId id="2147484906" r:id="rId9"/>
    <p:sldLayoutId id="2147484907" r:id="rId10"/>
    <p:sldLayoutId id="214748490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930054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10" r:id="rId1"/>
    <p:sldLayoutId id="2147484911" r:id="rId2"/>
    <p:sldLayoutId id="2147484912" r:id="rId3"/>
    <p:sldLayoutId id="2147484913" r:id="rId4"/>
    <p:sldLayoutId id="2147484914" r:id="rId5"/>
    <p:sldLayoutId id="2147484915" r:id="rId6"/>
    <p:sldLayoutId id="2147484916" r:id="rId7"/>
    <p:sldLayoutId id="2147484917" r:id="rId8"/>
    <p:sldLayoutId id="2147484918" r:id="rId9"/>
    <p:sldLayoutId id="2147484919" r:id="rId10"/>
    <p:sldLayoutId id="214748492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2980527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22" r:id="rId1"/>
    <p:sldLayoutId id="2147484923" r:id="rId2"/>
    <p:sldLayoutId id="2147484924" r:id="rId3"/>
    <p:sldLayoutId id="2147484925" r:id="rId4"/>
    <p:sldLayoutId id="2147484926" r:id="rId5"/>
    <p:sldLayoutId id="2147484927" r:id="rId6"/>
    <p:sldLayoutId id="2147484928" r:id="rId7"/>
    <p:sldLayoutId id="2147484929" r:id="rId8"/>
    <p:sldLayoutId id="2147484930" r:id="rId9"/>
    <p:sldLayoutId id="2147484931" r:id="rId10"/>
    <p:sldLayoutId id="214748493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4358855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34" r:id="rId1"/>
    <p:sldLayoutId id="2147484935" r:id="rId2"/>
    <p:sldLayoutId id="2147484936" r:id="rId3"/>
    <p:sldLayoutId id="2147484937" r:id="rId4"/>
    <p:sldLayoutId id="2147484938" r:id="rId5"/>
    <p:sldLayoutId id="2147484939" r:id="rId6"/>
    <p:sldLayoutId id="2147484940" r:id="rId7"/>
    <p:sldLayoutId id="2147484941" r:id="rId8"/>
    <p:sldLayoutId id="2147484942" r:id="rId9"/>
    <p:sldLayoutId id="2147484943" r:id="rId10"/>
    <p:sldLayoutId id="214748494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472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614864" y="6356176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453336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4345008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46" r:id="rId1"/>
    <p:sldLayoutId id="2147484947" r:id="rId2"/>
    <p:sldLayoutId id="2147484948" r:id="rId3"/>
    <p:sldLayoutId id="2147484949" r:id="rId4"/>
    <p:sldLayoutId id="2147484950" r:id="rId5"/>
    <p:sldLayoutId id="2147484951" r:id="rId6"/>
    <p:sldLayoutId id="2147484952" r:id="rId7"/>
    <p:sldLayoutId id="2147484953" r:id="rId8"/>
    <p:sldLayoutId id="2147484954" r:id="rId9"/>
    <p:sldLayoutId id="2147484955" r:id="rId10"/>
    <p:sldLayoutId id="214748495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881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40320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58" r:id="rId1"/>
    <p:sldLayoutId id="2147484959" r:id="rId2"/>
    <p:sldLayoutId id="2147484960" r:id="rId3"/>
    <p:sldLayoutId id="2147484961" r:id="rId4"/>
    <p:sldLayoutId id="2147484962" r:id="rId5"/>
    <p:sldLayoutId id="2147484963" r:id="rId6"/>
    <p:sldLayoutId id="2147484964" r:id="rId7"/>
    <p:sldLayoutId id="2147484965" r:id="rId8"/>
    <p:sldLayoutId id="2147484966" r:id="rId9"/>
    <p:sldLayoutId id="2147484967" r:id="rId10"/>
    <p:sldLayoutId id="214748496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88423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6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095375"/>
            <a:ext cx="8610600" cy="515302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946900" y="6373813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2B59C95-9F24-CC4B-832C-1D8C21792A43}" type="slidenum">
              <a:rPr lang="en-US">
                <a:ea typeface="ＭＳ Ｐゴシック" charset="0"/>
                <a:cs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143366" name="Line 1032"/>
          <p:cNvSpPr>
            <a:spLocks noChangeShapeType="1"/>
          </p:cNvSpPr>
          <p:nvPr/>
        </p:nvSpPr>
        <p:spPr bwMode="auto">
          <a:xfrm>
            <a:off x="228600" y="644683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3367" name="Line 1033"/>
          <p:cNvSpPr>
            <a:spLocks noChangeShapeType="1"/>
          </p:cNvSpPr>
          <p:nvPr userDrawn="1"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43368" name="Picture 7" descr="safari.png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602413"/>
            <a:ext cx="847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5159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70" r:id="rId1"/>
    <p:sldLayoutId id="2147484971" r:id="rId2"/>
    <p:sldLayoutId id="2147484972" r:id="rId3"/>
    <p:sldLayoutId id="2147484973" r:id="rId4"/>
    <p:sldLayoutId id="2147484974" r:id="rId5"/>
    <p:sldLayoutId id="2147484975" r:id="rId6"/>
    <p:sldLayoutId id="2147484976" r:id="rId7"/>
    <p:sldLayoutId id="2147484977" r:id="rId8"/>
    <p:sldLayoutId id="2147484978" r:id="rId9"/>
    <p:sldLayoutId id="2147484979" r:id="rId10"/>
    <p:sldLayoutId id="2147484980" r:id="rId11"/>
    <p:sldLayoutId id="2147484981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0629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97" r:id="rId1"/>
    <p:sldLayoutId id="2147484998" r:id="rId2"/>
    <p:sldLayoutId id="2147484999" r:id="rId3"/>
    <p:sldLayoutId id="2147485000" r:id="rId4"/>
    <p:sldLayoutId id="2147485001" r:id="rId5"/>
    <p:sldLayoutId id="2147485002" r:id="rId6"/>
    <p:sldLayoutId id="2147485003" r:id="rId7"/>
    <p:sldLayoutId id="2147485004" r:id="rId8"/>
    <p:sldLayoutId id="2147485005" r:id="rId9"/>
    <p:sldLayoutId id="2147485006" r:id="rId10"/>
    <p:sldLayoutId id="214748500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66617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70" r:id="rId1"/>
    <p:sldLayoutId id="2147485071" r:id="rId2"/>
    <p:sldLayoutId id="2147485072" r:id="rId3"/>
    <p:sldLayoutId id="2147485073" r:id="rId4"/>
    <p:sldLayoutId id="2147485074" r:id="rId5"/>
    <p:sldLayoutId id="2147485075" r:id="rId6"/>
    <p:sldLayoutId id="2147485076" r:id="rId7"/>
    <p:sldLayoutId id="2147485077" r:id="rId8"/>
    <p:sldLayoutId id="2147485078" r:id="rId9"/>
    <p:sldLayoutId id="2147485079" r:id="rId10"/>
    <p:sldLayoutId id="214748508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74519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08" r:id="rId1"/>
    <p:sldLayoutId id="2147485109" r:id="rId2"/>
    <p:sldLayoutId id="2147485110" r:id="rId3"/>
    <p:sldLayoutId id="2147485111" r:id="rId4"/>
    <p:sldLayoutId id="2147485112" r:id="rId5"/>
    <p:sldLayoutId id="2147485113" r:id="rId6"/>
    <p:sldLayoutId id="2147485114" r:id="rId7"/>
    <p:sldLayoutId id="2147485115" r:id="rId8"/>
    <p:sldLayoutId id="2147485116" r:id="rId9"/>
    <p:sldLayoutId id="2147485117" r:id="rId10"/>
    <p:sldLayoutId id="214748511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83776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20" r:id="rId1"/>
    <p:sldLayoutId id="2147485121" r:id="rId2"/>
    <p:sldLayoutId id="2147485122" r:id="rId3"/>
    <p:sldLayoutId id="2147485123" r:id="rId4"/>
    <p:sldLayoutId id="2147485124" r:id="rId5"/>
    <p:sldLayoutId id="2147485125" r:id="rId6"/>
    <p:sldLayoutId id="2147485126" r:id="rId7"/>
    <p:sldLayoutId id="2147485127" r:id="rId8"/>
    <p:sldLayoutId id="2147485128" r:id="rId9"/>
    <p:sldLayoutId id="2147485129" r:id="rId10"/>
    <p:sldLayoutId id="214748513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00402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32" r:id="rId1"/>
    <p:sldLayoutId id="2147485133" r:id="rId2"/>
    <p:sldLayoutId id="2147485134" r:id="rId3"/>
    <p:sldLayoutId id="2147485135" r:id="rId4"/>
    <p:sldLayoutId id="2147485136" r:id="rId5"/>
    <p:sldLayoutId id="2147485137" r:id="rId6"/>
    <p:sldLayoutId id="2147485138" r:id="rId7"/>
    <p:sldLayoutId id="2147485139" r:id="rId8"/>
    <p:sldLayoutId id="2147485140" r:id="rId9"/>
    <p:sldLayoutId id="2147485141" r:id="rId10"/>
    <p:sldLayoutId id="214748514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1891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44" r:id="rId1"/>
    <p:sldLayoutId id="2147485145" r:id="rId2"/>
    <p:sldLayoutId id="2147485146" r:id="rId3"/>
    <p:sldLayoutId id="2147485147" r:id="rId4"/>
    <p:sldLayoutId id="2147485148" r:id="rId5"/>
    <p:sldLayoutId id="2147485149" r:id="rId6"/>
    <p:sldLayoutId id="2147485150" r:id="rId7"/>
    <p:sldLayoutId id="2147485151" r:id="rId8"/>
    <p:sldLayoutId id="2147485152" r:id="rId9"/>
    <p:sldLayoutId id="2147485153" r:id="rId10"/>
    <p:sldLayoutId id="214748515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9212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56" r:id="rId1"/>
    <p:sldLayoutId id="2147485157" r:id="rId2"/>
    <p:sldLayoutId id="2147485158" r:id="rId3"/>
    <p:sldLayoutId id="2147485159" r:id="rId4"/>
    <p:sldLayoutId id="2147485160" r:id="rId5"/>
    <p:sldLayoutId id="2147485161" r:id="rId6"/>
    <p:sldLayoutId id="2147485162" r:id="rId7"/>
    <p:sldLayoutId id="2147485163" r:id="rId8"/>
    <p:sldLayoutId id="2147485164" r:id="rId9"/>
    <p:sldLayoutId id="2147485165" r:id="rId10"/>
    <p:sldLayoutId id="214748516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5286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68" r:id="rId1"/>
    <p:sldLayoutId id="2147485169" r:id="rId2"/>
    <p:sldLayoutId id="2147485170" r:id="rId3"/>
    <p:sldLayoutId id="2147485171" r:id="rId4"/>
    <p:sldLayoutId id="2147485172" r:id="rId5"/>
    <p:sldLayoutId id="2147485173" r:id="rId6"/>
    <p:sldLayoutId id="2147485174" r:id="rId7"/>
    <p:sldLayoutId id="2147485175" r:id="rId8"/>
    <p:sldLayoutId id="2147485176" r:id="rId9"/>
    <p:sldLayoutId id="2147485177" r:id="rId10"/>
    <p:sldLayoutId id="214748517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01306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1" r:id="rId1"/>
    <p:sldLayoutId id="2147483862" r:id="rId2"/>
    <p:sldLayoutId id="2147483863" r:id="rId3"/>
    <p:sldLayoutId id="2147483864" r:id="rId4"/>
    <p:sldLayoutId id="2147483865" r:id="rId5"/>
    <p:sldLayoutId id="2147483866" r:id="rId6"/>
    <p:sldLayoutId id="2147483867" r:id="rId7"/>
    <p:sldLayoutId id="2147483868" r:id="rId8"/>
    <p:sldLayoutId id="2147483869" r:id="rId9"/>
    <p:sldLayoutId id="2147483870" r:id="rId10"/>
    <p:sldLayoutId id="214748387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649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80" r:id="rId1"/>
    <p:sldLayoutId id="2147485181" r:id="rId2"/>
    <p:sldLayoutId id="2147485182" r:id="rId3"/>
    <p:sldLayoutId id="2147485183" r:id="rId4"/>
    <p:sldLayoutId id="2147485184" r:id="rId5"/>
    <p:sldLayoutId id="2147485185" r:id="rId6"/>
    <p:sldLayoutId id="2147485186" r:id="rId7"/>
    <p:sldLayoutId id="2147485187" r:id="rId8"/>
    <p:sldLayoutId id="2147485188" r:id="rId9"/>
    <p:sldLayoutId id="2147485189" r:id="rId10"/>
    <p:sldLayoutId id="214748519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3612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92" r:id="rId1"/>
    <p:sldLayoutId id="2147485193" r:id="rId2"/>
    <p:sldLayoutId id="2147485194" r:id="rId3"/>
    <p:sldLayoutId id="2147485195" r:id="rId4"/>
    <p:sldLayoutId id="2147485196" r:id="rId5"/>
    <p:sldLayoutId id="2147485197" r:id="rId6"/>
    <p:sldLayoutId id="2147485198" r:id="rId7"/>
    <p:sldLayoutId id="2147485199" r:id="rId8"/>
    <p:sldLayoutId id="2147485200" r:id="rId9"/>
    <p:sldLayoutId id="2147485201" r:id="rId10"/>
    <p:sldLayoutId id="214748520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8078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04" r:id="rId1"/>
    <p:sldLayoutId id="2147485205" r:id="rId2"/>
    <p:sldLayoutId id="2147485206" r:id="rId3"/>
    <p:sldLayoutId id="2147485207" r:id="rId4"/>
    <p:sldLayoutId id="2147485208" r:id="rId5"/>
    <p:sldLayoutId id="2147485209" r:id="rId6"/>
    <p:sldLayoutId id="2147485210" r:id="rId7"/>
    <p:sldLayoutId id="2147485211" r:id="rId8"/>
    <p:sldLayoutId id="2147485212" r:id="rId9"/>
    <p:sldLayoutId id="2147485213" r:id="rId10"/>
    <p:sldLayoutId id="214748521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019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16" r:id="rId1"/>
    <p:sldLayoutId id="2147485217" r:id="rId2"/>
    <p:sldLayoutId id="2147485218" r:id="rId3"/>
    <p:sldLayoutId id="2147485219" r:id="rId4"/>
    <p:sldLayoutId id="2147485220" r:id="rId5"/>
    <p:sldLayoutId id="2147485221" r:id="rId6"/>
    <p:sldLayoutId id="2147485222" r:id="rId7"/>
    <p:sldLayoutId id="2147485223" r:id="rId8"/>
    <p:sldLayoutId id="2147485224" r:id="rId9"/>
    <p:sldLayoutId id="2147485225" r:id="rId10"/>
    <p:sldLayoutId id="214748522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84071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28" r:id="rId1"/>
    <p:sldLayoutId id="2147485229" r:id="rId2"/>
    <p:sldLayoutId id="2147485230" r:id="rId3"/>
    <p:sldLayoutId id="2147485231" r:id="rId4"/>
    <p:sldLayoutId id="2147485232" r:id="rId5"/>
    <p:sldLayoutId id="2147485233" r:id="rId6"/>
    <p:sldLayoutId id="2147485234" r:id="rId7"/>
    <p:sldLayoutId id="2147485235" r:id="rId8"/>
    <p:sldLayoutId id="2147485236" r:id="rId9"/>
    <p:sldLayoutId id="2147485237" r:id="rId10"/>
    <p:sldLayoutId id="214748523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4589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40" r:id="rId1"/>
    <p:sldLayoutId id="2147485241" r:id="rId2"/>
    <p:sldLayoutId id="2147485242" r:id="rId3"/>
    <p:sldLayoutId id="2147485243" r:id="rId4"/>
    <p:sldLayoutId id="2147485244" r:id="rId5"/>
    <p:sldLayoutId id="2147485245" r:id="rId6"/>
    <p:sldLayoutId id="2147485246" r:id="rId7"/>
    <p:sldLayoutId id="2147485247" r:id="rId8"/>
    <p:sldLayoutId id="2147485248" r:id="rId9"/>
    <p:sldLayoutId id="2147485249" r:id="rId10"/>
    <p:sldLayoutId id="2147485250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90069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52" r:id="rId1"/>
    <p:sldLayoutId id="2147485253" r:id="rId2"/>
    <p:sldLayoutId id="2147485254" r:id="rId3"/>
    <p:sldLayoutId id="2147485255" r:id="rId4"/>
    <p:sldLayoutId id="2147485256" r:id="rId5"/>
    <p:sldLayoutId id="2147485257" r:id="rId6"/>
    <p:sldLayoutId id="2147485258" r:id="rId7"/>
    <p:sldLayoutId id="2147485259" r:id="rId8"/>
    <p:sldLayoutId id="2147485260" r:id="rId9"/>
    <p:sldLayoutId id="2147485261" r:id="rId10"/>
    <p:sldLayoutId id="214748526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149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64" r:id="rId1"/>
    <p:sldLayoutId id="2147485265" r:id="rId2"/>
    <p:sldLayoutId id="2147485266" r:id="rId3"/>
    <p:sldLayoutId id="2147485267" r:id="rId4"/>
    <p:sldLayoutId id="2147485268" r:id="rId5"/>
    <p:sldLayoutId id="2147485269" r:id="rId6"/>
    <p:sldLayoutId id="2147485270" r:id="rId7"/>
    <p:sldLayoutId id="2147485271" r:id="rId8"/>
    <p:sldLayoutId id="2147485272" r:id="rId9"/>
    <p:sldLayoutId id="2147485273" r:id="rId10"/>
    <p:sldLayoutId id="214748527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6768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36" r:id="rId1"/>
    <p:sldLayoutId id="2147485337" r:id="rId2"/>
    <p:sldLayoutId id="2147485338" r:id="rId3"/>
    <p:sldLayoutId id="2147485339" r:id="rId4"/>
    <p:sldLayoutId id="2147485340" r:id="rId5"/>
    <p:sldLayoutId id="2147485341" r:id="rId6"/>
    <p:sldLayoutId id="2147485342" r:id="rId7"/>
    <p:sldLayoutId id="2147485343" r:id="rId8"/>
    <p:sldLayoutId id="2147485344" r:id="rId9"/>
    <p:sldLayoutId id="2147485345" r:id="rId10"/>
    <p:sldLayoutId id="2147485346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0896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48" r:id="rId1"/>
    <p:sldLayoutId id="2147485349" r:id="rId2"/>
    <p:sldLayoutId id="2147485350" r:id="rId3"/>
    <p:sldLayoutId id="2147485351" r:id="rId4"/>
    <p:sldLayoutId id="2147485352" r:id="rId5"/>
    <p:sldLayoutId id="2147485353" r:id="rId6"/>
    <p:sldLayoutId id="2147485354" r:id="rId7"/>
    <p:sldLayoutId id="2147485355" r:id="rId8"/>
    <p:sldLayoutId id="2147485356" r:id="rId9"/>
    <p:sldLayoutId id="2147485357" r:id="rId10"/>
    <p:sldLayoutId id="214748535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prstClr val="black"/>
                </a:solidFill>
              </a:rPr>
              <a:pPr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  <p:pic>
        <p:nvPicPr>
          <p:cNvPr id="6" name="Picture 5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287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3" r:id="rId1"/>
    <p:sldLayoutId id="2147483874" r:id="rId2"/>
    <p:sldLayoutId id="2147483875" r:id="rId3"/>
    <p:sldLayoutId id="2147483876" r:id="rId4"/>
    <p:sldLayoutId id="2147483877" r:id="rId5"/>
    <p:sldLayoutId id="2147483878" r:id="rId6"/>
    <p:sldLayoutId id="2147483879" r:id="rId7"/>
    <p:sldLayoutId id="2147483880" r:id="rId8"/>
    <p:sldLayoutId id="2147483881" r:id="rId9"/>
    <p:sldLayoutId id="2147483882" r:id="rId10"/>
    <p:sldLayoutId id="214748388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1"/>
          </a:solidFill>
          <a:latin typeface="Times New Roman"/>
          <a:ea typeface="+mj-ea"/>
          <a:cs typeface="Times New Roman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67037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99" r:id="rId1"/>
    <p:sldLayoutId id="2147485400" r:id="rId2"/>
    <p:sldLayoutId id="2147485401" r:id="rId3"/>
    <p:sldLayoutId id="2147485402" r:id="rId4"/>
    <p:sldLayoutId id="2147485403" r:id="rId5"/>
    <p:sldLayoutId id="2147485404" r:id="rId6"/>
    <p:sldLayoutId id="2147485405" r:id="rId7"/>
    <p:sldLayoutId id="2147485406" r:id="rId8"/>
    <p:sldLayoutId id="2147485407" r:id="rId9"/>
    <p:sldLayoutId id="2147485408" r:id="rId10"/>
    <p:sldLayoutId id="214748540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858009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11" r:id="rId1"/>
    <p:sldLayoutId id="2147485412" r:id="rId2"/>
    <p:sldLayoutId id="2147485413" r:id="rId3"/>
    <p:sldLayoutId id="2147485414" r:id="rId4"/>
    <p:sldLayoutId id="2147485415" r:id="rId5"/>
    <p:sldLayoutId id="2147485416" r:id="rId6"/>
    <p:sldLayoutId id="2147485417" r:id="rId7"/>
    <p:sldLayoutId id="2147485418" r:id="rId8"/>
    <p:sldLayoutId id="2147485419" r:id="rId9"/>
    <p:sldLayoutId id="2147485420" r:id="rId10"/>
    <p:sldLayoutId id="214748542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1058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48793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61" r:id="rId1"/>
    <p:sldLayoutId id="2147485462" r:id="rId2"/>
    <p:sldLayoutId id="2147485463" r:id="rId3"/>
    <p:sldLayoutId id="2147485464" r:id="rId4"/>
    <p:sldLayoutId id="2147485465" r:id="rId5"/>
    <p:sldLayoutId id="2147485466" r:id="rId6"/>
    <p:sldLayoutId id="2147485467" r:id="rId7"/>
    <p:sldLayoutId id="2147485468" r:id="rId8"/>
    <p:sldLayoutId id="2147485469" r:id="rId9"/>
    <p:sldLayoutId id="2147485470" r:id="rId10"/>
    <p:sldLayoutId id="214748547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4650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024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024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8885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97" r:id="rId1"/>
    <p:sldLayoutId id="2147485498" r:id="rId2"/>
    <p:sldLayoutId id="2147485499" r:id="rId3"/>
    <p:sldLayoutId id="2147485500" r:id="rId4"/>
    <p:sldLayoutId id="2147485501" r:id="rId5"/>
    <p:sldLayoutId id="2147485502" r:id="rId6"/>
    <p:sldLayoutId id="2147485503" r:id="rId7"/>
    <p:sldLayoutId id="2147485504" r:id="rId8"/>
    <p:sldLayoutId id="2147485505" r:id="rId9"/>
    <p:sldLayoutId id="2147485506" r:id="rId10"/>
    <p:sldLayoutId id="214748550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11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024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04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05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761" indent="-34276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650" indent="-325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1933" indent="-35069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301" indent="-31578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475" indent="-33958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491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499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514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8523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9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88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2" tIns="45702" rIns="91402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024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2" tIns="45702" rIns="91402" bIns="45702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024"/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 defTabSz="914024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02" tIns="45702" rIns="91402" bIns="45702"/>
          <a:lstStyle/>
          <a:p>
            <a:pPr defTabSz="914024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3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481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11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024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04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05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761" indent="-34276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650" indent="-325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1933" indent="-35069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301" indent="-31578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475" indent="-33958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491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499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514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8523" indent="-339587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9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88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9140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1"/>
            <a:ext cx="8610600" cy="756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908720"/>
            <a:ext cx="8610600" cy="53396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6" tIns="45709" rIns="91416" bIns="4570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pPr defTabSz="914165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6" tIns="45709" rIns="91416" bIns="45709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pPr defTabSz="914165"/>
            <a:fld id="{6F400BD0-49BF-48FC-8114-37C1D4F5AB3D}" type="slidenum">
              <a:rPr lang="en-US" altLang="en-US" smtClean="0">
                <a:solidFill>
                  <a:srgbClr val="000000"/>
                </a:solidFill>
              </a:rPr>
              <a:pPr defTabSz="914165"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248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 lIns="91416" tIns="45709" rIns="91416" bIns="45709"/>
          <a:lstStyle/>
          <a:p>
            <a:pPr defTabSz="914165"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921638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33" r:id="rId1"/>
    <p:sldLayoutId id="2147485534" r:id="rId2"/>
    <p:sldLayoutId id="2147485535" r:id="rId3"/>
    <p:sldLayoutId id="2147485536" r:id="rId4"/>
    <p:sldLayoutId id="2147485537" r:id="rId5"/>
    <p:sldLayoutId id="2147485538" r:id="rId6"/>
    <p:sldLayoutId id="2147485539" r:id="rId7"/>
    <p:sldLayoutId id="2147485540" r:id="rId8"/>
    <p:sldLayoutId id="2147485541" r:id="rId9"/>
    <p:sldLayoutId id="2147485542" r:id="rId10"/>
    <p:sldLayoutId id="2147485543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08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165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25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332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813" indent="-3428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753" indent="-3253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089" indent="-3507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507" indent="-31583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0733" indent="-3396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781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4898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198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063" indent="-339639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32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1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0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580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65" algn="l" defTabSz="91416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8173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81" r:id="rId1"/>
    <p:sldLayoutId id="2147485582" r:id="rId2"/>
    <p:sldLayoutId id="2147485583" r:id="rId3"/>
    <p:sldLayoutId id="2147485584" r:id="rId4"/>
    <p:sldLayoutId id="2147485585" r:id="rId5"/>
    <p:sldLayoutId id="2147485586" r:id="rId6"/>
    <p:sldLayoutId id="2147485587" r:id="rId7"/>
    <p:sldLayoutId id="2147485588" r:id="rId8"/>
    <p:sldLayoutId id="2147485589" r:id="rId9"/>
    <p:sldLayoutId id="2147485590" r:id="rId10"/>
    <p:sldLayoutId id="214748559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6970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17" r:id="rId1"/>
    <p:sldLayoutId id="2147485618" r:id="rId2"/>
    <p:sldLayoutId id="2147485619" r:id="rId3"/>
    <p:sldLayoutId id="2147485620" r:id="rId4"/>
    <p:sldLayoutId id="2147485621" r:id="rId5"/>
    <p:sldLayoutId id="2147485622" r:id="rId6"/>
    <p:sldLayoutId id="2147485623" r:id="rId7"/>
    <p:sldLayoutId id="2147485624" r:id="rId8"/>
    <p:sldLayoutId id="2147485625" r:id="rId9"/>
    <p:sldLayoutId id="2147485626" r:id="rId10"/>
    <p:sldLayoutId id="2147485627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eader.png"/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4053359" y="264849"/>
            <a:ext cx="5102012" cy="542508"/>
          </a:xfrm>
          <a:prstGeom prst="rect">
            <a:avLst/>
          </a:prstGeom>
        </p:spPr>
      </p:pic>
      <p:sp>
        <p:nvSpPr>
          <p:cNvPr id="8" name="Title Placeholder 1"/>
          <p:cNvSpPr>
            <a:spLocks noGrp="1"/>
          </p:cNvSpPr>
          <p:nvPr>
            <p:ph type="title"/>
          </p:nvPr>
        </p:nvSpPr>
        <p:spPr>
          <a:xfrm>
            <a:off x="299306" y="274638"/>
            <a:ext cx="8387494" cy="53271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edit Master title style</a:t>
            </a:r>
          </a:p>
        </p:txBody>
      </p:sp>
      <p:pic>
        <p:nvPicPr>
          <p:cNvPr id="9" name="Picture 8" descr="footer.png"/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>
            <a:off x="-27215" y="6267135"/>
            <a:ext cx="9189720" cy="611833"/>
          </a:xfrm>
          <a:prstGeom prst="rect">
            <a:avLst/>
          </a:prstGeom>
          <a:ln>
            <a:noFill/>
          </a:ln>
        </p:spPr>
      </p:pic>
      <p:pic>
        <p:nvPicPr>
          <p:cNvPr id="10" name="Picture 9" descr="ecelogorb.psd"/>
          <p:cNvPicPr>
            <a:picLocks noChangeAspect="1"/>
          </p:cNvPicPr>
          <p:nvPr userDrawn="1"/>
        </p:nvPicPr>
        <p:blipFill>
          <a:blip r:embed="rId18">
            <a:lum bright="-8000"/>
          </a:blip>
          <a:stretch>
            <a:fillRect/>
          </a:stretch>
        </p:blipFill>
        <p:spPr>
          <a:xfrm>
            <a:off x="193350" y="6294367"/>
            <a:ext cx="2563296" cy="512659"/>
          </a:xfrm>
          <a:prstGeom prst="rect">
            <a:avLst/>
          </a:prstGeom>
          <a:effectLst/>
        </p:spPr>
      </p:pic>
      <p:pic>
        <p:nvPicPr>
          <p:cNvPr id="11" name="Picture 10" descr="CMU_logo_horiz_black.eps"/>
          <p:cNvPicPr>
            <a:picLocks noChangeAspect="1"/>
          </p:cNvPicPr>
          <p:nvPr userDrawn="1"/>
        </p:nvPicPr>
        <p:blipFill>
          <a:blip r:embed="rId19"/>
          <a:stretch>
            <a:fillRect/>
          </a:stretch>
        </p:blipFill>
        <p:spPr>
          <a:xfrm>
            <a:off x="5263668" y="6393688"/>
            <a:ext cx="3714414" cy="337908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921854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0" r:id="rId1"/>
    <p:sldLayoutId id="2147483911" r:id="rId2"/>
    <p:sldLayoutId id="2147483912" r:id="rId3"/>
    <p:sldLayoutId id="2147483913" r:id="rId4"/>
    <p:sldLayoutId id="2147483914" r:id="rId5"/>
    <p:sldLayoutId id="2147483915" r:id="rId6"/>
    <p:sldLayoutId id="2147483916" r:id="rId7"/>
    <p:sldLayoutId id="2147483917" r:id="rId8"/>
    <p:sldLayoutId id="2147483918" r:id="rId9"/>
    <p:sldLayoutId id="2147483919" r:id="rId10"/>
    <p:sldLayoutId id="2147483920" r:id="rId11"/>
    <p:sldLayoutId id="2147483921" r:id="rId12"/>
    <p:sldLayoutId id="2147483922" r:id="rId13"/>
    <p:sldLayoutId id="2147483923" r:id="rId14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Arial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60958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1" r:id="rId1"/>
    <p:sldLayoutId id="2147485642" r:id="rId2"/>
    <p:sldLayoutId id="2147485643" r:id="rId3"/>
    <p:sldLayoutId id="2147485644" r:id="rId4"/>
    <p:sldLayoutId id="2147485645" r:id="rId5"/>
    <p:sldLayoutId id="2147485646" r:id="rId6"/>
    <p:sldLayoutId id="2147485647" r:id="rId7"/>
    <p:sldLayoutId id="2147485648" r:id="rId8"/>
    <p:sldLayoutId id="2147485649" r:id="rId9"/>
    <p:sldLayoutId id="2147485650" r:id="rId10"/>
    <p:sldLayoutId id="214748565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28267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6" r:id="rId1"/>
    <p:sldLayoutId id="2147485667" r:id="rId2"/>
    <p:sldLayoutId id="2147485668" r:id="rId3"/>
    <p:sldLayoutId id="2147485669" r:id="rId4"/>
    <p:sldLayoutId id="2147485670" r:id="rId5"/>
    <p:sldLayoutId id="2147485671" r:id="rId6"/>
    <p:sldLayoutId id="2147485672" r:id="rId7"/>
    <p:sldLayoutId id="2147485673" r:id="rId8"/>
    <p:sldLayoutId id="2147485674" r:id="rId9"/>
    <p:sldLayoutId id="2147485675" r:id="rId10"/>
    <p:sldLayoutId id="2147485676" r:id="rId11"/>
    <p:sldLayoutId id="2147485677" r:id="rId12"/>
  </p:sldLayoutIdLst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06383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9" r:id="rId1"/>
    <p:sldLayoutId id="2147485680" r:id="rId2"/>
    <p:sldLayoutId id="2147485681" r:id="rId3"/>
    <p:sldLayoutId id="2147485682" r:id="rId4"/>
    <p:sldLayoutId id="2147485683" r:id="rId5"/>
    <p:sldLayoutId id="2147485684" r:id="rId6"/>
    <p:sldLayoutId id="2147485685" r:id="rId7"/>
    <p:sldLayoutId id="2147485686" r:id="rId8"/>
    <p:sldLayoutId id="2147485687" r:id="rId9"/>
    <p:sldLayoutId id="2147485688" r:id="rId10"/>
    <p:sldLayoutId id="2147485689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9226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91" r:id="rId1"/>
    <p:sldLayoutId id="2147485692" r:id="rId2"/>
    <p:sldLayoutId id="2147485693" r:id="rId3"/>
    <p:sldLayoutId id="2147485694" r:id="rId4"/>
    <p:sldLayoutId id="2147485695" r:id="rId5"/>
    <p:sldLayoutId id="2147485696" r:id="rId6"/>
    <p:sldLayoutId id="2147485697" r:id="rId7"/>
    <p:sldLayoutId id="2147485698" r:id="rId8"/>
    <p:sldLayoutId id="2147485699" r:id="rId9"/>
    <p:sldLayoutId id="2147485700" r:id="rId10"/>
    <p:sldLayoutId id="2147485701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88423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095375"/>
            <a:ext cx="8610600" cy="515302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946900" y="6373813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B5C1105-7C02-0A4A-BBB4-558A73CD3ACF}" type="slidenum">
              <a:rPr lang="en-US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30" name="Line 1032"/>
          <p:cNvSpPr>
            <a:spLocks noChangeShapeType="1"/>
          </p:cNvSpPr>
          <p:nvPr/>
        </p:nvSpPr>
        <p:spPr bwMode="auto">
          <a:xfrm>
            <a:off x="228600" y="644683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31" name="Line 1033"/>
          <p:cNvSpPr>
            <a:spLocks noChangeShapeType="1"/>
          </p:cNvSpPr>
          <p:nvPr userDrawn="1"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032" name="Picture 7" descr="safari.png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6602413"/>
            <a:ext cx="847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8738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15" r:id="rId1"/>
    <p:sldLayoutId id="2147485716" r:id="rId2"/>
    <p:sldLayoutId id="2147485717" r:id="rId3"/>
    <p:sldLayoutId id="2147485718" r:id="rId4"/>
    <p:sldLayoutId id="2147485719" r:id="rId5"/>
    <p:sldLayoutId id="2147485720" r:id="rId6"/>
    <p:sldLayoutId id="2147485721" r:id="rId7"/>
    <p:sldLayoutId id="2147485722" r:id="rId8"/>
    <p:sldLayoutId id="2147485723" r:id="rId9"/>
    <p:sldLayoutId id="2147485724" r:id="rId10"/>
    <p:sldLayoutId id="2147485725" r:id="rId11"/>
    <p:sldLayoutId id="2147485726" r:id="rId1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-10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4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charset="0"/>
        <a:buChar char="q"/>
        <a:defRPr sz="2200">
          <a:solidFill>
            <a:schemeClr val="tx1"/>
          </a:solidFill>
          <a:latin typeface="+mn-lt"/>
          <a:ea typeface="ＭＳ Ｐゴシック" pitchFamily="-106" charset="-128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charset="0"/>
        <a:buChar char="n"/>
        <a:defRPr sz="2000">
          <a:solidFill>
            <a:schemeClr val="tx1"/>
          </a:solidFill>
          <a:latin typeface="+mn-lt"/>
          <a:ea typeface="ＭＳ Ｐゴシック" pitchFamily="-106" charset="-128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charset="0"/>
        <a:buChar char="q"/>
        <a:defRPr>
          <a:solidFill>
            <a:schemeClr val="tx1"/>
          </a:solidFill>
          <a:latin typeface="+mn-lt"/>
          <a:ea typeface="ＭＳ Ｐゴシック" pitchFamily="-106" charset="-128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charset="0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-106" charset="2"/>
        <a:buChar char="§"/>
        <a:defRPr sz="1600">
          <a:solidFill>
            <a:schemeClr val="tx1"/>
          </a:solidFill>
          <a:latin typeface="+mn-lt"/>
          <a:ea typeface="ＭＳ Ｐゴシック" pitchFamily="-106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38751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28" r:id="rId1"/>
    <p:sldLayoutId id="2147485729" r:id="rId2"/>
    <p:sldLayoutId id="2147485730" r:id="rId3"/>
    <p:sldLayoutId id="2147485731" r:id="rId4"/>
    <p:sldLayoutId id="2147485732" r:id="rId5"/>
    <p:sldLayoutId id="2147485733" r:id="rId6"/>
    <p:sldLayoutId id="2147485734" r:id="rId7"/>
    <p:sldLayoutId id="2147485735" r:id="rId8"/>
    <p:sldLayoutId id="2147485736" r:id="rId9"/>
    <p:sldLayoutId id="2147485737" r:id="rId10"/>
    <p:sldLayoutId id="214748573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82913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52" r:id="rId1"/>
    <p:sldLayoutId id="2147485753" r:id="rId2"/>
    <p:sldLayoutId id="2147485754" r:id="rId3"/>
    <p:sldLayoutId id="2147485755" r:id="rId4"/>
    <p:sldLayoutId id="2147485756" r:id="rId5"/>
    <p:sldLayoutId id="2147485757" r:id="rId6"/>
    <p:sldLayoutId id="2147485758" r:id="rId7"/>
    <p:sldLayoutId id="2147485759" r:id="rId8"/>
    <p:sldLayoutId id="2147485760" r:id="rId9"/>
    <p:sldLayoutId id="2147485761" r:id="rId10"/>
    <p:sldLayoutId id="2147485762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041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64" r:id="rId1"/>
    <p:sldLayoutId id="2147485765" r:id="rId2"/>
    <p:sldLayoutId id="2147485766" r:id="rId3"/>
    <p:sldLayoutId id="2147485767" r:id="rId4"/>
    <p:sldLayoutId id="2147485768" r:id="rId5"/>
    <p:sldLayoutId id="2147485769" r:id="rId6"/>
    <p:sldLayoutId id="2147485770" r:id="rId7"/>
    <p:sldLayoutId id="2147485771" r:id="rId8"/>
    <p:sldLayoutId id="2147485772" r:id="rId9"/>
    <p:sldLayoutId id="2147485773" r:id="rId10"/>
    <p:sldLayoutId id="2147485774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026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52400"/>
            <a:ext cx="8610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371600"/>
            <a:ext cx="86106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0357" name="Rectangle 102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Garamond" pitchFamily="18" charset="0"/>
              </a:defRPr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58" name="Rectangle 103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600">
                <a:latin typeface="Garamond" pitchFamily="18" charset="0"/>
              </a:defRPr>
            </a:lvl1pPr>
          </a:lstStyle>
          <a:p>
            <a:fld id="{6F400BD0-49BF-48FC-8114-37C1D4F5AB3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0360" name="Line 1032"/>
          <p:cNvSpPr>
            <a:spLocks noChangeShapeType="1"/>
          </p:cNvSpPr>
          <p:nvPr/>
        </p:nvSpPr>
        <p:spPr bwMode="auto">
          <a:xfrm>
            <a:off x="228600" y="6381328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sp>
        <p:nvSpPr>
          <p:cNvPr id="100361" name="Line 1033"/>
          <p:cNvSpPr>
            <a:spLocks noChangeShapeType="1"/>
          </p:cNvSpPr>
          <p:nvPr/>
        </p:nvSpPr>
        <p:spPr bwMode="auto">
          <a:xfrm>
            <a:off x="228600" y="914400"/>
            <a:ext cx="8610600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ahoma"/>
            </a:endParaRPr>
          </a:p>
        </p:txBody>
      </p:sp>
      <p:pic>
        <p:nvPicPr>
          <p:cNvPr id="8" name="Picture 7" descr="safari.png"/>
          <p:cNvPicPr>
            <a:picLocks noChangeAspect="1"/>
          </p:cNvPicPr>
          <p:nvPr userDrawn="1"/>
        </p:nvPicPr>
        <p:blipFill>
          <a:blip r:embed="rId13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79009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88" r:id="rId1"/>
    <p:sldLayoutId id="2147485789" r:id="rId2"/>
    <p:sldLayoutId id="2147485790" r:id="rId3"/>
    <p:sldLayoutId id="2147485791" r:id="rId4"/>
    <p:sldLayoutId id="2147485792" r:id="rId5"/>
    <p:sldLayoutId id="2147485793" r:id="rId6"/>
    <p:sldLayoutId id="2147485794" r:id="rId7"/>
    <p:sldLayoutId id="2147485795" r:id="rId8"/>
    <p:sldLayoutId id="2147485796" r:id="rId9"/>
    <p:sldLayoutId id="2147485797" r:id="rId10"/>
    <p:sldLayoutId id="2147485798" r:id="rId11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69925" indent="-3254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q"/>
        <a:defRPr sz="2200">
          <a:solidFill>
            <a:schemeClr val="tx1"/>
          </a:solidFill>
          <a:latin typeface="+mn-lt"/>
        </a:defRPr>
      </a:lvl2pPr>
      <a:lvl3pPr marL="1022350" indent="-3508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3pPr>
      <a:lvl4pPr marL="1339850" indent="-3159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q"/>
        <a:defRPr>
          <a:solidFill>
            <a:schemeClr val="tx1"/>
          </a:solidFill>
          <a:latin typeface="+mn-lt"/>
        </a:defRPr>
      </a:lvl4pPr>
      <a:lvl5pPr marL="168116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1383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5955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0527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509963" indent="-339725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08585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033" y="1250443"/>
            <a:ext cx="8897503" cy="5223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4033" y="6544372"/>
            <a:ext cx="1820636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fld id="{9FD9DB3E-E709-42CF-B11F-1DFE1D210A82}" type="datetime1">
              <a:rPr lang="en-US" smtClean="0">
                <a:solidFill>
                  <a:prstClr val="black">
                    <a:alpha val="75000"/>
                  </a:prstClr>
                </a:solidFill>
                <a:latin typeface="Calibri"/>
              </a:rPr>
              <a:pPr/>
              <a:t>1/31/18</a:t>
            </a:fld>
            <a:endParaRPr lang="en-US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48826" y="6544372"/>
            <a:ext cx="37719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alpha val="75000"/>
                </a:prstClr>
              </a:solidFill>
              <a:latin typeface="Calibri"/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6924883" y="6456309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/>
                </a:solidFill>
              </a:defRPr>
            </a:lvl1pPr>
          </a:lstStyle>
          <a:p>
            <a:fld id="{659951FD-F195-4FF4-B5D0-ABFF8986B8DF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26784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12" r:id="rId1"/>
    <p:sldLayoutId id="2147485813" r:id="rId2"/>
    <p:sldLayoutId id="2147485814" r:id="rId3"/>
    <p:sldLayoutId id="2147485815" r:id="rId4"/>
    <p:sldLayoutId id="2147485816" r:id="rId5"/>
    <p:sldLayoutId id="2147485817" r:id="rId6"/>
    <p:sldLayoutId id="2147485818" r:id="rId7"/>
    <p:sldLayoutId id="2147485819" r:id="rId8"/>
    <p:sldLayoutId id="2147485820" r:id="rId9"/>
    <p:sldLayoutId id="2147485821" r:id="rId10"/>
    <p:sldLayoutId id="2147485822" r:id="rId11"/>
    <p:sldLayoutId id="2147485823" r:id="rId12"/>
  </p:sldLayoutIdLst>
  <p:hf hdr="0" ftr="0" dt="0"/>
  <p:txStyles>
    <p:titleStyle>
      <a:lvl1pPr marL="0" algn="ctr" defTabSz="914400" rtl="0" eaLnBrk="1" latinLnBrk="0" hangingPunct="1">
        <a:lnSpc>
          <a:spcPct val="90000"/>
        </a:lnSpc>
        <a:spcBef>
          <a:spcPct val="0"/>
        </a:spcBef>
        <a:buNone/>
        <a:defRPr sz="4800" kern="1200" spc="-12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85000"/>
        </a:lnSpc>
        <a:spcBef>
          <a:spcPts val="1300"/>
        </a:spcBef>
        <a:buFont typeface="Arial" panose="020B0604020202020204" pitchFamily="34" charset="0"/>
        <a:buChar char="•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365760" indent="-182880" algn="l" defTabSz="914400" rtl="0" eaLnBrk="1" latinLnBrk="0" hangingPunct="1">
        <a:lnSpc>
          <a:spcPct val="85000"/>
        </a:lnSpc>
        <a:spcBef>
          <a:spcPts val="600"/>
        </a:spcBef>
        <a:buFont typeface="Calibri" panose="020F0502020204030204" pitchFamily="34" charset="0"/>
        <a:buChar char="‐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20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73152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914400" indent="-182880" algn="l" defTabSz="914400" rtl="0" eaLnBrk="1" latinLnBrk="0" hangingPunct="1">
        <a:lnSpc>
          <a:spcPct val="85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mailto:omutlu@gmail.com" TargetMode="External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wmf"/><Relationship Id="rId5" Type="http://schemas.openxmlformats.org/officeDocument/2006/relationships/image" Target="../media/image1.png"/><Relationship Id="rId4" Type="http://schemas.openxmlformats.org/officeDocument/2006/relationships/hyperlink" Target="https://people.inf.ethz.ch/omutlu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645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hyperlink" Target="http://users.ece.cmu.edu/~omutlu/pub/avatar-dram-refresh_dsn15.pdf" TargetMode="External"/><Relationship Id="rId3" Type="http://schemas.openxmlformats.org/officeDocument/2006/relationships/image" Target="../media/image71.png"/><Relationship Id="rId7" Type="http://schemas.openxmlformats.org/officeDocument/2006/relationships/hyperlink" Target="http://users.ece.cmu.edu/~omutlu/pub/adaptive-latency-dram_hpca15.pdf" TargetMode="External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3.xml"/><Relationship Id="rId6" Type="http://schemas.openxmlformats.org/officeDocument/2006/relationships/hyperlink" Target="http://users.ece.cmu.edu/~omutlu/pub/dram-row-hammer_isca14.pdf" TargetMode="External"/><Relationship Id="rId5" Type="http://schemas.openxmlformats.org/officeDocument/2006/relationships/hyperlink" Target="http://users.ece.cmu.edu/~omutlu/pub/error-mitigation-for-intermittent-dram-failures_sigmetrics14.pdf" TargetMode="External"/><Relationship Id="rId4" Type="http://schemas.openxmlformats.org/officeDocument/2006/relationships/hyperlink" Target="http://users.ece.cmu.edu/~omutlu/pub/dram-retention-time-characterization_isca13.pdf" TargetMode="Externa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645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hyperlink" Target="https://people.inf.ethz.ch/omutlu/pub/softMC_hpca17.pdf" TargetMode="External"/><Relationship Id="rId1" Type="http://schemas.openxmlformats.org/officeDocument/2006/relationships/slideLayout" Target="../slideLayouts/slideLayout1645.xml"/><Relationship Id="rId4" Type="http://schemas.openxmlformats.org/officeDocument/2006/relationships/image" Target="../media/image67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hyperlink" Target="https://github.com/CMU-SAFARI/SoftMC" TargetMode="External"/><Relationship Id="rId1" Type="http://schemas.openxmlformats.org/officeDocument/2006/relationships/slideLayout" Target="../slideLayouts/slideLayout1645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6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645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hyperlink" Target="http://users.ece.cmu.edu/~omutlu/pub/dram-row-hammer_isca14.pdf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56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69.xml"/><Relationship Id="rId5" Type="http://schemas.openxmlformats.org/officeDocument/2006/relationships/hyperlink" Target="http://users.ece.cmu.edu/~omutlu/pub/dram-row-hammer_isca14.pdf" TargetMode="External"/><Relationship Id="rId4" Type="http://schemas.microsoft.com/office/2007/relationships/hdphoto" Target="../media/hdphoto1.wdp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80.xml"/><Relationship Id="rId4" Type="http://schemas.openxmlformats.org/officeDocument/2006/relationships/image" Target="../media/image77.jp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80.xml"/><Relationship Id="rId4" Type="http://schemas.openxmlformats.org/officeDocument/2006/relationships/image" Target="../media/image77.jp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80.xml"/><Relationship Id="rId4" Type="http://schemas.openxmlformats.org/officeDocument/2006/relationships/image" Target="../media/image77.jp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91.xml"/><Relationship Id="rId6" Type="http://schemas.openxmlformats.org/officeDocument/2006/relationships/hyperlink" Target="https://github.com/CMU-SAFARI/rowhammer" TargetMode="External"/><Relationship Id="rId5" Type="http://schemas.openxmlformats.org/officeDocument/2006/relationships/image" Target="../media/image78.jpeg"/><Relationship Id="rId4" Type="http://schemas.microsoft.com/office/2007/relationships/hdphoto" Target="../media/hdphoto1.wdp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91.xml"/><Relationship Id="rId6" Type="http://schemas.openxmlformats.org/officeDocument/2006/relationships/hyperlink" Target="https://github.com/CMU-SAFARI/rowhammer" TargetMode="External"/><Relationship Id="rId5" Type="http://schemas.openxmlformats.org/officeDocument/2006/relationships/image" Target="../media/image78.jpeg"/><Relationship Id="rId4" Type="http://schemas.microsoft.com/office/2007/relationships/hdphoto" Target="../media/hdphoto1.wdp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91.xml"/><Relationship Id="rId6" Type="http://schemas.openxmlformats.org/officeDocument/2006/relationships/hyperlink" Target="https://github.com/CMU-SAFARI/rowhammer" TargetMode="External"/><Relationship Id="rId5" Type="http://schemas.openxmlformats.org/officeDocument/2006/relationships/image" Target="../media/image78.jpeg"/><Relationship Id="rId4" Type="http://schemas.microsoft.com/office/2007/relationships/hdphoto" Target="../media/hdphoto1.wdp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91.xml"/><Relationship Id="rId6" Type="http://schemas.openxmlformats.org/officeDocument/2006/relationships/hyperlink" Target="https://github.com/CMU-SAFARI/rowhammer" TargetMode="External"/><Relationship Id="rId5" Type="http://schemas.openxmlformats.org/officeDocument/2006/relationships/image" Target="../media/image78.jpeg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tiff"/><Relationship Id="rId1" Type="http://schemas.openxmlformats.org/officeDocument/2006/relationships/slideLayout" Target="../slideLayouts/slideLayout166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902.xml"/><Relationship Id="rId6" Type="http://schemas.openxmlformats.org/officeDocument/2006/relationships/hyperlink" Target="https://github.com/CMU-SAFARI/rowhammer" TargetMode="External"/><Relationship Id="rId5" Type="http://schemas.openxmlformats.org/officeDocument/2006/relationships/image" Target="../media/image78.jpeg"/><Relationship Id="rId4" Type="http://schemas.microsoft.com/office/2007/relationships/hdphoto" Target="../media/hdphoto1.wdp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80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667.xml"/><Relationship Id="rId6" Type="http://schemas.openxmlformats.org/officeDocument/2006/relationships/hyperlink" Target="http://users.ece.cmu.edu/~omutlu/pub/dram-row-hammer_isca14.pdf" TargetMode="External"/><Relationship Id="rId5" Type="http://schemas.openxmlformats.org/officeDocument/2006/relationships/hyperlink" Target="http://googleprojectzero.blogspot.com/2015/03/exploiting-dram-rowhammer-bug-to-gain.html" TargetMode="External"/><Relationship Id="rId4" Type="http://schemas.openxmlformats.org/officeDocument/2006/relationships/image" Target="../media/image81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hyperlink" Target="http://googleprojectzero.blogspot.com/2015/03/exploiting-dram-rowhammer-bug-to-gain.html" TargetMode="External"/><Relationship Id="rId2" Type="http://schemas.openxmlformats.org/officeDocument/2006/relationships/hyperlink" Target="http://users.ece.cmu.edu/~omutlu/pub/dram-row-hammer_isca14.pdf" TargetMode="External"/><Relationship Id="rId1" Type="http://schemas.openxmlformats.org/officeDocument/2006/relationships/slideLayout" Target="../slideLayouts/slideLayout166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667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hyperlink" Target="https://people.inf.ethz.ch/omutlu/pub/dram-row-hammer_kim_lightning-talk_isca14.pdf" TargetMode="External"/><Relationship Id="rId3" Type="http://schemas.openxmlformats.org/officeDocument/2006/relationships/hyperlink" Target="https://people.inf.ethz.ch/omutlu/pub/dram-row-hammer_isca14.pdf" TargetMode="External"/><Relationship Id="rId7" Type="http://schemas.openxmlformats.org/officeDocument/2006/relationships/hyperlink" Target="https://people.inf.ethz.ch/omutlu/pub/dram-row-hammer_kim_lightning-talk_isca14.pptx" TargetMode="External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1020.xml"/><Relationship Id="rId6" Type="http://schemas.openxmlformats.org/officeDocument/2006/relationships/hyperlink" Target="https://people.inf.ethz.ch/omutlu/pub/dram-row-hammer_kim_talk_isca14.pdf" TargetMode="External"/><Relationship Id="rId5" Type="http://schemas.openxmlformats.org/officeDocument/2006/relationships/hyperlink" Target="https://people.inf.ethz.ch/omutlu/pub/dram-row-hammer_kim_talk_isca14.pptx" TargetMode="External"/><Relationship Id="rId4" Type="http://schemas.openxmlformats.org/officeDocument/2006/relationships/hyperlink" Target="http://cag.engr.uconn.edu/isca2014/" TargetMode="External"/><Relationship Id="rId9" Type="http://schemas.openxmlformats.org/officeDocument/2006/relationships/hyperlink" Target="https://github.com/CMU-SAFARI/rowhammer" TargetMode="Externa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inf.ethz.ch/omutlu/pub/rowhammer-and-other-memory-issues_date17.pdf" TargetMode="External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1020.xml"/><Relationship Id="rId6" Type="http://schemas.openxmlformats.org/officeDocument/2006/relationships/hyperlink" Target="https://people.inf.ethz.ch/omutlu/pub/onur-Rowhammer-Memory-Security_date17-invited-talk.pdf" TargetMode="External"/><Relationship Id="rId5" Type="http://schemas.openxmlformats.org/officeDocument/2006/relationships/hyperlink" Target="https://people.inf.ethz.ch/omutlu/pub/onur-Rowhammer-Memory-Security_date17-invited-talk.pptx" TargetMode="External"/><Relationship Id="rId4" Type="http://schemas.openxmlformats.org/officeDocument/2006/relationships/hyperlink" Target="http://www.date-conference.com/" TargetMode="Externa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hyperlink" Target="http://2015.dsn.org/" TargetMode="External"/><Relationship Id="rId7" Type="http://schemas.openxmlformats.org/officeDocument/2006/relationships/image" Target="../media/image87.png"/><Relationship Id="rId2" Type="http://schemas.openxmlformats.org/officeDocument/2006/relationships/hyperlink" Target="http://users.ece.cmu.edu/~omutlu/pub/memory-errors-at-facebook_dsn15.pdf" TargetMode="Externa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www.ece.cmu.edu/~safari/tools/memerr/index.html" TargetMode="External"/><Relationship Id="rId5" Type="http://schemas.openxmlformats.org/officeDocument/2006/relationships/hyperlink" Target="http://users.ece.cmu.edu/~omutlu/pub/memory-errors-at-facebook_dsn15-talk.pdf" TargetMode="External"/><Relationship Id="rId4" Type="http://schemas.openxmlformats.org/officeDocument/2006/relationships/hyperlink" Target="http://users.ece.cmu.edu/~omutlu/pub/memory-errors-at-facebook_dsn15-talk.pptx" TargetMode="Externa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tiff"/><Relationship Id="rId1" Type="http://schemas.openxmlformats.org/officeDocument/2006/relationships/slideLayout" Target="../slideLayouts/slideLayout166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924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1924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924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1924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3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hyperlink" Target="http://isca2013.eew.technion.ac.il/" TargetMode="External"/><Relationship Id="rId2" Type="http://schemas.openxmlformats.org/officeDocument/2006/relationships/hyperlink" Target="http://users.ece.cmu.edu/~omutlu/pub/dram-retention-time-characterization_isca13.pdf" TargetMode="External"/><Relationship Id="rId1" Type="http://schemas.openxmlformats.org/officeDocument/2006/relationships/slideLayout" Target="../slideLayouts/slideLayout1020.xml"/><Relationship Id="rId6" Type="http://schemas.openxmlformats.org/officeDocument/2006/relationships/image" Target="../media/image93.png"/><Relationship Id="rId5" Type="http://schemas.openxmlformats.org/officeDocument/2006/relationships/hyperlink" Target="http://users.ece.cmu.edu/~omutlu/pub/mutlu_isca13_talk.pdf" TargetMode="External"/><Relationship Id="rId4" Type="http://schemas.openxmlformats.org/officeDocument/2006/relationships/hyperlink" Target="http://users.ece.cmu.edu/~omutlu/pub/mutlu_isca13_talk.ppt" TargetMode="Externa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2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s.arizona.edu/hpca9/" TargetMode="External"/><Relationship Id="rId2" Type="http://schemas.openxmlformats.org/officeDocument/2006/relationships/hyperlink" Target="https://people.inf.ethz.ch/omutlu/pub/mutlu_hpca03.pdf" TargetMode="External"/><Relationship Id="rId1" Type="http://schemas.openxmlformats.org/officeDocument/2006/relationships/slideLayout" Target="../slideLayouts/slideLayout1778.xml"/><Relationship Id="rId5" Type="http://schemas.openxmlformats.org/officeDocument/2006/relationships/image" Target="../media/image28.tiff"/><Relationship Id="rId4" Type="http://schemas.openxmlformats.org/officeDocument/2006/relationships/hyperlink" Target="https://people.inf.ethz.ch/omutlu/pub/mutlu_hpca03_talk.pdf" TargetMode="Externa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020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20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20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20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emf"/><Relationship Id="rId1" Type="http://schemas.openxmlformats.org/officeDocument/2006/relationships/slideLayout" Target="../slideLayouts/slideLayout1020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20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emf"/><Relationship Id="rId1" Type="http://schemas.openxmlformats.org/officeDocument/2006/relationships/slideLayout" Target="../slideLayouts/slideLayout1020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020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020.xml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ece.cmu.edu/~safari/tools/dram-sigmetrics2014-fulldata.html" TargetMode="External"/><Relationship Id="rId3" Type="http://schemas.openxmlformats.org/officeDocument/2006/relationships/hyperlink" Target="http://www.sigmetrics.org/sigmetrics2014/" TargetMode="External"/><Relationship Id="rId7" Type="http://schemas.openxmlformats.org/officeDocument/2006/relationships/hyperlink" Target="http://users.ece.cmu.edu/~omutlu/pub/error-mitigation-for-intermittent-dram-failures_khan_sigmetrics14-poster.pdf" TargetMode="External"/><Relationship Id="rId2" Type="http://schemas.openxmlformats.org/officeDocument/2006/relationships/hyperlink" Target="http://users.ece.cmu.edu/~omutlu/pub/error-mitigation-for-intermittent-dram-failures_sigmetrics14.pdf" TargetMode="External"/><Relationship Id="rId1" Type="http://schemas.openxmlformats.org/officeDocument/2006/relationships/slideLayout" Target="../slideLayouts/slideLayout1020.xml"/><Relationship Id="rId6" Type="http://schemas.openxmlformats.org/officeDocument/2006/relationships/hyperlink" Target="http://users.ece.cmu.edu/~omutlu/pub/error-mitigation-for-intermittent-dram-failures_khan_sigmetrics14-poster.pptx" TargetMode="External"/><Relationship Id="rId5" Type="http://schemas.openxmlformats.org/officeDocument/2006/relationships/hyperlink" Target="http://users.ece.cmu.edu/~omutlu/pub/error-mitigation-for-intermittent-dram-failures_khan_sigmetrics14-talk.pdf" TargetMode="External"/><Relationship Id="rId4" Type="http://schemas.openxmlformats.org/officeDocument/2006/relationships/hyperlink" Target="http://users.ece.cmu.edu/~omutlu/pub/error-mitigation-for-intermittent-dram-failures_khan_sigmetrics14-talk.pptx" TargetMode="External"/><Relationship Id="rId9" Type="http://schemas.openxmlformats.org/officeDocument/2006/relationships/image" Target="../media/image100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13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13.xml"/><Relationship Id="rId4" Type="http://schemas.openxmlformats.org/officeDocument/2006/relationships/image" Target="../media/image102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hyperlink" Target="http://2015.dsn.org/" TargetMode="External"/><Relationship Id="rId2" Type="http://schemas.openxmlformats.org/officeDocument/2006/relationships/hyperlink" Target="https://people.inf.ethz.ch/omutlu/pub/avatar-dram-refresh_dsn15.pdf" TargetMode="External"/><Relationship Id="rId1" Type="http://schemas.openxmlformats.org/officeDocument/2006/relationships/slideLayout" Target="../slideLayouts/slideLayout1020.xml"/><Relationship Id="rId6" Type="http://schemas.openxmlformats.org/officeDocument/2006/relationships/image" Target="../media/image103.png"/><Relationship Id="rId5" Type="http://schemas.openxmlformats.org/officeDocument/2006/relationships/hyperlink" Target="https://people.inf.ethz.ch/omutlu/pub/avatar-dram-refresh_dsn15-talk.pdf" TargetMode="External"/><Relationship Id="rId4" Type="http://schemas.openxmlformats.org/officeDocument/2006/relationships/hyperlink" Target="https://people.inf.ethz.ch/omutlu/pub/avatar-dram-refresh_dsn15-talk.pptx" TargetMode="Externa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hyperlink" Target="http://2015.dsn.org/" TargetMode="External"/><Relationship Id="rId2" Type="http://schemas.openxmlformats.org/officeDocument/2006/relationships/hyperlink" Target="https://people.inf.ethz.ch/omutlu/pub/parbor-efficient-system-level-test-for-DRAM-failures_dsn16.pdf" TargetMode="External"/><Relationship Id="rId1" Type="http://schemas.openxmlformats.org/officeDocument/2006/relationships/slideLayout" Target="../slideLayouts/slideLayout1020.xml"/><Relationship Id="rId6" Type="http://schemas.openxmlformats.org/officeDocument/2006/relationships/image" Target="../media/image104.png"/><Relationship Id="rId5" Type="http://schemas.openxmlformats.org/officeDocument/2006/relationships/hyperlink" Target="https://people.inf.ethz.ch/omutlu/pub/parbor-efficient-system-level-test-for-DRAM-failures_khan_dsn16-talk.pdf" TargetMode="External"/><Relationship Id="rId4" Type="http://schemas.openxmlformats.org/officeDocument/2006/relationships/hyperlink" Target="https://people.inf.ethz.ch/omutlu/pub/parbor-efficient-system-level-test-for-DRAM-failures_khan_dsn16-talk.pptx" TargetMode="External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hyperlink" Target="https://people.inf.ethz.ch/omutlu/pub/MEMCON-system-level-data-dependent-DRAM-failure-detection-mitigation_micro17-poster.pptx" TargetMode="External"/><Relationship Id="rId3" Type="http://schemas.openxmlformats.org/officeDocument/2006/relationships/hyperlink" Target="http://www.microarch.org/micro50/" TargetMode="External"/><Relationship Id="rId7" Type="http://schemas.openxmlformats.org/officeDocument/2006/relationships/hyperlink" Target="https://people.inf.ethz.ch/omutlu/pub/MEMCON-system-level-data-dependent-DRAM-failure-detection-mitigation_micro17-lightning-talk.pdf" TargetMode="External"/><Relationship Id="rId2" Type="http://schemas.openxmlformats.org/officeDocument/2006/relationships/hyperlink" Target="https://people.inf.ethz.ch/omutlu/pub/MEMCON-system-level-data-dependent-DRAM-failure-detection-mitigation_micro17.pdf" TargetMode="External"/><Relationship Id="rId1" Type="http://schemas.openxmlformats.org/officeDocument/2006/relationships/slideLayout" Target="../slideLayouts/slideLayout1020.xml"/><Relationship Id="rId6" Type="http://schemas.openxmlformats.org/officeDocument/2006/relationships/hyperlink" Target="https://people.inf.ethz.ch/omutlu/pub/MEMCON-system-level-data-dependent-DRAM-failure-detection-mitigation_micro17-lightning-talk.pptx" TargetMode="External"/><Relationship Id="rId5" Type="http://schemas.openxmlformats.org/officeDocument/2006/relationships/hyperlink" Target="https://people.inf.ethz.ch/omutlu/pub/MEMCON-system-level-data-dependent-DRAM-failure-detection-mitigation_micro17-talk.pdf" TargetMode="External"/><Relationship Id="rId10" Type="http://schemas.openxmlformats.org/officeDocument/2006/relationships/image" Target="../media/image105.tiff"/><Relationship Id="rId4" Type="http://schemas.openxmlformats.org/officeDocument/2006/relationships/hyperlink" Target="https://people.inf.ethz.ch/omutlu/pub/MEMCON-system-level-data-dependent-DRAM-failure-detection-mitigation_micro17-talk.pptx" TargetMode="External"/><Relationship Id="rId9" Type="http://schemas.openxmlformats.org/officeDocument/2006/relationships/hyperlink" Target="https://people.inf.ethz.ch/omutlu/pub/MEMCON-system-level-data-dependent-DRAM-failure-detection-mitigation_micro17-poster.pdf" TargetMode="External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hyperlink" Target="https://people.inf.ethz.ch/omutlu/pub/reaper-dram-retention-profiling-lpddr4_isca17-lightning-talk.pdf" TargetMode="External"/><Relationship Id="rId3" Type="http://schemas.openxmlformats.org/officeDocument/2006/relationships/hyperlink" Target="https://people.inf.ethz.ch/omutlu/pub/reaper-dram-retention-profiling-lpddr4_isca17.pdf" TargetMode="External"/><Relationship Id="rId7" Type="http://schemas.openxmlformats.org/officeDocument/2006/relationships/hyperlink" Target="https://people.inf.ethz.ch/omutlu/pub/reaper-dram-retention-profiling-lpddr4_isca17-lightning-talk.pptx" TargetMode="External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1020.xml"/><Relationship Id="rId6" Type="http://schemas.openxmlformats.org/officeDocument/2006/relationships/hyperlink" Target="https://people.inf.ethz.ch/omutlu/pub/reaper-dram-retention-profiling-lpddr4_isca17-talk.pdf" TargetMode="External"/><Relationship Id="rId5" Type="http://schemas.openxmlformats.org/officeDocument/2006/relationships/hyperlink" Target="https://people.inf.ethz.ch/omutlu/pub/reaper-dram-retention-profiling-lpddr4_isca17-talk.pptx" TargetMode="External"/><Relationship Id="rId4" Type="http://schemas.openxmlformats.org/officeDocument/2006/relationships/hyperlink" Target="http://isca17.ece.utoronto.ca/doku.php" TargetMode="Externa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166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hyperlink" Target="https://arxiv.org/pdf/1706.08642" TargetMode="External"/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1667.xml"/><Relationship Id="rId4" Type="http://schemas.openxmlformats.org/officeDocument/2006/relationships/image" Target="../media/image109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6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inf.ethz.ch/omutlu/pub/understanding-latency-variation-in-DRAM-chips_sigmetrics16.pdf" TargetMode="External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13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hyperlink" Target="https://people.inf.ethz.ch/omutlu/pub/softMC_hpca17.pdf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7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hyperlink" Target="https://github.com/CMU-SAFARI/SoftMC" TargetMode="Externa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tiff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45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45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1845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1845.xml"/><Relationship Id="rId4" Type="http://schemas.openxmlformats.org/officeDocument/2006/relationships/chart" Target="../charts/chart20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45.xml"/><Relationship Id="rId6" Type="http://schemas.openxmlformats.org/officeDocument/2006/relationships/chart" Target="../charts/chart24.xml"/><Relationship Id="rId5" Type="http://schemas.openxmlformats.org/officeDocument/2006/relationships/chart" Target="../charts/chart23.xml"/><Relationship Id="rId4" Type="http://schemas.openxmlformats.org/officeDocument/2006/relationships/chart" Target="../charts/chart2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5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hyperlink" Target="http://darksilicon.org/hpca/" TargetMode="External"/><Relationship Id="rId7" Type="http://schemas.openxmlformats.org/officeDocument/2006/relationships/image" Target="../media/image114.png"/><Relationship Id="rId2" Type="http://schemas.openxmlformats.org/officeDocument/2006/relationships/hyperlink" Target="http://users.ece.cmu.edu/~omutlu/pub/adaptive-latency-dram_hpca15.pdf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ece.cmu.edu/~safari/tools/aldram-hpca2015-fulldata.html" TargetMode="External"/><Relationship Id="rId5" Type="http://schemas.openxmlformats.org/officeDocument/2006/relationships/hyperlink" Target="http://users.ece.cmu.edu/~omutlu/pub/adaptive-latency-dram_donghyuk_hpca15-talk.pdf" TargetMode="External"/><Relationship Id="rId4" Type="http://schemas.openxmlformats.org/officeDocument/2006/relationships/hyperlink" Target="http://users.ece.cmu.edu/~omutlu/pub/adaptive-latency-dram_donghyuk_hpca15-talk.pptx" TargetMode="Externa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inf.ethz.ch/omutlu/pub/understanding-latency-variation-in-DRAM-chips_sigmetrics16.pdf" TargetMode="External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png"/><Relationship Id="rId3" Type="http://schemas.openxmlformats.org/officeDocument/2006/relationships/hyperlink" Target="http://www.sigmetrics.org/sigmetrics2016/" TargetMode="External"/><Relationship Id="rId7" Type="http://schemas.openxmlformats.org/officeDocument/2006/relationships/image" Target="../media/image115.png"/><Relationship Id="rId2" Type="http://schemas.openxmlformats.org/officeDocument/2006/relationships/hyperlink" Target="https://users.ece.cmu.edu/~omutlu/pub/understanding-latency-variation-in-DRAM-chips_sigmetrics16.pdf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github.com/CMU-SAFARI/DRAM-Latency-Variation-Study" TargetMode="External"/><Relationship Id="rId5" Type="http://schemas.openxmlformats.org/officeDocument/2006/relationships/hyperlink" Target="https://users.ece.cmu.edu/~omutlu/pub/understanding-latency-variation-in-DRAM-chips_kevinchang_sigmetrics16-talk.pdf" TargetMode="External"/><Relationship Id="rId4" Type="http://schemas.openxmlformats.org/officeDocument/2006/relationships/hyperlink" Target="https://users.ece.cmu.edu/~omutlu/pub/understanding-latency-variation-in-DRAM-chips_kevinchang_sigmetrics16-talk.pptx" TargetMode="Externa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51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51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51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51.xml"/><Relationship Id="rId4" Type="http://schemas.openxmlformats.org/officeDocument/2006/relationships/chart" Target="../charts/chart2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igmetrics.org/sigmetrics2017/" TargetMode="External"/><Relationship Id="rId2" Type="http://schemas.openxmlformats.org/officeDocument/2006/relationships/hyperlink" Target="https://people.inf.ethz.ch/omutlu/pub/DIVA-low-latency-DRAM_sigmetrics17-paper.pdf" TargetMode="External"/><Relationship Id="rId1" Type="http://schemas.openxmlformats.org/officeDocument/2006/relationships/slideLayout" Target="../slideLayouts/slideLayout1645.xml"/><Relationship Id="rId4" Type="http://schemas.openxmlformats.org/officeDocument/2006/relationships/image" Target="../media/image117.png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4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58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igmetrics.org/sigmetrics2017/" TargetMode="External"/><Relationship Id="rId2" Type="http://schemas.openxmlformats.org/officeDocument/2006/relationships/hyperlink" Target="https://people.inf.ethz.ch/omutlu/pub/Voltron-reduced-voltage-DRAM-sigmetrics17-paper.pdf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8.png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hyperlink" Target="mailto:omutlu@gmail.com" TargetMode="External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wmf"/><Relationship Id="rId5" Type="http://schemas.openxmlformats.org/officeDocument/2006/relationships/image" Target="../media/image1.png"/><Relationship Id="rId4" Type="http://schemas.openxmlformats.org/officeDocument/2006/relationships/hyperlink" Target="https://people.inf.ethz.ch/omutlu" TargetMode="Externa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mailto:omutlu@gmail.com" TargetMode="External"/><Relationship Id="rId2" Type="http://schemas.openxmlformats.org/officeDocument/2006/relationships/hyperlink" Target="https://people.inf.ethz.ch/omutlu/" TargetMode="External"/><Relationship Id="rId1" Type="http://schemas.openxmlformats.org/officeDocument/2006/relationships/slideLayout" Target="../slideLayouts/slideLayout1645.xml"/><Relationship Id="rId5" Type="http://schemas.openxmlformats.org/officeDocument/2006/relationships/image" Target="../media/image12.jpg"/><Relationship Id="rId4" Type="http://schemas.openxmlformats.org/officeDocument/2006/relationships/hyperlink" Target="https://people.inf.ethz.ch/omutlu/projects.htm" TargetMode="Externa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tiff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66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667.xml"/><Relationship Id="rId6" Type="http://schemas.openxmlformats.org/officeDocument/2006/relationships/image" Target="../media/image32.tiff"/><Relationship Id="rId5" Type="http://schemas.openxmlformats.org/officeDocument/2006/relationships/image" Target="../media/image14.jpeg"/><Relationship Id="rId4" Type="http://schemas.openxmlformats.org/officeDocument/2006/relationships/image" Target="../media/image18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66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6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66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645.xml"/><Relationship Id="rId4" Type="http://schemas.openxmlformats.org/officeDocument/2006/relationships/image" Target="../media/image36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tiff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1790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179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79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79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png"/><Relationship Id="rId5" Type="http://schemas.openxmlformats.org/officeDocument/2006/relationships/image" Target="../media/image14.jpeg"/><Relationship Id="rId10" Type="http://schemas.openxmlformats.org/officeDocument/2006/relationships/image" Target="../media/image19.png"/><Relationship Id="rId4" Type="http://schemas.microsoft.com/office/2007/relationships/hdphoto" Target="../media/hdphoto1.wdp"/><Relationship Id="rId9" Type="http://schemas.openxmlformats.org/officeDocument/2006/relationships/image" Target="../media/image18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79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79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79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790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79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79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790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e.cmu.edu/calcm/isca2015/" TargetMode="External"/><Relationship Id="rId2" Type="http://schemas.openxmlformats.org/officeDocument/2006/relationships/hyperlink" Target="http://users.ece.cmu.edu/~omutlu/pub/pim-enabled-instructons-for-low-overhead-pim_isca15.pdf" TargetMode="External"/><Relationship Id="rId1" Type="http://schemas.openxmlformats.org/officeDocument/2006/relationships/slideLayout" Target="../slideLayouts/slideLayout1790.xml"/><Relationship Id="rId6" Type="http://schemas.openxmlformats.org/officeDocument/2006/relationships/image" Target="../media/image42.png"/><Relationship Id="rId5" Type="http://schemas.openxmlformats.org/officeDocument/2006/relationships/hyperlink" Target="http://users.ece.cmu.edu/~omutlu/pub/pim-enabled-instructons-for-low-overhead-pim_isca15-lightning-talk.pdf" TargetMode="External"/><Relationship Id="rId4" Type="http://schemas.openxmlformats.org/officeDocument/2006/relationships/hyperlink" Target="http://users.ece.cmu.edu/~omutlu/pub/pim-enabled-instructons-for-low-overhead-pim_isca15-talk.pdf" TargetMode="Externa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0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79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79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tiff"/><Relationship Id="rId1" Type="http://schemas.openxmlformats.org/officeDocument/2006/relationships/slideLayout" Target="../slideLayouts/slideLayout1790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tiff"/><Relationship Id="rId1" Type="http://schemas.openxmlformats.org/officeDocument/2006/relationships/slideLayout" Target="../slideLayouts/slideLayout1790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tiff"/><Relationship Id="rId1" Type="http://schemas.openxmlformats.org/officeDocument/2006/relationships/slideLayout" Target="../slideLayouts/slideLayout1790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tiff"/><Relationship Id="rId1" Type="http://schemas.openxmlformats.org/officeDocument/2006/relationships/slideLayout" Target="../slideLayouts/slideLayout1790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790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apbc2018.bio.keio.ac.jp/" TargetMode="External"/><Relationship Id="rId2" Type="http://schemas.openxmlformats.org/officeDocument/2006/relationships/hyperlink" Target="http://www.biomedcentral.com/bmcgenomics/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.tiff"/><Relationship Id="rId4" Type="http://schemas.openxmlformats.org/officeDocument/2006/relationships/hyperlink" Target="https://arxiv.org/pdf/1711.01177.pdf" TargetMode="Externa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790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790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1790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79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0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e.cmu.edu/calcm/isca2015/" TargetMode="External"/><Relationship Id="rId2" Type="http://schemas.openxmlformats.org/officeDocument/2006/relationships/hyperlink" Target="http://users.ece.cmu.edu/~omutlu/pub/tesseract-pim-architecture-for-graph-processing_isca15.pdf" TargetMode="External"/><Relationship Id="rId1" Type="http://schemas.openxmlformats.org/officeDocument/2006/relationships/slideLayout" Target="../slideLayouts/slideLayout1790.xml"/><Relationship Id="rId6" Type="http://schemas.openxmlformats.org/officeDocument/2006/relationships/image" Target="../media/image47.png"/><Relationship Id="rId5" Type="http://schemas.openxmlformats.org/officeDocument/2006/relationships/hyperlink" Target="http://users.ece.cmu.edu/~omutlu/pub/tesseract-pim-architecture-for-graph-processing_isca15-lightning-talk.pdf" TargetMode="External"/><Relationship Id="rId4" Type="http://schemas.openxmlformats.org/officeDocument/2006/relationships/hyperlink" Target="http://users.ece.cmu.edu/~omutlu/pub/tesseract-pim-architecture-for-graph-processing_isca15-talk.pdf" TargetMode="Externa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812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hyperlink" Target="http://isca2016.eecs.umich.edu/" TargetMode="External"/><Relationship Id="rId7" Type="http://schemas.openxmlformats.org/officeDocument/2006/relationships/hyperlink" Target="https://users.ece.cmu.edu/~omutlu/pub/TOM-programmer-transparent-GPU-near-date-processing_kevinhsieh_isca16-lightning-talk.pdf" TargetMode="External"/><Relationship Id="rId2" Type="http://schemas.openxmlformats.org/officeDocument/2006/relationships/hyperlink" Target="https://users.ece.cmu.edu/~omutlu/pub/TOM-programmer-transparent-GPU-near-date-processing_isca16.pdf" TargetMode="Externa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users.ece.cmu.edu/~omutlu/pub/TOM-programmer-transparent-GPU-near-date-processing_kevinhsieh_isca16-lightning-talk.pptx" TargetMode="External"/><Relationship Id="rId5" Type="http://schemas.openxmlformats.org/officeDocument/2006/relationships/hyperlink" Target="https://users.ece.cmu.edu/~omutlu/pub/TOM-programmer-transparent-GPU-near-date-processing_kevinhsieh_isca16-talk.pdf" TargetMode="External"/><Relationship Id="rId4" Type="http://schemas.openxmlformats.org/officeDocument/2006/relationships/hyperlink" Target="https://users.ece.cmu.edu/~omutlu/pub/TOM-programmer-transparent-GPU-near-date-processing_kevinhsieh_isca16-talk.pptx" TargetMode="Externa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hyperlink" Target="http://pactconf.org/" TargetMode="External"/><Relationship Id="rId2" Type="http://schemas.openxmlformats.org/officeDocument/2006/relationships/hyperlink" Target="https://users.ece.cmu.edu/~omutlu/pub/scheduling-for-GPU-processing-in-memory_pact16.pdf" TargetMode="Externa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0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hyperlink" Target="http://isca2016.eecs.umich.edu/" TargetMode="External"/><Relationship Id="rId7" Type="http://schemas.openxmlformats.org/officeDocument/2006/relationships/hyperlink" Target="https://users.ece.cmu.edu/~omutlu/pub/TOM-programmer-transparent-GPU-near-date-processing_kevinhsieh_isca16-lightning-talk.pdf" TargetMode="External"/><Relationship Id="rId2" Type="http://schemas.openxmlformats.org/officeDocument/2006/relationships/hyperlink" Target="https://users.ece.cmu.edu/~omutlu/pub/TOM-programmer-transparent-GPU-near-date-processing_isca16.pdf" TargetMode="Externa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users.ece.cmu.edu/~omutlu/pub/TOM-programmer-transparent-GPU-near-date-processing_kevinhsieh_isca16-lightning-talk.pptx" TargetMode="External"/><Relationship Id="rId5" Type="http://schemas.openxmlformats.org/officeDocument/2006/relationships/hyperlink" Target="https://users.ece.cmu.edu/~omutlu/pub/TOM-programmer-transparent-GPU-near-date-processing_kevinhsieh_isca16-talk.pdf" TargetMode="External"/><Relationship Id="rId4" Type="http://schemas.openxmlformats.org/officeDocument/2006/relationships/hyperlink" Target="https://users.ece.cmu.edu/~omutlu/pub/TOM-programmer-transparent-GPU-near-date-processing_kevinhsieh_isca16-talk.pptx" TargetMode="Externa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hyperlink" Target="http://users.ece.cmu.edu/~omutlu/pub/in-DRAM-bulk-AND-OR-ieee_cal15.pdf" TargetMode="External"/><Relationship Id="rId2" Type="http://schemas.openxmlformats.org/officeDocument/2006/relationships/hyperlink" Target="http://users.ece.cmu.edu/~omutlu/pub/rowclone_micro13.pdf" TargetMode="External"/><Relationship Id="rId1" Type="http://schemas.openxmlformats.org/officeDocument/2006/relationships/slideLayout" Target="../slideLayouts/slideLayout1645.xml"/><Relationship Id="rId5" Type="http://schemas.openxmlformats.org/officeDocument/2006/relationships/hyperlink" Target="https://people.inf.ethz.ch/omutlu/pub/ambit-bulk-bitwise-dram_micro17.pdf" TargetMode="External"/><Relationship Id="rId4" Type="http://schemas.openxmlformats.org/officeDocument/2006/relationships/hyperlink" Target="https://users.ece.cmu.edu/~omutlu/pub/GSDRAM-gather-scatter-dram_micro15.pdf" TargetMode="Externa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2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834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hyperlink" Target="http://users.ece.cmu.edu/~omutlu/pub/rowclone_seshadri_micro13-poster.pptx" TargetMode="External"/><Relationship Id="rId3" Type="http://schemas.openxmlformats.org/officeDocument/2006/relationships/hyperlink" Target="http://www.microarch.org/micro46/" TargetMode="External"/><Relationship Id="rId7" Type="http://schemas.openxmlformats.org/officeDocument/2006/relationships/hyperlink" Target="http://users.ece.cmu.edu/~omutlu/pub/rowclone_seshadri_micro13_lightning-talk.pdf" TargetMode="External"/><Relationship Id="rId2" Type="http://schemas.openxmlformats.org/officeDocument/2006/relationships/hyperlink" Target="http://users.ece.cmu.edu/~omutlu/pub/rowclone_micro13.pdf" TargetMode="External"/><Relationship Id="rId1" Type="http://schemas.openxmlformats.org/officeDocument/2006/relationships/slideLayout" Target="../slideLayouts/slideLayout1667.xml"/><Relationship Id="rId6" Type="http://schemas.openxmlformats.org/officeDocument/2006/relationships/hyperlink" Target="http://users.ece.cmu.edu/~omutlu/pub/rowclone_seshadri_micro13_lightning-talk.pptx" TargetMode="External"/><Relationship Id="rId5" Type="http://schemas.openxmlformats.org/officeDocument/2006/relationships/hyperlink" Target="http://users.ece.cmu.edu/~omutlu/pub/rowclone_seshadri_micro13-talk.pdf" TargetMode="External"/><Relationship Id="rId10" Type="http://schemas.openxmlformats.org/officeDocument/2006/relationships/image" Target="../media/image52.png"/><Relationship Id="rId4" Type="http://schemas.openxmlformats.org/officeDocument/2006/relationships/hyperlink" Target="http://users.ece.cmu.edu/~omutlu/pub/rowclone_seshadri_micro13-talk.pptx" TargetMode="External"/><Relationship Id="rId9" Type="http://schemas.openxmlformats.org/officeDocument/2006/relationships/hyperlink" Target="http://users.ece.cmu.edu/~omutlu/pub/rowclone_seshadri_micro13-poster.pdf" TargetMode="Externa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tiff"/><Relationship Id="rId1" Type="http://schemas.openxmlformats.org/officeDocument/2006/relationships/slideLayout" Target="../slideLayouts/slideLayout148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1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tiff"/><Relationship Id="rId1" Type="http://schemas.openxmlformats.org/officeDocument/2006/relationships/slideLayout" Target="../slideLayouts/slideLayout1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75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tiff"/><Relationship Id="rId1" Type="http://schemas.openxmlformats.org/officeDocument/2006/relationships/slideLayout" Target="../slideLayouts/slideLayout13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tiff"/><Relationship Id="rId2" Type="http://schemas.openxmlformats.org/officeDocument/2006/relationships/image" Target="../media/image57.tiff"/><Relationship Id="rId1" Type="http://schemas.openxmlformats.org/officeDocument/2006/relationships/slideLayout" Target="../slideLayouts/slideLayout13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omputer.org/web/cal" TargetMode="External"/><Relationship Id="rId2" Type="http://schemas.openxmlformats.org/officeDocument/2006/relationships/hyperlink" Target="http://users.ece.cmu.edu/~omutlu/pub/in-DRAM-bulk-AND-OR-ieee_cal15.pdf" TargetMode="Externa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9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tiff"/><Relationship Id="rId2" Type="http://schemas.openxmlformats.org/officeDocument/2006/relationships/hyperlink" Target="https://people.inf.ethz.ch/omutlu/pub/ambit-bulk-bitwise-dram_micro17.pdf" TargetMode="External"/><Relationship Id="rId1" Type="http://schemas.openxmlformats.org/officeDocument/2006/relationships/slideLayout" Target="../slideLayouts/slideLayout13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81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12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hyperlink" Target="http://isca2016.eecs.umich.edu/" TargetMode="External"/><Relationship Id="rId7" Type="http://schemas.openxmlformats.org/officeDocument/2006/relationships/hyperlink" Target="https://users.ece.cmu.edu/~omutlu/pub/TOM-programmer-transparent-GPU-near-date-processing_kevinhsieh_isca16-lightning-talk.pdf" TargetMode="External"/><Relationship Id="rId2" Type="http://schemas.openxmlformats.org/officeDocument/2006/relationships/hyperlink" Target="https://users.ece.cmu.edu/~omutlu/pub/TOM-programmer-transparent-GPU-near-date-processing_isca16.pdf" TargetMode="Externa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users.ece.cmu.edu/~omutlu/pub/TOM-programmer-transparent-GPU-near-date-processing_kevinhsieh_isca16-lightning-talk.pptx" TargetMode="External"/><Relationship Id="rId5" Type="http://schemas.openxmlformats.org/officeDocument/2006/relationships/hyperlink" Target="https://users.ece.cmu.edu/~omutlu/pub/TOM-programmer-transparent-GPU-near-date-processing_kevinhsieh_isca16-talk.pdf" TargetMode="External"/><Relationship Id="rId4" Type="http://schemas.openxmlformats.org/officeDocument/2006/relationships/hyperlink" Target="https://users.ece.cmu.edu/~omutlu/pub/TOM-programmer-transparent-GPU-near-date-processing_kevinhsieh_isca16-talk.pptx" TargetMode="Externa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hyperlink" Target="http://pactconf.org/" TargetMode="External"/><Relationship Id="rId2" Type="http://schemas.openxmlformats.org/officeDocument/2006/relationships/hyperlink" Target="https://users.ece.cmu.edu/~omutlu/pub/scheduling-for-GPU-processing-in-memory_pact16.pdf" TargetMode="Externa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0.pn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omputer.org/web/cal" TargetMode="External"/><Relationship Id="rId2" Type="http://schemas.openxmlformats.org/officeDocument/2006/relationships/hyperlink" Target="https://users.ece.cmu.edu/~omutlu/pub/LazyPIM-coherence-for-processing-in-memory_ieee-cal16.pdf" TargetMode="Externa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2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ccd-conf.com/" TargetMode="External"/><Relationship Id="rId2" Type="http://schemas.openxmlformats.org/officeDocument/2006/relationships/hyperlink" Target="https://users.ece.cmu.edu/~omutlu/pub/in-memory-pointer-chasing-accelerator_iccd16.pdf" TargetMode="Externa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3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hyperlink" Target="https://spaa.acm.org/" TargetMode="External"/><Relationship Id="rId2" Type="http://schemas.openxmlformats.org/officeDocument/2006/relationships/hyperlink" Target="https://people.inf.ethz.ch/omutlu/pub/concurrent-data-structures-for-PIM_spaa17.pdf" TargetMode="Externa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4.tiff"/><Relationship Id="rId5" Type="http://schemas.openxmlformats.org/officeDocument/2006/relationships/hyperlink" Target="https://people.inf.ethz.ch/omutlu/pub/concurrent-data-structures-for-PIM_spaa17-talk.pdf" TargetMode="External"/><Relationship Id="rId4" Type="http://schemas.openxmlformats.org/officeDocument/2006/relationships/hyperlink" Target="https://people.inf.ethz.ch/omutlu/pub/concurrent-data-structures-for-PIM_spaa17-talk.pptx" TargetMode="Externa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hyperlink" Target="https://github.com/CMU-SAFARI/ramulator" TargetMode="External"/><Relationship Id="rId1" Type="http://schemas.openxmlformats.org/officeDocument/2006/relationships/slideLayout" Target="../slideLayouts/slideLayout13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hyperlink" Target="https://people.inf.ethz.ch/omutlu/pub/softMC_hpca17.pdf" TargetMode="Externa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7544" y="3750742"/>
            <a:ext cx="8208912" cy="614362"/>
          </a:xfrm>
        </p:spPr>
        <p:txBody>
          <a:bodyPr>
            <a:noAutofit/>
          </a:bodyPr>
          <a:lstStyle/>
          <a:p>
            <a:r>
              <a:rPr lang="en-US" sz="2200" dirty="0"/>
              <a:t>Onur Mutlu</a:t>
            </a:r>
          </a:p>
          <a:p>
            <a:r>
              <a:rPr lang="en-US" sz="2200" dirty="0">
                <a:hlinkClick r:id="rId3"/>
              </a:rPr>
              <a:t>omutlu@gmail.com</a:t>
            </a:r>
            <a:r>
              <a:rPr lang="en-US" sz="2200" dirty="0"/>
              <a:t> </a:t>
            </a:r>
          </a:p>
          <a:p>
            <a:r>
              <a:rPr lang="en-US" sz="2200" dirty="0">
                <a:hlinkClick r:id="rId4"/>
              </a:rPr>
              <a:t>https://people.inf.ethz.ch/omutlu</a:t>
            </a:r>
            <a:endParaRPr lang="en-US" sz="2200" dirty="0"/>
          </a:p>
          <a:p>
            <a:r>
              <a:rPr lang="en-US" sz="2200" dirty="0"/>
              <a:t>January 31, 2018</a:t>
            </a:r>
          </a:p>
          <a:p>
            <a:endParaRPr lang="en-US" sz="2200" dirty="0"/>
          </a:p>
          <a:p>
            <a:pPr algn="l"/>
            <a:endParaRPr lang="en-US" sz="2200" dirty="0"/>
          </a:p>
        </p:txBody>
      </p:sp>
      <p:pic>
        <p:nvPicPr>
          <p:cNvPr id="7" name="Picture 6" descr="safari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  <p:pic>
        <p:nvPicPr>
          <p:cNvPr id="11" name="Picture 18" descr="log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4" y="5229200"/>
            <a:ext cx="1387508" cy="11521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/>
          <p:cNvSpPr>
            <a:spLocks noGrp="1"/>
          </p:cNvSpPr>
          <p:nvPr>
            <p:ph type="ctrTitle"/>
          </p:nvPr>
        </p:nvSpPr>
        <p:spPr>
          <a:xfrm>
            <a:off x="438472" y="1556792"/>
            <a:ext cx="8382000" cy="2201416"/>
          </a:xfrm>
        </p:spPr>
        <p:txBody>
          <a:bodyPr>
            <a:normAutofit/>
          </a:bodyPr>
          <a:lstStyle/>
          <a:p>
            <a:pPr algn="ctr"/>
            <a:r>
              <a:rPr lang="en-US" sz="4400" dirty="0"/>
              <a:t>SAFARI Group:</a:t>
            </a:r>
            <a:br>
              <a:rPr lang="en-US" sz="4400" dirty="0"/>
            </a:br>
            <a:r>
              <a:rPr lang="en-US" sz="4400" dirty="0"/>
              <a:t>Research Introduction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10" name="Picture 2" descr="ETH Zurich short logo, black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82" t="19970" r="7940" b="18111"/>
          <a:stretch/>
        </p:blipFill>
        <p:spPr bwMode="auto">
          <a:xfrm>
            <a:off x="3189617" y="5805264"/>
            <a:ext cx="2750535" cy="7837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7175719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/>
              <a:t>The Need for More Memory Performance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In-Memory Data Analytics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[Clapp+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Intel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), IISWC’15;  </a:t>
            </a:r>
          </a:p>
          <a:p>
            <a:pPr marL="63500" marR="0" lvl="0" indent="-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	Awan+, BDCloud’15]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Datacenter Workloads </a:t>
            </a: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Kanev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+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Google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), ISCA’15]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In-memory Databases </a:t>
            </a:r>
          </a:p>
          <a:p>
            <a:pPr marL="63500" marR="0" lvl="0" indent="-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[Mao+, EuroSys’12; </a:t>
            </a:r>
            <a:b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Clapp+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Intel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), IISWC’15]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Graph/Tree Processing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[Xu+, IISWC’12;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Umuroglu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+, FPL’15]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2873553"/>
      </p:ext>
    </p:extLst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8C95E7-9969-9846-A029-4E1E42F540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Topics Requested (by Email)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B5F400-E2A0-824F-9EC8-3B691F241A0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1. PIM enabled instructions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2. DRAM Reliability and Performance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3. Processing in Memory (Near-Data Computation)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4439CB-82BC-6B46-A1F2-F60090E1F87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A69E4C0-E17E-8447-9E74-FBE7582C77FD}"/>
              </a:ext>
            </a:extLst>
          </p:cNvPr>
          <p:cNvSpPr/>
          <p:nvPr/>
        </p:nvSpPr>
        <p:spPr>
          <a:xfrm>
            <a:off x="628684" y="2256482"/>
            <a:ext cx="4663396" cy="43204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5159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Memory/Storage Issues We Are Tackling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69640"/>
            <a:ext cx="8610600" cy="5123656"/>
          </a:xfrm>
        </p:spPr>
        <p:txBody>
          <a:bodyPr/>
          <a:lstStyle/>
          <a:p>
            <a:r>
              <a:rPr lang="en-US" dirty="0"/>
              <a:t>(Enable and Exploit) </a:t>
            </a:r>
            <a:r>
              <a:rPr lang="en-US" dirty="0">
                <a:solidFill>
                  <a:srgbClr val="0000FF"/>
                </a:solidFill>
              </a:rPr>
              <a:t>In-Memory Computation</a:t>
            </a:r>
          </a:p>
          <a:p>
            <a:endParaRPr lang="en-US" sz="1400" dirty="0"/>
          </a:p>
          <a:p>
            <a:r>
              <a:rPr lang="en-US" dirty="0"/>
              <a:t>(Reduce) </a:t>
            </a:r>
            <a:r>
              <a:rPr lang="en-US" dirty="0">
                <a:solidFill>
                  <a:srgbClr val="0000FF"/>
                </a:solidFill>
              </a:rPr>
              <a:t>Latency</a:t>
            </a:r>
          </a:p>
          <a:p>
            <a:endParaRPr lang="en-US" sz="1400" dirty="0"/>
          </a:p>
          <a:p>
            <a:r>
              <a:rPr lang="en-US" dirty="0"/>
              <a:t>(Reduce) </a:t>
            </a:r>
            <a:r>
              <a:rPr lang="en-US" dirty="0">
                <a:solidFill>
                  <a:srgbClr val="0000FF"/>
                </a:solidFill>
              </a:rPr>
              <a:t>Energy</a:t>
            </a:r>
          </a:p>
          <a:p>
            <a:pPr marL="0" indent="0">
              <a:buNone/>
            </a:pPr>
            <a:endParaRPr lang="en-US" sz="1400" dirty="0"/>
          </a:p>
          <a:p>
            <a:r>
              <a:rPr lang="en-US" dirty="0"/>
              <a:t>(Improve) </a:t>
            </a:r>
            <a:r>
              <a:rPr lang="en-US" dirty="0">
                <a:solidFill>
                  <a:srgbClr val="0000FF"/>
                </a:solidFill>
              </a:rPr>
              <a:t>Reliability and Security</a:t>
            </a:r>
          </a:p>
          <a:p>
            <a:endParaRPr lang="en-US" sz="1400" dirty="0"/>
          </a:p>
          <a:p>
            <a:r>
              <a:rPr lang="en-US" dirty="0"/>
              <a:t>(Make Sense of &amp; Take Advantage of) </a:t>
            </a:r>
            <a:r>
              <a:rPr lang="en-US" dirty="0">
                <a:solidFill>
                  <a:srgbClr val="0000FF"/>
                </a:solidFill>
              </a:rPr>
              <a:t>Heterogeneity</a:t>
            </a:r>
          </a:p>
          <a:p>
            <a:endParaRPr lang="en-US" sz="1400" dirty="0"/>
          </a:p>
          <a:p>
            <a:r>
              <a:rPr lang="en-US" dirty="0"/>
              <a:t>(Enable and Use) </a:t>
            </a:r>
            <a:r>
              <a:rPr lang="en-US" dirty="0">
                <a:solidFill>
                  <a:srgbClr val="0000FF"/>
                </a:solidFill>
              </a:rPr>
              <a:t>Persistence</a:t>
            </a:r>
          </a:p>
          <a:p>
            <a:endParaRPr lang="en-US" sz="1400" dirty="0"/>
          </a:p>
          <a:p>
            <a:r>
              <a:rPr lang="en-US" dirty="0"/>
              <a:t>(Enable and Exploit) </a:t>
            </a:r>
            <a:r>
              <a:rPr lang="en-US" dirty="0">
                <a:solidFill>
                  <a:srgbClr val="0000FF"/>
                </a:solidFill>
              </a:rPr>
              <a:t>QoS and Predictability</a:t>
            </a:r>
          </a:p>
          <a:p>
            <a:endParaRPr lang="en-US" sz="1400" dirty="0">
              <a:solidFill>
                <a:srgbClr val="0000FF"/>
              </a:solidFill>
            </a:endParaRPr>
          </a:p>
          <a:p>
            <a:r>
              <a:rPr lang="en-US" dirty="0"/>
              <a:t>(Develop New and Reliable) </a:t>
            </a:r>
            <a:r>
              <a:rPr lang="en-US" dirty="0">
                <a:solidFill>
                  <a:srgbClr val="0000FF"/>
                </a:solidFill>
              </a:rPr>
              <a:t>Infrastructure</a:t>
            </a:r>
          </a:p>
          <a:p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1560" y="1700808"/>
            <a:ext cx="2520280" cy="43204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51D39D8-94B5-C64D-B821-47A0F52297FD}"/>
              </a:ext>
            </a:extLst>
          </p:cNvPr>
          <p:cNvSpPr/>
          <p:nvPr/>
        </p:nvSpPr>
        <p:spPr>
          <a:xfrm>
            <a:off x="611560" y="3090292"/>
            <a:ext cx="4680520" cy="43204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7A04E9-A5A6-5541-8BC5-6356071198B9}"/>
              </a:ext>
            </a:extLst>
          </p:cNvPr>
          <p:cNvSpPr/>
          <p:nvPr/>
        </p:nvSpPr>
        <p:spPr>
          <a:xfrm>
            <a:off x="618100" y="2395550"/>
            <a:ext cx="2520280" cy="43204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378818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/>
          <p:cNvSpPr>
            <a:spLocks noGrp="1"/>
          </p:cNvSpPr>
          <p:nvPr>
            <p:ph type="ctrTitle"/>
          </p:nvPr>
        </p:nvSpPr>
        <p:spPr>
          <a:xfrm>
            <a:off x="685800" y="1484784"/>
            <a:ext cx="7924800" cy="1752600"/>
          </a:xfrm>
        </p:spPr>
        <p:txBody>
          <a:bodyPr/>
          <a:lstStyle/>
          <a:p>
            <a:r>
              <a:rPr lang="en-US" dirty="0">
                <a:latin typeface="Garamond" charset="0"/>
              </a:rPr>
              <a:t>DRAM Reliability, Security, Refresh</a:t>
            </a:r>
          </a:p>
        </p:txBody>
      </p:sp>
      <p:sp>
        <p:nvSpPr>
          <p:cNvPr id="150530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>
              <a:buFont typeface="Wingdings" charset="0"/>
              <a:buNone/>
            </a:pPr>
            <a:endParaRPr lang="en-US">
              <a:latin typeface="Tahoma" charset="0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E342A0-F66A-8349-9DE5-CDF9A06A589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  <a:cs typeface="Arial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2533028"/>
      </p:ext>
    </p:extLst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DRAM Scaling Problem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r>
              <a:rPr lang="en-US" sz="2200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DRAM stores charge in a capacitor (charge-based memory)</a:t>
            </a:r>
            <a:endParaRPr lang="en-US" sz="2000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2000" dirty="0">
                <a:latin typeface="Tahoma" charset="0"/>
                <a:ea typeface="ＭＳ Ｐゴシック" charset="0"/>
              </a:rPr>
              <a:t>Capacitor must be large enough for reliable sensing</a:t>
            </a:r>
          </a:p>
          <a:p>
            <a:pPr lvl="1"/>
            <a:r>
              <a:rPr lang="en-US" sz="2000" dirty="0">
                <a:latin typeface="Tahoma" charset="0"/>
                <a:ea typeface="ＭＳ Ｐゴシック" charset="0"/>
              </a:rPr>
              <a:t>Access transistor should be large enough for low leakage and high retention time</a:t>
            </a:r>
          </a:p>
          <a:p>
            <a:pPr lvl="1"/>
            <a:r>
              <a:rPr lang="en-US" sz="2000" dirty="0">
                <a:latin typeface="Tahoma" charset="0"/>
                <a:ea typeface="ＭＳ Ｐゴシック" charset="0"/>
              </a:rPr>
              <a:t>Scaling beyond 40-35nm (2013) is challenging [ITRS, 2009]</a:t>
            </a:r>
          </a:p>
          <a:p>
            <a:pPr lvl="1"/>
            <a:endParaRPr lang="en-US" sz="2000" dirty="0">
              <a:latin typeface="Tahoma" charset="0"/>
              <a:ea typeface="ＭＳ Ｐゴシック" charset="0"/>
            </a:endParaRPr>
          </a:p>
          <a:p>
            <a:pPr lvl="1"/>
            <a:endParaRPr lang="en-US" sz="2000" dirty="0">
              <a:latin typeface="Tahoma" charset="0"/>
              <a:ea typeface="ＭＳ Ｐゴシック" charset="0"/>
            </a:endParaRPr>
          </a:p>
          <a:p>
            <a:pPr lvl="1"/>
            <a:endParaRPr lang="en-US" sz="2000" dirty="0">
              <a:latin typeface="Tahoma" charset="0"/>
              <a:ea typeface="ＭＳ Ｐゴシック" charset="0"/>
            </a:endParaRPr>
          </a:p>
          <a:p>
            <a:pPr lvl="1"/>
            <a:endParaRPr lang="en-US" sz="2000" dirty="0">
              <a:latin typeface="Tahoma" charset="0"/>
              <a:ea typeface="ＭＳ Ｐゴシック" charset="0"/>
            </a:endParaRPr>
          </a:p>
          <a:p>
            <a:pPr lvl="1"/>
            <a:endParaRPr lang="en-US" sz="2000" dirty="0">
              <a:latin typeface="Tahoma" charset="0"/>
              <a:ea typeface="ＭＳ Ｐゴシック" charset="0"/>
            </a:endParaRPr>
          </a:p>
          <a:p>
            <a:pPr lvl="1"/>
            <a:endParaRPr lang="en-US" sz="2000" dirty="0">
              <a:latin typeface="Tahoma" charset="0"/>
              <a:ea typeface="ＭＳ Ｐゴシック" charset="0"/>
            </a:endParaRPr>
          </a:p>
          <a:p>
            <a:pPr lvl="1"/>
            <a:endParaRPr lang="en-US" sz="2000" dirty="0">
              <a:latin typeface="Tahoma" charset="0"/>
              <a:ea typeface="ＭＳ Ｐゴシック" charset="0"/>
            </a:endParaRPr>
          </a:p>
          <a:p>
            <a:pPr lvl="1"/>
            <a:endParaRPr lang="en-US" sz="2000" dirty="0">
              <a:latin typeface="Tahoma" charset="0"/>
              <a:ea typeface="ＭＳ Ｐゴシック" charset="0"/>
            </a:endParaRPr>
          </a:p>
          <a:p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As DRAM cell becomes smaller, it becomes more vulnerable</a:t>
            </a:r>
          </a:p>
          <a:p>
            <a:pPr lvl="2">
              <a:buFont typeface="Wingdings" charset="0"/>
              <a:buNone/>
            </a:pPr>
            <a:endParaRPr lang="en-US" sz="1800" dirty="0">
              <a:latin typeface="Tahoma" charset="0"/>
              <a:ea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970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5999534" indent="-35999534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13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259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39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519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5EC618-0165-BC45-84E6-E864E9DC06EC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  <a:cs typeface="Arial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  <a:cs typeface="Arial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2789238"/>
            <a:ext cx="3581400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320356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As Memory Scales, It Becomes Unreliable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7504" y="908720"/>
            <a:ext cx="9036496" cy="5339680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Data from all of Facebook’s servers worldwide</a:t>
            </a:r>
          </a:p>
          <a:p>
            <a:r>
              <a:rPr lang="en-US" sz="1800" dirty="0"/>
              <a:t>Meza+, “</a:t>
            </a:r>
            <a:r>
              <a:rPr lang="en-US" sz="1800" dirty="0">
                <a:solidFill>
                  <a:srgbClr val="0000FF"/>
                </a:solidFill>
              </a:rPr>
              <a:t>Revisiting Memory Errors in Large-Scale Production Data Centers</a:t>
            </a:r>
            <a:r>
              <a:rPr lang="en-US" sz="1800" dirty="0"/>
              <a:t>,” DSN’15.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5" name="Shape 402"/>
          <p:cNvSpPr/>
          <p:nvPr/>
        </p:nvSpPr>
        <p:spPr>
          <a:xfrm rot="548035">
            <a:off x="6981778" y="2908446"/>
            <a:ext cx="1526103" cy="2358594"/>
          </a:xfrm>
          <a:prstGeom prst="rect">
            <a:avLst/>
          </a:prstGeom>
          <a:solidFill>
            <a:srgbClr val="FFFFFF"/>
          </a:solidFill>
          <a:ln w="25400">
            <a:solidFill/>
            <a:miter lim="400000"/>
          </a:ln>
          <a:effectLst>
            <a:outerShdw blurRad="190500" dist="8455" dir="5400000" rotWithShape="0">
              <a:srgbClr val="000000"/>
            </a:outerShdw>
          </a:effectLst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pc="0">
                <a:solidFill>
                  <a:srgbClr val="000000"/>
                </a:solidFill>
              </a:defRPr>
            </a:pPr>
            <a: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405F82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  <a:t>Intuition:</a:t>
            </a:r>
            <a:b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405F82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</a:br>
            <a: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  <a:t>quadratic</a:t>
            </a:r>
            <a:b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</a:br>
            <a: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  <a:t>increase in</a:t>
            </a:r>
            <a:b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</a:br>
            <a: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  <a:t>capacity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4751" y="1844824"/>
            <a:ext cx="4953473" cy="4968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2811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Testing DRAM Scaling Issues …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520" y="1052736"/>
            <a:ext cx="4378369" cy="252028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3630" y="3573016"/>
            <a:ext cx="4170370" cy="284036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561741" y="980728"/>
            <a:ext cx="447475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rId4"/>
              </a:rPr>
              <a:t>An Experimental Study of Data Retention Behavior in Modern DRAM Devices: Implications for Retention Time Profiling Mechanisms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 (Liu et al., ISCA 2013)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ＭＳ Ｐゴシック" charset="0"/>
            </a:endParaRP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  <a:hlinkClick r:id="rId5"/>
              </a:rPr>
              <a:t>The Efficacy of Error Mitigation Techniques for DRAM Retention Failures: A Comparative Experimental Study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 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(Khan et al., SIGMETRICS 2014)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5237" y="3652570"/>
            <a:ext cx="4690779" cy="2800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rId6"/>
              </a:rPr>
              <a:t>Flipping Bits in Memory Without Accessing Them: An Experimental Study of DRAM Disturbance Errors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 (Kim et al., ISCA 2014)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ＭＳ Ｐゴシック" charset="0"/>
            </a:endParaRP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  <a:hlinkClick r:id="rId7"/>
              </a:rPr>
              <a:t>Adaptive-Latency DRAM: Optimizing DRAM Timing for the Common-Case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 (Lee et al., HPCA 2015)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ＭＳ Ｐゴシック" charset="0"/>
            </a:endParaRP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  <a:hlinkClick r:id="rId8"/>
              </a:rPr>
              <a:t>AVATAR: A Variable-Retention-Time (VRT) Aware Refresh for DRAM Systems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Qureshi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 et al., DSN 2015)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9" name="AutoShape 25"/>
          <p:cNvSpPr>
            <a:spLocks noChangeArrowheads="1"/>
          </p:cNvSpPr>
          <p:nvPr/>
        </p:nvSpPr>
        <p:spPr bwMode="auto">
          <a:xfrm>
            <a:off x="323528" y="3645025"/>
            <a:ext cx="4248472" cy="864096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20324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Infrastructures to Understand Such Issues</a:t>
            </a:r>
          </a:p>
        </p:txBody>
      </p:sp>
      <p:pic>
        <p:nvPicPr>
          <p:cNvPr id="5" name="Content Placeholder 4" descr="DRAM-new-testing-infrastructure.jpg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242" b="12242"/>
          <a:stretch>
            <a:fillRect/>
          </a:stretch>
        </p:blipFill>
        <p:spPr>
          <a:xfrm>
            <a:off x="228600" y="1144488"/>
            <a:ext cx="8610600" cy="4876800"/>
          </a:xfrm>
          <a:scene3d>
            <a:camera prst="obliqueTopRight">
              <a:rot lat="0" lon="0" rev="10800000"/>
            </a:camera>
            <a:lightRig rig="threePt" dir="t"/>
          </a:scene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547664" y="6300608"/>
            <a:ext cx="6696744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charset="0"/>
                <a:cs typeface="ＭＳ Ｐゴシック" charset="0"/>
              </a:rPr>
              <a:t>Kim+, “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Flipping Bits in Memory Without Accessing Them: An Experimental Study of DRAM Disturbance Errors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charset="0"/>
                <a:cs typeface="ＭＳ Ｐゴシック" charset="0"/>
              </a:rPr>
              <a:t>,” ISCA 2014.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7504" y="1466055"/>
            <a:ext cx="2209798" cy="1524000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Temperature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Controller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7504" y="2990055"/>
            <a:ext cx="2209798" cy="2743201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PC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374702" y="1962441"/>
            <a:ext cx="1447800" cy="3122743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Heater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17302" y="1962444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FPGAs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822502" y="1962444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FPGAs</a:t>
            </a:r>
          </a:p>
        </p:txBody>
      </p:sp>
    </p:spTree>
    <p:extLst>
      <p:ext uri="{BB962C8B-B14F-4D97-AF65-F5344CB8AC3E}">
        <p14:creationId xmlns:p14="http://schemas.microsoft.com/office/powerpoint/2010/main" val="3720245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79904" cy="1066800"/>
          </a:xfrm>
        </p:spPr>
        <p:txBody>
          <a:bodyPr/>
          <a:lstStyle/>
          <a:p>
            <a:r>
              <a:rPr lang="en-US" sz="3800" dirty="0"/>
              <a:t>SoftMC: Open Source DRAM Infrastructure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96" y="1432520"/>
            <a:ext cx="5112568" cy="4876800"/>
          </a:xfrm>
        </p:spPr>
        <p:txBody>
          <a:bodyPr/>
          <a:lstStyle/>
          <a:p>
            <a:r>
              <a:rPr lang="en-US" dirty="0"/>
              <a:t>Hasan Hassan et al., “</a:t>
            </a:r>
            <a:r>
              <a:rPr lang="en-US" b="1" dirty="0">
                <a:hlinkClick r:id="rId2"/>
              </a:rPr>
              <a:t>SoftMC: A Flexible and Practical Open-Source Infrastructure for Enabling Experimental DRAM Studies</a:t>
            </a:r>
            <a:r>
              <a:rPr lang="en-US" b="1" dirty="0"/>
              <a:t>,”</a:t>
            </a:r>
            <a:r>
              <a:rPr lang="en-US" dirty="0"/>
              <a:t> HPCA 2017.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Flexible</a:t>
            </a:r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Easy to Use (C++ API)</a:t>
            </a:r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Open-source </a:t>
            </a:r>
          </a:p>
          <a:p>
            <a:pPr marL="0" indent="0">
              <a:buNone/>
            </a:pPr>
            <a:r>
              <a:rPr lang="en-US" i="1" dirty="0">
                <a:solidFill>
                  <a:srgbClr val="0000FF"/>
                </a:solidFill>
              </a:rPr>
              <a:t>    </a:t>
            </a:r>
            <a:r>
              <a:rPr lang="en-US" i="1" dirty="0" err="1">
                <a:solidFill>
                  <a:srgbClr val="0000FF"/>
                </a:solidFill>
              </a:rPr>
              <a:t>github.com</a:t>
            </a:r>
            <a:r>
              <a:rPr lang="en-US" i="1" dirty="0">
                <a:solidFill>
                  <a:srgbClr val="0000FF"/>
                </a:solidFill>
              </a:rPr>
              <a:t>/CMU-SAFARI/SoftMC </a:t>
            </a:r>
            <a:endParaRPr lang="en-US" b="1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727" y="1232693"/>
            <a:ext cx="4004777" cy="4830993"/>
          </a:xfrm>
          <a:prstGeom prst="rect">
            <a:avLst/>
          </a:prstGeom>
        </p:spPr>
      </p:pic>
      <p:pic>
        <p:nvPicPr>
          <p:cNvPr id="6" name="Content Placeholder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03727" y="1265237"/>
            <a:ext cx="4004777" cy="483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73828962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SoftMC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hlinkClick r:id="rId2"/>
              </a:rPr>
              <a:t>https://github.com/CMU-SAFARI/SoftMC</a:t>
            </a:r>
            <a:r>
              <a:rPr lang="en-US" dirty="0"/>
              <a:t> </a:t>
            </a:r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15817"/>
            <a:ext cx="9144000" cy="2385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8847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Curious Discovery </a:t>
            </a:r>
            <a:r>
              <a:rPr lang="en-US" sz="3000" b="1" dirty="0"/>
              <a:t>[Kim et al., ISCA 2014]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88504"/>
            <a:ext cx="8610600" cy="4876800"/>
          </a:xfrm>
        </p:spPr>
        <p:txBody>
          <a:bodyPr/>
          <a:lstStyle/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sz="4400" dirty="0"/>
              <a:t>One can </a:t>
            </a:r>
          </a:p>
          <a:p>
            <a:pPr marL="0" indent="0" algn="ctr">
              <a:buNone/>
            </a:pPr>
            <a:r>
              <a:rPr lang="en-US" sz="4400" dirty="0">
                <a:solidFill>
                  <a:srgbClr val="0000FF"/>
                </a:solidFill>
              </a:rPr>
              <a:t>predictably</a:t>
            </a:r>
            <a:r>
              <a:rPr lang="en-US" sz="4400" dirty="0"/>
              <a:t> </a:t>
            </a:r>
            <a:r>
              <a:rPr lang="en-US" sz="4400" dirty="0">
                <a:solidFill>
                  <a:srgbClr val="FF0000"/>
                </a:solidFill>
              </a:rPr>
              <a:t>induce errors </a:t>
            </a:r>
          </a:p>
          <a:p>
            <a:pPr marL="0" indent="0" algn="ctr">
              <a:buNone/>
            </a:pPr>
            <a:r>
              <a:rPr lang="en-US" sz="4400" dirty="0"/>
              <a:t>in </a:t>
            </a:r>
            <a:r>
              <a:rPr lang="en-US" sz="4400" dirty="0">
                <a:solidFill>
                  <a:srgbClr val="0000FF"/>
                </a:solidFill>
              </a:rPr>
              <a:t>most</a:t>
            </a:r>
            <a:r>
              <a:rPr lang="en-US" sz="4400" dirty="0"/>
              <a:t> DRAM </a:t>
            </a:r>
            <a:r>
              <a:rPr lang="en-US" sz="4400" dirty="0">
                <a:solidFill>
                  <a:srgbClr val="0000FF"/>
                </a:solidFill>
              </a:rPr>
              <a:t>memory</a:t>
            </a:r>
            <a:r>
              <a:rPr lang="en-US" sz="4400" dirty="0"/>
              <a:t> chips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55474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99500" cy="1066800"/>
          </a:xfrm>
        </p:spPr>
        <p:txBody>
          <a:bodyPr/>
          <a:lstStyle/>
          <a:p>
            <a:r>
              <a:rPr lang="en-US" sz="4400" dirty="0"/>
              <a:t>The Performance Perspective </a:t>
            </a:r>
            <a:r>
              <a:rPr lang="en-US" sz="3200" dirty="0"/>
              <a:t>(1996-2005)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915400" cy="5193723"/>
          </a:xfrm>
        </p:spPr>
        <p:txBody>
          <a:bodyPr/>
          <a:lstStyle/>
          <a:p>
            <a:r>
              <a:rPr lang="en-US" dirty="0"/>
              <a:t>“</a:t>
            </a:r>
            <a:r>
              <a:rPr lang="en-US" sz="2800" b="1" dirty="0">
                <a:solidFill>
                  <a:srgbClr val="0000FF"/>
                </a:solidFill>
              </a:rPr>
              <a:t>It</a:t>
            </a:r>
            <a:r>
              <a:rPr lang="fr-FR" sz="2800" b="1" dirty="0">
                <a:solidFill>
                  <a:srgbClr val="0000FF"/>
                </a:solidFill>
              </a:rPr>
              <a:t>’</a:t>
            </a:r>
            <a:r>
              <a:rPr lang="en-US" sz="2800" b="1" dirty="0">
                <a:solidFill>
                  <a:srgbClr val="0000FF"/>
                </a:solidFill>
              </a:rPr>
              <a:t>s the Memory, Stupid!</a:t>
            </a:r>
            <a:r>
              <a:rPr lang="en-US" dirty="0"/>
              <a:t>” (Richard Sites, MPR, 1996)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00" y="1606128"/>
            <a:ext cx="8724900" cy="4775200"/>
          </a:xfrm>
          <a:prstGeom prst="rect">
            <a:avLst/>
          </a:prstGeom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2123728" y="3573016"/>
            <a:ext cx="2016224" cy="2304256"/>
          </a:xfrm>
          <a:prstGeom prst="roundRect">
            <a:avLst>
              <a:gd name="adj" fmla="val 16667"/>
            </a:avLst>
          </a:prstGeom>
          <a:noFill/>
          <a:ln w="889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7504" y="6496146"/>
            <a:ext cx="887117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Mutlu+, “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Runahead Execution: An Alternative to Very Large Instruction Windows for Out-of-Order Processors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HPCA 2003.</a:t>
            </a:r>
          </a:p>
        </p:txBody>
      </p:sp>
    </p:spTree>
    <p:extLst>
      <p:ext uri="{BB962C8B-B14F-4D97-AF65-F5344CB8AC3E}">
        <p14:creationId xmlns:p14="http://schemas.microsoft.com/office/powerpoint/2010/main" val="36827465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</a:rPr>
              <a:t>DRAM RowHammer</a:t>
            </a:r>
          </a:p>
        </p:txBody>
      </p:sp>
      <p:sp>
        <p:nvSpPr>
          <p:cNvPr id="231426" name="Content Placeholder 2"/>
          <p:cNvSpPr>
            <a:spLocks noGrp="1"/>
          </p:cNvSpPr>
          <p:nvPr>
            <p:ph idx="1"/>
          </p:nvPr>
        </p:nvSpPr>
        <p:spPr>
          <a:xfrm>
            <a:off x="228600" y="1115020"/>
            <a:ext cx="8610600" cy="5194300"/>
          </a:xfrm>
        </p:spPr>
        <p:txBody>
          <a:bodyPr/>
          <a:lstStyle/>
          <a:p>
            <a:pPr marL="0" indent="0" algn="ctr">
              <a:buNone/>
            </a:pPr>
            <a:r>
              <a:rPr lang="en-US" sz="3200" dirty="0">
                <a:solidFill>
                  <a:srgbClr val="0000FF"/>
                </a:solidFill>
                <a:latin typeface="Tahoma" charset="0"/>
              </a:rPr>
              <a:t>A simple hardware failure mechanism </a:t>
            </a:r>
          </a:p>
          <a:p>
            <a:pPr marL="0" indent="0" algn="ctr">
              <a:buNone/>
            </a:pPr>
            <a:r>
              <a:rPr lang="en-US" sz="3200" dirty="0">
                <a:solidFill>
                  <a:srgbClr val="0000FF"/>
                </a:solidFill>
                <a:latin typeface="Tahoma" charset="0"/>
              </a:rPr>
              <a:t>can create a widespread </a:t>
            </a:r>
          </a:p>
          <a:p>
            <a:pPr marL="0" indent="0" algn="ctr">
              <a:buNone/>
            </a:pPr>
            <a:r>
              <a:rPr lang="en-US" sz="3200" dirty="0">
                <a:solidFill>
                  <a:srgbClr val="FF0000"/>
                </a:solidFill>
                <a:latin typeface="Tahoma" charset="0"/>
              </a:rPr>
              <a:t>system security vulnerability</a:t>
            </a:r>
          </a:p>
        </p:txBody>
      </p:sp>
      <p:sp>
        <p:nvSpPr>
          <p:cNvPr id="230403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2E3B1D-8F75-8B42-8367-02A3C0FD41CB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  <a:cs typeface="Arial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  <a:cs typeface="Arial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6413"/>
            <a:ext cx="9144000" cy="381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5704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914400" y="914400"/>
            <a:ext cx="7315200" cy="3962400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38100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 flipV="1">
            <a:off x="1371600" y="16764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1371600" y="22860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Wordline"/>
          <p:cNvCxnSpPr/>
          <p:nvPr/>
        </p:nvCxnSpPr>
        <p:spPr>
          <a:xfrm flipH="1">
            <a:off x="1371600" y="28956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1371600" y="3505200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H="1" flipV="1">
            <a:off x="1371600" y="4116388"/>
            <a:ext cx="4572000" cy="0"/>
          </a:xfrm>
          <a:prstGeom prst="line">
            <a:avLst/>
          </a:prstGeom>
          <a:ln w="76200" cap="rnd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828800" y="1382713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Row of Cells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828800" y="19812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Row</a:t>
            </a:r>
          </a:p>
        </p:txBody>
      </p:sp>
      <p:sp>
        <p:nvSpPr>
          <p:cNvPr id="17" name="Row"/>
          <p:cNvSpPr/>
          <p:nvPr/>
        </p:nvSpPr>
        <p:spPr>
          <a:xfrm>
            <a:off x="1828800" y="25908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Row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828800" y="32004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Row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828800" y="3810000"/>
            <a:ext cx="3657600" cy="6096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Row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943600" y="1447800"/>
            <a:ext cx="2286000" cy="457200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 Wordline</a:t>
            </a:r>
          </a:p>
        </p:txBody>
      </p:sp>
      <p:sp>
        <p:nvSpPr>
          <p:cNvPr id="21" name="Low Volt"/>
          <p:cNvSpPr txBox="1"/>
          <p:nvPr/>
        </p:nvSpPr>
        <p:spPr>
          <a:xfrm>
            <a:off x="5943600" y="2667000"/>
            <a:ext cx="2286000" cy="457200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 V</a:t>
            </a:r>
            <a:r>
              <a:rPr kumimoji="0" lang="en-US" sz="4800" b="1" i="1" u="none" strike="noStrike" kern="1200" cap="none" spc="0" normalizeH="0" baseline="-2000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LOW</a:t>
            </a:r>
            <a:endParaRPr kumimoji="0" lang="en-US" sz="4400" b="1" i="1" u="none" strike="noStrike" kern="1200" cap="none" spc="0" normalizeH="0" baseline="-2000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libri Light"/>
              <a:ea typeface="ＭＳ Ｐゴシック" charset="0"/>
              <a:cs typeface="ＭＳ Ｐゴシック" charset="0"/>
            </a:endParaRPr>
          </a:p>
        </p:txBody>
      </p:sp>
      <p:sp>
        <p:nvSpPr>
          <p:cNvPr id="22" name="High Volt"/>
          <p:cNvSpPr txBox="1"/>
          <p:nvPr/>
        </p:nvSpPr>
        <p:spPr>
          <a:xfrm>
            <a:off x="5943600" y="2667000"/>
            <a:ext cx="2286000" cy="457200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44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V</a:t>
            </a:r>
            <a:r>
              <a:rPr kumimoji="0" lang="en-US" sz="4800" b="1" i="1" u="none" strike="noStrike" kern="1200" cap="none" spc="0" normalizeH="0" baseline="-2000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HIGH</a:t>
            </a:r>
            <a:endParaRPr kumimoji="0" lang="en-US" sz="4400" b="1" i="1" u="none" strike="noStrike" kern="1200" cap="none" spc="0" normalizeH="0" baseline="-2000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 Light"/>
              <a:ea typeface="ＭＳ Ｐゴシック" charset="0"/>
              <a:cs typeface="ＭＳ Ｐゴシック" charset="0"/>
            </a:endParaRPr>
          </a:p>
        </p:txBody>
      </p:sp>
      <p:sp>
        <p:nvSpPr>
          <p:cNvPr id="23" name="Error"/>
          <p:cNvSpPr/>
          <p:nvPr/>
        </p:nvSpPr>
        <p:spPr>
          <a:xfrm>
            <a:off x="4876800" y="1976438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Error"/>
          <p:cNvSpPr/>
          <p:nvPr/>
        </p:nvSpPr>
        <p:spPr>
          <a:xfrm>
            <a:off x="4267200" y="3203575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Error"/>
          <p:cNvSpPr/>
          <p:nvPr/>
        </p:nvSpPr>
        <p:spPr>
          <a:xfrm>
            <a:off x="3657600" y="1976438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Error"/>
          <p:cNvSpPr/>
          <p:nvPr/>
        </p:nvSpPr>
        <p:spPr>
          <a:xfrm>
            <a:off x="3657600" y="3197225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Error"/>
          <p:cNvSpPr/>
          <p:nvPr/>
        </p:nvSpPr>
        <p:spPr>
          <a:xfrm>
            <a:off x="2419350" y="1976438"/>
            <a:ext cx="609600" cy="609600"/>
          </a:xfrm>
          <a:prstGeom prst="mathMultiply">
            <a:avLst/>
          </a:prstGeom>
          <a:solidFill>
            <a:srgbClr val="FFFF00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Victim"/>
          <p:cNvSpPr/>
          <p:nvPr/>
        </p:nvSpPr>
        <p:spPr>
          <a:xfrm>
            <a:off x="1828800" y="3200400"/>
            <a:ext cx="3657600" cy="609600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Victim Row</a:t>
            </a:r>
          </a:p>
        </p:txBody>
      </p:sp>
      <p:sp>
        <p:nvSpPr>
          <p:cNvPr id="32" name="Victim"/>
          <p:cNvSpPr/>
          <p:nvPr/>
        </p:nvSpPr>
        <p:spPr>
          <a:xfrm>
            <a:off x="1828800" y="1982788"/>
            <a:ext cx="3657600" cy="609600"/>
          </a:xfrm>
          <a:prstGeom prst="rect">
            <a:avLst/>
          </a:prstGeom>
          <a:solidFill>
            <a:schemeClr val="accent4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Victim Row</a:t>
            </a:r>
          </a:p>
        </p:txBody>
      </p:sp>
      <p:sp>
        <p:nvSpPr>
          <p:cNvPr id="33" name="Aggressor"/>
          <p:cNvSpPr/>
          <p:nvPr/>
        </p:nvSpPr>
        <p:spPr>
          <a:xfrm>
            <a:off x="1828800" y="2590800"/>
            <a:ext cx="3657600" cy="609600"/>
          </a:xfrm>
          <a:prstGeom prst="rect">
            <a:avLst/>
          </a:prstGeom>
          <a:solidFill>
            <a:srgbClr val="FF0000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Hammered Row</a:t>
            </a:r>
          </a:p>
        </p:txBody>
      </p:sp>
      <p:sp>
        <p:nvSpPr>
          <p:cNvPr id="34" name="Punchline"/>
          <p:cNvSpPr txBox="1"/>
          <p:nvPr/>
        </p:nvSpPr>
        <p:spPr>
          <a:xfrm>
            <a:off x="395288" y="4953000"/>
            <a:ext cx="8359775" cy="1143000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Repeatedly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reading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 a row enough times (before memory gets refreshed) induces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disturbance errors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in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adjacent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rows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 in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most real DRAM chips you can buy today</a:t>
            </a:r>
            <a:endParaRPr kumimoji="0" 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ＭＳ Ｐゴシック" charset="0"/>
              <a:cs typeface="ＭＳ Ｐゴシック" charset="0"/>
            </a:endParaRPr>
          </a:p>
        </p:txBody>
      </p:sp>
      <p:sp>
        <p:nvSpPr>
          <p:cNvPr id="35" name="Opened"/>
          <p:cNvSpPr txBox="1"/>
          <p:nvPr/>
        </p:nvSpPr>
        <p:spPr>
          <a:xfrm>
            <a:off x="3124200" y="2671763"/>
            <a:ext cx="2209800" cy="457200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Opened</a:t>
            </a:r>
          </a:p>
        </p:txBody>
      </p:sp>
      <p:sp>
        <p:nvSpPr>
          <p:cNvPr id="28" name="Closed"/>
          <p:cNvSpPr txBox="1"/>
          <p:nvPr/>
        </p:nvSpPr>
        <p:spPr>
          <a:xfrm>
            <a:off x="3133725" y="2671763"/>
            <a:ext cx="2200275" cy="457200"/>
          </a:xfrm>
          <a:prstGeom prst="rect">
            <a:avLst/>
          </a:prstGeom>
          <a:noFill/>
        </p:spPr>
        <p:txBody>
          <a:bodyPr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ＭＳ Ｐゴシック" charset="0"/>
                <a:cs typeface="ＭＳ Ｐゴシック" charset="0"/>
              </a:rPr>
              <a:t>Closed</a:t>
            </a:r>
          </a:p>
        </p:txBody>
      </p:sp>
      <p:sp>
        <p:nvSpPr>
          <p:cNvPr id="239642" name="Slide Number Placeholder 2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63EFCF5-C8B9-AF45-B0E3-7DB4F7D988EA}" type="slidenum"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mbria Math" charset="0"/>
                <a:ea typeface="ＭＳ Ｐゴシック" charset="0"/>
                <a:cs typeface="Cambria Math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mbria Math" charset="0"/>
              <a:ea typeface="ＭＳ Ｐゴシック" charset="0"/>
              <a:cs typeface="Cambria Math" charset="0"/>
            </a:endParaRPr>
          </a:p>
        </p:txBody>
      </p:sp>
      <p:sp>
        <p:nvSpPr>
          <p:cNvPr id="239643" name="Title 1"/>
          <p:cNvSpPr>
            <a:spLocks noGrp="1"/>
          </p:cNvSpPr>
          <p:nvPr>
            <p:ph type="title"/>
          </p:nvPr>
        </p:nvSpPr>
        <p:spPr>
          <a:xfrm>
            <a:off x="228600" y="-14288"/>
            <a:ext cx="8915400" cy="1066801"/>
          </a:xfrm>
        </p:spPr>
        <p:txBody>
          <a:bodyPr/>
          <a:lstStyle/>
          <a:p>
            <a:r>
              <a:rPr lang="en-US" sz="3600" b="0" dirty="0">
                <a:solidFill>
                  <a:schemeClr val="accent6">
                    <a:lumMod val="50000"/>
                  </a:schemeClr>
                </a:solidFill>
                <a:latin typeface="Garamond" charset="0"/>
              </a:rPr>
              <a:t>Modern DRAM is Prone to Disturbance Errors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07950" y="6239053"/>
            <a:ext cx="8568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  <a:hlinkClick r:id="rId3"/>
              </a:rPr>
              <a:t>Flipping Bits in Memory Without Accessing Them: An Experimental Study of DRAM Disturbance Errors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,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(Kim et al., ISCA 2014)</a:t>
            </a:r>
          </a:p>
        </p:txBody>
      </p:sp>
    </p:spTree>
    <p:extLst>
      <p:ext uri="{BB962C8B-B14F-4D97-AF65-F5344CB8AC3E}">
        <p14:creationId xmlns:p14="http://schemas.microsoft.com/office/powerpoint/2010/main" val="1860721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7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grpId="3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7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58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6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9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3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7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9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2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grpId="4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4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7" presetClass="emph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80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mph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83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5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5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7" presetClass="emph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1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mph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4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grpId="6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6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7" presetClass="emph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102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mph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Clr clrSpc="rgb" dir="cw">
                                      <p:cBhvr>
                                        <p:cTn id="104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05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6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7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7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7" presetClass="emph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>
                                        <p:cTn id="112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3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mph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>
                                        <p:cTn id="115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7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grpId="8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8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7" presetClass="emph" presetSubtype="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>
                                        <p:cTn id="123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595959"/>
                                      </p:to>
                                    </p:animClr>
                                    <p:set>
                                      <p:cBhvr>
                                        <p:cTn id="124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mph" presetSubtype="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>
                                        <p:cTn id="126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27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1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9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7" presetClass="emph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Clr clrSpc="rgb" dir="cw">
                                      <p:cBhvr>
                                        <p:cTn id="134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5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mph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Clr clrSpc="rgb" dir="cw">
                                      <p:cBhvr>
                                        <p:cTn id="137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grpId="11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1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7" presetClass="emph" presetSubtype="2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Clr clrSpc="rgb" dir="cw">
                                      <p:cBhvr>
                                        <p:cTn id="145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6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mph" presetSubtype="2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Clr clrSpc="rgb" dir="cw">
                                      <p:cBhvr>
                                        <p:cTn id="148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4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12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7" presetClass="emph" presetSubtype="2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>
                                        <p:cTn id="156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57" dur="1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mph" presetSubtype="2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>
                                        <p:cTn id="159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0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1" dur="1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3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3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3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3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6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9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 nodeType="clickPar">
                      <p:stCondLst>
                        <p:cond delay="indefinite"/>
                      </p:stCondLst>
                      <p:childTnLst>
                        <p:par>
                          <p:cTn id="1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1" grpId="1"/>
      <p:bldP spid="21" grpId="2"/>
      <p:bldP spid="21" grpId="3"/>
      <p:bldP spid="21" grpId="4"/>
      <p:bldP spid="21" grpId="5"/>
      <p:bldP spid="21" grpId="6"/>
      <p:bldP spid="21" grpId="7"/>
      <p:bldP spid="21" grpId="8"/>
      <p:bldP spid="21" grpId="9"/>
      <p:bldP spid="21" grpId="10"/>
      <p:bldP spid="21" grpId="11"/>
      <p:bldP spid="22" grpId="0"/>
      <p:bldP spid="22" grpId="1"/>
      <p:bldP spid="22" grpId="2"/>
      <p:bldP spid="22" grpId="3"/>
      <p:bldP spid="22" grpId="4"/>
      <p:bldP spid="22" grpId="5"/>
      <p:bldP spid="22" grpId="6"/>
      <p:bldP spid="22" grpId="7"/>
      <p:bldP spid="22" grpId="8"/>
      <p:bldP spid="22" grpId="9"/>
      <p:bldP spid="22" grpId="10"/>
      <p:bldP spid="22" grpId="11"/>
      <p:bldP spid="22" grpId="12"/>
      <p:bldP spid="31" grpId="0" animBg="1"/>
      <p:bldP spid="32" grpId="0" animBg="1"/>
      <p:bldP spid="33" grpId="0" animBg="1"/>
      <p:bldP spid="34" grpId="0"/>
      <p:bldP spid="35" grpId="0"/>
      <p:bldP spid="35" grpId="1"/>
      <p:bldP spid="28" grpId="0"/>
      <p:bldP spid="28" grpId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762000" y="2057399"/>
            <a:ext cx="2147590" cy="1295400"/>
            <a:chOff x="914400" y="2095500"/>
            <a:chExt cx="2147590" cy="1295400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524000" y="2095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433810" y="2171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357610" y="2247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81410" y="2324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05210" y="24003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129010" y="2476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066800" y="2552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90600" y="2628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14400" y="2705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" name="X"/>
          <p:cNvSpPr/>
          <p:nvPr/>
        </p:nvSpPr>
        <p:spPr>
          <a:xfrm>
            <a:off x="762000" y="2057399"/>
            <a:ext cx="2147590" cy="9906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86%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(37/43)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3498205" y="2057400"/>
            <a:ext cx="2147590" cy="1295400"/>
            <a:chOff x="914400" y="2095500"/>
            <a:chExt cx="2147590" cy="1295400"/>
          </a:xfrm>
        </p:grpSpPr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524000" y="2095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" name="Picture 19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433810" y="2171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20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357610" y="2247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81410" y="2324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" name="Picture 22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05210" y="24003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129010" y="2476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066800" y="2552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90600" y="2628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14400" y="2705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" name="X"/>
          <p:cNvSpPr/>
          <p:nvPr/>
        </p:nvSpPr>
        <p:spPr>
          <a:xfrm>
            <a:off x="3498205" y="2057399"/>
            <a:ext cx="2147590" cy="9906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83%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(45/54)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6248400" y="2057399"/>
            <a:ext cx="2147590" cy="1295400"/>
            <a:chOff x="914400" y="2095500"/>
            <a:chExt cx="2147590" cy="1295400"/>
          </a:xfrm>
        </p:grpSpPr>
        <p:pic>
          <p:nvPicPr>
            <p:cNvPr id="31" name="Picture 30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524000" y="2095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" name="Picture 31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433810" y="2171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357610" y="2247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" name="Picture 33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81410" y="2324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" name="Picture 34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205210" y="24003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" name="Picture 35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129010" y="24765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" name="Picture 36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1066800" y="25527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" name="Picture 37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90600" y="26289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" name="Picture 38"/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9842" b="70299" l="4988" r="95012"/>
                      </a14:imgEffect>
                      <a14:imgEffect>
                        <a14:saturation sat="40000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69" t="10597" r="5469" b="30636"/>
            <a:stretch/>
          </p:blipFill>
          <p:spPr>
            <a:xfrm>
              <a:off x="914400" y="2705100"/>
              <a:ext cx="153799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" name="X"/>
          <p:cNvSpPr/>
          <p:nvPr/>
        </p:nvSpPr>
        <p:spPr>
          <a:xfrm>
            <a:off x="6248400" y="2057398"/>
            <a:ext cx="2147590" cy="1066801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88%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(28/32)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09602" y="1066800"/>
            <a:ext cx="2438398" cy="533399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</a:t>
            </a: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company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5B9BD5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352801" y="1066801"/>
            <a:ext cx="2438398" cy="533399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B</a:t>
            </a: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company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096001" y="1066800"/>
            <a:ext cx="2438398" cy="533399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company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70AD47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45" name="X"/>
          <p:cNvSpPr/>
          <p:nvPr/>
        </p:nvSpPr>
        <p:spPr>
          <a:xfrm>
            <a:off x="748010" y="4343400"/>
            <a:ext cx="2161580" cy="9144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Up to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1.0×10</a:t>
            </a:r>
            <a:r>
              <a:rPr kumimoji="0" lang="en-US" sz="4400" b="1" i="0" u="none" strike="noStrike" kern="1200" cap="none" spc="0" normalizeH="0" baseline="30000" noProof="0" dirty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7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 </a:t>
            </a:r>
            <a:b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</a:b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errors </a:t>
            </a:r>
          </a:p>
        </p:txBody>
      </p:sp>
      <p:sp>
        <p:nvSpPr>
          <p:cNvPr id="46" name="X"/>
          <p:cNvSpPr/>
          <p:nvPr/>
        </p:nvSpPr>
        <p:spPr>
          <a:xfrm>
            <a:off x="3484215" y="4343400"/>
            <a:ext cx="2161580" cy="9144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Up to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2.7×10</a:t>
            </a:r>
            <a:r>
              <a:rPr kumimoji="0" lang="en-US" sz="4400" b="1" i="0" u="none" strike="noStrike" kern="1200" cap="none" spc="0" normalizeH="0" baseline="3000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6</a:t>
            </a:r>
            <a:b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</a:b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errors </a:t>
            </a:r>
          </a:p>
        </p:txBody>
      </p:sp>
      <p:sp>
        <p:nvSpPr>
          <p:cNvPr id="47" name="X"/>
          <p:cNvSpPr/>
          <p:nvPr/>
        </p:nvSpPr>
        <p:spPr>
          <a:xfrm>
            <a:off x="6234410" y="4343400"/>
            <a:ext cx="2161580" cy="9144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Up to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3.3×10</a:t>
            </a:r>
            <a:r>
              <a:rPr kumimoji="0" lang="en-US" sz="4400" b="1" i="0" u="none" strike="noStrike" kern="1200" cap="none" spc="0" normalizeH="0" baseline="30000" noProof="0" dirty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5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  <a:t> </a:t>
            </a:r>
            <a:b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Courier New" panose="02070309020205020404" pitchFamily="49" charset="0"/>
              </a:rPr>
            </a:b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errors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D2B188-1D62-4FCA-8363-938AD4629BBB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mbria Math" panose="02040503050406030204" pitchFamily="18" charset="0"/>
              <a:ea typeface="Cambria Math" panose="02040503050406030204" pitchFamily="18" charset="0"/>
              <a:cs typeface="+mn-cs"/>
            </a:endParaRPr>
          </a:p>
        </p:txBody>
      </p:sp>
      <p:sp>
        <p:nvSpPr>
          <p:cNvPr id="48" name="Title 1"/>
          <p:cNvSpPr>
            <a:spLocks noGrp="1"/>
          </p:cNvSpPr>
          <p:nvPr>
            <p:ph type="title"/>
          </p:nvPr>
        </p:nvSpPr>
        <p:spPr>
          <a:xfrm>
            <a:off x="228600" y="-2738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Most DRAM Modules Are Vulnerable</a:t>
            </a:r>
          </a:p>
        </p:txBody>
      </p:sp>
      <p:sp>
        <p:nvSpPr>
          <p:cNvPr id="44" name="Rectangle 43"/>
          <p:cNvSpPr/>
          <p:nvPr/>
        </p:nvSpPr>
        <p:spPr>
          <a:xfrm>
            <a:off x="107950" y="6165304"/>
            <a:ext cx="8568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  <a:hlinkClick r:id="rId5"/>
              </a:rPr>
              <a:t>Flipping Bits in Memory Without Accessing Them: An Experimental Study of DRAM Disturbance Errors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,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(Kim et al., ISCA 2014)</a:t>
            </a:r>
          </a:p>
        </p:txBody>
      </p:sp>
    </p:spTree>
    <p:extLst>
      <p:ext uri="{BB962C8B-B14F-4D97-AF65-F5344CB8AC3E}">
        <p14:creationId xmlns:p14="http://schemas.microsoft.com/office/powerpoint/2010/main" val="3163869474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reErrors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2"/>
          </a:xfrm>
        </p:spPr>
      </p:pic>
      <p:pic>
        <p:nvPicPr>
          <p:cNvPr id="8" name="AllError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1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D2B188-1D62-4FCA-8363-938AD4629BBB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mbria Math" panose="02040503050406030204" pitchFamily="18" charset="0"/>
              <a:ea typeface="Cambria Math" panose="02040503050406030204" pitchFamily="18" charset="0"/>
              <a:cs typeface="+mn-cs"/>
            </a:endParaRPr>
          </a:p>
        </p:txBody>
      </p:sp>
      <p:sp>
        <p:nvSpPr>
          <p:cNvPr id="14" name="Curtain1"/>
          <p:cNvSpPr/>
          <p:nvPr/>
        </p:nvSpPr>
        <p:spPr>
          <a:xfrm>
            <a:off x="2133601" y="1424940"/>
            <a:ext cx="2141220" cy="3497580"/>
          </a:xfrm>
          <a:prstGeom prst="rect">
            <a:avLst/>
          </a:prstGeom>
          <a:solidFill>
            <a:srgbClr val="CDCD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Second"/>
          <p:cNvSpPr/>
          <p:nvPr/>
        </p:nvSpPr>
        <p:spPr>
          <a:xfrm>
            <a:off x="4832032" y="3679825"/>
            <a:ext cx="382905" cy="381001"/>
          </a:xfrm>
          <a:prstGeom prst="ellipse">
            <a:avLst/>
          </a:prstGeom>
          <a:noFill/>
          <a:ln w="19050">
            <a:solidFill>
              <a:srgbClr val="699FD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hird"/>
          <p:cNvSpPr/>
          <p:nvPr/>
        </p:nvSpPr>
        <p:spPr>
          <a:xfrm>
            <a:off x="5093970" y="1685925"/>
            <a:ext cx="382905" cy="381001"/>
          </a:xfrm>
          <a:prstGeom prst="ellipse">
            <a:avLst/>
          </a:prstGeom>
          <a:noFill/>
          <a:ln w="19050">
            <a:solidFill>
              <a:srgbClr val="F27A3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Curtain2"/>
          <p:cNvSpPr/>
          <p:nvPr/>
        </p:nvSpPr>
        <p:spPr>
          <a:xfrm>
            <a:off x="4274820" y="1424940"/>
            <a:ext cx="3670737" cy="3497580"/>
          </a:xfrm>
          <a:prstGeom prst="rect">
            <a:avLst/>
          </a:prstGeom>
          <a:solidFill>
            <a:srgbClr val="CDCD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Recent DRAM Is More Vulnerable</a:t>
            </a:r>
          </a:p>
        </p:txBody>
      </p:sp>
    </p:spTree>
    <p:extLst>
      <p:ext uri="{BB962C8B-B14F-4D97-AF65-F5344CB8AC3E}">
        <p14:creationId xmlns:p14="http://schemas.microsoft.com/office/powerpoint/2010/main" val="3570499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1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reErrors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2"/>
          </a:xfrm>
        </p:spPr>
      </p:pic>
      <p:pic>
        <p:nvPicPr>
          <p:cNvPr id="8" name="AllError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1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D2B188-1D62-4FCA-8363-938AD4629BBB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mbria Math" panose="02040503050406030204" pitchFamily="18" charset="0"/>
              <a:ea typeface="Cambria Math" panose="02040503050406030204" pitchFamily="18" charset="0"/>
              <a:cs typeface="+mn-cs"/>
            </a:endParaRPr>
          </a:p>
        </p:txBody>
      </p:sp>
      <p:sp>
        <p:nvSpPr>
          <p:cNvPr id="12" name="Second"/>
          <p:cNvSpPr/>
          <p:nvPr/>
        </p:nvSpPr>
        <p:spPr>
          <a:xfrm>
            <a:off x="4832032" y="3679825"/>
            <a:ext cx="382905" cy="381001"/>
          </a:xfrm>
          <a:prstGeom prst="ellipse">
            <a:avLst/>
          </a:prstGeom>
          <a:noFill/>
          <a:ln w="19050">
            <a:solidFill>
              <a:srgbClr val="699FD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hird"/>
          <p:cNvSpPr/>
          <p:nvPr/>
        </p:nvSpPr>
        <p:spPr>
          <a:xfrm>
            <a:off x="5093970" y="1685925"/>
            <a:ext cx="382905" cy="381001"/>
          </a:xfrm>
          <a:prstGeom prst="ellipse">
            <a:avLst/>
          </a:prstGeom>
          <a:noFill/>
          <a:ln w="19050">
            <a:solidFill>
              <a:srgbClr val="F27A3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Curtain2"/>
          <p:cNvSpPr/>
          <p:nvPr/>
        </p:nvSpPr>
        <p:spPr>
          <a:xfrm>
            <a:off x="4274820" y="1424940"/>
            <a:ext cx="3670737" cy="3497580"/>
          </a:xfrm>
          <a:prstGeom prst="rect">
            <a:avLst/>
          </a:prstGeom>
          <a:solidFill>
            <a:srgbClr val="CDCD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First Appearance"/>
          <p:cNvSpPr/>
          <p:nvPr/>
        </p:nvSpPr>
        <p:spPr>
          <a:xfrm>
            <a:off x="3192780" y="2430781"/>
            <a:ext cx="2023110" cy="845819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70AE46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First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70AE46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Appearance</a:t>
            </a:r>
          </a:p>
        </p:txBody>
      </p:sp>
      <p:sp>
        <p:nvSpPr>
          <p:cNvPr id="3" name="First"/>
          <p:cNvSpPr/>
          <p:nvPr/>
        </p:nvSpPr>
        <p:spPr>
          <a:xfrm>
            <a:off x="4016374" y="3305175"/>
            <a:ext cx="382905" cy="381001"/>
          </a:xfrm>
          <a:prstGeom prst="ellipse">
            <a:avLst/>
          </a:prstGeom>
          <a:noFill/>
          <a:ln w="19050">
            <a:solidFill>
              <a:srgbClr val="6EAE3F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Recent DRAM Is More Vulnerable</a:t>
            </a:r>
          </a:p>
        </p:txBody>
      </p:sp>
    </p:spTree>
    <p:extLst>
      <p:ext uri="{BB962C8B-B14F-4D97-AF65-F5344CB8AC3E}">
        <p14:creationId xmlns:p14="http://schemas.microsoft.com/office/powerpoint/2010/main" val="1614906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9" grpId="0"/>
      <p:bldP spid="3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reErrors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2"/>
          </a:xfrm>
        </p:spPr>
      </p:pic>
      <p:pic>
        <p:nvPicPr>
          <p:cNvPr id="8" name="AllError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682" y="990600"/>
            <a:ext cx="6731875" cy="4651891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D2B188-1D62-4FCA-8363-938AD4629BBB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mbria Math" panose="02040503050406030204" pitchFamily="18" charset="0"/>
              <a:ea typeface="Cambria Math" panose="02040503050406030204" pitchFamily="18" charset="0"/>
              <a:cs typeface="+mn-cs"/>
            </a:endParaRPr>
          </a:p>
        </p:txBody>
      </p:sp>
      <p:sp>
        <p:nvSpPr>
          <p:cNvPr id="12" name="Second"/>
          <p:cNvSpPr/>
          <p:nvPr/>
        </p:nvSpPr>
        <p:spPr>
          <a:xfrm>
            <a:off x="4832032" y="3679825"/>
            <a:ext cx="382905" cy="381001"/>
          </a:xfrm>
          <a:prstGeom prst="ellipse">
            <a:avLst/>
          </a:prstGeom>
          <a:noFill/>
          <a:ln w="19050">
            <a:solidFill>
              <a:srgbClr val="699FD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hird"/>
          <p:cNvSpPr/>
          <p:nvPr/>
        </p:nvSpPr>
        <p:spPr>
          <a:xfrm>
            <a:off x="5093970" y="1685925"/>
            <a:ext cx="382905" cy="381001"/>
          </a:xfrm>
          <a:prstGeom prst="ellipse">
            <a:avLst/>
          </a:prstGeom>
          <a:noFill/>
          <a:ln w="19050">
            <a:solidFill>
              <a:srgbClr val="F27A3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Punchline"/>
          <p:cNvSpPr txBox="1"/>
          <p:nvPr/>
        </p:nvSpPr>
        <p:spPr>
          <a:xfrm>
            <a:off x="228600" y="5718692"/>
            <a:ext cx="8686800" cy="758308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All modules from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  <a:t>2012–2013 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are vulnerable</a:t>
            </a:r>
          </a:p>
        </p:txBody>
      </p:sp>
      <p:sp>
        <p:nvSpPr>
          <p:cNvPr id="19" name="RedBox"/>
          <p:cNvSpPr/>
          <p:nvPr/>
        </p:nvSpPr>
        <p:spPr>
          <a:xfrm>
            <a:off x="5454650" y="1442720"/>
            <a:ext cx="1660525" cy="3405505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First Appearance"/>
          <p:cNvSpPr/>
          <p:nvPr/>
        </p:nvSpPr>
        <p:spPr>
          <a:xfrm>
            <a:off x="3192780" y="2430781"/>
            <a:ext cx="2023110" cy="845819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70AE46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First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70AE46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Appearance</a:t>
            </a:r>
          </a:p>
        </p:txBody>
      </p:sp>
      <p:sp>
        <p:nvSpPr>
          <p:cNvPr id="3" name="First"/>
          <p:cNvSpPr/>
          <p:nvPr/>
        </p:nvSpPr>
        <p:spPr>
          <a:xfrm>
            <a:off x="4016374" y="3305175"/>
            <a:ext cx="382905" cy="381001"/>
          </a:xfrm>
          <a:prstGeom prst="ellipse">
            <a:avLst/>
          </a:prstGeom>
          <a:noFill/>
          <a:ln w="19050">
            <a:solidFill>
              <a:srgbClr val="6EAE3F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Recent DRAM Is More Vulnerable</a:t>
            </a:r>
          </a:p>
        </p:txBody>
      </p:sp>
    </p:spTree>
    <p:extLst>
      <p:ext uri="{BB962C8B-B14F-4D97-AF65-F5344CB8AC3E}">
        <p14:creationId xmlns:p14="http://schemas.microsoft.com/office/powerpoint/2010/main" val="1146398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9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278" y="990600"/>
            <a:ext cx="3761672" cy="254203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1133770"/>
            <a:ext cx="1752600" cy="1752600"/>
          </a:xfrm>
          <a:prstGeom prst="rect">
            <a:avLst/>
          </a:prstGeom>
        </p:spPr>
      </p:pic>
      <p:sp>
        <p:nvSpPr>
          <p:cNvPr id="3" name="Left-Right Arrow 2"/>
          <p:cNvSpPr/>
          <p:nvPr/>
        </p:nvSpPr>
        <p:spPr>
          <a:xfrm>
            <a:off x="3429000" y="1567009"/>
            <a:ext cx="1411106" cy="895352"/>
          </a:xfrm>
          <a:prstGeom prst="left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5616" y="1484784"/>
            <a:ext cx="2448272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CPU</a:t>
            </a:r>
          </a:p>
        </p:txBody>
      </p:sp>
      <p:sp>
        <p:nvSpPr>
          <p:cNvPr id="4" name="Rectangle 3"/>
          <p:cNvSpPr/>
          <p:nvPr/>
        </p:nvSpPr>
        <p:spPr>
          <a:xfrm>
            <a:off x="4753678" y="2762545"/>
            <a:ext cx="3761672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CPU"/>
          <p:cNvSpPr/>
          <p:nvPr/>
        </p:nvSpPr>
        <p:spPr>
          <a:xfrm>
            <a:off x="457200" y="3200400"/>
            <a:ext cx="3657600" cy="3104856"/>
          </a:xfrm>
          <a:prstGeom prst="roundRect">
            <a:avLst>
              <a:gd name="adj" fmla="val 11319"/>
            </a:avLst>
          </a:prstGeom>
          <a:solidFill>
            <a:srgbClr val="0D3533"/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loop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: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mov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%eax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mov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%ebx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clflush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  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clflush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mfence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jmp </a:t>
            </a:r>
            <a:r>
              <a:rPr kumimoji="0" lang="en-US" sz="2800" b="0" i="0" u="sng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loop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324544" y="6453336"/>
            <a:ext cx="70567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Download from: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6"/>
              </a:rPr>
              <a:t>https://github.com/CMU-SAFARI/rowhammer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1484784"/>
            <a:ext cx="4572000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DRAM Module</a:t>
            </a:r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228600" y="44624"/>
            <a:ext cx="8915400" cy="1066800"/>
          </a:xfrm>
        </p:spPr>
        <p:txBody>
          <a:bodyPr/>
          <a:lstStyle/>
          <a:p>
            <a:r>
              <a:rPr lang="en-US" sz="4000" b="0" dirty="0">
                <a:solidFill>
                  <a:srgbClr val="1A5712"/>
                </a:solidFill>
                <a:latin typeface="Garamond"/>
                <a:cs typeface="Garamond"/>
              </a:rPr>
              <a:t>A Simple Program Can Induce Many Errors</a:t>
            </a:r>
          </a:p>
        </p:txBody>
      </p:sp>
      <p:sp>
        <p:nvSpPr>
          <p:cNvPr id="54" name="DRAM"/>
          <p:cNvSpPr/>
          <p:nvPr/>
        </p:nvSpPr>
        <p:spPr>
          <a:xfrm>
            <a:off x="5029200" y="3200400"/>
            <a:ext cx="3657599" cy="3104856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5" name="YArrow"/>
          <p:cNvCxnSpPr>
            <a:stCxn id="57" idx="3"/>
            <a:endCxn id="61" idx="1"/>
          </p:cNvCxnSpPr>
          <p:nvPr/>
        </p:nvCxnSpPr>
        <p:spPr>
          <a:xfrm>
            <a:off x="5715000" y="5337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Y"/>
          <p:cNvSpPr/>
          <p:nvPr/>
        </p:nvSpPr>
        <p:spPr>
          <a:xfrm>
            <a:off x="5105401" y="5146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cxnSp>
        <p:nvCxnSpPr>
          <p:cNvPr id="58" name="XArrow"/>
          <p:cNvCxnSpPr>
            <a:stCxn id="59" idx="3"/>
          </p:cNvCxnSpPr>
          <p:nvPr/>
        </p:nvCxnSpPr>
        <p:spPr>
          <a:xfrm>
            <a:off x="5715000" y="4194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X"/>
          <p:cNvSpPr/>
          <p:nvPr/>
        </p:nvSpPr>
        <p:spPr>
          <a:xfrm>
            <a:off x="5105401" y="4003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0" name="Row"/>
          <p:cNvSpPr/>
          <p:nvPr/>
        </p:nvSpPr>
        <p:spPr>
          <a:xfrm>
            <a:off x="6096000" y="5527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1" name="RowY"/>
          <p:cNvSpPr/>
          <p:nvPr/>
        </p:nvSpPr>
        <p:spPr>
          <a:xfrm>
            <a:off x="6096000" y="5146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2" name="Row"/>
          <p:cNvSpPr/>
          <p:nvPr/>
        </p:nvSpPr>
        <p:spPr>
          <a:xfrm>
            <a:off x="6096000" y="4765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3" name="Row"/>
          <p:cNvSpPr/>
          <p:nvPr/>
        </p:nvSpPr>
        <p:spPr>
          <a:xfrm>
            <a:off x="6096000" y="4384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4" name="RowX"/>
          <p:cNvSpPr/>
          <p:nvPr/>
        </p:nvSpPr>
        <p:spPr>
          <a:xfrm>
            <a:off x="6096000" y="4003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5" name="Row"/>
          <p:cNvSpPr/>
          <p:nvPr/>
        </p:nvSpPr>
        <p:spPr>
          <a:xfrm>
            <a:off x="6096000" y="3622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981396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278" y="990600"/>
            <a:ext cx="3761672" cy="254203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1133770"/>
            <a:ext cx="1752600" cy="1752600"/>
          </a:xfrm>
          <a:prstGeom prst="rect">
            <a:avLst/>
          </a:prstGeom>
        </p:spPr>
      </p:pic>
      <p:sp>
        <p:nvSpPr>
          <p:cNvPr id="3" name="Left-Right Arrow 2"/>
          <p:cNvSpPr/>
          <p:nvPr/>
        </p:nvSpPr>
        <p:spPr>
          <a:xfrm>
            <a:off x="3429000" y="1567009"/>
            <a:ext cx="1411106" cy="895352"/>
          </a:xfrm>
          <a:prstGeom prst="left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5616" y="1484784"/>
            <a:ext cx="2448272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CPU</a:t>
            </a:r>
          </a:p>
        </p:txBody>
      </p:sp>
      <p:sp>
        <p:nvSpPr>
          <p:cNvPr id="4" name="Rectangle 3"/>
          <p:cNvSpPr/>
          <p:nvPr/>
        </p:nvSpPr>
        <p:spPr>
          <a:xfrm>
            <a:off x="4753678" y="2762545"/>
            <a:ext cx="3761672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324544" y="6453336"/>
            <a:ext cx="70567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Download from: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6"/>
              </a:rPr>
              <a:t>https://github.com/CMU-SAFARI/rowhammer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1484784"/>
            <a:ext cx="4572000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DRAM Module</a:t>
            </a:r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228600" y="44624"/>
            <a:ext cx="8915400" cy="1066800"/>
          </a:xfrm>
        </p:spPr>
        <p:txBody>
          <a:bodyPr/>
          <a:lstStyle/>
          <a:p>
            <a:r>
              <a:rPr lang="en-US" sz="4000" b="0" dirty="0">
                <a:solidFill>
                  <a:srgbClr val="1A5712"/>
                </a:solidFill>
                <a:latin typeface="Garamond"/>
                <a:cs typeface="Garamond"/>
              </a:rPr>
              <a:t>A Simple Program Can Induce Many Errors</a:t>
            </a:r>
          </a:p>
        </p:txBody>
      </p:sp>
      <p:sp>
        <p:nvSpPr>
          <p:cNvPr id="54" name="DRAM"/>
          <p:cNvSpPr/>
          <p:nvPr/>
        </p:nvSpPr>
        <p:spPr>
          <a:xfrm>
            <a:off x="5029200" y="3200400"/>
            <a:ext cx="3657599" cy="3104856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5" name="YArrow"/>
          <p:cNvCxnSpPr>
            <a:stCxn id="57" idx="3"/>
            <a:endCxn id="61" idx="1"/>
          </p:cNvCxnSpPr>
          <p:nvPr/>
        </p:nvCxnSpPr>
        <p:spPr>
          <a:xfrm>
            <a:off x="5715000" y="5337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Y"/>
          <p:cNvSpPr/>
          <p:nvPr/>
        </p:nvSpPr>
        <p:spPr>
          <a:xfrm>
            <a:off x="5105401" y="5146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cxnSp>
        <p:nvCxnSpPr>
          <p:cNvPr id="58" name="XArrow"/>
          <p:cNvCxnSpPr>
            <a:stCxn id="59" idx="3"/>
          </p:cNvCxnSpPr>
          <p:nvPr/>
        </p:nvCxnSpPr>
        <p:spPr>
          <a:xfrm>
            <a:off x="5715000" y="4194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X"/>
          <p:cNvSpPr/>
          <p:nvPr/>
        </p:nvSpPr>
        <p:spPr>
          <a:xfrm>
            <a:off x="5105401" y="4003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0" name="Row"/>
          <p:cNvSpPr/>
          <p:nvPr/>
        </p:nvSpPr>
        <p:spPr>
          <a:xfrm>
            <a:off x="6096000" y="5527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1" name="RowY"/>
          <p:cNvSpPr/>
          <p:nvPr/>
        </p:nvSpPr>
        <p:spPr>
          <a:xfrm>
            <a:off x="6096000" y="5146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2" name="Row"/>
          <p:cNvSpPr/>
          <p:nvPr/>
        </p:nvSpPr>
        <p:spPr>
          <a:xfrm>
            <a:off x="6096000" y="4765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3" name="Row"/>
          <p:cNvSpPr/>
          <p:nvPr/>
        </p:nvSpPr>
        <p:spPr>
          <a:xfrm>
            <a:off x="6096000" y="4384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4" name="RowX"/>
          <p:cNvSpPr/>
          <p:nvPr/>
        </p:nvSpPr>
        <p:spPr>
          <a:xfrm>
            <a:off x="6096000" y="4003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5" name="Row"/>
          <p:cNvSpPr/>
          <p:nvPr/>
        </p:nvSpPr>
        <p:spPr>
          <a:xfrm>
            <a:off x="6096000" y="3622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22" name="CPU"/>
          <p:cNvSpPr/>
          <p:nvPr/>
        </p:nvSpPr>
        <p:spPr>
          <a:xfrm>
            <a:off x="419100" y="3352800"/>
            <a:ext cx="4152900" cy="3048001"/>
          </a:xfrm>
          <a:prstGeom prst="rect">
            <a:avLst/>
          </a:prstGeom>
          <a:noFill/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00050" marR="0" lvl="0" indent="-4000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Avoid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cache hits</a:t>
            </a:r>
          </a:p>
          <a:p>
            <a:pPr marL="742950" marR="0" lvl="1" indent="-2857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Flush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 from cache</a:t>
            </a:r>
          </a:p>
          <a:p>
            <a:pPr marL="400050" marR="0" lvl="0" indent="-4000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Courier New" panose="02070309020205020404" pitchFamily="49" charset="0"/>
            </a:endParaRPr>
          </a:p>
          <a:p>
            <a:pPr marL="400050" marR="0" lvl="0" indent="-4000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Avoid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row hits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 to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</a:p>
          <a:p>
            <a:pPr marL="742950" marR="0" lvl="1" indent="-2857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Read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 in another row</a:t>
            </a:r>
          </a:p>
        </p:txBody>
      </p:sp>
    </p:spTree>
    <p:extLst>
      <p:ext uri="{BB962C8B-B14F-4D97-AF65-F5344CB8AC3E}">
        <p14:creationId xmlns:p14="http://schemas.microsoft.com/office/powerpoint/2010/main" val="3227053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278" y="990600"/>
            <a:ext cx="3761672" cy="254203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1133770"/>
            <a:ext cx="1752600" cy="1752600"/>
          </a:xfrm>
          <a:prstGeom prst="rect">
            <a:avLst/>
          </a:prstGeom>
        </p:spPr>
      </p:pic>
      <p:sp>
        <p:nvSpPr>
          <p:cNvPr id="3" name="Left-Right Arrow 2"/>
          <p:cNvSpPr/>
          <p:nvPr/>
        </p:nvSpPr>
        <p:spPr>
          <a:xfrm>
            <a:off x="3429000" y="1567009"/>
            <a:ext cx="1411106" cy="895352"/>
          </a:xfrm>
          <a:prstGeom prst="left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5616" y="1484784"/>
            <a:ext cx="2448272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CPU</a:t>
            </a:r>
          </a:p>
        </p:txBody>
      </p:sp>
      <p:sp>
        <p:nvSpPr>
          <p:cNvPr id="4" name="Rectangle 3"/>
          <p:cNvSpPr/>
          <p:nvPr/>
        </p:nvSpPr>
        <p:spPr>
          <a:xfrm>
            <a:off x="4753678" y="2762545"/>
            <a:ext cx="3761672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CPU"/>
          <p:cNvSpPr/>
          <p:nvPr/>
        </p:nvSpPr>
        <p:spPr>
          <a:xfrm>
            <a:off x="457200" y="3200400"/>
            <a:ext cx="3657600" cy="3104856"/>
          </a:xfrm>
          <a:prstGeom prst="roundRect">
            <a:avLst>
              <a:gd name="adj" fmla="val 11319"/>
            </a:avLst>
          </a:prstGeom>
          <a:solidFill>
            <a:srgbClr val="0D3533"/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loop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: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mov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%eax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mov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%ebx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clflush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  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clflush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mfence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jmp </a:t>
            </a:r>
            <a:r>
              <a:rPr kumimoji="0" lang="en-US" sz="2800" b="0" i="0" u="sng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loop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324544" y="6453336"/>
            <a:ext cx="70567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Download from: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6"/>
              </a:rPr>
              <a:t>https://github.com/CMU-SAFARI/rowhammer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1484784"/>
            <a:ext cx="4572000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DRAM Module</a:t>
            </a:r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228600" y="44624"/>
            <a:ext cx="8915400" cy="1066800"/>
          </a:xfrm>
        </p:spPr>
        <p:txBody>
          <a:bodyPr/>
          <a:lstStyle/>
          <a:p>
            <a:r>
              <a:rPr lang="en-US" sz="4000" b="0" dirty="0">
                <a:solidFill>
                  <a:srgbClr val="1A5712"/>
                </a:solidFill>
                <a:latin typeface="Garamond"/>
                <a:cs typeface="Garamond"/>
              </a:rPr>
              <a:t>A Simple Program Can Induce Many Errors</a:t>
            </a:r>
          </a:p>
        </p:txBody>
      </p:sp>
      <p:sp>
        <p:nvSpPr>
          <p:cNvPr id="54" name="DRAM"/>
          <p:cNvSpPr/>
          <p:nvPr/>
        </p:nvSpPr>
        <p:spPr>
          <a:xfrm>
            <a:off x="5029200" y="3200400"/>
            <a:ext cx="3657599" cy="3104856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Row"/>
          <p:cNvSpPr/>
          <p:nvPr/>
        </p:nvSpPr>
        <p:spPr>
          <a:xfrm>
            <a:off x="6096000" y="5527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57" name="RowY"/>
          <p:cNvSpPr/>
          <p:nvPr/>
        </p:nvSpPr>
        <p:spPr>
          <a:xfrm>
            <a:off x="6096000" y="5146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 </a:t>
            </a:r>
          </a:p>
        </p:txBody>
      </p:sp>
      <p:sp>
        <p:nvSpPr>
          <p:cNvPr id="58" name="Row"/>
          <p:cNvSpPr/>
          <p:nvPr/>
        </p:nvSpPr>
        <p:spPr>
          <a:xfrm>
            <a:off x="6096000" y="4765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59" name="Row"/>
          <p:cNvSpPr/>
          <p:nvPr/>
        </p:nvSpPr>
        <p:spPr>
          <a:xfrm>
            <a:off x="6096000" y="4384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0" name="RowX"/>
          <p:cNvSpPr/>
          <p:nvPr/>
        </p:nvSpPr>
        <p:spPr>
          <a:xfrm>
            <a:off x="6096000" y="4003764"/>
            <a:ext cx="2133600" cy="381000"/>
          </a:xfrm>
          <a:prstGeom prst="rect">
            <a:avLst/>
          </a:prstGeom>
          <a:solidFill>
            <a:srgbClr val="FF8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 </a:t>
            </a:r>
          </a:p>
        </p:txBody>
      </p:sp>
      <p:sp>
        <p:nvSpPr>
          <p:cNvPr id="61" name="Row"/>
          <p:cNvSpPr/>
          <p:nvPr/>
        </p:nvSpPr>
        <p:spPr>
          <a:xfrm>
            <a:off x="6096000" y="3622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cxnSp>
        <p:nvCxnSpPr>
          <p:cNvPr id="62" name="YArrow"/>
          <p:cNvCxnSpPr>
            <a:stCxn id="63" idx="3"/>
          </p:cNvCxnSpPr>
          <p:nvPr/>
        </p:nvCxnSpPr>
        <p:spPr>
          <a:xfrm>
            <a:off x="5715000" y="5337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Y"/>
          <p:cNvSpPr/>
          <p:nvPr/>
        </p:nvSpPr>
        <p:spPr>
          <a:xfrm>
            <a:off x="5105401" y="5146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cxnSp>
        <p:nvCxnSpPr>
          <p:cNvPr id="64" name="XArrow"/>
          <p:cNvCxnSpPr>
            <a:stCxn id="65" idx="3"/>
          </p:cNvCxnSpPr>
          <p:nvPr/>
        </p:nvCxnSpPr>
        <p:spPr>
          <a:xfrm>
            <a:off x="5715000" y="4194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X"/>
          <p:cNvSpPr/>
          <p:nvPr/>
        </p:nvSpPr>
        <p:spPr>
          <a:xfrm>
            <a:off x="5105401" y="4003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676366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278" y="990600"/>
            <a:ext cx="3761672" cy="254203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1133770"/>
            <a:ext cx="1752600" cy="1752600"/>
          </a:xfrm>
          <a:prstGeom prst="rect">
            <a:avLst/>
          </a:prstGeom>
        </p:spPr>
      </p:pic>
      <p:sp>
        <p:nvSpPr>
          <p:cNvPr id="3" name="Left-Right Arrow 2"/>
          <p:cNvSpPr/>
          <p:nvPr/>
        </p:nvSpPr>
        <p:spPr>
          <a:xfrm>
            <a:off x="3429000" y="1567009"/>
            <a:ext cx="1411106" cy="895352"/>
          </a:xfrm>
          <a:prstGeom prst="left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5616" y="1484784"/>
            <a:ext cx="2448272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CPU</a:t>
            </a:r>
          </a:p>
        </p:txBody>
      </p:sp>
      <p:sp>
        <p:nvSpPr>
          <p:cNvPr id="4" name="Rectangle 3"/>
          <p:cNvSpPr/>
          <p:nvPr/>
        </p:nvSpPr>
        <p:spPr>
          <a:xfrm>
            <a:off x="4753678" y="2762545"/>
            <a:ext cx="3761672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CPU"/>
          <p:cNvSpPr/>
          <p:nvPr/>
        </p:nvSpPr>
        <p:spPr>
          <a:xfrm>
            <a:off x="457200" y="3200400"/>
            <a:ext cx="3657600" cy="3104856"/>
          </a:xfrm>
          <a:prstGeom prst="roundRect">
            <a:avLst>
              <a:gd name="adj" fmla="val 11319"/>
            </a:avLst>
          </a:prstGeom>
          <a:solidFill>
            <a:srgbClr val="0D3533"/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loop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: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mov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%eax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mov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%ebx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clflush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  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clflush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mfence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jmp </a:t>
            </a:r>
            <a:r>
              <a:rPr kumimoji="0" lang="en-US" sz="2800" b="0" i="0" u="sng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loop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324544" y="6453336"/>
            <a:ext cx="70567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Download from: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6"/>
              </a:rPr>
              <a:t>https://github.com/CMU-SAFARI/rowhammer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1484784"/>
            <a:ext cx="4572000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DRAM Module</a:t>
            </a:r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228600" y="44624"/>
            <a:ext cx="8915400" cy="1066800"/>
          </a:xfrm>
        </p:spPr>
        <p:txBody>
          <a:bodyPr/>
          <a:lstStyle/>
          <a:p>
            <a:r>
              <a:rPr lang="en-US" sz="4000" b="0" dirty="0">
                <a:solidFill>
                  <a:srgbClr val="1A5712"/>
                </a:solidFill>
                <a:latin typeface="Garamond"/>
                <a:cs typeface="Garamond"/>
              </a:rPr>
              <a:t>A Simple Program Can Induce Many Errors</a:t>
            </a:r>
          </a:p>
        </p:txBody>
      </p:sp>
      <p:sp>
        <p:nvSpPr>
          <p:cNvPr id="54" name="DRAM"/>
          <p:cNvSpPr/>
          <p:nvPr/>
        </p:nvSpPr>
        <p:spPr>
          <a:xfrm>
            <a:off x="5029200" y="3200400"/>
            <a:ext cx="3657599" cy="3104856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Row"/>
          <p:cNvSpPr/>
          <p:nvPr/>
        </p:nvSpPr>
        <p:spPr>
          <a:xfrm>
            <a:off x="6096000" y="5527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57" name="RowY"/>
          <p:cNvSpPr/>
          <p:nvPr/>
        </p:nvSpPr>
        <p:spPr>
          <a:xfrm>
            <a:off x="6096000" y="5146764"/>
            <a:ext cx="2133600" cy="381000"/>
          </a:xfrm>
          <a:prstGeom prst="rect">
            <a:avLst/>
          </a:prstGeom>
          <a:solidFill>
            <a:srgbClr val="FF8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 </a:t>
            </a:r>
          </a:p>
        </p:txBody>
      </p:sp>
      <p:sp>
        <p:nvSpPr>
          <p:cNvPr id="58" name="Row"/>
          <p:cNvSpPr/>
          <p:nvPr/>
        </p:nvSpPr>
        <p:spPr>
          <a:xfrm>
            <a:off x="6096000" y="4765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59" name="Row"/>
          <p:cNvSpPr/>
          <p:nvPr/>
        </p:nvSpPr>
        <p:spPr>
          <a:xfrm>
            <a:off x="6096000" y="4384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60" name="RowX"/>
          <p:cNvSpPr/>
          <p:nvPr/>
        </p:nvSpPr>
        <p:spPr>
          <a:xfrm>
            <a:off x="6096000" y="4003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 </a:t>
            </a:r>
          </a:p>
        </p:txBody>
      </p:sp>
      <p:sp>
        <p:nvSpPr>
          <p:cNvPr id="61" name="Row"/>
          <p:cNvSpPr/>
          <p:nvPr/>
        </p:nvSpPr>
        <p:spPr>
          <a:xfrm>
            <a:off x="6096000" y="3622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cxnSp>
        <p:nvCxnSpPr>
          <p:cNvPr id="62" name="YArrow"/>
          <p:cNvCxnSpPr>
            <a:stCxn id="63" idx="3"/>
          </p:cNvCxnSpPr>
          <p:nvPr/>
        </p:nvCxnSpPr>
        <p:spPr>
          <a:xfrm>
            <a:off x="5715000" y="5337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Y"/>
          <p:cNvSpPr/>
          <p:nvPr/>
        </p:nvSpPr>
        <p:spPr>
          <a:xfrm>
            <a:off x="5105401" y="5146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cxnSp>
        <p:nvCxnSpPr>
          <p:cNvPr id="64" name="XArrow"/>
          <p:cNvCxnSpPr>
            <a:stCxn id="65" idx="3"/>
          </p:cNvCxnSpPr>
          <p:nvPr/>
        </p:nvCxnSpPr>
        <p:spPr>
          <a:xfrm>
            <a:off x="5715000" y="4194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X"/>
          <p:cNvSpPr/>
          <p:nvPr/>
        </p:nvSpPr>
        <p:spPr>
          <a:xfrm>
            <a:off x="5105401" y="4003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9834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Performance Perspective (Today)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All of Google’s Data Center Workloads (2015):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1600" y="1618579"/>
            <a:ext cx="6984776" cy="4821475"/>
          </a:xfrm>
          <a:prstGeom prst="rect">
            <a:avLst/>
          </a:prstGeom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3779912" y="2442260"/>
            <a:ext cx="3096344" cy="2304256"/>
          </a:xfrm>
          <a:prstGeom prst="roundRect">
            <a:avLst>
              <a:gd name="adj" fmla="val 16667"/>
            </a:avLst>
          </a:prstGeom>
          <a:noFill/>
          <a:ln w="889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339752" y="6528683"/>
            <a:ext cx="4516749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Kanev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+, “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Profiling a Warehouse-Scale Computer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ISCA 2015.</a:t>
            </a:r>
          </a:p>
        </p:txBody>
      </p:sp>
    </p:spTree>
    <p:extLst>
      <p:ext uri="{BB962C8B-B14F-4D97-AF65-F5344CB8AC3E}">
        <p14:creationId xmlns:p14="http://schemas.microsoft.com/office/powerpoint/2010/main" val="11058666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278" y="990600"/>
            <a:ext cx="3761672" cy="2542032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1133770"/>
            <a:ext cx="1752600" cy="1752600"/>
          </a:xfrm>
          <a:prstGeom prst="rect">
            <a:avLst/>
          </a:prstGeom>
        </p:spPr>
      </p:pic>
      <p:sp>
        <p:nvSpPr>
          <p:cNvPr id="3" name="Left-Right Arrow 2"/>
          <p:cNvSpPr/>
          <p:nvPr/>
        </p:nvSpPr>
        <p:spPr>
          <a:xfrm>
            <a:off x="3429000" y="1567009"/>
            <a:ext cx="1411106" cy="895352"/>
          </a:xfrm>
          <a:prstGeom prst="leftRightArrow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5616" y="1484784"/>
            <a:ext cx="2448272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CPU</a:t>
            </a:r>
          </a:p>
        </p:txBody>
      </p:sp>
      <p:sp>
        <p:nvSpPr>
          <p:cNvPr id="4" name="Rectangle 3"/>
          <p:cNvSpPr/>
          <p:nvPr/>
        </p:nvSpPr>
        <p:spPr>
          <a:xfrm>
            <a:off x="4753678" y="2762545"/>
            <a:ext cx="3761672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DRAM"/>
          <p:cNvSpPr/>
          <p:nvPr/>
        </p:nvSpPr>
        <p:spPr>
          <a:xfrm>
            <a:off x="5029200" y="3200400"/>
            <a:ext cx="3657599" cy="3104856"/>
          </a:xfrm>
          <a:prstGeom prst="roundRect">
            <a:avLst>
              <a:gd name="adj" fmla="val 11319"/>
            </a:avLst>
          </a:prstGeom>
          <a:solidFill>
            <a:schemeClr val="bg1">
              <a:lumMod val="85000"/>
            </a:schemeClr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ow"/>
          <p:cNvSpPr/>
          <p:nvPr/>
        </p:nvSpPr>
        <p:spPr>
          <a:xfrm>
            <a:off x="6096000" y="5527764"/>
            <a:ext cx="2133600" cy="381000"/>
          </a:xfrm>
          <a:prstGeom prst="rect">
            <a:avLst/>
          </a:prstGeom>
          <a:solidFill>
            <a:srgbClr val="FFE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29" name="RowY"/>
          <p:cNvSpPr/>
          <p:nvPr/>
        </p:nvSpPr>
        <p:spPr>
          <a:xfrm>
            <a:off x="6096000" y="5146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 </a:t>
            </a:r>
          </a:p>
        </p:txBody>
      </p:sp>
      <p:sp>
        <p:nvSpPr>
          <p:cNvPr id="30" name="Row"/>
          <p:cNvSpPr/>
          <p:nvPr/>
        </p:nvSpPr>
        <p:spPr>
          <a:xfrm>
            <a:off x="6096000" y="4765764"/>
            <a:ext cx="2133600" cy="381000"/>
          </a:xfrm>
          <a:prstGeom prst="rect">
            <a:avLst/>
          </a:prstGeom>
          <a:solidFill>
            <a:srgbClr val="FFE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31" name="Row"/>
          <p:cNvSpPr/>
          <p:nvPr/>
        </p:nvSpPr>
        <p:spPr>
          <a:xfrm>
            <a:off x="6096000" y="4384764"/>
            <a:ext cx="2133600" cy="381000"/>
          </a:xfrm>
          <a:prstGeom prst="rect">
            <a:avLst/>
          </a:prstGeom>
          <a:solidFill>
            <a:srgbClr val="FFE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32" name="RowX"/>
          <p:cNvSpPr/>
          <p:nvPr/>
        </p:nvSpPr>
        <p:spPr>
          <a:xfrm>
            <a:off x="6096000" y="4003764"/>
            <a:ext cx="2133600" cy="3810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Courier New" panose="02070309020205020404" pitchFamily="49" charset="0"/>
              </a:rPr>
              <a:t> </a:t>
            </a:r>
          </a:p>
        </p:txBody>
      </p:sp>
      <p:sp>
        <p:nvSpPr>
          <p:cNvPr id="33" name="Row"/>
          <p:cNvSpPr/>
          <p:nvPr/>
        </p:nvSpPr>
        <p:spPr>
          <a:xfrm>
            <a:off x="6096000" y="3622764"/>
            <a:ext cx="2133600" cy="381000"/>
          </a:xfrm>
          <a:prstGeom prst="rect">
            <a:avLst/>
          </a:prstGeom>
          <a:solidFill>
            <a:srgbClr val="FFE181"/>
          </a:solidFill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6" name="CPU"/>
          <p:cNvSpPr/>
          <p:nvPr/>
        </p:nvSpPr>
        <p:spPr>
          <a:xfrm>
            <a:off x="457200" y="3200400"/>
            <a:ext cx="3657600" cy="3104856"/>
          </a:xfrm>
          <a:prstGeom prst="roundRect">
            <a:avLst>
              <a:gd name="adj" fmla="val 11319"/>
            </a:avLst>
          </a:prstGeom>
          <a:solidFill>
            <a:srgbClr val="0D3533"/>
          </a:solidFill>
          <a:ln w="571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loop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: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mov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%eax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mov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), %ebx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clflush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  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clflush (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)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mfence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jmp </a:t>
            </a:r>
            <a:r>
              <a:rPr kumimoji="0" lang="en-US" sz="2800" b="0" i="0" u="sng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loop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34" name="Error"/>
          <p:cNvSpPr/>
          <p:nvPr/>
        </p:nvSpPr>
        <p:spPr>
          <a:xfrm>
            <a:off x="6600825" y="4765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Error"/>
          <p:cNvSpPr/>
          <p:nvPr/>
        </p:nvSpPr>
        <p:spPr>
          <a:xfrm>
            <a:off x="6981825" y="5527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Error"/>
          <p:cNvSpPr/>
          <p:nvPr/>
        </p:nvSpPr>
        <p:spPr>
          <a:xfrm>
            <a:off x="6600825" y="5527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Error"/>
          <p:cNvSpPr/>
          <p:nvPr/>
        </p:nvSpPr>
        <p:spPr>
          <a:xfrm>
            <a:off x="7362825" y="5527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Error"/>
          <p:cNvSpPr/>
          <p:nvPr/>
        </p:nvSpPr>
        <p:spPr>
          <a:xfrm>
            <a:off x="7743825" y="4765762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Error"/>
          <p:cNvSpPr/>
          <p:nvPr/>
        </p:nvSpPr>
        <p:spPr>
          <a:xfrm>
            <a:off x="7743825" y="3622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Error"/>
          <p:cNvSpPr/>
          <p:nvPr/>
        </p:nvSpPr>
        <p:spPr>
          <a:xfrm>
            <a:off x="7362825" y="4384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Error"/>
          <p:cNvSpPr/>
          <p:nvPr/>
        </p:nvSpPr>
        <p:spPr>
          <a:xfrm>
            <a:off x="6981825" y="4384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Error"/>
          <p:cNvSpPr/>
          <p:nvPr/>
        </p:nvSpPr>
        <p:spPr>
          <a:xfrm>
            <a:off x="6981825" y="3622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Error"/>
          <p:cNvSpPr/>
          <p:nvPr/>
        </p:nvSpPr>
        <p:spPr>
          <a:xfrm>
            <a:off x="6219825" y="3622764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Error"/>
          <p:cNvSpPr/>
          <p:nvPr/>
        </p:nvSpPr>
        <p:spPr>
          <a:xfrm>
            <a:off x="6219825" y="4384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Error"/>
          <p:cNvSpPr/>
          <p:nvPr/>
        </p:nvSpPr>
        <p:spPr>
          <a:xfrm>
            <a:off x="6219825" y="4765763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Error"/>
          <p:cNvSpPr/>
          <p:nvPr/>
        </p:nvSpPr>
        <p:spPr>
          <a:xfrm>
            <a:off x="7362825" y="4765762"/>
            <a:ext cx="381000" cy="381000"/>
          </a:xfrm>
          <a:prstGeom prst="mathMultiply">
            <a:avLst/>
          </a:prstGeom>
          <a:solidFill>
            <a:schemeClr val="tx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0" name="YArrow"/>
          <p:cNvCxnSpPr>
            <a:stCxn id="51" idx="3"/>
          </p:cNvCxnSpPr>
          <p:nvPr/>
        </p:nvCxnSpPr>
        <p:spPr>
          <a:xfrm>
            <a:off x="5715000" y="5337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Y"/>
          <p:cNvSpPr/>
          <p:nvPr/>
        </p:nvSpPr>
        <p:spPr>
          <a:xfrm>
            <a:off x="5105401" y="5146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Y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cxnSp>
        <p:nvCxnSpPr>
          <p:cNvPr id="52" name="XArrow"/>
          <p:cNvCxnSpPr>
            <a:stCxn id="53" idx="3"/>
          </p:cNvCxnSpPr>
          <p:nvPr/>
        </p:nvCxnSpPr>
        <p:spPr>
          <a:xfrm>
            <a:off x="5715000" y="4194264"/>
            <a:ext cx="381000" cy="0"/>
          </a:xfrm>
          <a:prstGeom prst="straightConnector1">
            <a:avLst/>
          </a:prstGeom>
          <a:ln w="38100" cap="rnd">
            <a:solidFill>
              <a:srgbClr val="FF0000"/>
            </a:solidFill>
            <a:round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X"/>
          <p:cNvSpPr/>
          <p:nvPr/>
        </p:nvSpPr>
        <p:spPr>
          <a:xfrm>
            <a:off x="5105401" y="4003764"/>
            <a:ext cx="609599" cy="381000"/>
          </a:xfrm>
          <a:prstGeom prst="rect">
            <a:avLst/>
          </a:prstGeom>
          <a:noFill/>
          <a:ln w="285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Ins="9144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X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324544" y="6453336"/>
            <a:ext cx="70567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Download from: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6"/>
              </a:rPr>
              <a:t>https://github.com/CMU-SAFARI/rowhammer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1484784"/>
            <a:ext cx="4572000" cy="914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DRAM Module</a:t>
            </a:r>
          </a:p>
        </p:txBody>
      </p:sp>
      <p:sp>
        <p:nvSpPr>
          <p:cNvPr id="56" name="Title 1"/>
          <p:cNvSpPr>
            <a:spLocks noGrp="1"/>
          </p:cNvSpPr>
          <p:nvPr>
            <p:ph type="title"/>
          </p:nvPr>
        </p:nvSpPr>
        <p:spPr>
          <a:xfrm>
            <a:off x="228600" y="44624"/>
            <a:ext cx="8915400" cy="1066800"/>
          </a:xfrm>
        </p:spPr>
        <p:txBody>
          <a:bodyPr/>
          <a:lstStyle/>
          <a:p>
            <a:r>
              <a:rPr lang="en-US" sz="4000" b="0" dirty="0">
                <a:solidFill>
                  <a:srgbClr val="1A5712"/>
                </a:solidFill>
                <a:latin typeface="Garamond"/>
                <a:cs typeface="Garamond"/>
              </a:rPr>
              <a:t>A Simple Program Can Induce Many Errors</a:t>
            </a:r>
          </a:p>
        </p:txBody>
      </p:sp>
    </p:spTree>
    <p:extLst>
      <p:ext uri="{BB962C8B-B14F-4D97-AF65-F5344CB8AC3E}">
        <p14:creationId xmlns:p14="http://schemas.microsoft.com/office/powerpoint/2010/main" val="163438485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066800"/>
            <a:ext cx="8382000" cy="5638800"/>
          </a:xfrm>
        </p:spPr>
        <p:txBody>
          <a:bodyPr/>
          <a:lstStyle/>
          <a:p>
            <a:pPr marL="0" indent="0">
              <a:buNone/>
            </a:pPr>
            <a:endParaRPr lang="en-US" i="1" dirty="0"/>
          </a:p>
          <a:p>
            <a:pPr marL="0" indent="0">
              <a:buNone/>
            </a:pPr>
            <a:endParaRPr lang="en-US" i="1" dirty="0"/>
          </a:p>
          <a:p>
            <a:pPr marL="0" indent="0">
              <a:buNone/>
            </a:pPr>
            <a:endParaRPr lang="en-US" i="1" dirty="0"/>
          </a:p>
          <a:p>
            <a:pPr marL="0" indent="0">
              <a:buNone/>
            </a:pPr>
            <a:endParaRPr lang="en-US" i="1" dirty="0"/>
          </a:p>
          <a:p>
            <a:pPr marL="0" indent="0">
              <a:buNone/>
            </a:pPr>
            <a:endParaRPr lang="en-US" i="1" dirty="0"/>
          </a:p>
          <a:p>
            <a:pPr marL="0" indent="0">
              <a:buNone/>
            </a:pPr>
            <a:endParaRPr lang="en-US" sz="2400" i="1" dirty="0">
              <a:solidFill>
                <a:srgbClr val="FF0000"/>
              </a:solidFill>
            </a:endParaRPr>
          </a:p>
          <a:p>
            <a:endParaRPr lang="en-US" sz="3200" b="1" i="1" dirty="0">
              <a:solidFill>
                <a:srgbClr val="FF0000"/>
              </a:solidFill>
            </a:endParaRPr>
          </a:p>
          <a:p>
            <a:pPr marL="0" indent="0" algn="ctr">
              <a:buNone/>
            </a:pPr>
            <a:r>
              <a:rPr lang="en-US" sz="3200" b="1" dirty="0">
                <a:solidFill>
                  <a:srgbClr val="FF0000"/>
                </a:solidFill>
              </a:rPr>
              <a:t>A real reliability &amp; security issue </a:t>
            </a:r>
          </a:p>
        </p:txBody>
      </p:sp>
      <p:graphicFrame>
        <p:nvGraphicFramePr>
          <p:cNvPr id="4" name="Content Placeholder 4"/>
          <p:cNvGraphicFramePr>
            <a:graphicFrameLocks/>
          </p:cNvGraphicFramePr>
          <p:nvPr>
            <p:extLst/>
          </p:nvPr>
        </p:nvGraphicFramePr>
        <p:xfrm>
          <a:off x="761999" y="1143000"/>
          <a:ext cx="7620002" cy="3200400"/>
        </p:xfrm>
        <a:graphic>
          <a:graphicData uri="http://schemas.openxmlformats.org/drawingml/2006/table">
            <a:tbl>
              <a:tblPr>
                <a:tableStyleId>{9D7B26C5-4107-4FEC-AEDC-1716B250A1EF}</a:tableStyleId>
              </a:tblPr>
              <a:tblGrid>
                <a:gridCol w="37367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72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860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40080"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chemeClr val="bg1"/>
                          </a:solidFill>
                          <a:latin typeface="+mj-lt"/>
                        </a:rPr>
                        <a:t>CPU Architecture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chemeClr val="bg1"/>
                          </a:solidFill>
                          <a:latin typeface="+mj-lt"/>
                          <a:cs typeface="Courier New" panose="02070309020205020404" pitchFamily="49" charset="0"/>
                        </a:rPr>
                        <a:t>Errors</a:t>
                      </a:r>
                      <a:endParaRPr lang="en-US" sz="2800" b="1" dirty="0">
                        <a:solidFill>
                          <a:schemeClr val="bg1"/>
                        </a:solidFill>
                        <a:latin typeface="Courier New" panose="02070309020205020404" pitchFamily="49" charset="0"/>
                        <a:cs typeface="Courier New" panose="02070309020205020404" pitchFamily="49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>
                          <a:solidFill>
                            <a:schemeClr val="bg1"/>
                          </a:solidFill>
                          <a:latin typeface="+mj-lt"/>
                        </a:rPr>
                        <a:t>Access-Rate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r>
                        <a:rPr lang="en-US" sz="2800" b="0">
                          <a:solidFill>
                            <a:schemeClr val="tx1"/>
                          </a:solidFill>
                          <a:latin typeface="+mj-lt"/>
                        </a:rPr>
                        <a:t>Intel Haswell (2013)</a:t>
                      </a:r>
                    </a:p>
                  </a:txBody>
                  <a:tcPr marR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>
                          <a:solidFill>
                            <a:srgbClr val="FF0000"/>
                          </a:solidFill>
                          <a:latin typeface="Cambria" panose="02040503050406030204" pitchFamily="18" charset="0"/>
                          <a:ea typeface="Cambria Math" panose="02040503050406030204" pitchFamily="18" charset="0"/>
                          <a:cs typeface="Times New Roman" panose="02020603050405020304" pitchFamily="18" charset="0"/>
                        </a:rPr>
                        <a:t>22.9K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>
                          <a:latin typeface="Cambria" panose="02040503050406030204" pitchFamily="18" charset="0"/>
                        </a:rPr>
                        <a:t>12.3M/sec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r>
                        <a:rPr lang="en-US" sz="2800" b="0">
                          <a:solidFill>
                            <a:schemeClr val="tx1"/>
                          </a:solidFill>
                          <a:latin typeface="+mj-lt"/>
                        </a:rPr>
                        <a:t>Intel Ivy</a:t>
                      </a:r>
                      <a:r>
                        <a:rPr lang="en-US" sz="2800" b="0" baseline="0">
                          <a:solidFill>
                            <a:schemeClr val="tx1"/>
                          </a:solidFill>
                          <a:latin typeface="+mj-lt"/>
                        </a:rPr>
                        <a:t> Bridge (2012)</a:t>
                      </a:r>
                      <a:endParaRPr lang="en-US" sz="2800" b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marR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>
                          <a:solidFill>
                            <a:srgbClr val="FF0000"/>
                          </a:solidFill>
                          <a:latin typeface="Cambria" panose="02040503050406030204" pitchFamily="18" charset="0"/>
                          <a:ea typeface="Cambria Math" panose="02040503050406030204" pitchFamily="18" charset="0"/>
                          <a:cs typeface="Times New Roman" panose="02020603050405020304" pitchFamily="18" charset="0"/>
                        </a:rPr>
                        <a:t>20.7K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>
                          <a:latin typeface="Cambria" panose="02040503050406030204" pitchFamily="18" charset="0"/>
                        </a:rPr>
                        <a:t>11.7M/sec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r>
                        <a:rPr lang="en-US" sz="2800" b="0">
                          <a:solidFill>
                            <a:schemeClr val="tx1"/>
                          </a:solidFill>
                          <a:latin typeface="+mj-lt"/>
                        </a:rPr>
                        <a:t>Intel Sandy Bridge (2011)</a:t>
                      </a:r>
                    </a:p>
                  </a:txBody>
                  <a:tcPr marR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>
                          <a:solidFill>
                            <a:srgbClr val="FF0000"/>
                          </a:solidFill>
                          <a:latin typeface="Cambria" panose="02040503050406030204" pitchFamily="18" charset="0"/>
                          <a:ea typeface="Cambria Math" panose="02040503050406030204" pitchFamily="18" charset="0"/>
                          <a:cs typeface="Times New Roman" panose="02020603050405020304" pitchFamily="18" charset="0"/>
                        </a:rPr>
                        <a:t>16.1K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>
                          <a:latin typeface="Cambria" panose="02040503050406030204" pitchFamily="18" charset="0"/>
                        </a:rPr>
                        <a:t>11.6M/sec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r>
                        <a:rPr lang="en-US" sz="2800" b="0">
                          <a:solidFill>
                            <a:schemeClr val="tx1"/>
                          </a:solidFill>
                          <a:latin typeface="+mj-lt"/>
                        </a:rPr>
                        <a:t>AMD</a:t>
                      </a:r>
                      <a:r>
                        <a:rPr lang="en-US" sz="2800" b="0" baseline="0">
                          <a:solidFill>
                            <a:schemeClr val="tx1"/>
                          </a:solidFill>
                          <a:latin typeface="+mj-lt"/>
                        </a:rPr>
                        <a:t> Piledriver (2012)</a:t>
                      </a:r>
                      <a:endParaRPr lang="en-US" sz="2800" b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marR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>
                          <a:solidFill>
                            <a:srgbClr val="FF0000"/>
                          </a:solidFill>
                          <a:latin typeface="Cambria" panose="02040503050406030204" pitchFamily="18" charset="0"/>
                          <a:ea typeface="Cambria Math" panose="02040503050406030204" pitchFamily="18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Cambria" panose="02040503050406030204" pitchFamily="18" charset="0"/>
                        </a:rPr>
                        <a:t>6.1M/sec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D2B188-1D62-4FCA-8363-938AD4629BBB}" type="slidenum">
              <a:rPr kumimoji="0" lang="en-US" sz="2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mbria Math" panose="02040503050406030204" pitchFamily="18" charset="0"/>
              <a:ea typeface="Cambria Math" panose="02040503050406030204" pitchFamily="18" charset="0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7504" y="6239053"/>
            <a:ext cx="82422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Kim+, “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Flipping Bits in Memory Without Accessing Them: An Experimental Study of DRAM Disturbance Errors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,” ISCA 2014.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228600" y="-14064"/>
            <a:ext cx="8610600" cy="1066800"/>
          </a:xfrm>
        </p:spPr>
        <p:txBody>
          <a:bodyPr/>
          <a:lstStyle/>
          <a:p>
            <a:r>
              <a:rPr lang="en-US" sz="4400" b="0" dirty="0">
                <a:solidFill>
                  <a:srgbClr val="1A5712"/>
                </a:solidFill>
                <a:latin typeface="Garamond" charset="0"/>
                <a:ea typeface="ＭＳ Ｐゴシック" charset="0"/>
                <a:cs typeface="ＭＳ Ｐゴシック" charset="0"/>
              </a:rPr>
              <a:t>Observed Errors in Real Systems</a:t>
            </a:r>
          </a:p>
        </p:txBody>
      </p:sp>
    </p:spTree>
    <p:extLst>
      <p:ext uri="{BB962C8B-B14F-4D97-AF65-F5344CB8AC3E}">
        <p14:creationId xmlns:p14="http://schemas.microsoft.com/office/powerpoint/2010/main" val="3675591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sz="3400" dirty="0"/>
              <a:t>One Can Take Over an Otherwise-Secure System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5616" y="1844824"/>
            <a:ext cx="6540500" cy="12573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348508"/>
            <a:ext cx="9144000" cy="343329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869" y="980728"/>
            <a:ext cx="9144000" cy="95272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572000" y="518160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rId5"/>
              </a:rPr>
              <a:t>Exploiting the DRAM rowhammer bug to gain kernel privileges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Seaborn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 2015)</a:t>
            </a:r>
          </a:p>
        </p:txBody>
      </p:sp>
      <p:sp>
        <p:nvSpPr>
          <p:cNvPr id="9" name="Rectangle 8"/>
          <p:cNvSpPr/>
          <p:nvPr/>
        </p:nvSpPr>
        <p:spPr>
          <a:xfrm>
            <a:off x="3635896" y="3212976"/>
            <a:ext cx="5493596" cy="936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ＭＳ Ｐゴシック" charset="0"/>
                <a:cs typeface="ＭＳ Ｐゴシック" charset="0"/>
                <a:hlinkClick r:id="rId6"/>
              </a:rPr>
              <a:t>Flipping Bits in Memory Without Accessing Them: An Experimental Study of DRAM Disturbance Errors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ＭＳ Ｐゴシック" charset="0"/>
                <a:cs typeface="ＭＳ Ｐゴシック" charset="0"/>
              </a:rPr>
              <a:t> (Kim et al., ISCA 2014)</a:t>
            </a:r>
          </a:p>
        </p:txBody>
      </p:sp>
    </p:spTree>
    <p:extLst>
      <p:ext uri="{BB962C8B-B14F-4D97-AF65-F5344CB8AC3E}">
        <p14:creationId xmlns:p14="http://schemas.microsoft.com/office/powerpoint/2010/main" val="390865506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RowHammer</a:t>
            </a:r>
            <a:r>
              <a:rPr lang="en-US" dirty="0"/>
              <a:t> Security Attack Example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08720"/>
            <a:ext cx="8915400" cy="5193723"/>
          </a:xfrm>
        </p:spPr>
        <p:txBody>
          <a:bodyPr/>
          <a:lstStyle/>
          <a:p>
            <a:r>
              <a:rPr lang="en-US" sz="2000" dirty="0">
                <a:solidFill>
                  <a:srgbClr val="FF0000"/>
                </a:solidFill>
              </a:rPr>
              <a:t>“</a:t>
            </a:r>
            <a:r>
              <a:rPr lang="en-US" sz="2000" dirty="0" err="1">
                <a:solidFill>
                  <a:srgbClr val="FF0000"/>
                </a:solidFill>
              </a:rPr>
              <a:t>Rowhammer</a:t>
            </a:r>
            <a:r>
              <a:rPr lang="en-US" sz="2000" dirty="0">
                <a:solidFill>
                  <a:srgbClr val="FF0000"/>
                </a:solidFill>
              </a:rPr>
              <a:t>” is a problem with some recent DRAM devices in which repeatedly accessing a row of memory can cause bit flips in adjacent rows </a:t>
            </a:r>
            <a:r>
              <a:rPr lang="en-US" sz="2000" dirty="0"/>
              <a:t>(Kim et al., ISCA 2014). </a:t>
            </a:r>
          </a:p>
          <a:p>
            <a:pPr lvl="1"/>
            <a:r>
              <a:rPr lang="en-US" sz="1800" dirty="0">
                <a:solidFill>
                  <a:srgbClr val="0000FF"/>
                </a:solidFill>
                <a:ea typeface="ＭＳ Ｐゴシック" charset="0"/>
                <a:cs typeface="ＭＳ Ｐゴシック" charset="0"/>
                <a:hlinkClick r:id="rId2"/>
              </a:rPr>
              <a:t>Flipping Bits in Memory Without Accessing Them: An Experimental Study of DRAM Disturbance Errors</a:t>
            </a:r>
            <a:r>
              <a:rPr lang="en-US" sz="1800" dirty="0">
                <a:solidFill>
                  <a:srgbClr val="0000FF"/>
                </a:solidFill>
                <a:ea typeface="ＭＳ Ｐゴシック" charset="0"/>
                <a:cs typeface="ＭＳ Ｐゴシック" charset="0"/>
              </a:rPr>
              <a:t> (Kim et al., ISCA 2014)</a:t>
            </a:r>
          </a:p>
          <a:p>
            <a:pPr lvl="1"/>
            <a:endParaRPr lang="en-US" sz="1400" dirty="0"/>
          </a:p>
          <a:p>
            <a:r>
              <a:rPr lang="en-US" sz="2000" dirty="0"/>
              <a:t>We tested a selection of laptops and found that a subset of them exhibited the problem. </a:t>
            </a:r>
          </a:p>
          <a:p>
            <a:r>
              <a:rPr lang="en-US" sz="2000" dirty="0"/>
              <a:t>We built two working privilege escalation exploits that use this effect. </a:t>
            </a:r>
          </a:p>
          <a:p>
            <a:pPr lvl="1"/>
            <a:r>
              <a:rPr lang="en-US" sz="1800" dirty="0">
                <a:solidFill>
                  <a:srgbClr val="0000FF"/>
                </a:solidFill>
                <a:hlinkClick r:id="rId3"/>
              </a:rPr>
              <a:t>Exploiting the DRAM rowhammer bug to gain kernel privileges </a:t>
            </a:r>
            <a:r>
              <a:rPr lang="en-US" sz="1800" dirty="0">
                <a:solidFill>
                  <a:srgbClr val="0000FF"/>
                </a:solidFill>
              </a:rPr>
              <a:t> (</a:t>
            </a:r>
            <a:r>
              <a:rPr lang="en-US" sz="1800" dirty="0" err="1">
                <a:solidFill>
                  <a:srgbClr val="0000FF"/>
                </a:solidFill>
              </a:rPr>
              <a:t>Seaborn</a:t>
            </a:r>
            <a:r>
              <a:rPr lang="en-US" sz="1800" dirty="0">
                <a:solidFill>
                  <a:srgbClr val="0000FF"/>
                </a:solidFill>
              </a:rPr>
              <a:t>, 2015)</a:t>
            </a:r>
          </a:p>
          <a:p>
            <a:pPr lvl="1"/>
            <a:endParaRPr lang="en-US" sz="1400" dirty="0"/>
          </a:p>
          <a:p>
            <a:r>
              <a:rPr lang="en-US" sz="2000" dirty="0"/>
              <a:t>One exploit uses </a:t>
            </a:r>
            <a:r>
              <a:rPr lang="en-US" sz="2000" dirty="0" err="1"/>
              <a:t>rowhammer</a:t>
            </a:r>
            <a:r>
              <a:rPr lang="en-US" sz="2000" dirty="0"/>
              <a:t>-induced bit flips to gain kernel privileges on x86-64 Linux when run as an unprivileged </a:t>
            </a:r>
            <a:r>
              <a:rPr lang="en-US" sz="2000" dirty="0" err="1"/>
              <a:t>userland</a:t>
            </a:r>
            <a:r>
              <a:rPr lang="en-US" sz="2000" dirty="0"/>
              <a:t> process. </a:t>
            </a:r>
          </a:p>
          <a:p>
            <a:r>
              <a:rPr lang="en-US" sz="2000" dirty="0">
                <a:solidFill>
                  <a:srgbClr val="FF0000"/>
                </a:solidFill>
              </a:rPr>
              <a:t>When run on a machine vulnerable to the </a:t>
            </a:r>
            <a:r>
              <a:rPr lang="en-US" sz="2000" dirty="0" err="1">
                <a:solidFill>
                  <a:srgbClr val="FF0000"/>
                </a:solidFill>
              </a:rPr>
              <a:t>rowhammer</a:t>
            </a:r>
            <a:r>
              <a:rPr lang="en-US" sz="2000" dirty="0">
                <a:solidFill>
                  <a:srgbClr val="FF0000"/>
                </a:solidFill>
              </a:rPr>
              <a:t> problem, the process was able to induce bit flips in page table entries (PTEs). </a:t>
            </a:r>
          </a:p>
          <a:p>
            <a:r>
              <a:rPr lang="en-US" sz="2000" dirty="0">
                <a:solidFill>
                  <a:srgbClr val="0000FF"/>
                </a:solidFill>
              </a:rPr>
              <a:t>It was able to use this to gain write access to its own page table, and hence gain read-write access to all of physical memory.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07504" y="6545534"/>
            <a:ext cx="8496944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rId3"/>
              </a:rPr>
              <a:t>Exploiting the DRAM rowhammer bug to gain kernel privileges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Seaborn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 2015)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06205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Security Implications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083202"/>
            <a:ext cx="9144000" cy="56581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60" y="908720"/>
            <a:ext cx="9144000" cy="60579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3568" y="5157192"/>
            <a:ext cx="7810500" cy="1625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97649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on </a:t>
            </a:r>
            <a:r>
              <a:rPr lang="en-US" dirty="0" err="1"/>
              <a:t>RowHammer</a:t>
            </a:r>
            <a:r>
              <a:rPr lang="en-US" dirty="0"/>
              <a:t> Analysis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496" y="4071630"/>
            <a:ext cx="9144000" cy="2359092"/>
          </a:xfrm>
          <a:prstGeom prst="rect">
            <a:avLst/>
          </a:prstGeom>
        </p:spPr>
      </p:pic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228600" y="548680"/>
            <a:ext cx="8915400" cy="5153025"/>
          </a:xfrm>
        </p:spPr>
        <p:txBody>
          <a:bodyPr/>
          <a:lstStyle/>
          <a:p>
            <a:endParaRPr lang="en-US" dirty="0"/>
          </a:p>
          <a:p>
            <a:r>
              <a:rPr lang="en-US" sz="2000" dirty="0" err="1"/>
              <a:t>Yoongu</a:t>
            </a:r>
            <a:r>
              <a:rPr lang="en-US" sz="2000" dirty="0"/>
              <a:t> Kim, Ross Daly, </a:t>
            </a:r>
            <a:r>
              <a:rPr lang="en-US" sz="2000" dirty="0" err="1"/>
              <a:t>Jeremie</a:t>
            </a:r>
            <a:r>
              <a:rPr lang="en-US" sz="2000" dirty="0"/>
              <a:t> Kim, Chris </a:t>
            </a:r>
            <a:r>
              <a:rPr lang="en-US" sz="2000" dirty="0" err="1"/>
              <a:t>Fallin</a:t>
            </a:r>
            <a:r>
              <a:rPr lang="en-US" sz="2000" dirty="0"/>
              <a:t>, </a:t>
            </a:r>
            <a:r>
              <a:rPr lang="en-US" sz="2000" dirty="0" err="1"/>
              <a:t>Ji</a:t>
            </a:r>
            <a:r>
              <a:rPr lang="en-US" sz="2000" dirty="0"/>
              <a:t> </a:t>
            </a:r>
            <a:r>
              <a:rPr lang="en-US" sz="2000" dirty="0" err="1"/>
              <a:t>Hye</a:t>
            </a:r>
            <a:r>
              <a:rPr lang="en-US" sz="2000" dirty="0"/>
              <a:t> Lee, </a:t>
            </a:r>
            <a:r>
              <a:rPr lang="en-US" sz="2000" dirty="0" err="1"/>
              <a:t>Donghyuk</a:t>
            </a:r>
            <a:r>
              <a:rPr lang="en-US" sz="2000" dirty="0"/>
              <a:t> Lee, Chris Wilkerson, </a:t>
            </a:r>
            <a:r>
              <a:rPr lang="en-US" sz="2000" dirty="0" err="1"/>
              <a:t>Konrad</a:t>
            </a:r>
            <a:r>
              <a:rPr lang="en-US" sz="2000" dirty="0"/>
              <a:t> Lai, and Onur Mutlu,</a:t>
            </a:r>
            <a:br>
              <a:rPr lang="en-US" sz="2000" dirty="0"/>
            </a:br>
            <a:r>
              <a:rPr lang="en-US" sz="2000" b="1" dirty="0">
                <a:hlinkClick r:id="rId3"/>
              </a:rPr>
              <a:t>"Flipping Bits in Memory Without Accessing Them: An Experimental Study of DRAM Disturbance Errors"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4"/>
              </a:rPr>
              <a:t>41st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Minneapolis, MN, June 2014.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5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6"/>
              </a:rPr>
              <a:t>(pdf)</a:t>
            </a:r>
            <a:r>
              <a:rPr lang="en-US" sz="2000" dirty="0"/>
              <a:t>] [</a:t>
            </a:r>
            <a:r>
              <a:rPr lang="en-US" sz="2000" dirty="0">
                <a:hlinkClick r:id="rId7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8"/>
              </a:rPr>
              <a:t>(pdf)</a:t>
            </a:r>
            <a:r>
              <a:rPr lang="en-US" sz="2000" dirty="0"/>
              <a:t>] [</a:t>
            </a:r>
            <a:r>
              <a:rPr lang="en-US" sz="2000" dirty="0">
                <a:hlinkClick r:id="rId9"/>
              </a:rPr>
              <a:t>Source Code and Data</a:t>
            </a:r>
            <a:r>
              <a:rPr lang="en-US" sz="20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289358030"/>
      </p:ext>
    </p:extLst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Future of Memory </a:t>
            </a:r>
            <a:r>
              <a:rPr lang="en-US" sz="4400" dirty="0"/>
              <a:t>Reliability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324" y="3789040"/>
            <a:ext cx="9144000" cy="2046514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115616" y="6519446"/>
            <a:ext cx="9865096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rId3"/>
              </a:rPr>
              <a:t>https://people.inf.ethz.ch/omutlu/pub/rowhammer-and-other-memory-issues_date17.pdf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 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228600" y="548680"/>
            <a:ext cx="8915400" cy="5153025"/>
          </a:xfrm>
        </p:spPr>
        <p:txBody>
          <a:bodyPr/>
          <a:lstStyle/>
          <a:p>
            <a:endParaRPr lang="en-US" dirty="0"/>
          </a:p>
          <a:p>
            <a:r>
              <a:rPr lang="en-US" sz="2000" dirty="0"/>
              <a:t>Onur Mutlu,</a:t>
            </a:r>
            <a:br>
              <a:rPr lang="en-US" sz="2000" dirty="0"/>
            </a:br>
            <a:r>
              <a:rPr lang="en-US" sz="2000" b="1" dirty="0">
                <a:hlinkClick r:id="rId3"/>
              </a:rPr>
              <a:t>"The RowHammer Problem and Other Issues We May Face as Memory Becomes Denser"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Invited Paper in Proceedings of the </a:t>
            </a:r>
            <a:r>
              <a:rPr lang="en-US" sz="2000" i="1" dirty="0">
                <a:hlinkClick r:id="rId4"/>
              </a:rPr>
              <a:t>Design, Automation, and Test in Europe Conference</a:t>
            </a:r>
            <a:r>
              <a:rPr lang="en-US" sz="2000" i="1" dirty="0"/>
              <a:t> (</a:t>
            </a:r>
            <a:r>
              <a:rPr lang="en-US" sz="2000" b="1" i="1" dirty="0"/>
              <a:t>DATE</a:t>
            </a:r>
            <a:r>
              <a:rPr lang="en-US" sz="2000" i="1" dirty="0"/>
              <a:t>)</a:t>
            </a:r>
            <a:r>
              <a:rPr lang="en-US" sz="2000" dirty="0"/>
              <a:t>, Lausanne, Switzerland, March 2017.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5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6"/>
              </a:rPr>
              <a:t>(pdf)</a:t>
            </a:r>
            <a:r>
              <a:rPr lang="en-US" sz="2000" dirty="0"/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026736157"/>
      </p:ext>
    </p:extLst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Future of Main Memory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5195664"/>
          </a:xfrm>
        </p:spPr>
        <p:txBody>
          <a:bodyPr/>
          <a:lstStyle/>
          <a:p>
            <a:r>
              <a:rPr lang="en-US" dirty="0"/>
              <a:t>DRAM is becoming less reliable </a:t>
            </a:r>
            <a:r>
              <a:rPr lang="en-US" dirty="0">
                <a:sym typeface="Wingdings"/>
              </a:rPr>
              <a:t> more vulnerable</a:t>
            </a:r>
          </a:p>
          <a:p>
            <a:endParaRPr lang="en-US" dirty="0">
              <a:sym typeface="Wingding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740904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52400"/>
            <a:ext cx="9144000" cy="884238"/>
          </a:xfrm>
        </p:spPr>
        <p:txBody>
          <a:bodyPr/>
          <a:lstStyle/>
          <a:p>
            <a:r>
              <a:rPr lang="en-US" dirty="0"/>
              <a:t>Large-Scale Failure Analysis of DRAM Chips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5153025"/>
          </a:xfrm>
        </p:spPr>
        <p:txBody>
          <a:bodyPr/>
          <a:lstStyle/>
          <a:p>
            <a:r>
              <a:rPr lang="en-US" dirty="0">
                <a:solidFill>
                  <a:srgbClr val="0000FF"/>
                </a:solidFill>
              </a:rPr>
              <a:t>Analysis and modeling of memory errors found in all of Facebook’s server fleet</a:t>
            </a:r>
          </a:p>
          <a:p>
            <a:endParaRPr lang="en-US" dirty="0"/>
          </a:p>
          <a:p>
            <a:r>
              <a:rPr lang="en-US" sz="2000" dirty="0"/>
              <a:t>Justin Meza, </a:t>
            </a:r>
            <a:r>
              <a:rPr lang="en-US" sz="2000" dirty="0" err="1"/>
              <a:t>Qiang</a:t>
            </a:r>
            <a:r>
              <a:rPr lang="en-US" sz="2000" dirty="0"/>
              <a:t> Wu, </a:t>
            </a:r>
            <a:r>
              <a:rPr lang="en-US" sz="2000" dirty="0" err="1"/>
              <a:t>Sanjeev</a:t>
            </a:r>
            <a:r>
              <a:rPr lang="en-US" sz="2000" dirty="0"/>
              <a:t> Kumar,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"Revisiting Memory Errors in Large-Scale Production Data Centers: Analysis and Modeling of New Trends from the Field"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45th Annual IEEE/IFIP International Conference on Dependable Systems and Networks</a:t>
            </a:r>
            <a:r>
              <a:rPr lang="en-US" sz="2000" i="1" dirty="0"/>
              <a:t> (</a:t>
            </a:r>
            <a:r>
              <a:rPr lang="en-US" sz="2000" b="1" i="1" dirty="0"/>
              <a:t>DSN</a:t>
            </a:r>
            <a:r>
              <a:rPr lang="en-US" sz="2000" i="1" dirty="0"/>
              <a:t>)</a:t>
            </a:r>
            <a:r>
              <a:rPr lang="en-US" sz="2000" dirty="0"/>
              <a:t>, Rio de Janeiro, Brazil, June 2015.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[</a:t>
            </a:r>
            <a:r>
              <a:rPr lang="en-US" sz="2000" dirty="0">
                <a:hlinkClick r:id="rId6"/>
              </a:rPr>
              <a:t>DRAM Error Model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4941168"/>
            <a:ext cx="9144000" cy="1475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996849"/>
      </p:ext>
    </p:extLst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" name="Shape 402"/>
          <p:cNvSpPr/>
          <p:nvPr/>
        </p:nvSpPr>
        <p:spPr>
          <a:xfrm rot="548035">
            <a:off x="7015296" y="2547039"/>
            <a:ext cx="1740409" cy="1890774"/>
          </a:xfrm>
          <a:prstGeom prst="rect">
            <a:avLst/>
          </a:prstGeom>
          <a:solidFill>
            <a:srgbClr val="FFFFFF"/>
          </a:solidFill>
          <a:ln w="25400">
            <a:solidFill/>
            <a:miter lim="400000"/>
          </a:ln>
          <a:effectLst>
            <a:outerShdw blurRad="190500" dist="8455" dir="5400000" rotWithShape="0">
              <a:srgbClr val="000000"/>
            </a:outerShdw>
          </a:effectLst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0" tIns="0" rIns="0" bIns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pc="0">
                <a:solidFill>
                  <a:srgbClr val="000000"/>
                </a:solidFill>
              </a:defRPr>
            </a:pPr>
            <a: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405F82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  <a:t>Intuition:</a:t>
            </a:r>
            <a:b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405F82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</a:br>
            <a: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405F82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  <a:t>quadratic</a:t>
            </a:r>
            <a:b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405F82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</a:br>
            <a: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405F82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  <a:t>increase in</a:t>
            </a:r>
            <a:b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405F82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</a:br>
            <a:r>
              <a:rPr kumimoji="0" sz="3800" b="0" i="1" u="none" strike="noStrike" kern="1200" cap="none" spc="-38" normalizeH="0" baseline="0" noProof="0" dirty="0">
                <a:ln>
                  <a:noFill/>
                </a:ln>
                <a:solidFill>
                  <a:srgbClr val="405F82"/>
                </a:solidFill>
                <a:effectLst/>
                <a:uLnTx/>
                <a:uFillTx/>
                <a:latin typeface="Garamond"/>
                <a:ea typeface="+mn-ea"/>
                <a:cs typeface="+mn-cs"/>
                <a:sym typeface="Vista Sans OT Medium"/>
              </a:rPr>
              <a:t>capacity</a:t>
            </a:r>
          </a:p>
        </p:txBody>
      </p:sp>
      <p:sp>
        <p:nvSpPr>
          <p:cNvPr id="4" name="Shape 305"/>
          <p:cNvSpPr/>
          <p:nvPr/>
        </p:nvSpPr>
        <p:spPr>
          <a:xfrm>
            <a:off x="251520" y="324366"/>
            <a:ext cx="8889400" cy="101640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8466" tIns="38466" rIns="38466" bIns="38466" anchor="ctr">
            <a:spAutoFit/>
          </a:bodyPr>
          <a:lstStyle>
            <a:lvl1pPr>
              <a:defRPr sz="8000" b="1" spc="-79">
                <a:solidFill>
                  <a:srgbClr val="000000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spc="0"/>
            </a:pPr>
            <a:r>
              <a:rPr kumimoji="0" lang="en-US" sz="61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DRAM Reliability Reducing</a:t>
            </a:r>
            <a:endParaRPr kumimoji="0" sz="6100" b="0" i="0" u="none" strike="noStrike" kern="1200" cap="none" spc="-6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31640" y="1253197"/>
            <a:ext cx="5112568" cy="512813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97768" y="6448497"/>
            <a:ext cx="869471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Meza+, “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Revisiting Memory Errors in Large-Scale Production Data Centers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DSN’15.</a:t>
            </a:r>
          </a:p>
        </p:txBody>
      </p:sp>
    </p:spTree>
    <p:extLst>
      <p:ext uri="{BB962C8B-B14F-4D97-AF65-F5344CB8AC3E}">
        <p14:creationId xmlns:p14="http://schemas.microsoft.com/office/powerpoint/2010/main" val="46417498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Performance Perspective (Today)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All of Google’s Data Center Workloads (2015):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339752" y="6528683"/>
            <a:ext cx="4516749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Kanev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+, “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Profiling a Warehouse-Scale Computer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ISCA 2015.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511" y="1732974"/>
            <a:ext cx="8581113" cy="43603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0844992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Future of Main Memory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5195664"/>
          </a:xfrm>
        </p:spPr>
        <p:txBody>
          <a:bodyPr/>
          <a:lstStyle/>
          <a:p>
            <a:r>
              <a:rPr lang="en-US" dirty="0"/>
              <a:t>DRAM is becoming less reliable </a:t>
            </a:r>
            <a:r>
              <a:rPr lang="en-US" dirty="0">
                <a:sym typeface="Wingdings"/>
              </a:rPr>
              <a:t> more vulnerable</a:t>
            </a:r>
          </a:p>
          <a:p>
            <a:endParaRPr lang="en-US" dirty="0">
              <a:sym typeface="Wingdings"/>
            </a:endParaRPr>
          </a:p>
          <a:p>
            <a:r>
              <a:rPr lang="en-US" dirty="0">
                <a:sym typeface="Wingdings"/>
              </a:rPr>
              <a:t>Due to difficulties in DRAM scaling, other problems may also appear (or they may be going unnoticed)</a:t>
            </a:r>
          </a:p>
          <a:p>
            <a:endParaRPr lang="en-US" dirty="0">
              <a:sym typeface="Wingdings"/>
            </a:endParaRPr>
          </a:p>
          <a:p>
            <a:r>
              <a:rPr lang="en-US" dirty="0">
                <a:sym typeface="Wingdings"/>
              </a:rPr>
              <a:t>Some errors may already be slipping into the field</a:t>
            </a:r>
          </a:p>
          <a:p>
            <a:pPr lvl="1"/>
            <a:r>
              <a:rPr lang="en-US" dirty="0">
                <a:sym typeface="Wingdings"/>
              </a:rPr>
              <a:t>Read disturb errors (</a:t>
            </a:r>
            <a:r>
              <a:rPr lang="en-US" dirty="0" err="1">
                <a:sym typeface="Wingdings"/>
              </a:rPr>
              <a:t>Rowhammer</a:t>
            </a:r>
            <a:r>
              <a:rPr lang="en-US" dirty="0">
                <a:sym typeface="Wingdings"/>
              </a:rPr>
              <a:t>)</a:t>
            </a:r>
          </a:p>
          <a:p>
            <a:pPr lvl="1"/>
            <a:r>
              <a:rPr lang="en-US" dirty="0">
                <a:sym typeface="Wingdings"/>
              </a:rPr>
              <a:t>Retention errors</a:t>
            </a:r>
          </a:p>
          <a:p>
            <a:pPr lvl="1"/>
            <a:r>
              <a:rPr lang="en-US" dirty="0">
                <a:sym typeface="Wingdings"/>
              </a:rPr>
              <a:t>Read errors, write errors</a:t>
            </a:r>
          </a:p>
          <a:p>
            <a:pPr lvl="1"/>
            <a:r>
              <a:rPr lang="en-US" dirty="0">
                <a:sym typeface="Wingdings"/>
              </a:rPr>
              <a:t>…</a:t>
            </a:r>
          </a:p>
          <a:p>
            <a:endParaRPr lang="en-US" dirty="0">
              <a:sym typeface="Wingdings"/>
            </a:endParaRPr>
          </a:p>
          <a:p>
            <a:r>
              <a:rPr lang="en-US" dirty="0">
                <a:solidFill>
                  <a:srgbClr val="FF0000"/>
                </a:solidFill>
                <a:sym typeface="Wingdings"/>
              </a:rPr>
              <a:t>These errors can also pose security vulnerabilities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899593" y="4005064"/>
            <a:ext cx="2232248" cy="43204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blurRad="63500" dist="23000" dir="5400000" rotWithShape="0">
              <a:srgbClr val="00000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15513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DRAM Data Retention Time Failures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Determining the data retention time of a cell/row is getting more difficult</a:t>
            </a:r>
          </a:p>
          <a:p>
            <a:endParaRPr lang="en-US" dirty="0"/>
          </a:p>
          <a:p>
            <a:r>
              <a:rPr lang="en-US" dirty="0"/>
              <a:t>Retention failures may already be slipping into the field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091099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Rectangle 4"/>
          <p:cNvSpPr>
            <a:spLocks noGrp="1" noChangeArrowheads="1"/>
          </p:cNvSpPr>
          <p:nvPr>
            <p:ph type="ctrTitle"/>
          </p:nvPr>
        </p:nvSpPr>
        <p:spPr>
          <a:xfrm>
            <a:off x="1" y="1844675"/>
            <a:ext cx="8794750" cy="822325"/>
          </a:xfrm>
        </p:spPr>
        <p:txBody>
          <a:bodyPr/>
          <a:lstStyle/>
          <a:p>
            <a:pPr algn="ctr" eaLnBrk="1" hangingPunct="1"/>
            <a:r>
              <a:rPr lang="en-US" sz="4000" dirty="0">
                <a:latin typeface="Garamond" charset="0"/>
              </a:rPr>
              <a:t>More on DRAM Data Retention</a:t>
            </a:r>
          </a:p>
        </p:txBody>
      </p:sp>
      <p:sp>
        <p:nvSpPr>
          <p:cNvPr id="115714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685800" y="3581400"/>
            <a:ext cx="7848600" cy="2900363"/>
          </a:xfrm>
        </p:spPr>
        <p:txBody>
          <a:bodyPr/>
          <a:lstStyle/>
          <a:p>
            <a:pPr eaLnBrk="1" hangingPunct="1">
              <a:buFont typeface="Wingdings" charset="0"/>
              <a:buNone/>
            </a:pPr>
            <a:endParaRPr lang="en-US" i="1">
              <a:latin typeface="Tahoma" charset="0"/>
            </a:endParaRPr>
          </a:p>
          <a:p>
            <a:pPr eaLnBrk="1" hangingPunct="1">
              <a:buFont typeface="Wingdings" charset="0"/>
              <a:buNone/>
            </a:pPr>
            <a:endParaRPr lang="en-US">
              <a:latin typeface="Tahoma" charset="0"/>
            </a:endParaRPr>
          </a:p>
          <a:p>
            <a:pPr eaLnBrk="1" hangingPunct="1">
              <a:buFont typeface="Wingdings" charset="0"/>
              <a:buNone/>
            </a:pPr>
            <a:endParaRPr lang="en-US">
              <a:latin typeface="Tahoma" charset="0"/>
            </a:endParaRPr>
          </a:p>
          <a:p>
            <a:pPr eaLnBrk="1" hangingPunct="1">
              <a:buFont typeface="Wingdings" charset="0"/>
              <a:buNone/>
            </a:pPr>
            <a:endParaRPr lang="en-US">
              <a:latin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69233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3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42863"/>
            <a:ext cx="2646363" cy="227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DRAM Refresh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6950"/>
            <a:ext cx="8610600" cy="51943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Tahoma" charset="0"/>
              </a:rPr>
              <a:t>DRAM capacitor charge leaks over time</a:t>
            </a:r>
          </a:p>
          <a:p>
            <a:pPr>
              <a:defRPr/>
            </a:pPr>
            <a:endParaRPr lang="en-US" dirty="0">
              <a:latin typeface="Tahoma" charset="0"/>
            </a:endParaRPr>
          </a:p>
          <a:p>
            <a:pPr>
              <a:defRPr/>
            </a:pPr>
            <a:r>
              <a:rPr lang="en-US" dirty="0">
                <a:latin typeface="Tahoma" charset="0"/>
              </a:rPr>
              <a:t>The memory controller needs to refresh each row periodically to restore charge</a:t>
            </a:r>
          </a:p>
          <a:p>
            <a:pPr lvl="1">
              <a:defRPr/>
            </a:pPr>
            <a:r>
              <a:rPr lang="en-US" dirty="0">
                <a:latin typeface="Tahoma" charset="0"/>
                <a:ea typeface="ＭＳ Ｐゴシック" charset="0"/>
              </a:rPr>
              <a:t>Activate each row every N </a:t>
            </a:r>
            <a:r>
              <a:rPr lang="en-US" dirty="0" err="1">
                <a:latin typeface="Tahoma" charset="0"/>
                <a:ea typeface="ＭＳ Ｐゴシック" charset="0"/>
              </a:rPr>
              <a:t>ms</a:t>
            </a:r>
            <a:endParaRPr lang="en-US" dirty="0">
              <a:latin typeface="Tahoma" charset="0"/>
              <a:ea typeface="ＭＳ Ｐゴシック" charset="0"/>
            </a:endParaRPr>
          </a:p>
          <a:p>
            <a:pPr lvl="1">
              <a:defRPr/>
            </a:pPr>
            <a:r>
              <a:rPr lang="en-US" dirty="0">
                <a:latin typeface="Tahoma" charset="0"/>
                <a:ea typeface="ＭＳ Ｐゴシック" charset="0"/>
              </a:rPr>
              <a:t>Typical N = 64 </a:t>
            </a:r>
            <a:r>
              <a:rPr lang="en-US" dirty="0" err="1">
                <a:latin typeface="Tahoma" charset="0"/>
                <a:ea typeface="ＭＳ Ｐゴシック" charset="0"/>
              </a:rPr>
              <a:t>ms</a:t>
            </a:r>
            <a:endParaRPr lang="en-US" dirty="0">
              <a:latin typeface="Tahoma" charset="0"/>
              <a:ea typeface="ＭＳ Ｐゴシック" charset="0"/>
            </a:endParaRPr>
          </a:p>
          <a:p>
            <a:pPr lvl="1">
              <a:defRPr/>
            </a:pPr>
            <a:endParaRPr lang="en-US" dirty="0">
              <a:latin typeface="Tahoma" charset="0"/>
              <a:ea typeface="ＭＳ Ｐゴシック" charset="0"/>
            </a:endParaRPr>
          </a:p>
          <a:p>
            <a:pPr>
              <a:defRPr/>
            </a:pPr>
            <a:r>
              <a:rPr lang="en-US" dirty="0">
                <a:latin typeface="Tahoma" charset="0"/>
              </a:rPr>
              <a:t>Downsides of refresh</a:t>
            </a:r>
          </a:p>
          <a:p>
            <a:pPr marL="0" indent="0">
              <a:buFont typeface="Wingdings" charset="0"/>
              <a:buNone/>
              <a:defRPr/>
            </a:pPr>
            <a:r>
              <a:rPr lang="en-US" sz="2200" dirty="0">
                <a:latin typeface="Tahoma" charset="0"/>
                <a:ea typeface="ＭＳ Ｐゴシック" charset="0"/>
              </a:rPr>
              <a:t>    -- </a:t>
            </a:r>
            <a:r>
              <a:rPr lang="en-US" sz="2200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Energy consumption</a:t>
            </a:r>
            <a:r>
              <a:rPr lang="en-US" sz="2200" dirty="0">
                <a:latin typeface="Tahoma" charset="0"/>
                <a:ea typeface="ＭＳ Ｐゴシック" charset="0"/>
              </a:rPr>
              <a:t>: Each refresh consumes energy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latin typeface="Tahoma" charset="0"/>
                <a:ea typeface="ＭＳ Ｐゴシック" charset="0"/>
              </a:rPr>
              <a:t>-- </a:t>
            </a:r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Performance degradation</a:t>
            </a:r>
            <a:r>
              <a:rPr lang="en-US" dirty="0">
                <a:latin typeface="Tahoma" charset="0"/>
                <a:ea typeface="ＭＳ Ｐゴシック" charset="0"/>
              </a:rPr>
              <a:t>: DRAM rank/bank unavailable while refreshed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latin typeface="Tahoma" charset="0"/>
                <a:ea typeface="ＭＳ Ｐゴシック" charset="0"/>
              </a:rPr>
              <a:t>-- </a:t>
            </a:r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QoS/predictability impact</a:t>
            </a:r>
            <a:r>
              <a:rPr lang="en-US" dirty="0">
                <a:latin typeface="Tahoma" charset="0"/>
                <a:ea typeface="ＭＳ Ｐゴシック" charset="0"/>
              </a:rPr>
              <a:t>: (Long) pause times during refresh</a:t>
            </a:r>
          </a:p>
          <a:p>
            <a:pPr lvl="1">
              <a:buFont typeface="Wingdings" charset="0"/>
              <a:buNone/>
              <a:defRPr/>
            </a:pPr>
            <a:r>
              <a:rPr lang="en-US" dirty="0">
                <a:latin typeface="Tahoma" charset="0"/>
                <a:ea typeface="ＭＳ Ｐゴシック" charset="0"/>
              </a:rPr>
              <a:t>-- </a:t>
            </a:r>
            <a:r>
              <a:rPr lang="en-US" dirty="0">
                <a:solidFill>
                  <a:srgbClr val="0000FF"/>
                </a:solidFill>
                <a:latin typeface="Tahoma" charset="0"/>
              </a:rPr>
              <a:t>Refresh rate limits DRAM capacity scaling </a:t>
            </a:r>
          </a:p>
          <a:p>
            <a:pPr lvl="1">
              <a:buFont typeface="Wingdings" charset="0"/>
              <a:buNone/>
              <a:defRPr/>
            </a:pPr>
            <a:endParaRPr lang="en-US" dirty="0">
              <a:latin typeface="Tahoma" charset="0"/>
            </a:endParaRPr>
          </a:p>
          <a:p>
            <a:pPr>
              <a:defRPr/>
            </a:pPr>
            <a:endParaRPr lang="en-US" dirty="0">
              <a:latin typeface="Tahoma" charset="0"/>
            </a:endParaRPr>
          </a:p>
          <a:p>
            <a:pPr lvl="1">
              <a:defRPr/>
            </a:pPr>
            <a:endParaRPr lang="en-US" dirty="0">
              <a:latin typeface="Tahoma" charset="0"/>
              <a:ea typeface="ＭＳ Ｐゴシック" charset="0"/>
            </a:endParaRPr>
          </a:p>
          <a:p>
            <a:pPr>
              <a:defRPr/>
            </a:pPr>
            <a:endParaRPr lang="en-US" dirty="0">
              <a:latin typeface="Tahoma" charset="0"/>
            </a:endParaRPr>
          </a:p>
        </p:txBody>
      </p:sp>
      <p:sp>
        <p:nvSpPr>
          <p:cNvPr id="9523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3C4982-98C9-324D-9F65-FCC9C20E067B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91265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Refresh Overhead: Performance</a:t>
            </a:r>
          </a:p>
        </p:txBody>
      </p:sp>
      <p:sp>
        <p:nvSpPr>
          <p:cNvPr id="97282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1CABFF-B2FC-7446-B344-1DF3937ECF61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9728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981075"/>
            <a:ext cx="6867525" cy="534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4" name="2"/>
          <p:cNvSpPr txBox="1">
            <a:spLocks noChangeArrowheads="1"/>
          </p:cNvSpPr>
          <p:nvPr/>
        </p:nvSpPr>
        <p:spPr bwMode="auto">
          <a:xfrm>
            <a:off x="2555875" y="4746625"/>
            <a:ext cx="11430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8%</a:t>
            </a:r>
          </a:p>
        </p:txBody>
      </p:sp>
      <p:sp>
        <p:nvSpPr>
          <p:cNvPr id="97285" name="2"/>
          <p:cNvSpPr txBox="1">
            <a:spLocks noChangeArrowheads="1"/>
          </p:cNvSpPr>
          <p:nvPr/>
        </p:nvSpPr>
        <p:spPr bwMode="auto">
          <a:xfrm>
            <a:off x="6443663" y="2997200"/>
            <a:ext cx="11430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46%</a:t>
            </a:r>
          </a:p>
        </p:txBody>
      </p:sp>
      <p:sp>
        <p:nvSpPr>
          <p:cNvPr id="7" name="Rectangle 6"/>
          <p:cNvSpPr/>
          <p:nvPr/>
        </p:nvSpPr>
        <p:spPr>
          <a:xfrm>
            <a:off x="1403648" y="6577607"/>
            <a:ext cx="820891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Liu et al., “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RAIDR: Retention-Aware Intelligent DRAM Refresh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,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”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 ISCA 2012.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218151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Refresh Overhead: Energy</a:t>
            </a:r>
          </a:p>
        </p:txBody>
      </p:sp>
      <p:sp>
        <p:nvSpPr>
          <p:cNvPr id="98306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8D7D63-AEFE-3544-81C8-F29D7B5104D9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98307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906" y="980653"/>
            <a:ext cx="6929438" cy="540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8" name="2"/>
          <p:cNvSpPr txBox="1">
            <a:spLocks noChangeArrowheads="1"/>
          </p:cNvSpPr>
          <p:nvPr/>
        </p:nvSpPr>
        <p:spPr bwMode="auto">
          <a:xfrm>
            <a:off x="2555875" y="4508500"/>
            <a:ext cx="11430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15%</a:t>
            </a:r>
          </a:p>
        </p:txBody>
      </p:sp>
      <p:sp>
        <p:nvSpPr>
          <p:cNvPr id="98309" name="2"/>
          <p:cNvSpPr txBox="1">
            <a:spLocks noChangeArrowheads="1"/>
          </p:cNvSpPr>
          <p:nvPr/>
        </p:nvSpPr>
        <p:spPr bwMode="auto">
          <a:xfrm>
            <a:off x="6443663" y="2997200"/>
            <a:ext cx="11430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47%</a:t>
            </a:r>
          </a:p>
        </p:txBody>
      </p:sp>
      <p:sp>
        <p:nvSpPr>
          <p:cNvPr id="7" name="Rectangle 6"/>
          <p:cNvSpPr/>
          <p:nvPr/>
        </p:nvSpPr>
        <p:spPr>
          <a:xfrm>
            <a:off x="1403648" y="6577607"/>
            <a:ext cx="820891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Liu et al., “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RAIDR: Retention-Aware Intelligent DRAM Refresh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,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”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 ISCA 2012.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1439690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08" y="152400"/>
            <a:ext cx="9540552" cy="1066800"/>
          </a:xfrm>
        </p:spPr>
        <p:txBody>
          <a:bodyPr/>
          <a:lstStyle/>
          <a:p>
            <a:r>
              <a:rPr lang="en-US" dirty="0"/>
              <a:t>Data Retention in Memory </a:t>
            </a:r>
            <a:r>
              <a:rPr lang="en-US" sz="3000" b="1" dirty="0">
                <a:solidFill>
                  <a:srgbClr val="006633"/>
                </a:solidFill>
              </a:rPr>
              <a:t>[Liu et al., ISCA 2013]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610600" cy="4876800"/>
          </a:xfrm>
        </p:spPr>
        <p:txBody>
          <a:bodyPr/>
          <a:lstStyle/>
          <a:p>
            <a:r>
              <a:rPr lang="en-US" dirty="0">
                <a:solidFill>
                  <a:srgbClr val="0000FF"/>
                </a:solidFill>
              </a:rPr>
              <a:t>Retention Time Profile of DRAM looks like this: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0786FF2-CC60-CB43-AE88-3EA463621049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64539"/>
            <a:ext cx="9144000" cy="437277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5468024" y="5385990"/>
            <a:ext cx="372409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Location</a:t>
            </a:r>
            <a:r>
              <a:rPr lang="en-US" dirty="0">
                <a:solidFill>
                  <a:srgbClr val="FF0000"/>
                </a:solidFill>
              </a:rPr>
              <a:t> dependent</a:t>
            </a:r>
          </a:p>
          <a:p>
            <a:pPr algn="ctr"/>
            <a:r>
              <a:rPr lang="en-US" b="1" dirty="0">
                <a:solidFill>
                  <a:srgbClr val="FF0000"/>
                </a:solidFill>
              </a:rPr>
              <a:t>Stored value pattern </a:t>
            </a:r>
            <a:r>
              <a:rPr lang="en-US" dirty="0">
                <a:solidFill>
                  <a:srgbClr val="FF0000"/>
                </a:solidFill>
              </a:rPr>
              <a:t>dependent</a:t>
            </a:r>
          </a:p>
          <a:p>
            <a:pPr algn="ctr"/>
            <a:r>
              <a:rPr lang="en-US" b="1" dirty="0">
                <a:solidFill>
                  <a:srgbClr val="FF0000"/>
                </a:solidFill>
              </a:rPr>
              <a:t>Time</a:t>
            </a:r>
            <a:r>
              <a:rPr lang="en-US" dirty="0">
                <a:solidFill>
                  <a:srgbClr val="FF0000"/>
                </a:solidFill>
              </a:rPr>
              <a:t> dependent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FD67FD9-7C92-9543-8AC6-92017181E5CF}"/>
              </a:ext>
            </a:extLst>
          </p:cNvPr>
          <p:cNvSpPr/>
          <p:nvPr/>
        </p:nvSpPr>
        <p:spPr>
          <a:xfrm>
            <a:off x="1403648" y="6577607"/>
            <a:ext cx="820891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Liu et al., “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RAIDR: Retention-Aware Intelligent DRAM Refresh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,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”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 ISCA 2012.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2091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73435" y="1268760"/>
            <a:ext cx="3184345" cy="187220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RAIDR: Eliminating Unnecessary Refreshes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36512" y="980728"/>
            <a:ext cx="9036496" cy="5267672"/>
          </a:xfrm>
        </p:spPr>
        <p:txBody>
          <a:bodyPr/>
          <a:lstStyle/>
          <a:p>
            <a:r>
              <a:rPr lang="en-US" sz="2200" dirty="0"/>
              <a:t>Observation: </a:t>
            </a:r>
            <a:r>
              <a:rPr lang="en-US" sz="2200" dirty="0">
                <a:solidFill>
                  <a:srgbClr val="0000FF"/>
                </a:solidFill>
              </a:rPr>
              <a:t>Most DRAM rows can be refreshed much less often without losing data </a:t>
            </a:r>
            <a:r>
              <a:rPr lang="en-US" sz="1500" b="1" dirty="0">
                <a:solidFill>
                  <a:schemeClr val="accent6">
                    <a:lumMod val="75000"/>
                  </a:schemeClr>
                </a:solidFill>
              </a:rPr>
              <a:t>[Kim+, EDL’09][Liu+ ISCA’13]</a:t>
            </a:r>
          </a:p>
          <a:p>
            <a:endParaRPr lang="en-US" sz="800" dirty="0"/>
          </a:p>
          <a:p>
            <a:r>
              <a:rPr lang="en-US" sz="2200" dirty="0"/>
              <a:t>Key idea: </a:t>
            </a:r>
            <a:r>
              <a:rPr lang="en-US" sz="2200" dirty="0">
                <a:solidFill>
                  <a:srgbClr val="0000FF"/>
                </a:solidFill>
              </a:rPr>
              <a:t>Refresh rows containing weak cells </a:t>
            </a:r>
          </a:p>
          <a:p>
            <a:pPr marL="0" indent="0">
              <a:buNone/>
            </a:pPr>
            <a:r>
              <a:rPr lang="en-US" sz="2200" dirty="0">
                <a:solidFill>
                  <a:srgbClr val="0000FF"/>
                </a:solidFill>
              </a:rPr>
              <a:t>    more frequently, other rows less frequently</a:t>
            </a:r>
          </a:p>
          <a:p>
            <a:pPr marL="344487" lvl="1" indent="0">
              <a:buNone/>
            </a:pPr>
            <a:r>
              <a:rPr lang="en-US" sz="2000" dirty="0">
                <a:solidFill>
                  <a:srgbClr val="FF0000"/>
                </a:solidFill>
              </a:rPr>
              <a:t>1. Profiling: </a:t>
            </a:r>
            <a:r>
              <a:rPr lang="en-US" sz="2000" dirty="0">
                <a:solidFill>
                  <a:srgbClr val="000000"/>
                </a:solidFill>
              </a:rPr>
              <a:t>Profile retention time of all rows</a:t>
            </a:r>
          </a:p>
          <a:p>
            <a:pPr marL="344487" lvl="1" indent="0">
              <a:buNone/>
            </a:pPr>
            <a:r>
              <a:rPr lang="en-US" sz="2000" dirty="0">
                <a:solidFill>
                  <a:srgbClr val="FF0000"/>
                </a:solidFill>
              </a:rPr>
              <a:t>2. Binning: </a:t>
            </a:r>
            <a:r>
              <a:rPr lang="en-US" sz="2000" dirty="0">
                <a:solidFill>
                  <a:srgbClr val="000000"/>
                </a:solidFill>
              </a:rPr>
              <a:t>Store rows into bins by retention time in memory controller</a:t>
            </a:r>
          </a:p>
          <a:p>
            <a:pPr marL="344487" lvl="1" indent="0">
              <a:buNone/>
            </a:pPr>
            <a:r>
              <a:rPr lang="en-US" sz="2000" dirty="0">
                <a:solidFill>
                  <a:srgbClr val="000000"/>
                </a:solidFill>
                <a:sym typeface="Wingdings"/>
              </a:rPr>
              <a:t>	</a:t>
            </a:r>
            <a:r>
              <a:rPr lang="en-US" sz="2000" i="1" dirty="0">
                <a:solidFill>
                  <a:srgbClr val="000000"/>
                </a:solidFill>
                <a:sym typeface="Wingdings"/>
              </a:rPr>
              <a:t>Efficient storage with Bloom Filters</a:t>
            </a:r>
            <a:r>
              <a:rPr lang="en-US" sz="2000" dirty="0">
                <a:solidFill>
                  <a:srgbClr val="000000"/>
                </a:solidFill>
                <a:sym typeface="Wingdings"/>
              </a:rPr>
              <a:t> (only 1.25KB for 32GB memory)</a:t>
            </a:r>
            <a:endParaRPr lang="en-US" sz="2000" dirty="0">
              <a:solidFill>
                <a:srgbClr val="000000"/>
              </a:solidFill>
            </a:endParaRPr>
          </a:p>
          <a:p>
            <a:pPr marL="344487" lvl="1" indent="0">
              <a:buNone/>
            </a:pPr>
            <a:r>
              <a:rPr lang="en-US" sz="2000" dirty="0">
                <a:solidFill>
                  <a:srgbClr val="FF0000"/>
                </a:solidFill>
              </a:rPr>
              <a:t>3. Refreshing: </a:t>
            </a:r>
            <a:r>
              <a:rPr lang="en-US" sz="2000" dirty="0">
                <a:solidFill>
                  <a:srgbClr val="000000"/>
                </a:solidFill>
              </a:rPr>
              <a:t>Memory controller refreshes rows in different bins at different rates</a:t>
            </a:r>
          </a:p>
          <a:p>
            <a:pPr lvl="1"/>
            <a:endParaRPr lang="en-US" sz="800" dirty="0"/>
          </a:p>
          <a:p>
            <a:r>
              <a:rPr lang="en-US" sz="2200" dirty="0"/>
              <a:t>Results: 8-core, 32GB, SPEC, TPC-C, TPC-H</a:t>
            </a:r>
          </a:p>
          <a:p>
            <a:pPr lvl="1"/>
            <a:r>
              <a:rPr lang="en-US" sz="1800" dirty="0">
                <a:solidFill>
                  <a:srgbClr val="0000FF"/>
                </a:solidFill>
              </a:rPr>
              <a:t>74.6% refresh reduction @ 1.25KB storage</a:t>
            </a:r>
          </a:p>
          <a:p>
            <a:pPr lvl="1"/>
            <a:r>
              <a:rPr lang="en-US" sz="1800" dirty="0">
                <a:solidFill>
                  <a:srgbClr val="0000FF"/>
                </a:solidFill>
              </a:rPr>
              <a:t>~16%/20% DRAM dynamic/idle power reduction</a:t>
            </a:r>
          </a:p>
          <a:p>
            <a:pPr lvl="1"/>
            <a:r>
              <a:rPr lang="en-US" sz="1800" dirty="0">
                <a:solidFill>
                  <a:srgbClr val="0000FF"/>
                </a:solidFill>
              </a:rPr>
              <a:t>~9% performance improvement </a:t>
            </a:r>
          </a:p>
          <a:p>
            <a:pPr lvl="1"/>
            <a:r>
              <a:rPr lang="en-US" sz="1800" dirty="0">
                <a:solidFill>
                  <a:srgbClr val="0000FF"/>
                </a:solidFill>
              </a:rPr>
              <a:t>Benefits increase with DRAM capacity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96136" y="4299384"/>
            <a:ext cx="3312368" cy="2369976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1403648" y="6577607"/>
            <a:ext cx="820891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Liu et al., “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RAIDR: Retention-Aware Intelligent DRAM Refresh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,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”</a:t>
            </a: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 ISCA 2012.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6948264" y="1844825"/>
            <a:ext cx="1224136" cy="43204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blurRad="63500" dist="23000" dir="5400000" rotWithShape="0">
              <a:srgbClr val="00000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23528" y="2708919"/>
            <a:ext cx="5184576" cy="360041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24507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5153025"/>
          </a:xfrm>
        </p:spPr>
        <p:txBody>
          <a:bodyPr/>
          <a:lstStyle/>
          <a:p>
            <a:r>
              <a:rPr lang="en-US" sz="1800" dirty="0"/>
              <a:t>Jamie Liu, Ben </a:t>
            </a:r>
            <a:r>
              <a:rPr lang="en-US" sz="1800" dirty="0" err="1"/>
              <a:t>Jaiyen</a:t>
            </a:r>
            <a:r>
              <a:rPr lang="en-US" sz="1800" dirty="0"/>
              <a:t>, Yoongu Kim, Chris Wilkerson, and Onur Mutlu,</a:t>
            </a:r>
            <a:br>
              <a:rPr lang="en-US" sz="1800" dirty="0"/>
            </a:br>
            <a:r>
              <a:rPr lang="en-US" sz="1800" b="1" dirty="0">
                <a:hlinkClick r:id="rId2"/>
              </a:rPr>
              <a:t>"An Experimental Study of Data Retention Behavior in Modern DRAM Devices: Implications for Retention Time Profiling Mechanisms"</a:t>
            </a:r>
            <a:br>
              <a:rPr lang="en-US" sz="1800" dirty="0"/>
            </a:br>
            <a:r>
              <a:rPr lang="en-US" sz="1800" i="1" dirty="0"/>
              <a:t>Proceedings of the </a:t>
            </a:r>
            <a:r>
              <a:rPr lang="en-US" sz="1800" i="1" dirty="0">
                <a:hlinkClick r:id="rId3"/>
              </a:rPr>
              <a:t>40th International Symposium on Computer Architecture</a:t>
            </a:r>
            <a:r>
              <a:rPr lang="en-US" sz="1800" i="1" dirty="0"/>
              <a:t> (</a:t>
            </a:r>
            <a:r>
              <a:rPr lang="en-US" sz="1800" b="1" i="1" dirty="0"/>
              <a:t>ISCA</a:t>
            </a:r>
            <a:r>
              <a:rPr lang="en-US" sz="1800" i="1" dirty="0"/>
              <a:t>)</a:t>
            </a:r>
            <a:r>
              <a:rPr lang="en-US" sz="1800" dirty="0"/>
              <a:t>, Tel-Aviv, Israel, June 2013. </a:t>
            </a:r>
            <a:r>
              <a:rPr lang="en-US" sz="1800" dirty="0">
                <a:hlinkClick r:id="rId4"/>
              </a:rPr>
              <a:t>Slides (ppt)</a:t>
            </a:r>
            <a:r>
              <a:rPr lang="en-US" sz="1800" dirty="0"/>
              <a:t> </a:t>
            </a:r>
            <a:r>
              <a:rPr lang="en-US" sz="1800" dirty="0">
                <a:hlinkClick r:id="rId5"/>
              </a:rPr>
              <a:t>Slides (pdf)</a:t>
            </a:r>
            <a:endParaRPr lang="en-US" sz="18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138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2751315"/>
            <a:ext cx="9144000" cy="4134069"/>
          </a:xfrm>
          <a:prstGeom prst="rect">
            <a:avLst/>
          </a:prstGeom>
        </p:spPr>
      </p:pic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Analysis of Data Retention Failures </a:t>
            </a:r>
            <a:r>
              <a:rPr lang="en-US" sz="3000" b="1" dirty="0"/>
              <a:t>[ISCA’13]</a:t>
            </a:r>
          </a:p>
        </p:txBody>
      </p:sp>
    </p:spTree>
    <p:extLst>
      <p:ext uri="{BB962C8B-B14F-4D97-AF65-F5344CB8AC3E}">
        <p14:creationId xmlns:p14="http://schemas.microsoft.com/office/powerpoint/2010/main" val="3895625623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Title 1"/>
          <p:cNvSpPr>
            <a:spLocks noGrp="1"/>
          </p:cNvSpPr>
          <p:nvPr>
            <p:ph type="title"/>
          </p:nvPr>
        </p:nvSpPr>
        <p:spPr>
          <a:xfrm>
            <a:off x="152400" y="152400"/>
            <a:ext cx="8991600" cy="884238"/>
          </a:xfrm>
        </p:spPr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Two Challenges to Retention Time Profiling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125" y="1095375"/>
            <a:ext cx="8905875" cy="5153025"/>
          </a:xfrm>
        </p:spPr>
        <p:txBody>
          <a:bodyPr/>
          <a:lstStyle/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Data Pattern Dependence (DPD) </a:t>
            </a:r>
            <a:r>
              <a:rPr lang="en-US" dirty="0">
                <a:latin typeface="Tahoma" charset="0"/>
                <a:ea typeface="ＭＳ Ｐゴシック" charset="0"/>
                <a:cs typeface="ＭＳ Ｐゴシック" charset="0"/>
              </a:rPr>
              <a:t>of retention time</a:t>
            </a:r>
          </a:p>
          <a:p>
            <a:pPr>
              <a:defRPr/>
            </a:pP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defRPr/>
            </a:pP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defRPr/>
            </a:pP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>
              <a:buFont typeface="Wingdings" charset="0"/>
              <a:buNone/>
              <a:defRPr/>
            </a:pP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Variable Retention Time (VRT) </a:t>
            </a:r>
            <a:r>
              <a:rPr lang="en-US" dirty="0">
                <a:solidFill>
                  <a:srgbClr val="000000"/>
                </a:solidFill>
                <a:latin typeface="Tahoma" charset="0"/>
                <a:ea typeface="ＭＳ Ｐゴシック" charset="0"/>
                <a:cs typeface="ＭＳ Ｐゴシック" charset="0"/>
              </a:rPr>
              <a:t>phenomenon</a:t>
            </a:r>
          </a:p>
        </p:txBody>
      </p:sp>
      <p:sp>
        <p:nvSpPr>
          <p:cNvPr id="222211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BADDEA-2833-0049-8538-3BDE34A5F6C9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139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8401632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400" dirty="0"/>
              <a:t>The Performance Perspective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9"/>
            <a:ext cx="8915400" cy="5193723"/>
          </a:xfrm>
        </p:spPr>
        <p:txBody>
          <a:bodyPr/>
          <a:lstStyle/>
          <a:p>
            <a:endParaRPr lang="en-US" sz="2000" dirty="0"/>
          </a:p>
          <a:p>
            <a:r>
              <a:rPr lang="en-US" sz="2000" dirty="0"/>
              <a:t>Onur Mutlu, Jared Stark, Chris Wilkerson, and Yale N. </a:t>
            </a:r>
            <a:r>
              <a:rPr lang="en-US" sz="2000" dirty="0" err="1"/>
              <a:t>Patt</a:t>
            </a:r>
            <a:r>
              <a:rPr lang="en-US" sz="2000" dirty="0"/>
              <a:t>, 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"Runahead Execution: An Alternative to Very Large Instruction Windows for Out-of-order Processors"</a:t>
            </a:r>
            <a:br>
              <a:rPr lang="en-US" sz="2000" dirty="0"/>
            </a:br>
            <a:r>
              <a:rPr lang="en-US" sz="2000" i="1" dirty="0"/>
              <a:t>Proceedings of the </a:t>
            </a:r>
            <a:r>
              <a:rPr lang="en-US" sz="2000" i="1" dirty="0">
                <a:hlinkClick r:id="rId3"/>
              </a:rPr>
              <a:t>9th International Symposium on High-Performance Computer Architecture</a:t>
            </a:r>
            <a:r>
              <a:rPr lang="en-US" sz="2000" i="1" dirty="0"/>
              <a:t> (</a:t>
            </a:r>
            <a:r>
              <a:rPr lang="en-US" sz="2000" b="1" i="1" dirty="0"/>
              <a:t>HPCA</a:t>
            </a:r>
            <a:r>
              <a:rPr lang="en-US" sz="2000" i="1" dirty="0"/>
              <a:t>)</a:t>
            </a:r>
            <a:r>
              <a:rPr lang="en-US" sz="2000" dirty="0"/>
              <a:t>, pages 129-140, Anaheim, CA, February 2003. </a:t>
            </a:r>
            <a:r>
              <a:rPr lang="en-US" sz="2000" dirty="0">
                <a:hlinkClick r:id="rId4"/>
              </a:rPr>
              <a:t>Slides (pdf)</a:t>
            </a:r>
            <a:r>
              <a:rPr lang="en-US" sz="2000" dirty="0"/>
              <a:t> </a:t>
            </a:r>
            <a:endParaRPr lang="en-US" sz="2200" dirty="0"/>
          </a:p>
          <a:p>
            <a:endParaRPr lang="en-US" sz="2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693BED2-1B18-8744-B8F0-03CBD3594789}" type="slidenum"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828774"/>
            <a:ext cx="9144000" cy="2495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7694889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Title 1"/>
          <p:cNvSpPr>
            <a:spLocks noGrp="1"/>
          </p:cNvSpPr>
          <p:nvPr>
            <p:ph type="title"/>
          </p:nvPr>
        </p:nvSpPr>
        <p:spPr>
          <a:xfrm>
            <a:off x="152400" y="152400"/>
            <a:ext cx="8991600" cy="884238"/>
          </a:xfrm>
        </p:spPr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Two Challenges to Retention Time Profiling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5100" y="1095375"/>
            <a:ext cx="8978900" cy="5153025"/>
          </a:xfrm>
        </p:spPr>
        <p:txBody>
          <a:bodyPr/>
          <a:lstStyle/>
          <a:p>
            <a:r>
              <a:rPr lang="en-US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Challenge 1: Data Pattern Dependence (DPD)</a:t>
            </a:r>
          </a:p>
          <a:p>
            <a:pPr lvl="1"/>
            <a:r>
              <a:rPr lang="en-US">
                <a:solidFill>
                  <a:srgbClr val="0000FF"/>
                </a:solidFill>
                <a:latin typeface="Tahoma" charset="0"/>
                <a:ea typeface="ＭＳ Ｐゴシック" charset="0"/>
              </a:rPr>
              <a:t>Retention time of a DRAM cell depends on its value and the values of cells nearby it</a:t>
            </a:r>
          </a:p>
          <a:p>
            <a:pPr lvl="1"/>
            <a:endParaRPr lang="en-US" sz="1800">
              <a:latin typeface="Tahoma" charset="0"/>
              <a:ea typeface="ＭＳ Ｐゴシック" charset="0"/>
            </a:endParaRPr>
          </a:p>
          <a:p>
            <a:pPr lvl="1"/>
            <a:r>
              <a:rPr lang="en-US">
                <a:latin typeface="Tahoma" charset="0"/>
                <a:ea typeface="ＭＳ Ｐゴシック" charset="0"/>
              </a:rPr>
              <a:t>When a row is activated, all bitlines are perturbed simultaneously</a:t>
            </a:r>
          </a:p>
        </p:txBody>
      </p:sp>
      <p:sp>
        <p:nvSpPr>
          <p:cNvPr id="223235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D2CC19-049F-354C-8180-33C2AEE3F683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140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5963" y="3071813"/>
            <a:ext cx="5532437" cy="3675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 1"/>
          <p:cNvSpPr/>
          <p:nvPr/>
        </p:nvSpPr>
        <p:spPr>
          <a:xfrm>
            <a:off x="2540000" y="3444875"/>
            <a:ext cx="4564063" cy="214313"/>
          </a:xfrm>
          <a:prstGeom prst="ellipse">
            <a:avLst/>
          </a:prstGeom>
          <a:noFill/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7" name="Oval 6"/>
          <p:cNvSpPr/>
          <p:nvPr/>
        </p:nvSpPr>
        <p:spPr>
          <a:xfrm>
            <a:off x="4137025" y="3168650"/>
            <a:ext cx="188913" cy="1735138"/>
          </a:xfrm>
          <a:prstGeom prst="ellipse">
            <a:avLst/>
          </a:prstGeom>
          <a:noFill/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2894013" y="3170238"/>
            <a:ext cx="187325" cy="1735137"/>
          </a:xfrm>
          <a:prstGeom prst="ellipse">
            <a:avLst/>
          </a:prstGeom>
          <a:noFill/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9" name="Oval 8"/>
          <p:cNvSpPr/>
          <p:nvPr/>
        </p:nvSpPr>
        <p:spPr>
          <a:xfrm>
            <a:off x="5737225" y="3171825"/>
            <a:ext cx="187325" cy="1735138"/>
          </a:xfrm>
          <a:prstGeom prst="ellipse">
            <a:avLst/>
          </a:prstGeom>
          <a:noFill/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2530475" y="3352800"/>
            <a:ext cx="5051425" cy="12493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blurRad="63500" dist="23000" dir="5400000" rotWithShape="0">
              <a:srgbClr val="000000">
                <a:alpha val="34998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18004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 animBg="1"/>
      <p:bldP spid="8" grpId="0" animBg="1"/>
      <p:bldP spid="9" grpId="0" animBg="1"/>
      <p:bldP spid="10" grpId="0" animBg="1"/>
      <p:bldP spid="10" grpId="1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5100" y="995363"/>
            <a:ext cx="8978900" cy="5153025"/>
          </a:xfrm>
        </p:spPr>
        <p:txBody>
          <a:bodyPr/>
          <a:lstStyle/>
          <a:p>
            <a:pPr>
              <a:defRPr/>
            </a:pPr>
            <a:r>
              <a:rPr lang="en-US" sz="2000" dirty="0">
                <a:latin typeface="Tahoma" charset="0"/>
                <a:ea typeface="ＭＳ Ｐゴシック" charset="0"/>
              </a:rPr>
              <a:t>Electrical noise on the </a:t>
            </a:r>
            <a:r>
              <a:rPr lang="en-US" sz="2000" dirty="0" err="1">
                <a:latin typeface="Tahoma" charset="0"/>
                <a:ea typeface="ＭＳ Ｐゴシック" charset="0"/>
              </a:rPr>
              <a:t>bitline</a:t>
            </a:r>
            <a:r>
              <a:rPr lang="en-US" sz="2000" dirty="0">
                <a:latin typeface="Tahoma" charset="0"/>
                <a:ea typeface="ＭＳ Ｐゴシック" charset="0"/>
              </a:rPr>
              <a:t> affects reliable sensing of a DRAM cell</a:t>
            </a:r>
          </a:p>
          <a:p>
            <a:pPr>
              <a:defRPr/>
            </a:pPr>
            <a:r>
              <a:rPr lang="en-US" sz="2000" dirty="0">
                <a:latin typeface="Tahoma" charset="0"/>
                <a:ea typeface="ＭＳ Ｐゴシック" charset="0"/>
              </a:rPr>
              <a:t>The magnitude of this noise is affected by values of nearby cells via</a:t>
            </a:r>
          </a:p>
          <a:p>
            <a:pPr lvl="1">
              <a:defRPr/>
            </a:pPr>
            <a:r>
              <a:rPr lang="en-US" sz="2000" dirty="0" err="1">
                <a:latin typeface="Tahoma" charset="0"/>
                <a:ea typeface="ＭＳ Ｐゴシック" charset="0"/>
              </a:rPr>
              <a:t>Bitline-bitline</a:t>
            </a:r>
            <a:r>
              <a:rPr lang="en-US" sz="2000" dirty="0">
                <a:latin typeface="Tahoma" charset="0"/>
                <a:ea typeface="ＭＳ Ｐゴシック" charset="0"/>
              </a:rPr>
              <a:t> coupling </a:t>
            </a:r>
            <a:r>
              <a:rPr lang="en-US" sz="2000" dirty="0">
                <a:latin typeface="Tahoma" charset="0"/>
                <a:ea typeface="ＭＳ Ｐゴシック" charset="0"/>
                <a:sym typeface="Wingdings" charset="0"/>
              </a:rPr>
              <a:t> electrical coupling between adjacent </a:t>
            </a:r>
            <a:r>
              <a:rPr lang="en-US" sz="2000" dirty="0" err="1">
                <a:latin typeface="Tahoma" charset="0"/>
                <a:ea typeface="ＭＳ Ｐゴシック" charset="0"/>
                <a:sym typeface="Wingdings" charset="0"/>
              </a:rPr>
              <a:t>bitlines</a:t>
            </a:r>
            <a:endParaRPr lang="en-US" sz="2000" dirty="0">
              <a:latin typeface="Tahoma" charset="0"/>
              <a:ea typeface="ＭＳ Ｐゴシック" charset="0"/>
            </a:endParaRPr>
          </a:p>
          <a:p>
            <a:pPr lvl="1">
              <a:defRPr/>
            </a:pPr>
            <a:r>
              <a:rPr lang="en-US" sz="2000" dirty="0" err="1">
                <a:latin typeface="Tahoma" charset="0"/>
                <a:ea typeface="ＭＳ Ｐゴシック" charset="0"/>
              </a:rPr>
              <a:t>Bitline-wordline</a:t>
            </a:r>
            <a:r>
              <a:rPr lang="en-US" sz="2000" dirty="0">
                <a:latin typeface="Tahoma" charset="0"/>
                <a:ea typeface="ＭＳ Ｐゴシック" charset="0"/>
              </a:rPr>
              <a:t> coupling </a:t>
            </a:r>
            <a:r>
              <a:rPr lang="en-US" sz="2000" dirty="0">
                <a:latin typeface="Tahoma" charset="0"/>
                <a:ea typeface="ＭＳ Ｐゴシック" charset="0"/>
                <a:sym typeface="Wingdings" charset="0"/>
              </a:rPr>
              <a:t> electrical coupling between each </a:t>
            </a:r>
            <a:r>
              <a:rPr lang="en-US" sz="2000" dirty="0" err="1">
                <a:latin typeface="Tahoma" charset="0"/>
                <a:ea typeface="ＭＳ Ｐゴシック" charset="0"/>
                <a:sym typeface="Wingdings" charset="0"/>
              </a:rPr>
              <a:t>bitline</a:t>
            </a:r>
            <a:r>
              <a:rPr lang="en-US" sz="2000" dirty="0">
                <a:latin typeface="Tahoma" charset="0"/>
                <a:ea typeface="ＭＳ Ｐゴシック" charset="0"/>
                <a:sym typeface="Wingdings" charset="0"/>
              </a:rPr>
              <a:t> and the activated </a:t>
            </a:r>
            <a:r>
              <a:rPr lang="en-US" sz="2000" dirty="0" err="1">
                <a:latin typeface="Tahoma" charset="0"/>
                <a:ea typeface="ＭＳ Ｐゴシック" charset="0"/>
                <a:sym typeface="Wingdings" charset="0"/>
              </a:rPr>
              <a:t>wordline</a:t>
            </a: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  <a:p>
            <a:pPr lvl="1">
              <a:defRPr/>
            </a:pP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  <a:p>
            <a:pPr lvl="1">
              <a:defRPr/>
            </a:pP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  <a:p>
            <a:pPr lvl="1">
              <a:defRPr/>
            </a:pP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  <a:p>
            <a:pPr lvl="1">
              <a:defRPr/>
            </a:pP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</p:txBody>
      </p:sp>
      <p:sp>
        <p:nvSpPr>
          <p:cNvPr id="224258" name="Title 1"/>
          <p:cNvSpPr>
            <a:spLocks noGrp="1"/>
          </p:cNvSpPr>
          <p:nvPr>
            <p:ph type="title"/>
          </p:nvPr>
        </p:nvSpPr>
        <p:spPr>
          <a:xfrm>
            <a:off x="152400" y="152400"/>
            <a:ext cx="8991600" cy="884238"/>
          </a:xfrm>
        </p:spPr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Data Pattern Dependence</a:t>
            </a:r>
          </a:p>
        </p:txBody>
      </p:sp>
      <p:sp>
        <p:nvSpPr>
          <p:cNvPr id="224259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F6AB2B-DEDA-4742-A655-AABB18ABF779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141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5963" y="3071813"/>
            <a:ext cx="5532437" cy="3675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 1"/>
          <p:cNvSpPr/>
          <p:nvPr/>
        </p:nvSpPr>
        <p:spPr>
          <a:xfrm>
            <a:off x="4137025" y="3168650"/>
            <a:ext cx="188913" cy="1735138"/>
          </a:xfrm>
          <a:prstGeom prst="ellipse">
            <a:avLst/>
          </a:prstGeom>
          <a:noFill/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5735638" y="3170238"/>
            <a:ext cx="187325" cy="1735137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9" name="Oval 8"/>
          <p:cNvSpPr/>
          <p:nvPr/>
        </p:nvSpPr>
        <p:spPr>
          <a:xfrm>
            <a:off x="2895600" y="3171825"/>
            <a:ext cx="187325" cy="173513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0" name="Oval 9"/>
          <p:cNvSpPr/>
          <p:nvPr/>
        </p:nvSpPr>
        <p:spPr>
          <a:xfrm>
            <a:off x="2540000" y="3444875"/>
            <a:ext cx="4564063" cy="21431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860966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  <p:bldP spid="8" grpId="0" animBg="1"/>
      <p:bldP spid="8" grpId="1" animBg="1"/>
      <p:bldP spid="9" grpId="0" animBg="1"/>
      <p:bldP spid="9" grpId="1" animBg="1"/>
      <p:bldP spid="10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5100" y="995363"/>
            <a:ext cx="8978900" cy="5153025"/>
          </a:xfrm>
        </p:spPr>
        <p:txBody>
          <a:bodyPr/>
          <a:lstStyle/>
          <a:p>
            <a:pPr>
              <a:defRPr/>
            </a:pPr>
            <a:r>
              <a:rPr lang="en-US" sz="2000" dirty="0">
                <a:latin typeface="Tahoma" charset="0"/>
                <a:ea typeface="ＭＳ Ｐゴシック" charset="0"/>
              </a:rPr>
              <a:t>Electrical noise on the </a:t>
            </a:r>
            <a:r>
              <a:rPr lang="en-US" sz="2000" dirty="0" err="1">
                <a:latin typeface="Tahoma" charset="0"/>
                <a:ea typeface="ＭＳ Ｐゴシック" charset="0"/>
              </a:rPr>
              <a:t>bitline</a:t>
            </a:r>
            <a:r>
              <a:rPr lang="en-US" sz="2000" dirty="0">
                <a:latin typeface="Tahoma" charset="0"/>
                <a:ea typeface="ＭＳ Ｐゴシック" charset="0"/>
              </a:rPr>
              <a:t> affects reliable sensing of a DRAM cell</a:t>
            </a:r>
          </a:p>
          <a:p>
            <a:pPr>
              <a:defRPr/>
            </a:pPr>
            <a:r>
              <a:rPr lang="en-US" sz="2000" dirty="0">
                <a:latin typeface="Tahoma" charset="0"/>
                <a:ea typeface="ＭＳ Ｐゴシック" charset="0"/>
              </a:rPr>
              <a:t>The magnitude of this noise is affected by values of nearby cells via</a:t>
            </a:r>
          </a:p>
          <a:p>
            <a:pPr lvl="1">
              <a:defRPr/>
            </a:pPr>
            <a:r>
              <a:rPr lang="en-US" sz="2000" dirty="0" err="1">
                <a:latin typeface="Tahoma" charset="0"/>
                <a:ea typeface="ＭＳ Ｐゴシック" charset="0"/>
              </a:rPr>
              <a:t>Bitline-bitline</a:t>
            </a:r>
            <a:r>
              <a:rPr lang="en-US" sz="2000" dirty="0">
                <a:latin typeface="Tahoma" charset="0"/>
                <a:ea typeface="ＭＳ Ｐゴシック" charset="0"/>
              </a:rPr>
              <a:t> coupling </a:t>
            </a:r>
            <a:r>
              <a:rPr lang="en-US" sz="2000" dirty="0">
                <a:latin typeface="Tahoma" charset="0"/>
                <a:ea typeface="ＭＳ Ｐゴシック" charset="0"/>
                <a:sym typeface="Wingdings" charset="0"/>
              </a:rPr>
              <a:t> electrical coupling between adjacent </a:t>
            </a:r>
            <a:r>
              <a:rPr lang="en-US" sz="2000" dirty="0" err="1">
                <a:latin typeface="Tahoma" charset="0"/>
                <a:ea typeface="ＭＳ Ｐゴシック" charset="0"/>
                <a:sym typeface="Wingdings" charset="0"/>
              </a:rPr>
              <a:t>bitlines</a:t>
            </a:r>
            <a:endParaRPr lang="en-US" sz="2000" dirty="0">
              <a:latin typeface="Tahoma" charset="0"/>
              <a:ea typeface="ＭＳ Ｐゴシック" charset="0"/>
            </a:endParaRPr>
          </a:p>
          <a:p>
            <a:pPr lvl="1">
              <a:defRPr/>
            </a:pPr>
            <a:r>
              <a:rPr lang="en-US" sz="2000" dirty="0" err="1">
                <a:latin typeface="Tahoma" charset="0"/>
                <a:ea typeface="ＭＳ Ｐゴシック" charset="0"/>
              </a:rPr>
              <a:t>Bitline-wordline</a:t>
            </a:r>
            <a:r>
              <a:rPr lang="en-US" sz="2000" dirty="0">
                <a:latin typeface="Tahoma" charset="0"/>
                <a:ea typeface="ＭＳ Ｐゴシック" charset="0"/>
              </a:rPr>
              <a:t> coupling </a:t>
            </a:r>
            <a:r>
              <a:rPr lang="en-US" sz="2000" dirty="0">
                <a:latin typeface="Tahoma" charset="0"/>
                <a:ea typeface="ＭＳ Ｐゴシック" charset="0"/>
                <a:sym typeface="Wingdings" charset="0"/>
              </a:rPr>
              <a:t> electrical coupling between each </a:t>
            </a:r>
            <a:r>
              <a:rPr lang="en-US" sz="2000" dirty="0" err="1">
                <a:latin typeface="Tahoma" charset="0"/>
                <a:ea typeface="ＭＳ Ｐゴシック" charset="0"/>
                <a:sym typeface="Wingdings" charset="0"/>
              </a:rPr>
              <a:t>bitline</a:t>
            </a:r>
            <a:r>
              <a:rPr lang="en-US" sz="2000" dirty="0">
                <a:latin typeface="Tahoma" charset="0"/>
                <a:ea typeface="ＭＳ Ｐゴシック" charset="0"/>
                <a:sym typeface="Wingdings" charset="0"/>
              </a:rPr>
              <a:t> and the activated </a:t>
            </a:r>
            <a:r>
              <a:rPr lang="en-US" sz="2000" dirty="0" err="1">
                <a:latin typeface="Tahoma" charset="0"/>
                <a:ea typeface="ＭＳ Ｐゴシック" charset="0"/>
                <a:sym typeface="Wingdings" charset="0"/>
              </a:rPr>
              <a:t>wordline</a:t>
            </a: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  <a:p>
            <a:pPr lvl="1">
              <a:defRPr/>
            </a:pP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  <a:p>
            <a:pPr lvl="1">
              <a:defRPr/>
            </a:pP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  <a:p>
            <a:pPr lvl="1">
              <a:defRPr/>
            </a:pP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  <a:p>
            <a:pPr lvl="1">
              <a:defRPr/>
            </a:pPr>
            <a:endParaRPr lang="en-US" sz="2000" dirty="0">
              <a:latin typeface="Tahoma" charset="0"/>
              <a:ea typeface="ＭＳ Ｐゴシック" charset="0"/>
              <a:sym typeface="Wingdings" charset="0"/>
            </a:endParaRP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Retention time of a cell depends on data patterns stored in nearby cells </a:t>
            </a:r>
          </a:p>
          <a:p>
            <a:pPr marL="0" indent="0">
              <a:buFont typeface="Wingdings" charset="0"/>
              <a:buNone/>
              <a:defRPr/>
            </a:pPr>
            <a:r>
              <a:rPr lang="en-US" sz="2100" dirty="0">
                <a:solidFill>
                  <a:srgbClr val="FF0000"/>
                </a:solidFill>
                <a:latin typeface="Tahoma" charset="0"/>
                <a:ea typeface="ＭＳ Ｐゴシック" charset="0"/>
                <a:sym typeface="Wingdings" charset="0"/>
              </a:rPr>
              <a:t>     need to find the worst data pattern to find worst-case retention time</a:t>
            </a:r>
          </a:p>
          <a:p>
            <a:pPr marL="0" indent="0">
              <a:buFont typeface="Wingdings" charset="0"/>
              <a:buNone/>
              <a:defRPr/>
            </a:pPr>
            <a:r>
              <a:rPr lang="en-US" sz="2100" dirty="0">
                <a:solidFill>
                  <a:srgbClr val="FF0000"/>
                </a:solidFill>
                <a:latin typeface="Tahoma" charset="0"/>
                <a:ea typeface="ＭＳ Ｐゴシック" charset="0"/>
                <a:sym typeface="Wingdings" charset="0"/>
              </a:rPr>
              <a:t>    </a:t>
            </a:r>
            <a:r>
              <a:rPr lang="en-US" sz="2100" dirty="0">
                <a:solidFill>
                  <a:srgbClr val="FF0000"/>
                </a:solidFill>
                <a:latin typeface="Tahoma" charset="0"/>
                <a:ea typeface="ＭＳ Ｐゴシック" charset="0"/>
                <a:sym typeface="Wingdings"/>
              </a:rPr>
              <a:t> this pattern is location dependent</a:t>
            </a:r>
            <a:endParaRPr lang="en-US" sz="2100" dirty="0">
              <a:solidFill>
                <a:srgbClr val="FF0000"/>
              </a:solidFill>
              <a:latin typeface="Tahoma" charset="0"/>
              <a:ea typeface="ＭＳ Ｐゴシック" charset="0"/>
            </a:endParaRPr>
          </a:p>
          <a:p>
            <a:pPr>
              <a:defRPr/>
            </a:pPr>
            <a:endParaRPr lang="en-US" dirty="0">
              <a:latin typeface="Tahoma" charset="0"/>
              <a:ea typeface="ＭＳ Ｐゴシック" charset="0"/>
            </a:endParaRPr>
          </a:p>
        </p:txBody>
      </p:sp>
      <p:sp>
        <p:nvSpPr>
          <p:cNvPr id="224258" name="Title 1"/>
          <p:cNvSpPr>
            <a:spLocks noGrp="1"/>
          </p:cNvSpPr>
          <p:nvPr>
            <p:ph type="title"/>
          </p:nvPr>
        </p:nvSpPr>
        <p:spPr>
          <a:xfrm>
            <a:off x="152400" y="152400"/>
            <a:ext cx="8991600" cy="884238"/>
          </a:xfrm>
        </p:spPr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Data Pattern Dependence</a:t>
            </a:r>
          </a:p>
        </p:txBody>
      </p:sp>
      <p:sp>
        <p:nvSpPr>
          <p:cNvPr id="224259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F6AB2B-DEDA-4742-A655-AABB18ABF779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240244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Title 1"/>
          <p:cNvSpPr>
            <a:spLocks noGrp="1"/>
          </p:cNvSpPr>
          <p:nvPr>
            <p:ph type="title"/>
          </p:nvPr>
        </p:nvSpPr>
        <p:spPr>
          <a:xfrm>
            <a:off x="152400" y="152400"/>
            <a:ext cx="8991600" cy="884238"/>
          </a:xfrm>
        </p:spPr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Two Challenges to Retention Time Profiling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5100" y="1095375"/>
            <a:ext cx="8978900" cy="5153025"/>
          </a:xfrm>
        </p:spPr>
        <p:txBody>
          <a:bodyPr/>
          <a:lstStyle/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Challenge 2: Variable Retention Time (VRT)</a:t>
            </a:r>
          </a:p>
          <a:p>
            <a:pPr lvl="1">
              <a:defRPr/>
            </a:pPr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Retention time of a DRAM cell changes randomly over time       </a:t>
            </a:r>
          </a:p>
          <a:p>
            <a:pPr lvl="2">
              <a:defRPr/>
            </a:pPr>
            <a:r>
              <a:rPr lang="en-US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a cell alternates between multiple retention time states</a:t>
            </a:r>
          </a:p>
          <a:p>
            <a:pPr lvl="1">
              <a:defRPr/>
            </a:pPr>
            <a:endParaRPr lang="en-US" dirty="0">
              <a:latin typeface="Tahoma" charset="0"/>
              <a:ea typeface="ＭＳ Ｐゴシック" charset="0"/>
            </a:endParaRPr>
          </a:p>
          <a:p>
            <a:pPr lvl="1">
              <a:defRPr/>
            </a:pPr>
            <a:r>
              <a:rPr lang="en-US" dirty="0">
                <a:latin typeface="Tahoma" charset="0"/>
                <a:ea typeface="ＭＳ Ｐゴシック" charset="0"/>
              </a:rPr>
              <a:t>Leakage current of a cell changes sporadically due to a charge trap in the gate oxide of the DRAM cell access transistor</a:t>
            </a:r>
          </a:p>
          <a:p>
            <a:pPr lvl="1">
              <a:defRPr/>
            </a:pPr>
            <a:r>
              <a:rPr lang="en-US" dirty="0">
                <a:latin typeface="Tahoma" charset="0"/>
                <a:ea typeface="ＭＳ Ｐゴシック" charset="0"/>
              </a:rPr>
              <a:t>When the trap becomes occupied, charge leaks more readily from the transistor’s drain, leading to a short retention time</a:t>
            </a:r>
          </a:p>
          <a:p>
            <a:pPr lvl="2">
              <a:defRPr/>
            </a:pPr>
            <a:r>
              <a:rPr lang="en-US" dirty="0">
                <a:latin typeface="Tahoma" charset="0"/>
                <a:ea typeface="ＭＳ Ｐゴシック" charset="0"/>
              </a:rPr>
              <a:t>Called </a:t>
            </a:r>
            <a:r>
              <a:rPr lang="en-US" i="1" dirty="0">
                <a:latin typeface="Tahoma" charset="0"/>
                <a:ea typeface="ＭＳ Ｐゴシック" charset="0"/>
              </a:rPr>
              <a:t>Trap-Assisted Gate-Induced Drain Leakage</a:t>
            </a:r>
          </a:p>
          <a:p>
            <a:pPr lvl="1">
              <a:defRPr/>
            </a:pPr>
            <a:r>
              <a:rPr lang="en-US" dirty="0">
                <a:latin typeface="Tahoma" charset="0"/>
                <a:ea typeface="ＭＳ Ｐゴシック" charset="0"/>
              </a:rPr>
              <a:t>This process appears to be a random process </a:t>
            </a:r>
            <a:r>
              <a:rPr lang="en-US" sz="1800" b="1" dirty="0">
                <a:solidFill>
                  <a:srgbClr val="2C6123"/>
                </a:solidFill>
                <a:latin typeface="Tahoma" charset="0"/>
                <a:ea typeface="ＭＳ Ｐゴシック" charset="0"/>
              </a:rPr>
              <a:t>[Kim+ IEEE TED’11]</a:t>
            </a:r>
          </a:p>
          <a:p>
            <a:pPr lvl="2">
              <a:defRPr/>
            </a:pPr>
            <a:endParaRPr lang="en-US" dirty="0">
              <a:latin typeface="Tahoma" charset="0"/>
              <a:ea typeface="ＭＳ Ｐゴシック" charset="0"/>
            </a:endParaRPr>
          </a:p>
          <a:p>
            <a:pPr lvl="1">
              <a:defRPr/>
            </a:pP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</a:rPr>
              <a:t>Worst-case retention time depends on a random process </a:t>
            </a:r>
          </a:p>
          <a:p>
            <a:pPr marL="671512" lvl="2" indent="0"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Tahoma" charset="0"/>
                <a:ea typeface="ＭＳ Ｐゴシック" charset="0"/>
                <a:sym typeface="Wingdings" charset="0"/>
              </a:rPr>
              <a:t> need to find the worst case despite this</a:t>
            </a:r>
            <a:endParaRPr lang="en-US" dirty="0">
              <a:solidFill>
                <a:srgbClr val="FF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25283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74AD25-8CC2-CA49-83CB-00EA7636A2EA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143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669088" y="4141788"/>
            <a:ext cx="2474912" cy="2544762"/>
            <a:chOff x="6554938" y="2996952"/>
            <a:chExt cx="1696887" cy="2133600"/>
          </a:xfrm>
        </p:grpSpPr>
        <p:grpSp>
          <p:nvGrpSpPr>
            <p:cNvPr id="225285" name="Group 5"/>
            <p:cNvGrpSpPr>
              <a:grpSpLocks/>
            </p:cNvGrpSpPr>
            <p:nvPr/>
          </p:nvGrpSpPr>
          <p:grpSpPr bwMode="auto">
            <a:xfrm>
              <a:off x="6554938" y="2996952"/>
              <a:ext cx="1696887" cy="2133600"/>
              <a:chOff x="741513" y="3276600"/>
              <a:chExt cx="1696887" cy="2133600"/>
            </a:xfrm>
          </p:grpSpPr>
          <p:sp>
            <p:nvSpPr>
              <p:cNvPr id="225291" name="Freeform 4"/>
              <p:cNvSpPr>
                <a:spLocks/>
              </p:cNvSpPr>
              <p:nvPr/>
            </p:nvSpPr>
            <p:spPr bwMode="auto">
              <a:xfrm>
                <a:off x="1152525" y="4419600"/>
                <a:ext cx="838200" cy="228600"/>
              </a:xfrm>
              <a:custGeom>
                <a:avLst/>
                <a:gdLst>
                  <a:gd name="T0" fmla="*/ 0 w 624"/>
                  <a:gd name="T1" fmla="*/ 2147483647 h 144"/>
                  <a:gd name="T2" fmla="*/ 2147483647 w 624"/>
                  <a:gd name="T3" fmla="*/ 2147483647 h 144"/>
                  <a:gd name="T4" fmla="*/ 2147483647 w 624"/>
                  <a:gd name="T5" fmla="*/ 0 h 144"/>
                  <a:gd name="T6" fmla="*/ 2147483647 w 624"/>
                  <a:gd name="T7" fmla="*/ 0 h 144"/>
                  <a:gd name="T8" fmla="*/ 2147483647 w 624"/>
                  <a:gd name="T9" fmla="*/ 2147483647 h 144"/>
                  <a:gd name="T10" fmla="*/ 2147483647 w 624"/>
                  <a:gd name="T11" fmla="*/ 2147483647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4"/>
                  <a:gd name="T19" fmla="*/ 0 h 144"/>
                  <a:gd name="T20" fmla="*/ 624 w 624"/>
                  <a:gd name="T21" fmla="*/ 144 h 1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4" h="144">
                    <a:moveTo>
                      <a:pt x="0" y="144"/>
                    </a:moveTo>
                    <a:lnTo>
                      <a:pt x="144" y="144"/>
                    </a:lnTo>
                    <a:lnTo>
                      <a:pt x="144" y="0"/>
                    </a:lnTo>
                    <a:lnTo>
                      <a:pt x="432" y="0"/>
                    </a:lnTo>
                    <a:lnTo>
                      <a:pt x="432" y="144"/>
                    </a:lnTo>
                    <a:lnTo>
                      <a:pt x="624" y="144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5292" name="Line 5"/>
              <p:cNvSpPr>
                <a:spLocks noChangeShapeType="1"/>
              </p:cNvSpPr>
              <p:nvPr/>
            </p:nvSpPr>
            <p:spPr bwMode="auto">
              <a:xfrm>
                <a:off x="1381125" y="4343400"/>
                <a:ext cx="30480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5293" name="Oval 6"/>
              <p:cNvSpPr>
                <a:spLocks noChangeArrowheads="1"/>
              </p:cNvSpPr>
              <p:nvPr/>
            </p:nvSpPr>
            <p:spPr bwMode="auto">
              <a:xfrm flipH="1">
                <a:off x="1457325" y="4191000"/>
                <a:ext cx="152400" cy="152400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5294" name="Line 7"/>
              <p:cNvSpPr>
                <a:spLocks noChangeShapeType="1"/>
              </p:cNvSpPr>
              <p:nvPr/>
            </p:nvSpPr>
            <p:spPr bwMode="auto">
              <a:xfrm>
                <a:off x="1152525" y="3276600"/>
                <a:ext cx="0" cy="21336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5295" name="Line 8"/>
              <p:cNvSpPr>
                <a:spLocks noChangeShapeType="1"/>
              </p:cNvSpPr>
              <p:nvPr/>
            </p:nvSpPr>
            <p:spPr bwMode="auto">
              <a:xfrm>
                <a:off x="741513" y="3799594"/>
                <a:ext cx="1696887" cy="1040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5296" name="Line 9"/>
              <p:cNvSpPr>
                <a:spLocks noChangeShapeType="1"/>
              </p:cNvSpPr>
              <p:nvPr/>
            </p:nvSpPr>
            <p:spPr bwMode="auto">
              <a:xfrm>
                <a:off x="1533525" y="3810000"/>
                <a:ext cx="0" cy="3810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25286" name="Line 30"/>
            <p:cNvSpPr>
              <a:spLocks noChangeShapeType="1"/>
            </p:cNvSpPr>
            <p:nvPr/>
          </p:nvSpPr>
          <p:spPr bwMode="auto">
            <a:xfrm>
              <a:off x="7794625" y="4368552"/>
              <a:ext cx="1588" cy="1524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5287" name="Line 31"/>
            <p:cNvSpPr>
              <a:spLocks noChangeShapeType="1"/>
            </p:cNvSpPr>
            <p:nvPr/>
          </p:nvSpPr>
          <p:spPr bwMode="auto">
            <a:xfrm>
              <a:off x="7642225" y="4520952"/>
              <a:ext cx="3048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5288" name="Line 32"/>
            <p:cNvSpPr>
              <a:spLocks noChangeShapeType="1"/>
            </p:cNvSpPr>
            <p:nvPr/>
          </p:nvSpPr>
          <p:spPr bwMode="auto">
            <a:xfrm>
              <a:off x="7642225" y="4597152"/>
              <a:ext cx="3048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5289" name="Line 35"/>
            <p:cNvSpPr>
              <a:spLocks noChangeShapeType="1"/>
            </p:cNvSpPr>
            <p:nvPr/>
          </p:nvSpPr>
          <p:spPr bwMode="auto">
            <a:xfrm>
              <a:off x="7794625" y="4597152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5290" name="AutoShape 36"/>
            <p:cNvSpPr>
              <a:spLocks noChangeArrowheads="1"/>
            </p:cNvSpPr>
            <p:nvPr/>
          </p:nvSpPr>
          <p:spPr bwMode="auto">
            <a:xfrm flipV="1">
              <a:off x="7642225" y="4825752"/>
              <a:ext cx="304800" cy="228600"/>
            </a:xfrm>
            <a:prstGeom prst="triangle">
              <a:avLst>
                <a:gd name="adj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9006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5" name="Title 1"/>
          <p:cNvSpPr>
            <a:spLocks noGrp="1"/>
          </p:cNvSpPr>
          <p:nvPr>
            <p:ph type="title"/>
          </p:nvPr>
        </p:nvSpPr>
        <p:spPr>
          <a:xfrm>
            <a:off x="0" y="152400"/>
            <a:ext cx="9144000" cy="884238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Modern DRAM Retention Time Distribution</a:t>
            </a:r>
          </a:p>
        </p:txBody>
      </p:sp>
      <p:sp>
        <p:nvSpPr>
          <p:cNvPr id="241666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6946900" y="6424613"/>
            <a:ext cx="2133600" cy="457200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01818D-C5CA-8E43-8FDB-60478C7F7E7C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241667" name="Picture 4" descr="retention-distribution.pd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1463" y="949325"/>
            <a:ext cx="6929437" cy="509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107504" y="6029205"/>
            <a:ext cx="8594725" cy="830263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rgbClr val="0000FF"/>
            </a:solidFill>
            <a:prstDash val="solid"/>
          </a:ln>
          <a:effectLst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Newer device families have more weak cells than older ones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Likely a result of technology scaling</a:t>
            </a:r>
          </a:p>
        </p:txBody>
      </p:sp>
      <p:sp>
        <p:nvSpPr>
          <p:cNvPr id="10" name="Oval 9"/>
          <p:cNvSpPr/>
          <p:nvPr/>
        </p:nvSpPr>
        <p:spPr>
          <a:xfrm>
            <a:off x="7423150" y="4365625"/>
            <a:ext cx="904875" cy="4318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7431088" y="2409825"/>
            <a:ext cx="904875" cy="4318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2" name="TextBox 38"/>
          <p:cNvSpPr txBox="1">
            <a:spLocks noChangeArrowheads="1"/>
          </p:cNvSpPr>
          <p:nvPr/>
        </p:nvSpPr>
        <p:spPr bwMode="auto">
          <a:xfrm>
            <a:off x="8329613" y="4356100"/>
            <a:ext cx="8905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OLDER</a:t>
            </a:r>
          </a:p>
        </p:txBody>
      </p:sp>
      <p:sp>
        <p:nvSpPr>
          <p:cNvPr id="13" name="TextBox 38"/>
          <p:cNvSpPr txBox="1">
            <a:spLocks noChangeArrowheads="1"/>
          </p:cNvSpPr>
          <p:nvPr/>
        </p:nvSpPr>
        <p:spPr bwMode="auto">
          <a:xfrm>
            <a:off x="8289925" y="2439988"/>
            <a:ext cx="9477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NEWER</a:t>
            </a:r>
          </a:p>
        </p:txBody>
      </p:sp>
      <p:sp>
        <p:nvSpPr>
          <p:cNvPr id="14" name="Oval 13"/>
          <p:cNvSpPr/>
          <p:nvPr/>
        </p:nvSpPr>
        <p:spPr>
          <a:xfrm>
            <a:off x="7386638" y="5146675"/>
            <a:ext cx="904875" cy="4318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5" name="TextBox 38"/>
          <p:cNvSpPr txBox="1">
            <a:spLocks noChangeArrowheads="1"/>
          </p:cNvSpPr>
          <p:nvPr/>
        </p:nvSpPr>
        <p:spPr bwMode="auto">
          <a:xfrm>
            <a:off x="8329613" y="5186363"/>
            <a:ext cx="8905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OLDER</a:t>
            </a:r>
          </a:p>
        </p:txBody>
      </p:sp>
      <p:sp>
        <p:nvSpPr>
          <p:cNvPr id="16" name="Oval 15"/>
          <p:cNvSpPr/>
          <p:nvPr/>
        </p:nvSpPr>
        <p:spPr>
          <a:xfrm>
            <a:off x="7432675" y="1882775"/>
            <a:ext cx="904875" cy="431800"/>
          </a:xfrm>
          <a:prstGeom prst="ellipse">
            <a:avLst/>
          </a:prstGeom>
          <a:noFill/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7" name="TextBox 38"/>
          <p:cNvSpPr txBox="1">
            <a:spLocks noChangeArrowheads="1"/>
          </p:cNvSpPr>
          <p:nvPr/>
        </p:nvSpPr>
        <p:spPr bwMode="auto">
          <a:xfrm>
            <a:off x="8291513" y="1912938"/>
            <a:ext cx="9477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NEWER</a:t>
            </a:r>
          </a:p>
        </p:txBody>
      </p:sp>
    </p:spTree>
    <p:extLst>
      <p:ext uri="{BB962C8B-B14F-4D97-AF65-F5344CB8AC3E}">
        <p14:creationId xmlns:p14="http://schemas.microsoft.com/office/powerpoint/2010/main" val="2368298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0" grpId="1" animBg="1"/>
      <p:bldP spid="11" grpId="0" animBg="1"/>
      <p:bldP spid="11" grpId="1" animBg="1"/>
      <p:bldP spid="12" grpId="0"/>
      <p:bldP spid="12" grpId="1"/>
      <p:bldP spid="13" grpId="0"/>
      <p:bldP spid="13" grpId="1"/>
      <p:bldP spid="14" grpId="0" animBg="1"/>
      <p:bldP spid="15" grpId="0"/>
      <p:bldP spid="16" grpId="0" animBg="1"/>
      <p:bldP spid="17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An Example VRT Cell</a:t>
            </a:r>
          </a:p>
        </p:txBody>
      </p:sp>
      <p:sp>
        <p:nvSpPr>
          <p:cNvPr id="252930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3552D8-0273-8E46-90C3-4254DD19B08F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252931" name="Picture 4" descr="single_cell_vrt-graph.pd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400" y="977900"/>
            <a:ext cx="6680200" cy="539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2932" name="TextBox 38"/>
          <p:cNvSpPr txBox="1">
            <a:spLocks noChangeArrowheads="1"/>
          </p:cNvSpPr>
          <p:nvPr/>
        </p:nvSpPr>
        <p:spPr bwMode="auto">
          <a:xfrm>
            <a:off x="3154363" y="5183188"/>
            <a:ext cx="41322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 cell from E 2Gb chip family</a:t>
            </a:r>
          </a:p>
        </p:txBody>
      </p:sp>
    </p:spTree>
    <p:extLst>
      <p:ext uri="{BB962C8B-B14F-4D97-AF65-F5344CB8AC3E}">
        <p14:creationId xmlns:p14="http://schemas.microsoft.com/office/powerpoint/2010/main" val="87696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aramond" charset="0"/>
                <a:ea typeface="ＭＳ Ｐゴシック" charset="0"/>
                <a:cs typeface="ＭＳ Ｐゴシック" charset="0"/>
              </a:rPr>
              <a:t>Variable Retention Time</a:t>
            </a:r>
          </a:p>
        </p:txBody>
      </p:sp>
      <p:sp>
        <p:nvSpPr>
          <p:cNvPr id="253954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1DB56-A57E-A640-B61D-96363059E5FA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253955" name="Picture 4" descr="minmaxret-log_a256mb.pd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8400" y="1016000"/>
            <a:ext cx="6858000" cy="5389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3956" name="TextBox 38"/>
          <p:cNvSpPr txBox="1">
            <a:spLocks noChangeArrowheads="1"/>
          </p:cNvSpPr>
          <p:nvPr/>
        </p:nvSpPr>
        <p:spPr bwMode="auto">
          <a:xfrm>
            <a:off x="3695700" y="5081588"/>
            <a:ext cx="25923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 2Gb chip family</a:t>
            </a: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2641600" y="1600200"/>
            <a:ext cx="3403600" cy="3314700"/>
          </a:xfrm>
          <a:prstGeom prst="line">
            <a:avLst/>
          </a:prstGeom>
          <a:ln w="4445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extBox 38"/>
          <p:cNvSpPr txBox="1">
            <a:spLocks noChangeArrowheads="1"/>
          </p:cNvSpPr>
          <p:nvPr/>
        </p:nvSpPr>
        <p:spPr bwMode="auto">
          <a:xfrm>
            <a:off x="3563938" y="3971925"/>
            <a:ext cx="3074987" cy="677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Min ret time = Max ret time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Expected if no VRT</a:t>
            </a:r>
          </a:p>
        </p:txBody>
      </p:sp>
      <p:sp>
        <p:nvSpPr>
          <p:cNvPr id="18" name="Right Triangle 17"/>
          <p:cNvSpPr/>
          <p:nvPr/>
        </p:nvSpPr>
        <p:spPr>
          <a:xfrm rot="5400000">
            <a:off x="2679700" y="1536700"/>
            <a:ext cx="3162300" cy="3314700"/>
          </a:xfrm>
          <a:prstGeom prst="rtTriangle">
            <a:avLst/>
          </a:prstGeom>
          <a:solidFill>
            <a:srgbClr val="0000FF">
              <a:alpha val="1000"/>
            </a:srgbClr>
          </a:solidFill>
          <a:ln w="25400">
            <a:solidFill>
              <a:srgbClr val="0000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9" name="TextBox 38"/>
          <p:cNvSpPr txBox="1">
            <a:spLocks noChangeArrowheads="1"/>
          </p:cNvSpPr>
          <p:nvPr/>
        </p:nvSpPr>
        <p:spPr bwMode="auto">
          <a:xfrm>
            <a:off x="2535238" y="2173288"/>
            <a:ext cx="244157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Most failing cells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exhibit VRT</a:t>
            </a:r>
          </a:p>
        </p:txBody>
      </p:sp>
      <p:cxnSp>
        <p:nvCxnSpPr>
          <p:cNvPr id="21" name="Straight Connector 20"/>
          <p:cNvCxnSpPr/>
          <p:nvPr/>
        </p:nvCxnSpPr>
        <p:spPr>
          <a:xfrm flipV="1">
            <a:off x="2606675" y="1673225"/>
            <a:ext cx="1782763" cy="15875"/>
          </a:xfrm>
          <a:prstGeom prst="line">
            <a:avLst/>
          </a:prstGeom>
          <a:ln w="50800"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38"/>
          <p:cNvSpPr txBox="1">
            <a:spLocks noChangeArrowheads="1"/>
          </p:cNvSpPr>
          <p:nvPr/>
        </p:nvSpPr>
        <p:spPr bwMode="auto">
          <a:xfrm>
            <a:off x="2325688" y="1017588"/>
            <a:ext cx="37750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Many failing cells jump from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very high retention time to very low</a:t>
            </a:r>
          </a:p>
        </p:txBody>
      </p:sp>
    </p:spTree>
    <p:extLst>
      <p:ext uri="{BB962C8B-B14F-4D97-AF65-F5344CB8AC3E}">
        <p14:creationId xmlns:p14="http://schemas.microsoft.com/office/powerpoint/2010/main" val="542454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8" grpId="0" animBg="1"/>
      <p:bldP spid="19" grpId="0"/>
      <p:bldP spid="23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516" y="152400"/>
            <a:ext cx="8972996" cy="884238"/>
          </a:xfrm>
        </p:spPr>
        <p:txBody>
          <a:bodyPr/>
          <a:lstStyle/>
          <a:p>
            <a:r>
              <a:rPr lang="en-US" dirty="0"/>
              <a:t>Industry Is Writing Papers About It, Too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82542"/>
            <a:ext cx="7850402" cy="5875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421223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82542"/>
            <a:ext cx="7850402" cy="587545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04864"/>
            <a:ext cx="9144000" cy="3045377"/>
          </a:xfrm>
          <a:prstGeom prst="rect">
            <a:avLst/>
          </a:prstGeom>
        </p:spPr>
      </p:pic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207516" y="152400"/>
            <a:ext cx="8972996" cy="884238"/>
          </a:xfrm>
        </p:spPr>
        <p:txBody>
          <a:bodyPr/>
          <a:lstStyle/>
          <a:p>
            <a:r>
              <a:rPr lang="en-US" dirty="0"/>
              <a:t>Industry Is Writing Papers About It, Too</a:t>
            </a:r>
          </a:p>
        </p:txBody>
      </p:sp>
    </p:spTree>
    <p:extLst>
      <p:ext uri="{BB962C8B-B14F-4D97-AF65-F5344CB8AC3E}">
        <p14:creationId xmlns:p14="http://schemas.microsoft.com/office/powerpoint/2010/main" val="1547122236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5153025"/>
          </a:xfrm>
        </p:spPr>
        <p:txBody>
          <a:bodyPr/>
          <a:lstStyle/>
          <a:p>
            <a:r>
              <a:rPr lang="en-US" sz="1800" dirty="0"/>
              <a:t>Samira Khan, Donghyuk Lee, Yoongu Kim, </a:t>
            </a:r>
            <a:r>
              <a:rPr lang="en-US" sz="1800" dirty="0" err="1"/>
              <a:t>Alaa</a:t>
            </a:r>
            <a:r>
              <a:rPr lang="en-US" sz="1800" dirty="0"/>
              <a:t> </a:t>
            </a:r>
            <a:r>
              <a:rPr lang="en-US" sz="1800" dirty="0" err="1"/>
              <a:t>Alameldeen</a:t>
            </a:r>
            <a:r>
              <a:rPr lang="en-US" sz="1800" dirty="0"/>
              <a:t>, Chris Wilkerson, and Onur Mutlu,</a:t>
            </a:r>
            <a:br>
              <a:rPr lang="en-US" sz="1800" dirty="0"/>
            </a:br>
            <a:r>
              <a:rPr lang="en-US" sz="1800" b="1" dirty="0">
                <a:hlinkClick r:id="rId2"/>
              </a:rPr>
              <a:t>"The Efficacy of Error Mitigation Techniques for DRAM Retention Failures: A Comparative Experimental Study"</a:t>
            </a:r>
            <a:r>
              <a:rPr lang="en-US" sz="1800" dirty="0"/>
              <a:t> </a:t>
            </a:r>
            <a:br>
              <a:rPr lang="en-US" sz="1800" dirty="0"/>
            </a:br>
            <a:r>
              <a:rPr lang="en-US" sz="1800" i="1" dirty="0"/>
              <a:t>Proceedings of the </a:t>
            </a:r>
            <a:r>
              <a:rPr lang="en-US" sz="1800" i="1" dirty="0">
                <a:hlinkClick r:id="rId3"/>
              </a:rPr>
              <a:t>ACM International Conference on Measurement and Modeling of Computer Systems </a:t>
            </a:r>
            <a:r>
              <a:rPr lang="en-US" sz="1800" i="1" dirty="0"/>
              <a:t>(</a:t>
            </a:r>
            <a:r>
              <a:rPr lang="en-US" sz="1800" b="1" i="1" dirty="0"/>
              <a:t>SIGMETRICS</a:t>
            </a:r>
            <a:r>
              <a:rPr lang="en-US" sz="1800" i="1" dirty="0"/>
              <a:t>)</a:t>
            </a:r>
            <a:r>
              <a:rPr lang="en-US" sz="1800" dirty="0"/>
              <a:t>, Austin, TX, June 2014. [</a:t>
            </a:r>
            <a:r>
              <a:rPr lang="en-US" sz="1800" dirty="0">
                <a:hlinkClick r:id="rId4"/>
              </a:rPr>
              <a:t>Slides (pptx)</a:t>
            </a:r>
            <a:r>
              <a:rPr lang="en-US" sz="1800" dirty="0"/>
              <a:t> </a:t>
            </a:r>
            <a:r>
              <a:rPr lang="en-US" sz="1800" dirty="0">
                <a:hlinkClick r:id="rId5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6"/>
              </a:rPr>
              <a:t>Poster (pptx)</a:t>
            </a:r>
            <a:r>
              <a:rPr lang="en-US" sz="1800" dirty="0"/>
              <a:t> </a:t>
            </a:r>
            <a:r>
              <a:rPr lang="en-US" sz="1800" dirty="0">
                <a:hlinkClick r:id="rId7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8"/>
              </a:rPr>
              <a:t>Full data sets</a:t>
            </a:r>
            <a:r>
              <a:rPr lang="en-US" sz="1800" dirty="0"/>
              <a:t>]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3645024"/>
            <a:ext cx="9144000" cy="2872292"/>
          </a:xfrm>
          <a:prstGeom prst="rect">
            <a:avLst/>
          </a:prstGeom>
        </p:spPr>
      </p:pic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dirty="0"/>
              <a:t>Mitigation of Retention Issues </a:t>
            </a:r>
            <a:r>
              <a:rPr lang="en-US" sz="2600" b="1" dirty="0"/>
              <a:t>[SIGMETRICS’14]</a:t>
            </a:r>
          </a:p>
        </p:txBody>
      </p:sp>
    </p:spTree>
    <p:extLst>
      <p:ext uri="{BB962C8B-B14F-4D97-AF65-F5344CB8AC3E}">
        <p14:creationId xmlns:p14="http://schemas.microsoft.com/office/powerpoint/2010/main" val="2448547370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The Energy Perspective</a:t>
            </a:r>
          </a:p>
        </p:txBody>
      </p:sp>
      <p:sp>
        <p:nvSpPr>
          <p:cNvPr id="27033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78AE50-A064-BF4D-97C5-B7B9F4FAAF31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16000"/>
            <a:ext cx="811371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26250" y="1524000"/>
            <a:ext cx="201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Dally, HiPEAC 2015</a:t>
            </a:r>
          </a:p>
        </p:txBody>
      </p:sp>
      <p:sp>
        <p:nvSpPr>
          <p:cNvPr id="7" name="AutoShape 25"/>
          <p:cNvSpPr>
            <a:spLocks noChangeArrowheads="1"/>
          </p:cNvSpPr>
          <p:nvPr/>
        </p:nvSpPr>
        <p:spPr bwMode="auto">
          <a:xfrm>
            <a:off x="971600" y="2420888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tx2">
                <a:lumMod val="60000"/>
                <a:lumOff val="40000"/>
              </a:schemeClr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AutoShape 25"/>
          <p:cNvSpPr>
            <a:spLocks noChangeArrowheads="1"/>
          </p:cNvSpPr>
          <p:nvPr/>
        </p:nvSpPr>
        <p:spPr bwMode="auto">
          <a:xfrm>
            <a:off x="5724128" y="2492896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01067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349520"/>
            <a:ext cx="9144000" cy="4525963"/>
          </a:xfrm>
        </p:spPr>
        <p:txBody>
          <a:bodyPr/>
          <a:lstStyle/>
          <a:p>
            <a:pPr marL="0" indent="0">
              <a:buNone/>
            </a:pPr>
            <a:r>
              <a:rPr lang="en-US" sz="4000" b="1" i="1" dirty="0">
                <a:solidFill>
                  <a:schemeClr val="tx2"/>
                </a:solidFill>
              </a:rPr>
              <a:t>   Key Observations:</a:t>
            </a:r>
          </a:p>
          <a:p>
            <a:r>
              <a:rPr lang="en-US" b="1" dirty="0">
                <a:solidFill>
                  <a:srgbClr val="FF0000"/>
                </a:solidFill>
              </a:rPr>
              <a:t>Testing </a:t>
            </a:r>
            <a:r>
              <a:rPr lang="en-US" b="1" dirty="0"/>
              <a:t>alone</a:t>
            </a:r>
            <a:r>
              <a:rPr lang="en-US" b="1" dirty="0">
                <a:solidFill>
                  <a:srgbClr val="FF0000"/>
                </a:solidFill>
              </a:rPr>
              <a:t> cannot detect </a:t>
            </a:r>
            <a:r>
              <a:rPr lang="en-US" b="1" dirty="0">
                <a:solidFill>
                  <a:srgbClr val="000000"/>
                </a:solidFill>
              </a:rPr>
              <a:t>all possible failures</a:t>
            </a:r>
          </a:p>
          <a:p>
            <a:r>
              <a:rPr lang="en-US" b="1" dirty="0">
                <a:solidFill>
                  <a:srgbClr val="FF0000"/>
                </a:solidFill>
              </a:rPr>
              <a:t>Combination </a:t>
            </a:r>
            <a:r>
              <a:rPr lang="en-US" b="1" dirty="0">
                <a:solidFill>
                  <a:srgbClr val="000000"/>
                </a:solidFill>
              </a:rPr>
              <a:t>of ECC and other mitigation techniques is much more</a:t>
            </a:r>
            <a:r>
              <a:rPr lang="en-US" b="1" dirty="0">
                <a:solidFill>
                  <a:srgbClr val="FF0000"/>
                </a:solidFill>
              </a:rPr>
              <a:t> effective</a:t>
            </a:r>
          </a:p>
          <a:p>
            <a:pPr lvl="1"/>
            <a:r>
              <a:rPr lang="en-US" b="1" dirty="0">
                <a:solidFill>
                  <a:srgbClr val="FF0000"/>
                </a:solidFill>
              </a:rPr>
              <a:t>But degrades performance</a:t>
            </a:r>
          </a:p>
          <a:p>
            <a:r>
              <a:rPr lang="en-US" b="1" dirty="0">
                <a:solidFill>
                  <a:srgbClr val="FF0000"/>
                </a:solidFill>
              </a:rPr>
              <a:t>Testing </a:t>
            </a:r>
            <a:r>
              <a:rPr lang="en-US" b="1" dirty="0">
                <a:solidFill>
                  <a:srgbClr val="000000"/>
                </a:solidFill>
              </a:rPr>
              <a:t>can help to reduce the </a:t>
            </a:r>
            <a:r>
              <a:rPr lang="en-US" b="1" dirty="0">
                <a:solidFill>
                  <a:srgbClr val="FF0000"/>
                </a:solidFill>
              </a:rPr>
              <a:t>ECC strength</a:t>
            </a:r>
          </a:p>
          <a:p>
            <a:pPr lvl="1"/>
            <a:r>
              <a:rPr lang="en-US" b="1" dirty="0">
                <a:solidFill>
                  <a:srgbClr val="000000"/>
                </a:solidFill>
              </a:rPr>
              <a:t>Even when starting with a</a:t>
            </a:r>
            <a:r>
              <a:rPr lang="en-US" b="1" dirty="0">
                <a:solidFill>
                  <a:srgbClr val="FF0000"/>
                </a:solidFill>
              </a:rPr>
              <a:t> higher strength ECC</a:t>
            </a:r>
          </a:p>
          <a:p>
            <a:endParaRPr lang="en-US" b="1" dirty="0">
              <a:solidFill>
                <a:srgbClr val="FF0000"/>
              </a:solidFill>
            </a:endParaRPr>
          </a:p>
          <a:p>
            <a:endParaRPr lang="en-US" b="1" dirty="0">
              <a:solidFill>
                <a:srgbClr val="FF0000"/>
              </a:solidFill>
            </a:endParaRPr>
          </a:p>
          <a:p>
            <a:endParaRPr lang="en-US" b="1" dirty="0">
              <a:solidFill>
                <a:srgbClr val="FF0000"/>
              </a:solidFill>
            </a:endParaRPr>
          </a:p>
          <a:p>
            <a:pPr marL="0" indent="0">
              <a:buNone/>
            </a:pPr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457200" y="-113054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/>
              <a:t>Towards an Online Profiling System</a:t>
            </a: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107504" y="6165304"/>
            <a:ext cx="820896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Khan+, “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The Efficacy of Error Mitigation Techniques for DRAM Retention Failures: A Comparative Experimental Study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ＭＳ Ｐゴシック" charset="0"/>
              </a:rPr>
              <a:t>,” SIGMETRICS 2014.</a:t>
            </a:r>
          </a:p>
        </p:txBody>
      </p:sp>
    </p:spTree>
    <p:extLst>
      <p:ext uri="{BB962C8B-B14F-4D97-AF65-F5344CB8AC3E}">
        <p14:creationId xmlns:p14="http://schemas.microsoft.com/office/powerpoint/2010/main" val="3366311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-24379" y="5718539"/>
            <a:ext cx="91870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Run tests periodically after a short interval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at smaller regions of memory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263462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/>
              <a:t>Towards an Online Profiling System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59" y="1887638"/>
            <a:ext cx="2790112" cy="189073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5306" y="883373"/>
            <a:ext cx="3509244" cy="954107"/>
          </a:xfrm>
          <a:prstGeom prst="rect">
            <a:avLst/>
          </a:prstGeom>
          <a:ln w="76200" cmpd="sng">
            <a:solidFill>
              <a:srgbClr val="8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Initially Protect DRAM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with Strong ECC</a:t>
            </a:r>
          </a:p>
        </p:txBody>
      </p:sp>
      <p:sp>
        <p:nvSpPr>
          <p:cNvPr id="7" name="Oval 6"/>
          <p:cNvSpPr>
            <a:spLocks noChangeAspect="1"/>
          </p:cNvSpPr>
          <p:nvPr/>
        </p:nvSpPr>
        <p:spPr>
          <a:xfrm>
            <a:off x="2995618" y="1312874"/>
            <a:ext cx="731520" cy="731520"/>
          </a:xfrm>
          <a:prstGeom prst="ellipse">
            <a:avLst/>
          </a:prstGeom>
          <a:solidFill>
            <a:srgbClr val="800000"/>
          </a:solidFill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621178" y="2059167"/>
            <a:ext cx="3273181" cy="2582606"/>
            <a:chOff x="428328" y="2110982"/>
            <a:chExt cx="3273181" cy="2582606"/>
          </a:xfrm>
        </p:grpSpPr>
        <p:cxnSp>
          <p:nvCxnSpPr>
            <p:cNvPr id="9" name="Straight Connector 8"/>
            <p:cNvCxnSpPr/>
            <p:nvPr/>
          </p:nvCxnSpPr>
          <p:spPr>
            <a:xfrm>
              <a:off x="3331890" y="2135878"/>
              <a:ext cx="0" cy="255771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>
              <a:off x="2704366" y="2129654"/>
              <a:ext cx="0" cy="255771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2076842" y="2123430"/>
              <a:ext cx="0" cy="255771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449881" y="4281301"/>
              <a:ext cx="3251628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443673" y="3690373"/>
              <a:ext cx="3251628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1449318" y="2117206"/>
              <a:ext cx="0" cy="255771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812657" y="2110982"/>
              <a:ext cx="0" cy="255771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429848" y="2495297"/>
              <a:ext cx="3251628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428328" y="3090309"/>
              <a:ext cx="3251628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Group 17"/>
            <p:cNvGrpSpPr/>
            <p:nvPr/>
          </p:nvGrpSpPr>
          <p:grpSpPr>
            <a:xfrm>
              <a:off x="534160" y="2226069"/>
              <a:ext cx="3067764" cy="525790"/>
              <a:chOff x="534160" y="2226069"/>
              <a:chExt cx="3067764" cy="525790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534160" y="2232277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1176697" y="2230725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1800960" y="2229173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2434360" y="2227621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3058623" y="2226069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541777" y="2821081"/>
              <a:ext cx="3058627" cy="525790"/>
              <a:chOff x="534160" y="2226069"/>
              <a:chExt cx="3058627" cy="52579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34160" y="2232277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1167560" y="2230725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800960" y="2229173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2425223" y="2227621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3049486" y="2226069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538848" y="3430281"/>
              <a:ext cx="3067764" cy="525790"/>
              <a:chOff x="543297" y="2226069"/>
              <a:chExt cx="3067764" cy="525790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543297" y="2232277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1176697" y="2230725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1810097" y="2229173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2434360" y="2227621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3067760" y="2226069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535919" y="4030345"/>
              <a:ext cx="3067764" cy="525790"/>
              <a:chOff x="543297" y="2226069"/>
              <a:chExt cx="3067764" cy="525790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543297" y="2232277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1185834" y="2230725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810097" y="2229173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2443497" y="2227621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3067760" y="2226069"/>
                <a:ext cx="543301" cy="519582"/>
              </a:xfrm>
              <a:prstGeom prst="ellipse">
                <a:avLst/>
              </a:prstGeom>
              <a:solidFill>
                <a:srgbClr val="10253F"/>
              </a:solidFill>
              <a:ln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" name="Lightning Bolt 41"/>
          <p:cNvSpPr/>
          <p:nvPr/>
        </p:nvSpPr>
        <p:spPr>
          <a:xfrm>
            <a:off x="5084308" y="2254620"/>
            <a:ext cx="330080" cy="367463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Lightning Bolt 42"/>
          <p:cNvSpPr/>
          <p:nvPr/>
        </p:nvSpPr>
        <p:spPr>
          <a:xfrm>
            <a:off x="5730147" y="2254620"/>
            <a:ext cx="330080" cy="367463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Lightning Bolt 43"/>
          <p:cNvSpPr/>
          <p:nvPr/>
        </p:nvSpPr>
        <p:spPr>
          <a:xfrm>
            <a:off x="5710323" y="2837500"/>
            <a:ext cx="330080" cy="367463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332838" y="863581"/>
            <a:ext cx="2627692" cy="954107"/>
          </a:xfrm>
          <a:prstGeom prst="rect">
            <a:avLst/>
          </a:prstGeom>
          <a:ln w="76200" cmpd="sng">
            <a:solidFill>
              <a:srgbClr val="8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Periodically Test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Parts of DRAM</a:t>
            </a:r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6872362" y="1293082"/>
            <a:ext cx="731520" cy="731520"/>
          </a:xfrm>
          <a:prstGeom prst="ellipse">
            <a:avLst/>
          </a:prstGeom>
          <a:solidFill>
            <a:srgbClr val="800000"/>
          </a:solidFill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grpSp>
        <p:nvGrpSpPr>
          <p:cNvPr id="70" name="Group 69"/>
          <p:cNvGrpSpPr/>
          <p:nvPr/>
        </p:nvGrpSpPr>
        <p:grpSpPr>
          <a:xfrm>
            <a:off x="6832259" y="2062634"/>
            <a:ext cx="2060493" cy="2570158"/>
            <a:chOff x="2912465" y="3911935"/>
            <a:chExt cx="2060493" cy="2570158"/>
          </a:xfrm>
          <a:solidFill>
            <a:srgbClr val="7F7F7F"/>
          </a:solidFill>
        </p:grpSpPr>
        <p:cxnSp>
          <p:nvCxnSpPr>
            <p:cNvPr id="71" name="Straight Connector 70"/>
            <p:cNvCxnSpPr/>
            <p:nvPr/>
          </p:nvCxnSpPr>
          <p:spPr>
            <a:xfrm>
              <a:off x="4560979" y="3924383"/>
              <a:ext cx="0" cy="2557710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V="1">
              <a:off x="2934018" y="6069693"/>
              <a:ext cx="2038940" cy="12561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/>
            <p:nvPr/>
          </p:nvCxnSpPr>
          <p:spPr>
            <a:xfrm flipV="1">
              <a:off x="2927810" y="5488552"/>
              <a:ext cx="2045148" cy="2774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>
              <a:off x="3933455" y="3918159"/>
              <a:ext cx="0" cy="2557710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>
              <a:off x="3296794" y="3911935"/>
              <a:ext cx="0" cy="2557710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/>
            <p:nvPr/>
          </p:nvCxnSpPr>
          <p:spPr>
            <a:xfrm>
              <a:off x="2913985" y="4296250"/>
              <a:ext cx="2058973" cy="8497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 flipV="1">
              <a:off x="2912465" y="4885888"/>
              <a:ext cx="2060493" cy="5374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Oval 77"/>
            <p:cNvSpPr/>
            <p:nvPr/>
          </p:nvSpPr>
          <p:spPr>
            <a:xfrm>
              <a:off x="3018297" y="4033230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Oval 78"/>
            <p:cNvSpPr/>
            <p:nvPr/>
          </p:nvSpPr>
          <p:spPr>
            <a:xfrm>
              <a:off x="3660834" y="4031678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4285097" y="4030126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3025914" y="4628242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3659314" y="4626690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4292714" y="4625138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3022985" y="5237442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3656385" y="5235890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4289785" y="5234338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3020056" y="5837506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3662593" y="5835954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Oval 88"/>
            <p:cNvSpPr/>
            <p:nvPr/>
          </p:nvSpPr>
          <p:spPr>
            <a:xfrm>
              <a:off x="4286856" y="5834402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8" name="TextBox 97"/>
          <p:cNvSpPr txBox="1"/>
          <p:nvPr/>
        </p:nvSpPr>
        <p:spPr>
          <a:xfrm>
            <a:off x="7276450" y="2690470"/>
            <a:ext cx="1374520" cy="1015663"/>
          </a:xfrm>
          <a:prstGeom prst="rect">
            <a:avLst/>
          </a:prstGeom>
          <a:noFill/>
          <a:scene3d>
            <a:camera prst="orthographicFront">
              <a:rot lat="0" lon="0" rev="18900000"/>
            </a:camera>
            <a:lightRig rig="threePt" dir="t"/>
          </a:scene3d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ECC</a:t>
            </a:r>
          </a:p>
        </p:txBody>
      </p:sp>
      <p:grpSp>
        <p:nvGrpSpPr>
          <p:cNvPr id="100" name="Group 99"/>
          <p:cNvGrpSpPr/>
          <p:nvPr/>
        </p:nvGrpSpPr>
        <p:grpSpPr>
          <a:xfrm>
            <a:off x="2583355" y="2066276"/>
            <a:ext cx="4348647" cy="1399650"/>
            <a:chOff x="2561827" y="2066276"/>
            <a:chExt cx="4348647" cy="1399650"/>
          </a:xfrm>
        </p:grpSpPr>
        <p:sp>
          <p:nvSpPr>
            <p:cNvPr id="90" name="Rectangle 89"/>
            <p:cNvSpPr/>
            <p:nvPr/>
          </p:nvSpPr>
          <p:spPr>
            <a:xfrm>
              <a:off x="3552113" y="2066278"/>
              <a:ext cx="3358361" cy="66723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571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2561827" y="2819595"/>
              <a:ext cx="98987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Test</a:t>
              </a:r>
            </a:p>
          </p:txBody>
        </p:sp>
        <p:cxnSp>
          <p:nvCxnSpPr>
            <p:cNvPr id="93" name="Straight Arrow Connector 92"/>
            <p:cNvCxnSpPr>
              <a:endCxn id="90" idx="1"/>
            </p:cNvCxnSpPr>
            <p:nvPr/>
          </p:nvCxnSpPr>
          <p:spPr>
            <a:xfrm flipV="1">
              <a:off x="3056970" y="2399896"/>
              <a:ext cx="495143" cy="613428"/>
            </a:xfrm>
            <a:prstGeom prst="straightConnector1">
              <a:avLst/>
            </a:prstGeom>
            <a:ln w="76200" cmpd="sng"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&quot;No&quot; Symbol 98"/>
            <p:cNvSpPr>
              <a:spLocks noChangeAspect="1"/>
            </p:cNvSpPr>
            <p:nvPr/>
          </p:nvSpPr>
          <p:spPr>
            <a:xfrm>
              <a:off x="4951430" y="2066276"/>
              <a:ext cx="640080" cy="640080"/>
            </a:xfrm>
            <a:prstGeom prst="noSmoking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2585059" y="2670680"/>
            <a:ext cx="4348647" cy="1399650"/>
            <a:chOff x="2561827" y="2066276"/>
            <a:chExt cx="4348647" cy="1399650"/>
          </a:xfrm>
        </p:grpSpPr>
        <p:sp>
          <p:nvSpPr>
            <p:cNvPr id="102" name="Rectangle 101"/>
            <p:cNvSpPr/>
            <p:nvPr/>
          </p:nvSpPr>
          <p:spPr>
            <a:xfrm>
              <a:off x="3552113" y="2066278"/>
              <a:ext cx="3358361" cy="66723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571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2561827" y="2819595"/>
              <a:ext cx="98987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Test</a:t>
              </a:r>
            </a:p>
          </p:txBody>
        </p:sp>
        <p:cxnSp>
          <p:nvCxnSpPr>
            <p:cNvPr id="104" name="Straight Arrow Connector 103"/>
            <p:cNvCxnSpPr>
              <a:endCxn id="102" idx="1"/>
            </p:cNvCxnSpPr>
            <p:nvPr/>
          </p:nvCxnSpPr>
          <p:spPr>
            <a:xfrm flipV="1">
              <a:off x="3056970" y="2399896"/>
              <a:ext cx="495143" cy="613428"/>
            </a:xfrm>
            <a:prstGeom prst="straightConnector1">
              <a:avLst/>
            </a:prstGeom>
            <a:ln w="76200" cmpd="sng"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&quot;No&quot; Symbol 104"/>
            <p:cNvSpPr>
              <a:spLocks noChangeAspect="1"/>
            </p:cNvSpPr>
            <p:nvPr/>
          </p:nvSpPr>
          <p:spPr>
            <a:xfrm>
              <a:off x="4951430" y="2066276"/>
              <a:ext cx="640080" cy="640080"/>
            </a:xfrm>
            <a:prstGeom prst="noSmoking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2586763" y="3275084"/>
            <a:ext cx="4348647" cy="1399650"/>
            <a:chOff x="2561827" y="2066276"/>
            <a:chExt cx="4348647" cy="1399650"/>
          </a:xfrm>
        </p:grpSpPr>
        <p:sp>
          <p:nvSpPr>
            <p:cNvPr id="107" name="Rectangle 106"/>
            <p:cNvSpPr/>
            <p:nvPr/>
          </p:nvSpPr>
          <p:spPr>
            <a:xfrm>
              <a:off x="3552113" y="2066278"/>
              <a:ext cx="3358361" cy="66723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571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2561827" y="2819595"/>
              <a:ext cx="98987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Test</a:t>
              </a:r>
            </a:p>
          </p:txBody>
        </p:sp>
        <p:cxnSp>
          <p:nvCxnSpPr>
            <p:cNvPr id="109" name="Straight Arrow Connector 108"/>
            <p:cNvCxnSpPr>
              <a:endCxn id="107" idx="1"/>
            </p:cNvCxnSpPr>
            <p:nvPr/>
          </p:nvCxnSpPr>
          <p:spPr>
            <a:xfrm flipV="1">
              <a:off x="3056970" y="2399896"/>
              <a:ext cx="495143" cy="613428"/>
            </a:xfrm>
            <a:prstGeom prst="straightConnector1">
              <a:avLst/>
            </a:prstGeom>
            <a:ln w="76200" cmpd="sng"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&quot;No&quot; Symbol 109"/>
            <p:cNvSpPr>
              <a:spLocks noChangeAspect="1"/>
            </p:cNvSpPr>
            <p:nvPr/>
          </p:nvSpPr>
          <p:spPr>
            <a:xfrm>
              <a:off x="4951430" y="2066276"/>
              <a:ext cx="640080" cy="640080"/>
            </a:xfrm>
            <a:prstGeom prst="noSmoking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1" name="TextBox 110"/>
          <p:cNvSpPr txBox="1"/>
          <p:nvPr/>
        </p:nvSpPr>
        <p:spPr>
          <a:xfrm>
            <a:off x="5058325" y="4702165"/>
            <a:ext cx="3074605" cy="954107"/>
          </a:xfrm>
          <a:prstGeom prst="rect">
            <a:avLst/>
          </a:prstGeom>
          <a:ln w="76200" cmpd="sng">
            <a:solidFill>
              <a:srgbClr val="8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Mitigate errors and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reduce ECC</a:t>
            </a:r>
          </a:p>
        </p:txBody>
      </p:sp>
      <p:sp>
        <p:nvSpPr>
          <p:cNvPr id="112" name="Oval 111"/>
          <p:cNvSpPr>
            <a:spLocks noChangeAspect="1"/>
          </p:cNvSpPr>
          <p:nvPr/>
        </p:nvSpPr>
        <p:spPr>
          <a:xfrm>
            <a:off x="7821298" y="5131666"/>
            <a:ext cx="731520" cy="731520"/>
          </a:xfrm>
          <a:prstGeom prst="ellipse">
            <a:avLst/>
          </a:prstGeom>
          <a:solidFill>
            <a:srgbClr val="800000"/>
          </a:solidFill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grpSp>
        <p:nvGrpSpPr>
          <p:cNvPr id="114" name="Group 113"/>
          <p:cNvGrpSpPr/>
          <p:nvPr/>
        </p:nvGrpSpPr>
        <p:grpSpPr>
          <a:xfrm>
            <a:off x="6830554" y="2060898"/>
            <a:ext cx="1436182" cy="2563934"/>
            <a:chOff x="2912465" y="3911935"/>
            <a:chExt cx="1436182" cy="2563934"/>
          </a:xfrm>
          <a:solidFill>
            <a:schemeClr val="bg1">
              <a:lumMod val="50000"/>
            </a:schemeClr>
          </a:solidFill>
        </p:grpSpPr>
        <p:cxnSp>
          <p:nvCxnSpPr>
            <p:cNvPr id="115" name="Straight Connector 114"/>
            <p:cNvCxnSpPr/>
            <p:nvPr/>
          </p:nvCxnSpPr>
          <p:spPr>
            <a:xfrm flipV="1">
              <a:off x="2934018" y="6069693"/>
              <a:ext cx="1414629" cy="12562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/>
            <p:cNvCxnSpPr/>
            <p:nvPr/>
          </p:nvCxnSpPr>
          <p:spPr>
            <a:xfrm flipV="1">
              <a:off x="2927810" y="5488552"/>
              <a:ext cx="1420837" cy="2774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>
              <a:off x="3933455" y="3918159"/>
              <a:ext cx="0" cy="2557710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/>
          </p:nvCxnSpPr>
          <p:spPr>
            <a:xfrm>
              <a:off x="3296794" y="3911935"/>
              <a:ext cx="0" cy="2557710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 flipV="1">
              <a:off x="2913985" y="4283223"/>
              <a:ext cx="1413134" cy="13027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/>
            <p:cNvCxnSpPr/>
            <p:nvPr/>
          </p:nvCxnSpPr>
          <p:spPr>
            <a:xfrm flipV="1">
              <a:off x="2912465" y="4885888"/>
              <a:ext cx="1436182" cy="5374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Oval 120"/>
            <p:cNvSpPr/>
            <p:nvPr/>
          </p:nvSpPr>
          <p:spPr>
            <a:xfrm>
              <a:off x="3018297" y="4033230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Oval 121"/>
            <p:cNvSpPr/>
            <p:nvPr/>
          </p:nvSpPr>
          <p:spPr>
            <a:xfrm>
              <a:off x="3660834" y="4031678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Oval 122"/>
            <p:cNvSpPr/>
            <p:nvPr/>
          </p:nvSpPr>
          <p:spPr>
            <a:xfrm>
              <a:off x="3025914" y="4628242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Oval 123"/>
            <p:cNvSpPr/>
            <p:nvPr/>
          </p:nvSpPr>
          <p:spPr>
            <a:xfrm>
              <a:off x="3659314" y="4626690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Oval 124"/>
            <p:cNvSpPr/>
            <p:nvPr/>
          </p:nvSpPr>
          <p:spPr>
            <a:xfrm>
              <a:off x="3022985" y="5237442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Oval 125"/>
            <p:cNvSpPr/>
            <p:nvPr/>
          </p:nvSpPr>
          <p:spPr>
            <a:xfrm>
              <a:off x="3656385" y="5235890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Oval 126"/>
            <p:cNvSpPr/>
            <p:nvPr/>
          </p:nvSpPr>
          <p:spPr>
            <a:xfrm>
              <a:off x="3020056" y="5837506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Oval 127"/>
            <p:cNvSpPr/>
            <p:nvPr/>
          </p:nvSpPr>
          <p:spPr>
            <a:xfrm>
              <a:off x="3662593" y="5835954"/>
              <a:ext cx="543301" cy="519582"/>
            </a:xfrm>
            <a:prstGeom prst="ellips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29" name="Picture 1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2836" y="4331776"/>
            <a:ext cx="2095500" cy="1013460"/>
          </a:xfrm>
          <a:prstGeom prst="rect">
            <a:avLst/>
          </a:prstGeom>
        </p:spPr>
      </p:pic>
      <p:sp>
        <p:nvSpPr>
          <p:cNvPr id="130" name="Lightning Bolt 129"/>
          <p:cNvSpPr/>
          <p:nvPr/>
        </p:nvSpPr>
        <p:spPr>
          <a:xfrm>
            <a:off x="1165262" y="4614186"/>
            <a:ext cx="330080" cy="367463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427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4498E-6 -1.56069E-6 L -1.64498E-6 0.08856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4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4498E-6 -1.56069E-6 L -1.64498E-6 0.08856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4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4498E-6 -1.56069E-6 L -1.64498E-6 0.08856 " pathEditMode="relative" rAng="0" ptsTypes="AA">
                                      <p:cBhvr>
                                        <p:cTn id="39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4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/>
      <p:bldP spid="6" grpId="0" animBg="1"/>
      <p:bldP spid="7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98" grpId="0"/>
      <p:bldP spid="111" grpId="0" animBg="1"/>
      <p:bldP spid="112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851900" cy="5153025"/>
          </a:xfrm>
        </p:spPr>
        <p:txBody>
          <a:bodyPr/>
          <a:lstStyle/>
          <a:p>
            <a:r>
              <a:rPr lang="en-US" sz="1800" dirty="0" err="1"/>
              <a:t>Moinuddin</a:t>
            </a:r>
            <a:r>
              <a:rPr lang="en-US" sz="1800" dirty="0"/>
              <a:t> Qureshi, </a:t>
            </a:r>
            <a:r>
              <a:rPr lang="en-US" sz="1800" dirty="0" err="1"/>
              <a:t>Dae</a:t>
            </a:r>
            <a:r>
              <a:rPr lang="en-US" sz="1800" dirty="0"/>
              <a:t> Hyun Kim, Samira Khan, Prashant Nair, and Onur Mutlu,</a:t>
            </a:r>
            <a:br>
              <a:rPr lang="en-US" sz="1800" dirty="0"/>
            </a:br>
            <a:r>
              <a:rPr lang="en-US" sz="1800" b="1" dirty="0">
                <a:hlinkClick r:id="rId2"/>
              </a:rPr>
              <a:t>"AVATAR: A Variable-Retention-Time (VRT) Aware Refresh for DRAM Systems"</a:t>
            </a:r>
            <a:r>
              <a:rPr lang="en-US" sz="1800" dirty="0"/>
              <a:t> </a:t>
            </a:r>
            <a:br>
              <a:rPr lang="en-US" sz="1800" dirty="0"/>
            </a:br>
            <a:r>
              <a:rPr lang="en-US" sz="1800" i="1" dirty="0"/>
              <a:t>Proceedings of the </a:t>
            </a:r>
            <a:r>
              <a:rPr lang="en-US" sz="1800" i="1" dirty="0">
                <a:hlinkClick r:id="rId3"/>
              </a:rPr>
              <a:t>45th Annual IEEE/IFIP International Conference on Dependable Systems and Networks</a:t>
            </a:r>
            <a:r>
              <a:rPr lang="en-US" sz="1800" i="1" dirty="0"/>
              <a:t> (</a:t>
            </a:r>
            <a:r>
              <a:rPr lang="en-US" sz="1800" b="1" i="1" dirty="0"/>
              <a:t>DSN</a:t>
            </a:r>
            <a:r>
              <a:rPr lang="en-US" sz="1800" i="1" dirty="0"/>
              <a:t>)</a:t>
            </a:r>
            <a:r>
              <a:rPr lang="en-US" sz="1800" dirty="0"/>
              <a:t>, Rio de Janeiro, Brazil, June 2015. </a:t>
            </a:r>
            <a:br>
              <a:rPr lang="en-US" sz="1800" dirty="0"/>
            </a:br>
            <a:r>
              <a:rPr lang="en-US" sz="1800" dirty="0"/>
              <a:t>[</a:t>
            </a:r>
            <a:r>
              <a:rPr lang="en-US" sz="1800" dirty="0">
                <a:hlinkClick r:id="rId4"/>
              </a:rPr>
              <a:t>Slides (pptx)</a:t>
            </a:r>
            <a:r>
              <a:rPr lang="en-US" sz="1800" dirty="0"/>
              <a:t> </a:t>
            </a:r>
            <a:r>
              <a:rPr lang="en-US" sz="1800" dirty="0">
                <a:hlinkClick r:id="rId5"/>
              </a:rPr>
              <a:t>(pdf)</a:t>
            </a:r>
            <a:r>
              <a:rPr lang="en-US" sz="1800" dirty="0"/>
              <a:t>]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884238"/>
          </a:xfrm>
        </p:spPr>
        <p:txBody>
          <a:bodyPr/>
          <a:lstStyle/>
          <a:p>
            <a:r>
              <a:rPr lang="en-US" dirty="0"/>
              <a:t>Handling Variable Retention Time </a:t>
            </a:r>
            <a:r>
              <a:rPr lang="en-US" sz="2600" b="1" dirty="0">
                <a:solidFill>
                  <a:srgbClr val="006633"/>
                </a:solidFill>
              </a:rPr>
              <a:t>[DSN’15]</a:t>
            </a:r>
            <a:r>
              <a:rPr lang="en-US" sz="3400" dirty="0"/>
              <a:t> 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933056"/>
            <a:ext cx="9144000" cy="1642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499954"/>
      </p:ext>
    </p:extLst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851900" cy="5153025"/>
          </a:xfrm>
        </p:spPr>
        <p:txBody>
          <a:bodyPr/>
          <a:lstStyle/>
          <a:p>
            <a:r>
              <a:rPr lang="en-US" sz="1800" dirty="0"/>
              <a:t>Samira Khan, </a:t>
            </a:r>
            <a:r>
              <a:rPr lang="en-US" sz="1800" dirty="0" err="1"/>
              <a:t>Donghyuk</a:t>
            </a:r>
            <a:r>
              <a:rPr lang="en-US" sz="1800" dirty="0"/>
              <a:t> Lee, and Onur Mutlu,</a:t>
            </a:r>
            <a:br>
              <a:rPr lang="en-US" sz="1800" dirty="0"/>
            </a:br>
            <a:r>
              <a:rPr lang="en-US" sz="1800" b="1" dirty="0">
                <a:hlinkClick r:id="rId2"/>
              </a:rPr>
              <a:t>"PARBOR: An Efficient System-Level Technique to Detect Data-Dependent Failures in DRAM"</a:t>
            </a:r>
            <a:r>
              <a:rPr lang="en-US" sz="1800" dirty="0"/>
              <a:t> </a:t>
            </a:r>
            <a:br>
              <a:rPr lang="en-US" sz="1800" dirty="0"/>
            </a:br>
            <a:r>
              <a:rPr lang="en-US" sz="1800" i="1" dirty="0"/>
              <a:t>Proceedings of the </a:t>
            </a:r>
            <a:r>
              <a:rPr lang="en-US" sz="1800" i="1" dirty="0">
                <a:hlinkClick r:id="rId3"/>
              </a:rPr>
              <a:t>45th Annual IEEE/IFIP International Conference on Dependable Systems and Networks</a:t>
            </a:r>
            <a:r>
              <a:rPr lang="en-US" sz="1800" i="1" dirty="0"/>
              <a:t> (</a:t>
            </a:r>
            <a:r>
              <a:rPr lang="en-US" sz="1800" b="1" i="1" dirty="0"/>
              <a:t>DSN</a:t>
            </a:r>
            <a:r>
              <a:rPr lang="en-US" sz="1800" i="1" dirty="0"/>
              <a:t>)</a:t>
            </a:r>
            <a:r>
              <a:rPr lang="en-US" sz="1800" dirty="0"/>
              <a:t>, Toulouse, France, June 2016. </a:t>
            </a:r>
            <a:br>
              <a:rPr lang="en-US" sz="1800" dirty="0"/>
            </a:br>
            <a:r>
              <a:rPr lang="en-US" sz="1800" dirty="0"/>
              <a:t>[</a:t>
            </a:r>
            <a:r>
              <a:rPr lang="en-US" sz="1800" dirty="0">
                <a:hlinkClick r:id="rId4"/>
              </a:rPr>
              <a:t>Slides (pptx)</a:t>
            </a:r>
            <a:r>
              <a:rPr lang="en-US" sz="1800" dirty="0"/>
              <a:t> </a:t>
            </a:r>
            <a:r>
              <a:rPr lang="en-US" sz="1800" dirty="0">
                <a:hlinkClick r:id="rId5"/>
              </a:rPr>
              <a:t>(pdf)</a:t>
            </a:r>
            <a:r>
              <a:rPr lang="en-US" sz="1800" dirty="0"/>
              <a:t>]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Handling Data-Dependent Failures </a:t>
            </a:r>
            <a:r>
              <a:rPr lang="en-US" sz="2600" b="1" dirty="0">
                <a:solidFill>
                  <a:srgbClr val="006633"/>
                </a:solidFill>
              </a:rPr>
              <a:t>[DSN’16]</a:t>
            </a:r>
            <a:r>
              <a:rPr lang="en-US" sz="2600" dirty="0"/>
              <a:t> </a:t>
            </a:r>
            <a:r>
              <a:rPr lang="en-US" dirty="0"/>
              <a:t>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893823"/>
            <a:ext cx="9144000" cy="1839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1509369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851900" cy="5153025"/>
          </a:xfrm>
        </p:spPr>
        <p:txBody>
          <a:bodyPr/>
          <a:lstStyle/>
          <a:p>
            <a:r>
              <a:rPr lang="en-US" sz="1800" dirty="0"/>
              <a:t>Samira Khan, Chris Wilkerson, </a:t>
            </a:r>
            <a:r>
              <a:rPr lang="en-US" sz="1800" dirty="0" err="1"/>
              <a:t>Zhe</a:t>
            </a:r>
            <a:r>
              <a:rPr lang="en-US" sz="1800" dirty="0"/>
              <a:t> Wang, </a:t>
            </a:r>
            <a:r>
              <a:rPr lang="en-US" sz="1800" dirty="0" err="1"/>
              <a:t>Alaa</a:t>
            </a:r>
            <a:r>
              <a:rPr lang="en-US" sz="1800" dirty="0"/>
              <a:t> R. </a:t>
            </a:r>
            <a:r>
              <a:rPr lang="en-US" sz="1800" dirty="0" err="1"/>
              <a:t>Alameldeen</a:t>
            </a:r>
            <a:r>
              <a:rPr lang="en-US" sz="1800" dirty="0"/>
              <a:t>, </a:t>
            </a:r>
            <a:r>
              <a:rPr lang="en-US" sz="1800" dirty="0" err="1"/>
              <a:t>Donghyuk</a:t>
            </a:r>
            <a:r>
              <a:rPr lang="en-US" sz="1800" dirty="0"/>
              <a:t> Lee, and Onur Mutlu,</a:t>
            </a:r>
            <a:br>
              <a:rPr lang="en-US" sz="1800" dirty="0"/>
            </a:br>
            <a:r>
              <a:rPr lang="en-US" sz="1800" b="1" dirty="0">
                <a:hlinkClick r:id="rId2"/>
              </a:rPr>
              <a:t>"Detecting and Mitigating Data-Dependent DRAM Failures by Exploiting Current Memory Content"</a:t>
            </a:r>
            <a:br>
              <a:rPr lang="en-US" sz="1800" dirty="0"/>
            </a:br>
            <a:r>
              <a:rPr lang="en-US" sz="1800" i="1" dirty="0"/>
              <a:t>Proceedings of the </a:t>
            </a:r>
            <a:r>
              <a:rPr lang="en-US" sz="1800" i="1" dirty="0">
                <a:hlinkClick r:id="rId3"/>
              </a:rPr>
              <a:t>50th International Symposium on Microarchitecture</a:t>
            </a:r>
            <a:r>
              <a:rPr lang="en-US" sz="1800" i="1" dirty="0"/>
              <a:t> (</a:t>
            </a:r>
            <a:r>
              <a:rPr lang="en-US" sz="1800" b="1" i="1" dirty="0"/>
              <a:t>MICRO</a:t>
            </a:r>
            <a:r>
              <a:rPr lang="en-US" sz="1800" i="1" dirty="0"/>
              <a:t>)</a:t>
            </a:r>
            <a:r>
              <a:rPr lang="en-US" sz="1800" dirty="0"/>
              <a:t>, Boston, MA, USA, October 2017. </a:t>
            </a:r>
            <a:br>
              <a:rPr lang="en-US" sz="1800" dirty="0"/>
            </a:br>
            <a:r>
              <a:rPr lang="en-US" sz="1800" dirty="0"/>
              <a:t>[</a:t>
            </a:r>
            <a:r>
              <a:rPr lang="en-US" sz="1800" dirty="0">
                <a:hlinkClick r:id="rId4"/>
              </a:rPr>
              <a:t>Slides (pptx)</a:t>
            </a:r>
            <a:r>
              <a:rPr lang="en-US" sz="1800" dirty="0"/>
              <a:t> </a:t>
            </a:r>
            <a:r>
              <a:rPr lang="en-US" sz="1800" dirty="0">
                <a:hlinkClick r:id="rId5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6"/>
              </a:rPr>
              <a:t>Lightning Session Slides (pptx)</a:t>
            </a:r>
            <a:r>
              <a:rPr lang="en-US" sz="1800" dirty="0"/>
              <a:t> </a:t>
            </a:r>
            <a:r>
              <a:rPr lang="en-US" sz="1800" dirty="0">
                <a:hlinkClick r:id="rId7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8"/>
              </a:rPr>
              <a:t>Poster (pptx)</a:t>
            </a:r>
            <a:r>
              <a:rPr lang="en-US" sz="1800" dirty="0"/>
              <a:t> </a:t>
            </a:r>
            <a:r>
              <a:rPr lang="en-US" sz="1800" dirty="0">
                <a:hlinkClick r:id="rId9"/>
              </a:rPr>
              <a:t>(pdf)</a:t>
            </a:r>
            <a:r>
              <a:rPr lang="en-US" sz="1800" dirty="0"/>
              <a:t>] 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4042310"/>
            <a:ext cx="9144000" cy="1618938"/>
          </a:xfrm>
          <a:prstGeom prst="rect">
            <a:avLst/>
          </a:prstGeom>
        </p:spPr>
      </p:pic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dirty="0"/>
              <a:t>Handling Data-Dependent </a:t>
            </a:r>
            <a:r>
              <a:rPr lang="en-US"/>
              <a:t>Failures </a:t>
            </a:r>
            <a:r>
              <a:rPr lang="en-US" sz="2600" b="1">
                <a:solidFill>
                  <a:srgbClr val="006633"/>
                </a:solidFill>
              </a:rPr>
              <a:t>[MICRO’17]</a:t>
            </a:r>
            <a:r>
              <a:rPr lang="en-US" sz="2600"/>
              <a:t> </a:t>
            </a:r>
            <a:r>
              <a:rPr lang="en-US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645712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Handling Both DPD and VRT </a:t>
            </a:r>
            <a:r>
              <a:rPr lang="en-US" sz="2600" b="1" dirty="0"/>
              <a:t>[ISCA’17]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292004D-7284-C244-B275-AB956C66515A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548800"/>
            <a:ext cx="9144000" cy="1904536"/>
          </a:xfrm>
          <a:prstGeom prst="rect">
            <a:avLst/>
          </a:prstGeom>
        </p:spPr>
      </p:pic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5153025"/>
          </a:xfrm>
        </p:spPr>
        <p:txBody>
          <a:bodyPr/>
          <a:lstStyle/>
          <a:p>
            <a:r>
              <a:rPr lang="en-US" sz="1800" dirty="0"/>
              <a:t>Minesh Patel, </a:t>
            </a:r>
            <a:r>
              <a:rPr lang="en-US" sz="1800" dirty="0" err="1"/>
              <a:t>Jeremie</a:t>
            </a:r>
            <a:r>
              <a:rPr lang="en-US" sz="1800" dirty="0"/>
              <a:t> S. Kim, and Onur Mutlu,</a:t>
            </a:r>
            <a:br>
              <a:rPr lang="en-US" sz="1800" dirty="0"/>
            </a:br>
            <a:r>
              <a:rPr lang="en-US" sz="1800" b="1" dirty="0">
                <a:hlinkClick r:id="rId3"/>
              </a:rPr>
              <a:t>"The Reach Profiler (REAPER): Enabling the Mitigation of DRAM Retention Failures via Profiling at Aggressive Conditions"</a:t>
            </a:r>
            <a:br>
              <a:rPr lang="en-US" sz="1800" dirty="0"/>
            </a:br>
            <a:r>
              <a:rPr lang="en-US" sz="1800" i="1" dirty="0"/>
              <a:t>Proceedings of the </a:t>
            </a:r>
            <a:r>
              <a:rPr lang="en-US" sz="1800" i="1" dirty="0">
                <a:hlinkClick r:id="rId4"/>
              </a:rPr>
              <a:t>44th International Symposium on Computer Architecture</a:t>
            </a:r>
            <a:r>
              <a:rPr lang="en-US" sz="1800" i="1" dirty="0"/>
              <a:t> (</a:t>
            </a:r>
            <a:r>
              <a:rPr lang="en-US" sz="1800" b="1" i="1" dirty="0"/>
              <a:t>ISCA</a:t>
            </a:r>
            <a:r>
              <a:rPr lang="en-US" sz="1800" i="1" dirty="0"/>
              <a:t>)</a:t>
            </a:r>
            <a:r>
              <a:rPr lang="en-US" sz="1800" dirty="0"/>
              <a:t>, Toronto, Canada, June 2017. </a:t>
            </a:r>
            <a:br>
              <a:rPr lang="en-US" sz="1800" dirty="0"/>
            </a:br>
            <a:r>
              <a:rPr lang="en-US" sz="1800" dirty="0"/>
              <a:t>[</a:t>
            </a:r>
            <a:r>
              <a:rPr lang="en-US" sz="1800" dirty="0">
                <a:hlinkClick r:id="rId5"/>
              </a:rPr>
              <a:t>Slides (pptx)</a:t>
            </a:r>
            <a:r>
              <a:rPr lang="en-US" sz="1800" dirty="0"/>
              <a:t> </a:t>
            </a:r>
            <a:r>
              <a:rPr lang="en-US" sz="1800" dirty="0">
                <a:hlinkClick r:id="rId6"/>
              </a:rPr>
              <a:t>(pdf)</a:t>
            </a:r>
            <a:r>
              <a:rPr lang="en-US" sz="1800" dirty="0"/>
              <a:t>] </a:t>
            </a:r>
            <a:br>
              <a:rPr lang="en-US" sz="1800" dirty="0"/>
            </a:br>
            <a:r>
              <a:rPr lang="en-US" sz="1800" dirty="0"/>
              <a:t>[</a:t>
            </a:r>
            <a:r>
              <a:rPr lang="en-US" sz="1800" dirty="0">
                <a:hlinkClick r:id="rId7"/>
              </a:rPr>
              <a:t>Lightning Session Slides (pptx)</a:t>
            </a:r>
            <a:r>
              <a:rPr lang="en-US" sz="1800" dirty="0"/>
              <a:t> </a:t>
            </a:r>
            <a:r>
              <a:rPr lang="en-US" sz="1800" dirty="0">
                <a:hlinkClick r:id="rId8"/>
              </a:rPr>
              <a:t>(pdf)</a:t>
            </a:r>
            <a:r>
              <a:rPr lang="en-US" sz="1800" dirty="0"/>
              <a:t>] </a:t>
            </a:r>
          </a:p>
          <a:p>
            <a:endParaRPr lang="en-US" sz="1800" dirty="0"/>
          </a:p>
          <a:p>
            <a:r>
              <a:rPr lang="en-US" sz="1800" dirty="0">
                <a:solidFill>
                  <a:srgbClr val="FF0000"/>
                </a:solidFill>
              </a:rPr>
              <a:t>First experimental analysis of (mobile) LPDDR4 chips</a:t>
            </a:r>
          </a:p>
          <a:p>
            <a:r>
              <a:rPr lang="en-US" sz="1800" dirty="0">
                <a:solidFill>
                  <a:srgbClr val="FF0000"/>
                </a:solidFill>
              </a:rPr>
              <a:t>Analyzes the complex tradeoff space of retention time profiling</a:t>
            </a:r>
          </a:p>
          <a:p>
            <a:r>
              <a:rPr lang="en-US" sz="1800" dirty="0">
                <a:solidFill>
                  <a:srgbClr val="FF0000"/>
                </a:solidFill>
              </a:rPr>
              <a:t>Idea: enable fast and robust profiling at higher refresh intervals &amp; temperatures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0553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Do We Keep Memory Secure?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68760"/>
            <a:ext cx="9144000" cy="5112568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Understand:</a:t>
            </a:r>
            <a:r>
              <a:rPr lang="en-US" dirty="0">
                <a:solidFill>
                  <a:srgbClr val="0000FF"/>
                </a:solidFill>
              </a:rPr>
              <a:t> Solid methodologies for failure modeling and discovery</a:t>
            </a:r>
          </a:p>
          <a:p>
            <a:pPr lvl="1"/>
            <a:r>
              <a:rPr lang="en-US" dirty="0"/>
              <a:t>Modeling based on real device data – small scale and large scale</a:t>
            </a:r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Architect:</a:t>
            </a:r>
            <a:r>
              <a:rPr lang="en-US" dirty="0">
                <a:solidFill>
                  <a:srgbClr val="0000FF"/>
                </a:solidFill>
              </a:rPr>
              <a:t> Principled co-architecting of system and memory</a:t>
            </a:r>
          </a:p>
          <a:p>
            <a:pPr lvl="1"/>
            <a:r>
              <a:rPr lang="en-US" dirty="0"/>
              <a:t>Good partitioning of duties across the stack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Design &amp; Test:</a:t>
            </a:r>
            <a:r>
              <a:rPr lang="en-US" dirty="0">
                <a:solidFill>
                  <a:srgbClr val="0000FF"/>
                </a:solidFill>
              </a:rPr>
              <a:t> Principled electronic design, automation, testing</a:t>
            </a:r>
          </a:p>
          <a:p>
            <a:pPr lvl="1"/>
            <a:r>
              <a:rPr lang="en-US" dirty="0"/>
              <a:t>High coverage and good interaction with system reliability methods</a:t>
            </a:r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B4180-6920-9C42-9DA1-4829E0437063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156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978291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 descr="DRAM-new-testing-infrastructure.jpg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242" b="12242"/>
          <a:stretch>
            <a:fillRect/>
          </a:stretch>
        </p:blipFill>
        <p:spPr>
          <a:xfrm>
            <a:off x="228600" y="1144488"/>
            <a:ext cx="8610600" cy="4876800"/>
          </a:xfrm>
          <a:scene3d>
            <a:camera prst="obliqueTopRight">
              <a:rot lat="0" lon="0" rev="10800000"/>
            </a:camera>
            <a:lightRig rig="threePt" dir="t"/>
          </a:scene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547664" y="6300608"/>
            <a:ext cx="6696744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charset="0"/>
                <a:cs typeface="ＭＳ Ｐゴシック" charset="0"/>
              </a:rPr>
              <a:t>Kim+, “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Flipping Bits in Memory Without Accessing Them: An Experimental Study of DRAM Disturbance Errors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charset="0"/>
                <a:cs typeface="ＭＳ Ｐゴシック" charset="0"/>
              </a:rPr>
              <a:t>,” ISCA 2014.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7504" y="1466055"/>
            <a:ext cx="2209798" cy="1524000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Temperature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Controller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7504" y="2990055"/>
            <a:ext cx="2209798" cy="2743201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PC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374702" y="1962441"/>
            <a:ext cx="1447800" cy="3122743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Heater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17302" y="1962444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FPGAs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822502" y="1962444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FPGAs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 bwMode="auto">
          <a:xfrm>
            <a:off x="107504" y="152400"/>
            <a:ext cx="9036496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Garamond" pitchFamily="18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Garamond" pitchFamily="18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Garamond" pitchFamily="18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Garamond" pitchFamily="18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Garamond" pitchFamily="18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Garamond" pitchFamily="18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Garamond" pitchFamily="18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Garamond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500" b="0" i="0" u="none" strike="noStrike" kern="1200" cap="none" spc="0" normalizeH="0" baseline="0" noProof="0" dirty="0">
                <a:ln>
                  <a:noFill/>
                </a:ln>
                <a:solidFill>
                  <a:srgbClr val="006633"/>
                </a:solidFill>
                <a:effectLst/>
                <a:uLnTx/>
                <a:uFillTx/>
                <a:latin typeface="Garamond"/>
                <a:ea typeface="+mj-ea"/>
                <a:cs typeface="+mj-cs"/>
              </a:rPr>
              <a:t>Understand and Model with Experiments (DRAM)</a:t>
            </a:r>
          </a:p>
        </p:txBody>
      </p:sp>
    </p:spTree>
    <p:extLst>
      <p:ext uri="{BB962C8B-B14F-4D97-AF65-F5344CB8AC3E}">
        <p14:creationId xmlns:p14="http://schemas.microsoft.com/office/powerpoint/2010/main" val="979820404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600" dirty="0"/>
              <a:t>Understand and Model with Experiments (Flash)</a:t>
            </a:r>
            <a:endParaRPr lang="en-US" sz="3800" dirty="0"/>
          </a:p>
        </p:txBody>
      </p:sp>
      <p:pic>
        <p:nvPicPr>
          <p:cNvPr id="33" name="Picture 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081088"/>
            <a:ext cx="6858000" cy="469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" name="Group 46"/>
          <p:cNvGrpSpPr>
            <a:grpSpLocks/>
          </p:cNvGrpSpPr>
          <p:nvPr/>
        </p:nvGrpSpPr>
        <p:grpSpPr bwMode="auto">
          <a:xfrm>
            <a:off x="5181600" y="1995488"/>
            <a:ext cx="2101850" cy="1066800"/>
            <a:chOff x="3264" y="1536"/>
            <a:chExt cx="1324" cy="672"/>
          </a:xfrm>
        </p:grpSpPr>
        <p:sp>
          <p:nvSpPr>
            <p:cNvPr id="35" name="Rectangle 21"/>
            <p:cNvSpPr>
              <a:spLocks noChangeArrowheads="1"/>
            </p:cNvSpPr>
            <p:nvPr/>
          </p:nvSpPr>
          <p:spPr bwMode="auto">
            <a:xfrm>
              <a:off x="3264" y="2016"/>
              <a:ext cx="288" cy="192"/>
            </a:xfrm>
            <a:prstGeom prst="rect">
              <a:avLst/>
            </a:prstGeom>
            <a:noFill/>
            <a:ln w="285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sp>
          <p:nvSpPr>
            <p:cNvPr id="36" name="Text Box 22"/>
            <p:cNvSpPr txBox="1">
              <a:spLocks noChangeArrowheads="1"/>
            </p:cNvSpPr>
            <p:nvPr/>
          </p:nvSpPr>
          <p:spPr bwMode="auto">
            <a:xfrm>
              <a:off x="3840" y="1536"/>
              <a:ext cx="74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USB Jack</a:t>
              </a:r>
            </a:p>
          </p:txBody>
        </p:sp>
        <p:sp>
          <p:nvSpPr>
            <p:cNvPr id="37" name="Line 23"/>
            <p:cNvSpPr>
              <a:spLocks noChangeShapeType="1"/>
            </p:cNvSpPr>
            <p:nvPr/>
          </p:nvSpPr>
          <p:spPr bwMode="auto">
            <a:xfrm flipH="1">
              <a:off x="3552" y="1728"/>
              <a:ext cx="384" cy="288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38" name="Group 47"/>
          <p:cNvGrpSpPr>
            <a:grpSpLocks/>
          </p:cNvGrpSpPr>
          <p:nvPr/>
        </p:nvGrpSpPr>
        <p:grpSpPr bwMode="auto">
          <a:xfrm>
            <a:off x="5538788" y="3233738"/>
            <a:ext cx="2392362" cy="984250"/>
            <a:chOff x="3489" y="2316"/>
            <a:chExt cx="1507" cy="620"/>
          </a:xfrm>
        </p:grpSpPr>
        <p:sp>
          <p:nvSpPr>
            <p:cNvPr id="39" name="Rectangle 24"/>
            <p:cNvSpPr>
              <a:spLocks noChangeArrowheads="1"/>
            </p:cNvSpPr>
            <p:nvPr/>
          </p:nvSpPr>
          <p:spPr bwMode="auto">
            <a:xfrm>
              <a:off x="3489" y="2696"/>
              <a:ext cx="288" cy="240"/>
            </a:xfrm>
            <a:prstGeom prst="rect">
              <a:avLst/>
            </a:prstGeom>
            <a:noFill/>
            <a:ln w="285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sp>
          <p:nvSpPr>
            <p:cNvPr id="40" name="Text Box 25"/>
            <p:cNvSpPr txBox="1">
              <a:spLocks noChangeArrowheads="1"/>
            </p:cNvSpPr>
            <p:nvPr/>
          </p:nvSpPr>
          <p:spPr bwMode="auto">
            <a:xfrm>
              <a:off x="3846" y="2316"/>
              <a:ext cx="1150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ct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Virtex-II Pro</a:t>
              </a:r>
            </a:p>
            <a:p>
              <a:pPr marL="0" marR="0" lvl="0" indent="0" algn="ct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(USB controller)</a:t>
              </a:r>
            </a:p>
          </p:txBody>
        </p:sp>
        <p:sp>
          <p:nvSpPr>
            <p:cNvPr id="41" name="Line 26"/>
            <p:cNvSpPr>
              <a:spLocks noChangeShapeType="1"/>
            </p:cNvSpPr>
            <p:nvPr/>
          </p:nvSpPr>
          <p:spPr bwMode="auto">
            <a:xfrm flipH="1">
              <a:off x="3738" y="2529"/>
              <a:ext cx="198" cy="153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sp>
        <p:nvSpPr>
          <p:cNvPr id="42" name="Rectangle 27"/>
          <p:cNvSpPr>
            <a:spLocks noChangeArrowheads="1"/>
          </p:cNvSpPr>
          <p:nvPr/>
        </p:nvSpPr>
        <p:spPr bwMode="auto">
          <a:xfrm>
            <a:off x="5232400" y="4533900"/>
            <a:ext cx="838200" cy="838200"/>
          </a:xfrm>
          <a:prstGeom prst="rect">
            <a:avLst/>
          </a:prstGeom>
          <a:noFill/>
          <a:ln w="2857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43" name="Text Box 28"/>
          <p:cNvSpPr txBox="1">
            <a:spLocks noChangeArrowheads="1"/>
          </p:cNvSpPr>
          <p:nvPr/>
        </p:nvSpPr>
        <p:spPr bwMode="auto">
          <a:xfrm>
            <a:off x="2857500" y="4021138"/>
            <a:ext cx="203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MS PGothic" charset="0"/>
              </a:rPr>
              <a:t>Virtex-V FPGA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MS PGothic" charset="0"/>
              </a:rPr>
              <a:t>(NAND Controller)</a:t>
            </a:r>
          </a:p>
        </p:txBody>
      </p:sp>
      <p:sp>
        <p:nvSpPr>
          <p:cNvPr id="44" name="Line 29"/>
          <p:cNvSpPr>
            <a:spLocks noChangeShapeType="1"/>
          </p:cNvSpPr>
          <p:nvPr/>
        </p:nvSpPr>
        <p:spPr bwMode="auto">
          <a:xfrm>
            <a:off x="4000500" y="4586288"/>
            <a:ext cx="1219200" cy="3810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45" name="Rectangle 30"/>
          <p:cNvSpPr>
            <a:spLocks noChangeArrowheads="1"/>
          </p:cNvSpPr>
          <p:nvPr/>
        </p:nvSpPr>
        <p:spPr bwMode="auto">
          <a:xfrm>
            <a:off x="6629400" y="4738688"/>
            <a:ext cx="381000" cy="228600"/>
          </a:xfrm>
          <a:prstGeom prst="rect">
            <a:avLst/>
          </a:prstGeom>
          <a:noFill/>
          <a:ln w="2857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46" name="Line 32"/>
          <p:cNvSpPr>
            <a:spLocks noChangeShapeType="1"/>
          </p:cNvSpPr>
          <p:nvPr/>
        </p:nvSpPr>
        <p:spPr bwMode="auto">
          <a:xfrm flipH="1">
            <a:off x="6858000" y="4357688"/>
            <a:ext cx="228600" cy="3810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grpSp>
        <p:nvGrpSpPr>
          <p:cNvPr id="47" name="Group 37"/>
          <p:cNvGrpSpPr>
            <a:grpSpLocks/>
          </p:cNvGrpSpPr>
          <p:nvPr/>
        </p:nvGrpSpPr>
        <p:grpSpPr bwMode="auto">
          <a:xfrm>
            <a:off x="228600" y="2833688"/>
            <a:ext cx="6858000" cy="2895600"/>
            <a:chOff x="144" y="2064"/>
            <a:chExt cx="4320" cy="1824"/>
          </a:xfrm>
        </p:grpSpPr>
        <p:sp>
          <p:nvSpPr>
            <p:cNvPr id="48" name="Rectangle 33"/>
            <p:cNvSpPr>
              <a:spLocks noChangeArrowheads="1"/>
            </p:cNvSpPr>
            <p:nvPr/>
          </p:nvSpPr>
          <p:spPr bwMode="auto">
            <a:xfrm>
              <a:off x="1056" y="2400"/>
              <a:ext cx="3408" cy="1488"/>
            </a:xfrm>
            <a:prstGeom prst="rect">
              <a:avLst/>
            </a:prstGeom>
            <a:noFill/>
            <a:ln w="28575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sp>
          <p:nvSpPr>
            <p:cNvPr id="49" name="Text Box 34"/>
            <p:cNvSpPr txBox="1">
              <a:spLocks noChangeArrowheads="1"/>
            </p:cNvSpPr>
            <p:nvPr/>
          </p:nvSpPr>
          <p:spPr bwMode="auto">
            <a:xfrm>
              <a:off x="144" y="2064"/>
              <a:ext cx="162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HAPS-52 Mother Board</a:t>
              </a:r>
            </a:p>
          </p:txBody>
        </p:sp>
        <p:sp>
          <p:nvSpPr>
            <p:cNvPr id="50" name="Line 35"/>
            <p:cNvSpPr>
              <a:spLocks noChangeShapeType="1"/>
            </p:cNvSpPr>
            <p:nvPr/>
          </p:nvSpPr>
          <p:spPr bwMode="auto">
            <a:xfrm>
              <a:off x="480" y="2256"/>
              <a:ext cx="528" cy="86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41"/>
          <p:cNvGrpSpPr>
            <a:grpSpLocks/>
          </p:cNvGrpSpPr>
          <p:nvPr/>
        </p:nvGrpSpPr>
        <p:grpSpPr bwMode="auto">
          <a:xfrm>
            <a:off x="3276600" y="1309688"/>
            <a:ext cx="2819400" cy="3048000"/>
            <a:chOff x="2064" y="1104"/>
            <a:chExt cx="1776" cy="1920"/>
          </a:xfrm>
        </p:grpSpPr>
        <p:sp>
          <p:nvSpPr>
            <p:cNvPr id="52" name="Rectangle 38"/>
            <p:cNvSpPr>
              <a:spLocks noChangeArrowheads="1"/>
            </p:cNvSpPr>
            <p:nvPr/>
          </p:nvSpPr>
          <p:spPr bwMode="auto">
            <a:xfrm>
              <a:off x="3216" y="1680"/>
              <a:ext cx="624" cy="1344"/>
            </a:xfrm>
            <a:prstGeom prst="rect">
              <a:avLst/>
            </a:prstGeom>
            <a:noFill/>
            <a:ln w="28575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sp>
          <p:nvSpPr>
            <p:cNvPr id="53" name="Text Box 39"/>
            <p:cNvSpPr txBox="1">
              <a:spLocks noChangeArrowheads="1"/>
            </p:cNvSpPr>
            <p:nvPr/>
          </p:nvSpPr>
          <p:spPr bwMode="auto">
            <a:xfrm>
              <a:off x="2064" y="1104"/>
              <a:ext cx="1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USB Daughter Board</a:t>
              </a:r>
            </a:p>
          </p:txBody>
        </p:sp>
        <p:sp>
          <p:nvSpPr>
            <p:cNvPr id="54" name="Line 40"/>
            <p:cNvSpPr>
              <a:spLocks noChangeShapeType="1"/>
            </p:cNvSpPr>
            <p:nvPr/>
          </p:nvSpPr>
          <p:spPr bwMode="auto">
            <a:xfrm>
              <a:off x="2688" y="1296"/>
              <a:ext cx="528" cy="38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5" name="Group 45"/>
          <p:cNvGrpSpPr>
            <a:grpSpLocks/>
          </p:cNvGrpSpPr>
          <p:nvPr/>
        </p:nvGrpSpPr>
        <p:grpSpPr bwMode="auto">
          <a:xfrm>
            <a:off x="6172201" y="4433889"/>
            <a:ext cx="2852738" cy="1809750"/>
            <a:chOff x="3888" y="3072"/>
            <a:chExt cx="1797" cy="1140"/>
          </a:xfrm>
        </p:grpSpPr>
        <p:sp>
          <p:nvSpPr>
            <p:cNvPr id="56" name="Rectangle 42"/>
            <p:cNvSpPr>
              <a:spLocks noChangeArrowheads="1"/>
            </p:cNvSpPr>
            <p:nvPr/>
          </p:nvSpPr>
          <p:spPr bwMode="auto">
            <a:xfrm>
              <a:off x="3888" y="3072"/>
              <a:ext cx="528" cy="768"/>
            </a:xfrm>
            <a:prstGeom prst="rect">
              <a:avLst/>
            </a:prstGeom>
            <a:noFill/>
            <a:ln w="28575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sp>
          <p:nvSpPr>
            <p:cNvPr id="57" name="Text Box 43"/>
            <p:cNvSpPr txBox="1">
              <a:spLocks noChangeArrowheads="1"/>
            </p:cNvSpPr>
            <p:nvPr/>
          </p:nvSpPr>
          <p:spPr bwMode="auto">
            <a:xfrm>
              <a:off x="4105" y="3981"/>
              <a:ext cx="15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MS PGothic" charset="0"/>
                  <a:cs typeface="MS PGothic" charset="0"/>
                </a:defRPr>
              </a:lvl9pPr>
            </a:lstStyle>
            <a:p>
              <a:pPr marL="0" marR="0" lvl="0" indent="0" algn="l" defTabSz="9144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charset="0"/>
                  <a:ea typeface="MS PGothic" charset="0"/>
                </a:rPr>
                <a:t>NAND Daughter Board</a:t>
              </a:r>
            </a:p>
          </p:txBody>
        </p:sp>
        <p:sp>
          <p:nvSpPr>
            <p:cNvPr id="58" name="Line 44"/>
            <p:cNvSpPr>
              <a:spLocks noChangeShapeType="1"/>
            </p:cNvSpPr>
            <p:nvPr/>
          </p:nvSpPr>
          <p:spPr bwMode="auto">
            <a:xfrm flipH="1" flipV="1">
              <a:off x="4176" y="3840"/>
              <a:ext cx="384" cy="19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6388100" y="4511675"/>
            <a:ext cx="366713" cy="120650"/>
          </a:xfrm>
          <a:prstGeom prst="rect">
            <a:avLst/>
          </a:prstGeom>
          <a:solidFill>
            <a:srgbClr val="317131"/>
          </a:solidFill>
          <a:ln w="9525">
            <a:solidFill>
              <a:srgbClr val="0066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60" name="Text Box 31"/>
          <p:cNvSpPr txBox="1">
            <a:spLocks noChangeArrowheads="1"/>
          </p:cNvSpPr>
          <p:nvPr/>
        </p:nvSpPr>
        <p:spPr bwMode="auto">
          <a:xfrm>
            <a:off x="6400800" y="3805238"/>
            <a:ext cx="1466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MS PGothic" charset="0"/>
              </a:rPr>
              <a:t>1x-nm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charset="0"/>
                <a:ea typeface="MS PGothic" charset="0"/>
              </a:rPr>
              <a:t>NAND Flash</a:t>
            </a:r>
          </a:p>
        </p:txBody>
      </p:sp>
      <p:sp>
        <p:nvSpPr>
          <p:cNvPr id="61" name="Rectangle 60"/>
          <p:cNvSpPr/>
          <p:nvPr/>
        </p:nvSpPr>
        <p:spPr>
          <a:xfrm>
            <a:off x="-1" y="5930116"/>
            <a:ext cx="685800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6633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[DATE 2012, ICCD 2012, DATE 2013, ITJ 2013, ICCD 2013, SIGMETRICS 2014, HPCA 2015, DSN 2015, MSST 2015, JSAC 2016, HPCA 2017, DFRWS 2017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6633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 PIEEE’17]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19422" y="6496146"/>
            <a:ext cx="93326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Cai+, “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Error Characterization, Mitigation, and Recovery in Flash Memory Based Solid State Drives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Proc. IEEE 2017.</a:t>
            </a:r>
          </a:p>
        </p:txBody>
      </p:sp>
    </p:spTree>
    <p:extLst>
      <p:ext uri="{BB962C8B-B14F-4D97-AF65-F5344CB8AC3E}">
        <p14:creationId xmlns:p14="http://schemas.microsoft.com/office/powerpoint/2010/main" val="996532819"/>
      </p:ext>
    </p:extLst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tps://pbs.twimg.com/media/DKHLt24W0AAE5Fd.jpg:lar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11" y="948688"/>
            <a:ext cx="8316416" cy="5080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599" y="152400"/>
            <a:ext cx="8851254" cy="1066800"/>
          </a:xfrm>
        </p:spPr>
        <p:txBody>
          <a:bodyPr/>
          <a:lstStyle/>
          <a:p>
            <a:r>
              <a:rPr lang="en-US" dirty="0"/>
              <a:t>NAND Flash Errors and Reliability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sp>
        <p:nvSpPr>
          <p:cNvPr id="8" name="Rectangle 7">
            <a:hlinkClick r:id="rId3"/>
          </p:cNvPr>
          <p:cNvSpPr/>
          <p:nvPr/>
        </p:nvSpPr>
        <p:spPr>
          <a:xfrm>
            <a:off x="1619672" y="6021288"/>
            <a:ext cx="6048672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4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dobe Garamond Pro" panose="02020502060506020403" pitchFamily="18" charset="0"/>
                <a:ea typeface="+mn-ea"/>
                <a:cs typeface="+mn-cs"/>
                <a:hlinkClick r:id="rId3"/>
              </a:rPr>
              <a:t>https://arxiv.org/pdf/1706.08642</a:t>
            </a: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dobe Garamond Pro" panose="02020502060506020403" pitchFamily="18" charset="0"/>
                <a:ea typeface="+mn-ea"/>
                <a:cs typeface="+mn-cs"/>
              </a:rPr>
              <a:t> 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585" y="1009676"/>
            <a:ext cx="1915268" cy="191526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483768" y="1340768"/>
            <a:ext cx="3874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Proceedings of the IEEE, Sept. 2017</a:t>
            </a:r>
          </a:p>
        </p:txBody>
      </p:sp>
    </p:spTree>
    <p:extLst>
      <p:ext uri="{BB962C8B-B14F-4D97-AF65-F5344CB8AC3E}">
        <p14:creationId xmlns:p14="http://schemas.microsoft.com/office/powerpoint/2010/main" val="4049099099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Data Movement vs. Computation Energy</a:t>
            </a:r>
          </a:p>
        </p:txBody>
      </p:sp>
      <p:sp>
        <p:nvSpPr>
          <p:cNvPr id="27033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78AE50-A064-BF4D-97C5-B7B9F4FAAF31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16000"/>
            <a:ext cx="811371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26250" y="1524000"/>
            <a:ext cx="201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Dally, HiPEAC 2015</a:t>
            </a:r>
          </a:p>
        </p:txBody>
      </p:sp>
      <p:sp>
        <p:nvSpPr>
          <p:cNvPr id="7" name="AutoShape 25"/>
          <p:cNvSpPr>
            <a:spLocks noChangeArrowheads="1"/>
          </p:cNvSpPr>
          <p:nvPr/>
        </p:nvSpPr>
        <p:spPr bwMode="auto">
          <a:xfrm>
            <a:off x="971600" y="2420888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tx2">
                <a:lumMod val="60000"/>
                <a:lumOff val="40000"/>
              </a:schemeClr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AutoShape 25"/>
          <p:cNvSpPr>
            <a:spLocks noChangeArrowheads="1"/>
          </p:cNvSpPr>
          <p:nvPr/>
        </p:nvSpPr>
        <p:spPr bwMode="auto">
          <a:xfrm>
            <a:off x="5724128" y="2492896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528" y="4869160"/>
            <a:ext cx="8489975" cy="1323439"/>
          </a:xfrm>
          <a:prstGeom prst="rect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 memory access consumes ~1000X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the energy of a complex addition </a:t>
            </a:r>
          </a:p>
        </p:txBody>
      </p:sp>
    </p:spTree>
    <p:extLst>
      <p:ext uri="{BB962C8B-B14F-4D97-AF65-F5344CB8AC3E}">
        <p14:creationId xmlns:p14="http://schemas.microsoft.com/office/powerpoint/2010/main" val="554634902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/>
          <p:cNvSpPr>
            <a:spLocks noGrp="1"/>
          </p:cNvSpPr>
          <p:nvPr>
            <p:ph type="ctrTitle"/>
          </p:nvPr>
        </p:nvSpPr>
        <p:spPr>
          <a:xfrm>
            <a:off x="685800" y="1676400"/>
            <a:ext cx="7924800" cy="1752600"/>
          </a:xfrm>
        </p:spPr>
        <p:txBody>
          <a:bodyPr/>
          <a:lstStyle/>
          <a:p>
            <a:r>
              <a:rPr lang="en-US" dirty="0">
                <a:latin typeface="Garamond" charset="0"/>
              </a:rPr>
              <a:t>Reducing Memory Latency</a:t>
            </a:r>
          </a:p>
        </p:txBody>
      </p:sp>
      <p:sp>
        <p:nvSpPr>
          <p:cNvPr id="150530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>
              <a:buFont typeface="Wingdings" charset="0"/>
              <a:buNone/>
            </a:pPr>
            <a:endParaRPr lang="en-US">
              <a:latin typeface="Tahoma" charset="0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E342A0-F66A-8349-9DE5-CDF9A06A589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  <a:cs typeface="Arial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279849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14"/>
          <p:cNvGraphicFramePr>
            <a:graphicFrameLocks/>
          </p:cNvGraphicFramePr>
          <p:nvPr>
            <p:extLst/>
          </p:nvPr>
        </p:nvGraphicFramePr>
        <p:xfrm>
          <a:off x="74706" y="1204631"/>
          <a:ext cx="8994588" cy="46475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Main Memory Latency Lags Behind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744727" y="1230673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4D3B62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128x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949911" y="2556978"/>
            <a:ext cx="8002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5742A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20x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860143" y="4202002"/>
            <a:ext cx="8899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4136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1.3x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4136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0" y="5723778"/>
            <a:ext cx="9144000" cy="615553"/>
          </a:xfrm>
          <a:prstGeom prst="rect">
            <a:avLst/>
          </a:prstGeom>
          <a:solidFill>
            <a:srgbClr val="FF4136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Memory latency remains almost constant</a:t>
            </a:r>
          </a:p>
        </p:txBody>
      </p:sp>
    </p:spTree>
    <p:extLst>
      <p:ext uri="{BB962C8B-B14F-4D97-AF65-F5344CB8AC3E}">
        <p14:creationId xmlns:p14="http://schemas.microsoft.com/office/powerpoint/2010/main" val="26641337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0"/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>
        <p:bldSub>
          <a:bldChart bld="series"/>
        </p:bldSub>
      </p:bldGraphic>
      <p:bldP spid="9" grpId="0"/>
      <p:bldP spid="10" grpId="0"/>
      <p:bldP spid="11" grpId="0"/>
      <p:bldP spid="12" grpId="0" animBg="1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Closer Look </a:t>
            </a:r>
            <a:r>
              <a:rPr lang="is-IS" dirty="0"/>
              <a:t>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943" y="1196752"/>
            <a:ext cx="8937289" cy="417646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80084" y="5733256"/>
            <a:ext cx="892842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Chang+, “</a:t>
            </a: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rId3"/>
              </a:rPr>
              <a:t>Understanding Latency Variation in Modern DRAM Chips: Experimental </a:t>
            </a:r>
            <a:endParaRPr kumimoji="0" lang="en-US" sz="17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  <a:hlinkClick r:id="" action="ppaction://noactio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" action="ppaction://noaction"/>
              </a:rPr>
              <a:t>Characterization</a:t>
            </a: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rId3"/>
              </a:rPr>
              <a:t>, Analysis, and Optimization"</a:t>
            </a: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SIGMETRICS 2016.</a:t>
            </a:r>
          </a:p>
        </p:txBody>
      </p:sp>
    </p:spTree>
    <p:extLst>
      <p:ext uri="{BB962C8B-B14F-4D97-AF65-F5344CB8AC3E}">
        <p14:creationId xmlns:p14="http://schemas.microsoft.com/office/powerpoint/2010/main" val="3752072963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/>
              <a:t>DRAM Latency Is Critical for Performance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In-Memory Data Analytics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[Clapp+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Intel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), IISWC’15;  </a:t>
            </a:r>
          </a:p>
          <a:p>
            <a:pPr marL="63500" marR="0" lvl="0" indent="-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	Awan+, BDCloud’15]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Datacenter Workloads </a:t>
            </a: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Kanev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+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Google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), ISCA’15]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In-memory Databases </a:t>
            </a:r>
          </a:p>
          <a:p>
            <a:pPr marL="63500" marR="0" lvl="0" indent="-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[Mao+, EuroSys’12; </a:t>
            </a:r>
            <a:b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Clapp+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Intel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), IISWC’15]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Graph/Tree Processing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[Xu+, IISWC’12;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Umuroglu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+, FPL’15]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9974263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>
            <a:noAutofit/>
          </a:bodyPr>
          <a:lstStyle/>
          <a:p>
            <a:r>
              <a:rPr lang="en-US" dirty="0"/>
              <a:t>DRAM Latency Is Critical for Performance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48964" y="5361579"/>
            <a:ext cx="46522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In-Memory Data Analytics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[Clapp+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Intel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), IISWC’15;  </a:t>
            </a:r>
          </a:p>
          <a:p>
            <a:pPr marL="63500" marR="0" lvl="0" indent="-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	Awan+, BDCloud’15]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6963" y="5361579"/>
            <a:ext cx="36185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Datacenter Workloads </a:t>
            </a: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Kanev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+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Google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), ISCA’15]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236" y="1054202"/>
            <a:ext cx="1362886" cy="136288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48964" y="2656133"/>
            <a:ext cx="346049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In-memory Databases </a:t>
            </a:r>
          </a:p>
          <a:p>
            <a:pPr marL="63500" marR="0" lvl="0" indent="-63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[Mao+, EuroSys’12; </a:t>
            </a:r>
            <a:b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Clapp+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Intel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), IISWC’15]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836712"/>
            <a:ext cx="1872533" cy="1872533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4836963" y="2656133"/>
            <a:ext cx="3607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Graph/Tree Processing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[Xu+, IISWC’12;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Umuroglu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+, FPL’15]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20" y="3998286"/>
            <a:ext cx="2155604" cy="114659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7081" y="3772838"/>
            <a:ext cx="2133599" cy="1546598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0" y="3100668"/>
            <a:ext cx="9144000" cy="1169233"/>
          </a:xfrm>
          <a:prstGeom prst="rect">
            <a:avLst/>
          </a:prstGeom>
          <a:solidFill>
            <a:srgbClr val="FF41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utura Medium" charset="0"/>
                <a:ea typeface="Futura Medium" charset="0"/>
                <a:cs typeface="Futura Medium" charset="0"/>
              </a:rPr>
              <a:t>Long memory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utura Medium" charset="0"/>
                <a:ea typeface="Futura Medium" charset="0"/>
                <a:cs typeface="Futura Medium" charset="0"/>
              </a:rPr>
              <a:t>latency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  <a:t>→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utura Medium" charset="0"/>
                <a:ea typeface="Futura Medium" charset="0"/>
                <a:cs typeface="Futura Medium" charset="0"/>
              </a:rPr>
              <a:t>performance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utura Medium" charset="0"/>
                <a:ea typeface="Futura Medium" charset="0"/>
                <a:cs typeface="Futura Medium" charset="0"/>
              </a:rPr>
              <a:t>bottleneck</a:t>
            </a:r>
          </a:p>
        </p:txBody>
      </p:sp>
    </p:spTree>
    <p:extLst>
      <p:ext uri="{BB962C8B-B14F-4D97-AF65-F5344CB8AC3E}">
        <p14:creationId xmlns:p14="http://schemas.microsoft.com/office/powerpoint/2010/main" val="3795266142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the Long Latency?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solidFill>
                  <a:srgbClr val="0000FF"/>
                </a:solidFill>
              </a:rPr>
              <a:t>Design of DRAM </a:t>
            </a:r>
            <a:r>
              <a:rPr lang="en-US" dirty="0" err="1">
                <a:solidFill>
                  <a:srgbClr val="0000FF"/>
                </a:solidFill>
              </a:rPr>
              <a:t>uArchitecture</a:t>
            </a:r>
            <a:endParaRPr lang="en-US" dirty="0">
              <a:solidFill>
                <a:srgbClr val="0000FF"/>
              </a:solidFill>
            </a:endParaRPr>
          </a:p>
          <a:p>
            <a:pPr lvl="1"/>
            <a:r>
              <a:rPr lang="en-US" dirty="0"/>
              <a:t>Goal: Maximize capacity/area, not minimize latency</a:t>
            </a:r>
          </a:p>
          <a:p>
            <a:pPr lvl="1"/>
            <a:endParaRPr lang="en-US" dirty="0"/>
          </a:p>
          <a:p>
            <a:r>
              <a:rPr lang="en-US" dirty="0">
                <a:solidFill>
                  <a:srgbClr val="0000FF"/>
                </a:solidFill>
              </a:rPr>
              <a:t>“One size fits all” approach to latency specification</a:t>
            </a:r>
          </a:p>
          <a:p>
            <a:pPr lvl="1"/>
            <a:r>
              <a:rPr lang="en-US" dirty="0"/>
              <a:t>Same latency parameters for all </a:t>
            </a:r>
            <a:r>
              <a:rPr lang="en-US" dirty="0">
                <a:solidFill>
                  <a:srgbClr val="FF0000"/>
                </a:solidFill>
              </a:rPr>
              <a:t>temperatures</a:t>
            </a:r>
          </a:p>
          <a:p>
            <a:pPr lvl="1"/>
            <a:r>
              <a:rPr lang="en-US" dirty="0"/>
              <a:t>Same latency parameters for all </a:t>
            </a:r>
            <a:r>
              <a:rPr lang="en-US" dirty="0">
                <a:solidFill>
                  <a:srgbClr val="FF0000"/>
                </a:solidFill>
              </a:rPr>
              <a:t>DRAM chips (e.g., rows)</a:t>
            </a:r>
          </a:p>
          <a:p>
            <a:pPr lvl="1"/>
            <a:r>
              <a:rPr lang="en-US" dirty="0"/>
              <a:t>Same latency parameters for all </a:t>
            </a:r>
            <a:r>
              <a:rPr lang="en-US" dirty="0">
                <a:solidFill>
                  <a:srgbClr val="FF0000"/>
                </a:solidFill>
              </a:rPr>
              <a:t>parts of a DRAM chip</a:t>
            </a:r>
          </a:p>
          <a:p>
            <a:pPr lvl="1"/>
            <a:r>
              <a:rPr lang="en-US" dirty="0"/>
              <a:t>Same latency parameters for all </a:t>
            </a:r>
            <a:r>
              <a:rPr lang="en-US" dirty="0">
                <a:solidFill>
                  <a:srgbClr val="FF0000"/>
                </a:solidFill>
              </a:rPr>
              <a:t>supply voltage levels</a:t>
            </a:r>
          </a:p>
          <a:p>
            <a:pPr lvl="1"/>
            <a:r>
              <a:rPr lang="en-US" dirty="0"/>
              <a:t>Same latency parameters for all </a:t>
            </a:r>
            <a:r>
              <a:rPr lang="en-US" dirty="0">
                <a:solidFill>
                  <a:srgbClr val="FF0000"/>
                </a:solidFill>
              </a:rPr>
              <a:t>application data </a:t>
            </a:r>
            <a:endParaRPr lang="en-US" dirty="0"/>
          </a:p>
          <a:p>
            <a:pPr lvl="1"/>
            <a:r>
              <a:rPr lang="is-IS" dirty="0"/>
              <a:t>…</a:t>
            </a:r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5032366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Latency Variation in Memory Chips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41777" y="4953000"/>
            <a:ext cx="8040641" cy="992612"/>
            <a:chOff x="224591" y="5243899"/>
            <a:chExt cx="8510476" cy="992613"/>
          </a:xfrm>
        </p:grpSpPr>
        <p:grpSp>
          <p:nvGrpSpPr>
            <p:cNvPr id="56" name="Group 55"/>
            <p:cNvGrpSpPr/>
            <p:nvPr/>
          </p:nvGrpSpPr>
          <p:grpSpPr>
            <a:xfrm>
              <a:off x="224591" y="5243899"/>
              <a:ext cx="8510476" cy="523229"/>
              <a:chOff x="352625" y="3223796"/>
              <a:chExt cx="8510476" cy="523229"/>
            </a:xfrm>
          </p:grpSpPr>
          <p:cxnSp>
            <p:nvCxnSpPr>
              <p:cNvPr id="58" name="Straight Arrow Connector 57"/>
              <p:cNvCxnSpPr/>
              <p:nvPr/>
            </p:nvCxnSpPr>
            <p:spPr>
              <a:xfrm>
                <a:off x="1161179" y="3511042"/>
                <a:ext cx="6781800" cy="0"/>
              </a:xfrm>
              <a:prstGeom prst="straightConnector1">
                <a:avLst/>
              </a:prstGeom>
              <a:noFill/>
              <a:ln w="44450" cap="rnd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  <a:headEnd type="arrow" w="lg" len="lg"/>
                <a:tailEnd type="arrow" w="lg" len="lg"/>
              </a:ln>
              <a:effectLst/>
            </p:spPr>
          </p:cxnSp>
          <p:sp>
            <p:nvSpPr>
              <p:cNvPr id="59" name="TextBox 58"/>
              <p:cNvSpPr txBox="1"/>
              <p:nvPr/>
            </p:nvSpPr>
            <p:spPr>
              <a:xfrm>
                <a:off x="7871906" y="3223804"/>
                <a:ext cx="991195" cy="523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1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65000"/>
                        <a:lumOff val="35000"/>
                      </a:prstClr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High</a:t>
                </a: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352625" y="3223796"/>
                <a:ext cx="876704" cy="523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1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65000"/>
                        <a:lumOff val="35000"/>
                      </a:prstClr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Low</a:t>
                </a:r>
              </a:p>
            </p:txBody>
          </p:sp>
        </p:grpSp>
        <p:sp>
          <p:nvSpPr>
            <p:cNvPr id="57" name="TextBox 56"/>
            <p:cNvSpPr txBox="1"/>
            <p:nvPr/>
          </p:nvSpPr>
          <p:spPr>
            <a:xfrm>
              <a:off x="2964359" y="5713292"/>
              <a:ext cx="292784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1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rPr>
                <a:t>DRAM Latency</a:t>
              </a: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4138538" y="2878490"/>
            <a:ext cx="1202573" cy="1358640"/>
            <a:chOff x="2373000" y="3289560"/>
            <a:chExt cx="1202573" cy="1358640"/>
          </a:xfrm>
        </p:grpSpPr>
        <p:pic>
          <p:nvPicPr>
            <p:cNvPr id="62" name="Content Placeholder 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0699" y="3742440"/>
              <a:ext cx="905760" cy="905760"/>
            </a:xfrm>
            <a:prstGeom prst="rect">
              <a:avLst/>
            </a:prstGeom>
          </p:spPr>
        </p:pic>
        <p:sp>
          <p:nvSpPr>
            <p:cNvPr id="63" name="TextBox 62"/>
            <p:cNvSpPr txBox="1"/>
            <p:nvPr/>
          </p:nvSpPr>
          <p:spPr>
            <a:xfrm>
              <a:off x="2373000" y="3289560"/>
              <a:ext cx="120257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rPr>
                <a:t>DRAM B</a:t>
              </a: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2019300" y="2878490"/>
            <a:ext cx="4856042" cy="2578172"/>
            <a:chOff x="2019300" y="2878490"/>
            <a:chExt cx="4856042" cy="2578172"/>
          </a:xfrm>
        </p:grpSpPr>
        <p:grpSp>
          <p:nvGrpSpPr>
            <p:cNvPr id="65" name="dram a"/>
            <p:cNvGrpSpPr/>
            <p:nvPr/>
          </p:nvGrpSpPr>
          <p:grpSpPr>
            <a:xfrm>
              <a:off x="2286832" y="2878490"/>
              <a:ext cx="1181157" cy="2578172"/>
              <a:chOff x="2445298" y="3289228"/>
              <a:chExt cx="1181157" cy="2578172"/>
            </a:xfrm>
          </p:grpSpPr>
          <p:cxnSp>
            <p:nvCxnSpPr>
              <p:cNvPr id="84" name="Straight Connector 83"/>
              <p:cNvCxnSpPr/>
              <p:nvPr/>
            </p:nvCxnSpPr>
            <p:spPr>
              <a:xfrm flipH="1" flipV="1">
                <a:off x="3035877" y="4647868"/>
                <a:ext cx="1" cy="794441"/>
              </a:xfrm>
              <a:prstGeom prst="line">
                <a:avLst/>
              </a:prstGeom>
              <a:noFill/>
              <a:ln w="31750" cap="rnd" cmpd="sng" algn="ctr">
                <a:solidFill>
                  <a:sysClr val="window" lastClr="FFFFFF">
                    <a:lumMod val="75000"/>
                  </a:sysClr>
                </a:solidFill>
                <a:prstDash val="sysDot"/>
                <a:miter lim="800000"/>
                <a:headEnd type="none"/>
                <a:tailEnd type="none" w="lg" len="lg"/>
              </a:ln>
              <a:effectLst/>
            </p:spPr>
          </p:cxnSp>
          <p:sp>
            <p:nvSpPr>
              <p:cNvPr id="85" name="Oval 84"/>
              <p:cNvSpPr>
                <a:spLocks noChangeAspect="1"/>
              </p:cNvSpPr>
              <p:nvPr/>
            </p:nvSpPr>
            <p:spPr>
              <a:xfrm>
                <a:off x="2821185" y="5442309"/>
                <a:ext cx="429385" cy="425091"/>
              </a:xfrm>
              <a:prstGeom prst="ellipse">
                <a:avLst/>
              </a:prstGeom>
              <a:solidFill>
                <a:srgbClr val="C0504D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6" name="Group 85"/>
              <p:cNvGrpSpPr/>
              <p:nvPr/>
            </p:nvGrpSpPr>
            <p:grpSpPr>
              <a:xfrm>
                <a:off x="2445298" y="3289228"/>
                <a:ext cx="1181157" cy="1358640"/>
                <a:chOff x="2373000" y="3289560"/>
                <a:chExt cx="1181157" cy="1358640"/>
              </a:xfrm>
            </p:grpSpPr>
            <p:pic>
              <p:nvPicPr>
                <p:cNvPr id="87" name="Content Placeholder 4"/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510699" y="3742440"/>
                  <a:ext cx="905760" cy="905760"/>
                </a:xfrm>
                <a:prstGeom prst="rect">
                  <a:avLst/>
                </a:prstGeom>
              </p:spPr>
            </p:pic>
            <p:sp>
              <p:nvSpPr>
                <p:cNvPr id="88" name="TextBox 87"/>
                <p:cNvSpPr txBox="1"/>
                <p:nvPr/>
              </p:nvSpPr>
              <p:spPr>
                <a:xfrm>
                  <a:off x="2373000" y="3289560"/>
                  <a:ext cx="1181157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rPr>
                    <a:t>DRAM A</a:t>
                  </a:r>
                </a:p>
              </p:txBody>
            </p:sp>
          </p:grpSp>
        </p:grpSp>
        <p:cxnSp>
          <p:nvCxnSpPr>
            <p:cNvPr id="66" name="Straight Connector 65"/>
            <p:cNvCxnSpPr/>
            <p:nvPr/>
          </p:nvCxnSpPr>
          <p:spPr>
            <a:xfrm flipH="1" flipV="1">
              <a:off x="4729117" y="4237130"/>
              <a:ext cx="1" cy="794441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sp>
          <p:nvSpPr>
            <p:cNvPr id="67" name="Oval 66"/>
            <p:cNvSpPr>
              <a:spLocks noChangeAspect="1"/>
            </p:cNvSpPr>
            <p:nvPr/>
          </p:nvSpPr>
          <p:spPr>
            <a:xfrm>
              <a:off x="4514425" y="5031571"/>
              <a:ext cx="429385" cy="425091"/>
            </a:xfrm>
            <a:prstGeom prst="ellipse">
              <a:avLst/>
            </a:prstGeom>
            <a:solidFill>
              <a:srgbClr val="C0504D">
                <a:lumMod val="40000"/>
                <a:lumOff val="6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68" name="dram c"/>
            <p:cNvGrpSpPr/>
            <p:nvPr/>
          </p:nvGrpSpPr>
          <p:grpSpPr>
            <a:xfrm>
              <a:off x="5372100" y="2878490"/>
              <a:ext cx="1215397" cy="2578172"/>
              <a:chOff x="2445298" y="3289228"/>
              <a:chExt cx="1215397" cy="2578172"/>
            </a:xfrm>
          </p:grpSpPr>
          <p:cxnSp>
            <p:nvCxnSpPr>
              <p:cNvPr id="79" name="Straight Connector 78"/>
              <p:cNvCxnSpPr/>
              <p:nvPr/>
            </p:nvCxnSpPr>
            <p:spPr>
              <a:xfrm flipH="1" flipV="1">
                <a:off x="3035877" y="4647868"/>
                <a:ext cx="1" cy="794441"/>
              </a:xfrm>
              <a:prstGeom prst="line">
                <a:avLst/>
              </a:prstGeom>
              <a:noFill/>
              <a:ln w="31750" cap="rnd" cmpd="sng" algn="ctr">
                <a:solidFill>
                  <a:sysClr val="window" lastClr="FFFFFF">
                    <a:lumMod val="75000"/>
                  </a:sysClr>
                </a:solidFill>
                <a:prstDash val="sysDot"/>
                <a:miter lim="800000"/>
                <a:headEnd type="none"/>
                <a:tailEnd type="none" w="lg" len="lg"/>
              </a:ln>
              <a:effectLst/>
            </p:spPr>
          </p:cxnSp>
          <p:sp>
            <p:nvSpPr>
              <p:cNvPr id="80" name="Oval 79"/>
              <p:cNvSpPr>
                <a:spLocks noChangeAspect="1"/>
              </p:cNvSpPr>
              <p:nvPr/>
            </p:nvSpPr>
            <p:spPr>
              <a:xfrm>
                <a:off x="2821185" y="5442309"/>
                <a:ext cx="429385" cy="425091"/>
              </a:xfrm>
              <a:prstGeom prst="ellipse">
                <a:avLst/>
              </a:prstGeom>
              <a:solidFill>
                <a:srgbClr val="C0504D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1" name="Group 80"/>
              <p:cNvGrpSpPr/>
              <p:nvPr/>
            </p:nvGrpSpPr>
            <p:grpSpPr>
              <a:xfrm>
                <a:off x="2445298" y="3289228"/>
                <a:ext cx="1215397" cy="1358640"/>
                <a:chOff x="2373000" y="3289560"/>
                <a:chExt cx="1215397" cy="1358640"/>
              </a:xfrm>
            </p:grpSpPr>
            <p:pic>
              <p:nvPicPr>
                <p:cNvPr id="82" name="Content Placeholder 4"/>
                <p:cNvPicPr>
                  <a:picLocks noChangeAspect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510699" y="3742440"/>
                  <a:ext cx="905760" cy="905760"/>
                </a:xfrm>
                <a:prstGeom prst="rect">
                  <a:avLst/>
                </a:prstGeom>
              </p:spPr>
            </p:pic>
            <p:sp>
              <p:nvSpPr>
                <p:cNvPr id="83" name="TextBox 82"/>
                <p:cNvSpPr txBox="1"/>
                <p:nvPr/>
              </p:nvSpPr>
              <p:spPr>
                <a:xfrm>
                  <a:off x="2373000" y="3289560"/>
                  <a:ext cx="1215397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rPr>
                    <a:t>DRAM C</a:t>
                  </a:r>
                </a:p>
              </p:txBody>
            </p:sp>
          </p:grpSp>
        </p:grpSp>
        <p:grpSp>
          <p:nvGrpSpPr>
            <p:cNvPr id="69" name="fab var"/>
            <p:cNvGrpSpPr/>
            <p:nvPr/>
          </p:nvGrpSpPr>
          <p:grpSpPr>
            <a:xfrm>
              <a:off x="2019300" y="4338029"/>
              <a:ext cx="4856042" cy="857215"/>
              <a:chOff x="2057400" y="4748767"/>
              <a:chExt cx="4856042" cy="857215"/>
            </a:xfrm>
          </p:grpSpPr>
          <p:grpSp>
            <p:nvGrpSpPr>
              <p:cNvPr id="70" name="Group 69"/>
              <p:cNvGrpSpPr>
                <a:grpSpLocks noChangeAspect="1"/>
              </p:cNvGrpSpPr>
              <p:nvPr/>
            </p:nvGrpSpPr>
            <p:grpSpPr>
              <a:xfrm>
                <a:off x="2057400" y="4748767"/>
                <a:ext cx="1735529" cy="857215"/>
                <a:chOff x="1905000" y="3429000"/>
                <a:chExt cx="4800600" cy="1905000"/>
              </a:xfrm>
            </p:grpSpPr>
            <p:sp>
              <p:nvSpPr>
                <p:cNvPr id="77" name="Freeform 32"/>
                <p:cNvSpPr>
                  <a:spLocks/>
                </p:cNvSpPr>
                <p:nvPr/>
              </p:nvSpPr>
              <p:spPr bwMode="auto">
                <a:xfrm>
                  <a:off x="1905000" y="3429000"/>
                  <a:ext cx="2344738" cy="1905000"/>
                </a:xfrm>
                <a:custGeom>
                  <a:avLst/>
                  <a:gdLst>
                    <a:gd name="T0" fmla="*/ 0 w 901"/>
                    <a:gd name="T1" fmla="*/ 720 h 721"/>
                    <a:gd name="T2" fmla="*/ 95 w 901"/>
                    <a:gd name="T3" fmla="*/ 712 h 721"/>
                    <a:gd name="T4" fmla="*/ 142 w 901"/>
                    <a:gd name="T5" fmla="*/ 704 h 721"/>
                    <a:gd name="T6" fmla="*/ 189 w 901"/>
                    <a:gd name="T7" fmla="*/ 691 h 721"/>
                    <a:gd name="T8" fmla="*/ 237 w 901"/>
                    <a:gd name="T9" fmla="*/ 675 h 721"/>
                    <a:gd name="T10" fmla="*/ 284 w 901"/>
                    <a:gd name="T11" fmla="*/ 653 h 721"/>
                    <a:gd name="T12" fmla="*/ 331 w 901"/>
                    <a:gd name="T13" fmla="*/ 623 h 721"/>
                    <a:gd name="T14" fmla="*/ 426 w 901"/>
                    <a:gd name="T15" fmla="*/ 540 h 721"/>
                    <a:gd name="T16" fmla="*/ 521 w 901"/>
                    <a:gd name="T17" fmla="*/ 422 h 721"/>
                    <a:gd name="T18" fmla="*/ 616 w 901"/>
                    <a:gd name="T19" fmla="*/ 281 h 721"/>
                    <a:gd name="T20" fmla="*/ 663 w 901"/>
                    <a:gd name="T21" fmla="*/ 209 h 721"/>
                    <a:gd name="T22" fmla="*/ 710 w 901"/>
                    <a:gd name="T23" fmla="*/ 142 h 721"/>
                    <a:gd name="T24" fmla="*/ 757 w 901"/>
                    <a:gd name="T25" fmla="*/ 83 h 721"/>
                    <a:gd name="T26" fmla="*/ 805 w 901"/>
                    <a:gd name="T27" fmla="*/ 38 h 721"/>
                    <a:gd name="T28" fmla="*/ 852 w 901"/>
                    <a:gd name="T29" fmla="*/ 9 h 721"/>
                    <a:gd name="T30" fmla="*/ 90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0" y="720"/>
                      </a:moveTo>
                      <a:lnTo>
                        <a:pt x="95" y="712"/>
                      </a:lnTo>
                      <a:lnTo>
                        <a:pt x="142" y="704"/>
                      </a:lnTo>
                      <a:lnTo>
                        <a:pt x="189" y="691"/>
                      </a:lnTo>
                      <a:lnTo>
                        <a:pt x="237" y="675"/>
                      </a:lnTo>
                      <a:lnTo>
                        <a:pt x="284" y="653"/>
                      </a:lnTo>
                      <a:lnTo>
                        <a:pt x="331" y="623"/>
                      </a:lnTo>
                      <a:lnTo>
                        <a:pt x="426" y="540"/>
                      </a:lnTo>
                      <a:lnTo>
                        <a:pt x="521" y="422"/>
                      </a:lnTo>
                      <a:lnTo>
                        <a:pt x="616" y="281"/>
                      </a:lnTo>
                      <a:lnTo>
                        <a:pt x="663" y="209"/>
                      </a:lnTo>
                      <a:lnTo>
                        <a:pt x="710" y="142"/>
                      </a:lnTo>
                      <a:lnTo>
                        <a:pt x="757" y="83"/>
                      </a:lnTo>
                      <a:lnTo>
                        <a:pt x="805" y="38"/>
                      </a:lnTo>
                      <a:lnTo>
                        <a:pt x="852" y="9"/>
                      </a:lnTo>
                      <a:lnTo>
                        <a:pt x="90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31"/>
                <p:cNvSpPr>
                  <a:spLocks/>
                </p:cNvSpPr>
                <p:nvPr/>
              </p:nvSpPr>
              <p:spPr bwMode="auto">
                <a:xfrm>
                  <a:off x="4267200" y="3429000"/>
                  <a:ext cx="2438400" cy="1905000"/>
                </a:xfrm>
                <a:custGeom>
                  <a:avLst/>
                  <a:gdLst>
                    <a:gd name="T0" fmla="*/ 900 w 901"/>
                    <a:gd name="T1" fmla="*/ 720 h 721"/>
                    <a:gd name="T2" fmla="*/ 805 w 901"/>
                    <a:gd name="T3" fmla="*/ 712 h 721"/>
                    <a:gd name="T4" fmla="*/ 758 w 901"/>
                    <a:gd name="T5" fmla="*/ 704 h 721"/>
                    <a:gd name="T6" fmla="*/ 711 w 901"/>
                    <a:gd name="T7" fmla="*/ 691 h 721"/>
                    <a:gd name="T8" fmla="*/ 663 w 901"/>
                    <a:gd name="T9" fmla="*/ 675 h 721"/>
                    <a:gd name="T10" fmla="*/ 615 w 901"/>
                    <a:gd name="T11" fmla="*/ 653 h 721"/>
                    <a:gd name="T12" fmla="*/ 568 w 901"/>
                    <a:gd name="T13" fmla="*/ 623 h 721"/>
                    <a:gd name="T14" fmla="*/ 473 w 901"/>
                    <a:gd name="T15" fmla="*/ 540 h 721"/>
                    <a:gd name="T16" fmla="*/ 378 w 901"/>
                    <a:gd name="T17" fmla="*/ 422 h 721"/>
                    <a:gd name="T18" fmla="*/ 284 w 901"/>
                    <a:gd name="T19" fmla="*/ 281 h 721"/>
                    <a:gd name="T20" fmla="*/ 236 w 901"/>
                    <a:gd name="T21" fmla="*/ 209 h 721"/>
                    <a:gd name="T22" fmla="*/ 189 w 901"/>
                    <a:gd name="T23" fmla="*/ 142 h 721"/>
                    <a:gd name="T24" fmla="*/ 142 w 901"/>
                    <a:gd name="T25" fmla="*/ 83 h 721"/>
                    <a:gd name="T26" fmla="*/ 94 w 901"/>
                    <a:gd name="T27" fmla="*/ 38 h 721"/>
                    <a:gd name="T28" fmla="*/ 47 w 901"/>
                    <a:gd name="T29" fmla="*/ 9 h 721"/>
                    <a:gd name="T30" fmla="*/ 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900" y="720"/>
                      </a:moveTo>
                      <a:lnTo>
                        <a:pt x="805" y="712"/>
                      </a:lnTo>
                      <a:lnTo>
                        <a:pt x="758" y="704"/>
                      </a:lnTo>
                      <a:lnTo>
                        <a:pt x="711" y="691"/>
                      </a:lnTo>
                      <a:lnTo>
                        <a:pt x="663" y="675"/>
                      </a:lnTo>
                      <a:lnTo>
                        <a:pt x="615" y="653"/>
                      </a:lnTo>
                      <a:lnTo>
                        <a:pt x="568" y="623"/>
                      </a:lnTo>
                      <a:lnTo>
                        <a:pt x="473" y="540"/>
                      </a:lnTo>
                      <a:lnTo>
                        <a:pt x="378" y="422"/>
                      </a:lnTo>
                      <a:lnTo>
                        <a:pt x="284" y="281"/>
                      </a:lnTo>
                      <a:lnTo>
                        <a:pt x="236" y="209"/>
                      </a:lnTo>
                      <a:lnTo>
                        <a:pt x="189" y="142"/>
                      </a:lnTo>
                      <a:lnTo>
                        <a:pt x="142" y="83"/>
                      </a:lnTo>
                      <a:lnTo>
                        <a:pt x="94" y="38"/>
                      </a:lnTo>
                      <a:lnTo>
                        <a:pt x="47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1" name="Group 70"/>
              <p:cNvGrpSpPr>
                <a:grpSpLocks noChangeAspect="1"/>
              </p:cNvGrpSpPr>
              <p:nvPr/>
            </p:nvGrpSpPr>
            <p:grpSpPr>
              <a:xfrm>
                <a:off x="3919607" y="4748767"/>
                <a:ext cx="1735529" cy="857215"/>
                <a:chOff x="1905000" y="3429000"/>
                <a:chExt cx="4800600" cy="1905000"/>
              </a:xfrm>
            </p:grpSpPr>
            <p:sp>
              <p:nvSpPr>
                <p:cNvPr id="75" name="Freeform 32"/>
                <p:cNvSpPr>
                  <a:spLocks/>
                </p:cNvSpPr>
                <p:nvPr/>
              </p:nvSpPr>
              <p:spPr bwMode="auto">
                <a:xfrm>
                  <a:off x="1905000" y="3429000"/>
                  <a:ext cx="2344738" cy="1905000"/>
                </a:xfrm>
                <a:custGeom>
                  <a:avLst/>
                  <a:gdLst>
                    <a:gd name="T0" fmla="*/ 0 w 901"/>
                    <a:gd name="T1" fmla="*/ 720 h 721"/>
                    <a:gd name="T2" fmla="*/ 95 w 901"/>
                    <a:gd name="T3" fmla="*/ 712 h 721"/>
                    <a:gd name="T4" fmla="*/ 142 w 901"/>
                    <a:gd name="T5" fmla="*/ 704 h 721"/>
                    <a:gd name="T6" fmla="*/ 189 w 901"/>
                    <a:gd name="T7" fmla="*/ 691 h 721"/>
                    <a:gd name="T8" fmla="*/ 237 w 901"/>
                    <a:gd name="T9" fmla="*/ 675 h 721"/>
                    <a:gd name="T10" fmla="*/ 284 w 901"/>
                    <a:gd name="T11" fmla="*/ 653 h 721"/>
                    <a:gd name="T12" fmla="*/ 331 w 901"/>
                    <a:gd name="T13" fmla="*/ 623 h 721"/>
                    <a:gd name="T14" fmla="*/ 426 w 901"/>
                    <a:gd name="T15" fmla="*/ 540 h 721"/>
                    <a:gd name="T16" fmla="*/ 521 w 901"/>
                    <a:gd name="T17" fmla="*/ 422 h 721"/>
                    <a:gd name="T18" fmla="*/ 616 w 901"/>
                    <a:gd name="T19" fmla="*/ 281 h 721"/>
                    <a:gd name="T20" fmla="*/ 663 w 901"/>
                    <a:gd name="T21" fmla="*/ 209 h 721"/>
                    <a:gd name="T22" fmla="*/ 710 w 901"/>
                    <a:gd name="T23" fmla="*/ 142 h 721"/>
                    <a:gd name="T24" fmla="*/ 757 w 901"/>
                    <a:gd name="T25" fmla="*/ 83 h 721"/>
                    <a:gd name="T26" fmla="*/ 805 w 901"/>
                    <a:gd name="T27" fmla="*/ 38 h 721"/>
                    <a:gd name="T28" fmla="*/ 852 w 901"/>
                    <a:gd name="T29" fmla="*/ 9 h 721"/>
                    <a:gd name="T30" fmla="*/ 90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0" y="720"/>
                      </a:moveTo>
                      <a:lnTo>
                        <a:pt x="95" y="712"/>
                      </a:lnTo>
                      <a:lnTo>
                        <a:pt x="142" y="704"/>
                      </a:lnTo>
                      <a:lnTo>
                        <a:pt x="189" y="691"/>
                      </a:lnTo>
                      <a:lnTo>
                        <a:pt x="237" y="675"/>
                      </a:lnTo>
                      <a:lnTo>
                        <a:pt x="284" y="653"/>
                      </a:lnTo>
                      <a:lnTo>
                        <a:pt x="331" y="623"/>
                      </a:lnTo>
                      <a:lnTo>
                        <a:pt x="426" y="540"/>
                      </a:lnTo>
                      <a:lnTo>
                        <a:pt x="521" y="422"/>
                      </a:lnTo>
                      <a:lnTo>
                        <a:pt x="616" y="281"/>
                      </a:lnTo>
                      <a:lnTo>
                        <a:pt x="663" y="209"/>
                      </a:lnTo>
                      <a:lnTo>
                        <a:pt x="710" y="142"/>
                      </a:lnTo>
                      <a:lnTo>
                        <a:pt x="757" y="83"/>
                      </a:lnTo>
                      <a:lnTo>
                        <a:pt x="805" y="38"/>
                      </a:lnTo>
                      <a:lnTo>
                        <a:pt x="852" y="9"/>
                      </a:lnTo>
                      <a:lnTo>
                        <a:pt x="90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31"/>
                <p:cNvSpPr>
                  <a:spLocks/>
                </p:cNvSpPr>
                <p:nvPr/>
              </p:nvSpPr>
              <p:spPr bwMode="auto">
                <a:xfrm>
                  <a:off x="4267200" y="3429000"/>
                  <a:ext cx="2438400" cy="1905000"/>
                </a:xfrm>
                <a:custGeom>
                  <a:avLst/>
                  <a:gdLst>
                    <a:gd name="T0" fmla="*/ 900 w 901"/>
                    <a:gd name="T1" fmla="*/ 720 h 721"/>
                    <a:gd name="T2" fmla="*/ 805 w 901"/>
                    <a:gd name="T3" fmla="*/ 712 h 721"/>
                    <a:gd name="T4" fmla="*/ 758 w 901"/>
                    <a:gd name="T5" fmla="*/ 704 h 721"/>
                    <a:gd name="T6" fmla="*/ 711 w 901"/>
                    <a:gd name="T7" fmla="*/ 691 h 721"/>
                    <a:gd name="T8" fmla="*/ 663 w 901"/>
                    <a:gd name="T9" fmla="*/ 675 h 721"/>
                    <a:gd name="T10" fmla="*/ 615 w 901"/>
                    <a:gd name="T11" fmla="*/ 653 h 721"/>
                    <a:gd name="T12" fmla="*/ 568 w 901"/>
                    <a:gd name="T13" fmla="*/ 623 h 721"/>
                    <a:gd name="T14" fmla="*/ 473 w 901"/>
                    <a:gd name="T15" fmla="*/ 540 h 721"/>
                    <a:gd name="T16" fmla="*/ 378 w 901"/>
                    <a:gd name="T17" fmla="*/ 422 h 721"/>
                    <a:gd name="T18" fmla="*/ 284 w 901"/>
                    <a:gd name="T19" fmla="*/ 281 h 721"/>
                    <a:gd name="T20" fmla="*/ 236 w 901"/>
                    <a:gd name="T21" fmla="*/ 209 h 721"/>
                    <a:gd name="T22" fmla="*/ 189 w 901"/>
                    <a:gd name="T23" fmla="*/ 142 h 721"/>
                    <a:gd name="T24" fmla="*/ 142 w 901"/>
                    <a:gd name="T25" fmla="*/ 83 h 721"/>
                    <a:gd name="T26" fmla="*/ 94 w 901"/>
                    <a:gd name="T27" fmla="*/ 38 h 721"/>
                    <a:gd name="T28" fmla="*/ 47 w 901"/>
                    <a:gd name="T29" fmla="*/ 9 h 721"/>
                    <a:gd name="T30" fmla="*/ 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900" y="720"/>
                      </a:moveTo>
                      <a:lnTo>
                        <a:pt x="805" y="712"/>
                      </a:lnTo>
                      <a:lnTo>
                        <a:pt x="758" y="704"/>
                      </a:lnTo>
                      <a:lnTo>
                        <a:pt x="711" y="691"/>
                      </a:lnTo>
                      <a:lnTo>
                        <a:pt x="663" y="675"/>
                      </a:lnTo>
                      <a:lnTo>
                        <a:pt x="615" y="653"/>
                      </a:lnTo>
                      <a:lnTo>
                        <a:pt x="568" y="623"/>
                      </a:lnTo>
                      <a:lnTo>
                        <a:pt x="473" y="540"/>
                      </a:lnTo>
                      <a:lnTo>
                        <a:pt x="378" y="422"/>
                      </a:lnTo>
                      <a:lnTo>
                        <a:pt x="284" y="281"/>
                      </a:lnTo>
                      <a:lnTo>
                        <a:pt x="236" y="209"/>
                      </a:lnTo>
                      <a:lnTo>
                        <a:pt x="189" y="142"/>
                      </a:lnTo>
                      <a:lnTo>
                        <a:pt x="142" y="83"/>
                      </a:lnTo>
                      <a:lnTo>
                        <a:pt x="94" y="38"/>
                      </a:lnTo>
                      <a:lnTo>
                        <a:pt x="47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2" name="Group 71"/>
              <p:cNvGrpSpPr>
                <a:grpSpLocks noChangeAspect="1"/>
              </p:cNvGrpSpPr>
              <p:nvPr/>
            </p:nvGrpSpPr>
            <p:grpSpPr>
              <a:xfrm>
                <a:off x="5177913" y="4748767"/>
                <a:ext cx="1735529" cy="857215"/>
                <a:chOff x="1905000" y="3429000"/>
                <a:chExt cx="4800600" cy="1905000"/>
              </a:xfrm>
            </p:grpSpPr>
            <p:sp>
              <p:nvSpPr>
                <p:cNvPr id="73" name="Freeform 32"/>
                <p:cNvSpPr>
                  <a:spLocks/>
                </p:cNvSpPr>
                <p:nvPr/>
              </p:nvSpPr>
              <p:spPr bwMode="auto">
                <a:xfrm>
                  <a:off x="1905000" y="3429000"/>
                  <a:ext cx="2344738" cy="1905000"/>
                </a:xfrm>
                <a:custGeom>
                  <a:avLst/>
                  <a:gdLst>
                    <a:gd name="T0" fmla="*/ 0 w 901"/>
                    <a:gd name="T1" fmla="*/ 720 h 721"/>
                    <a:gd name="T2" fmla="*/ 95 w 901"/>
                    <a:gd name="T3" fmla="*/ 712 h 721"/>
                    <a:gd name="T4" fmla="*/ 142 w 901"/>
                    <a:gd name="T5" fmla="*/ 704 h 721"/>
                    <a:gd name="T6" fmla="*/ 189 w 901"/>
                    <a:gd name="T7" fmla="*/ 691 h 721"/>
                    <a:gd name="T8" fmla="*/ 237 w 901"/>
                    <a:gd name="T9" fmla="*/ 675 h 721"/>
                    <a:gd name="T10" fmla="*/ 284 w 901"/>
                    <a:gd name="T11" fmla="*/ 653 h 721"/>
                    <a:gd name="T12" fmla="*/ 331 w 901"/>
                    <a:gd name="T13" fmla="*/ 623 h 721"/>
                    <a:gd name="T14" fmla="*/ 426 w 901"/>
                    <a:gd name="T15" fmla="*/ 540 h 721"/>
                    <a:gd name="T16" fmla="*/ 521 w 901"/>
                    <a:gd name="T17" fmla="*/ 422 h 721"/>
                    <a:gd name="T18" fmla="*/ 616 w 901"/>
                    <a:gd name="T19" fmla="*/ 281 h 721"/>
                    <a:gd name="T20" fmla="*/ 663 w 901"/>
                    <a:gd name="T21" fmla="*/ 209 h 721"/>
                    <a:gd name="T22" fmla="*/ 710 w 901"/>
                    <a:gd name="T23" fmla="*/ 142 h 721"/>
                    <a:gd name="T24" fmla="*/ 757 w 901"/>
                    <a:gd name="T25" fmla="*/ 83 h 721"/>
                    <a:gd name="T26" fmla="*/ 805 w 901"/>
                    <a:gd name="T27" fmla="*/ 38 h 721"/>
                    <a:gd name="T28" fmla="*/ 852 w 901"/>
                    <a:gd name="T29" fmla="*/ 9 h 721"/>
                    <a:gd name="T30" fmla="*/ 90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0" y="720"/>
                      </a:moveTo>
                      <a:lnTo>
                        <a:pt x="95" y="712"/>
                      </a:lnTo>
                      <a:lnTo>
                        <a:pt x="142" y="704"/>
                      </a:lnTo>
                      <a:lnTo>
                        <a:pt x="189" y="691"/>
                      </a:lnTo>
                      <a:lnTo>
                        <a:pt x="237" y="675"/>
                      </a:lnTo>
                      <a:lnTo>
                        <a:pt x="284" y="653"/>
                      </a:lnTo>
                      <a:lnTo>
                        <a:pt x="331" y="623"/>
                      </a:lnTo>
                      <a:lnTo>
                        <a:pt x="426" y="540"/>
                      </a:lnTo>
                      <a:lnTo>
                        <a:pt x="521" y="422"/>
                      </a:lnTo>
                      <a:lnTo>
                        <a:pt x="616" y="281"/>
                      </a:lnTo>
                      <a:lnTo>
                        <a:pt x="663" y="209"/>
                      </a:lnTo>
                      <a:lnTo>
                        <a:pt x="710" y="142"/>
                      </a:lnTo>
                      <a:lnTo>
                        <a:pt x="757" y="83"/>
                      </a:lnTo>
                      <a:lnTo>
                        <a:pt x="805" y="38"/>
                      </a:lnTo>
                      <a:lnTo>
                        <a:pt x="852" y="9"/>
                      </a:lnTo>
                      <a:lnTo>
                        <a:pt x="90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Freeform 31"/>
                <p:cNvSpPr>
                  <a:spLocks/>
                </p:cNvSpPr>
                <p:nvPr/>
              </p:nvSpPr>
              <p:spPr bwMode="auto">
                <a:xfrm>
                  <a:off x="4267200" y="3429000"/>
                  <a:ext cx="2438400" cy="1905000"/>
                </a:xfrm>
                <a:custGeom>
                  <a:avLst/>
                  <a:gdLst>
                    <a:gd name="T0" fmla="*/ 900 w 901"/>
                    <a:gd name="T1" fmla="*/ 720 h 721"/>
                    <a:gd name="T2" fmla="*/ 805 w 901"/>
                    <a:gd name="T3" fmla="*/ 712 h 721"/>
                    <a:gd name="T4" fmla="*/ 758 w 901"/>
                    <a:gd name="T5" fmla="*/ 704 h 721"/>
                    <a:gd name="T6" fmla="*/ 711 w 901"/>
                    <a:gd name="T7" fmla="*/ 691 h 721"/>
                    <a:gd name="T8" fmla="*/ 663 w 901"/>
                    <a:gd name="T9" fmla="*/ 675 h 721"/>
                    <a:gd name="T10" fmla="*/ 615 w 901"/>
                    <a:gd name="T11" fmla="*/ 653 h 721"/>
                    <a:gd name="T12" fmla="*/ 568 w 901"/>
                    <a:gd name="T13" fmla="*/ 623 h 721"/>
                    <a:gd name="T14" fmla="*/ 473 w 901"/>
                    <a:gd name="T15" fmla="*/ 540 h 721"/>
                    <a:gd name="T16" fmla="*/ 378 w 901"/>
                    <a:gd name="T17" fmla="*/ 422 h 721"/>
                    <a:gd name="T18" fmla="*/ 284 w 901"/>
                    <a:gd name="T19" fmla="*/ 281 h 721"/>
                    <a:gd name="T20" fmla="*/ 236 w 901"/>
                    <a:gd name="T21" fmla="*/ 209 h 721"/>
                    <a:gd name="T22" fmla="*/ 189 w 901"/>
                    <a:gd name="T23" fmla="*/ 142 h 721"/>
                    <a:gd name="T24" fmla="*/ 142 w 901"/>
                    <a:gd name="T25" fmla="*/ 83 h 721"/>
                    <a:gd name="T26" fmla="*/ 94 w 901"/>
                    <a:gd name="T27" fmla="*/ 38 h 721"/>
                    <a:gd name="T28" fmla="*/ 47 w 901"/>
                    <a:gd name="T29" fmla="*/ 9 h 721"/>
                    <a:gd name="T30" fmla="*/ 0 w 901"/>
                    <a:gd name="T31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01" h="721">
                      <a:moveTo>
                        <a:pt x="900" y="720"/>
                      </a:moveTo>
                      <a:lnTo>
                        <a:pt x="805" y="712"/>
                      </a:lnTo>
                      <a:lnTo>
                        <a:pt x="758" y="704"/>
                      </a:lnTo>
                      <a:lnTo>
                        <a:pt x="711" y="691"/>
                      </a:lnTo>
                      <a:lnTo>
                        <a:pt x="663" y="675"/>
                      </a:lnTo>
                      <a:lnTo>
                        <a:pt x="615" y="653"/>
                      </a:lnTo>
                      <a:lnTo>
                        <a:pt x="568" y="623"/>
                      </a:lnTo>
                      <a:lnTo>
                        <a:pt x="473" y="540"/>
                      </a:lnTo>
                      <a:lnTo>
                        <a:pt x="378" y="422"/>
                      </a:lnTo>
                      <a:lnTo>
                        <a:pt x="284" y="281"/>
                      </a:lnTo>
                      <a:lnTo>
                        <a:pt x="236" y="209"/>
                      </a:lnTo>
                      <a:lnTo>
                        <a:pt x="189" y="142"/>
                      </a:lnTo>
                      <a:lnTo>
                        <a:pt x="142" y="83"/>
                      </a:lnTo>
                      <a:lnTo>
                        <a:pt x="94" y="38"/>
                      </a:lnTo>
                      <a:lnTo>
                        <a:pt x="47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6200" cap="rnd" cmpd="sng">
                  <a:solidFill>
                    <a:srgbClr val="F79646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9" name="Group 88"/>
          <p:cNvGrpSpPr/>
          <p:nvPr/>
        </p:nvGrpSpPr>
        <p:grpSpPr>
          <a:xfrm>
            <a:off x="3647581" y="4237130"/>
            <a:ext cx="2030017" cy="1219532"/>
            <a:chOff x="3647581" y="4237130"/>
            <a:chExt cx="2030017" cy="1219532"/>
          </a:xfrm>
        </p:grpSpPr>
        <p:sp>
          <p:nvSpPr>
            <p:cNvPr id="90" name="Oval 89"/>
            <p:cNvSpPr>
              <a:spLocks noChangeAspect="1"/>
            </p:cNvSpPr>
            <p:nvPr/>
          </p:nvSpPr>
          <p:spPr>
            <a:xfrm>
              <a:off x="5248213" y="5031571"/>
              <a:ext cx="429385" cy="425091"/>
            </a:xfrm>
            <a:prstGeom prst="ellipse">
              <a:avLst/>
            </a:prstGeom>
            <a:solidFill>
              <a:srgbClr val="C0504D">
                <a:lumMod val="5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1" name="Oval 90"/>
            <p:cNvSpPr>
              <a:spLocks noChangeAspect="1"/>
            </p:cNvSpPr>
            <p:nvPr/>
          </p:nvSpPr>
          <p:spPr>
            <a:xfrm>
              <a:off x="4181125" y="5031571"/>
              <a:ext cx="429385" cy="425091"/>
            </a:xfrm>
            <a:prstGeom prst="ellipse">
              <a:avLst/>
            </a:prstGeom>
            <a:solidFill>
              <a:srgbClr val="C0504D">
                <a:lumMod val="40000"/>
                <a:lumOff val="6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" name="Oval 91"/>
            <p:cNvSpPr>
              <a:spLocks noChangeAspect="1"/>
            </p:cNvSpPr>
            <p:nvPr/>
          </p:nvSpPr>
          <p:spPr>
            <a:xfrm>
              <a:off x="3647581" y="5031571"/>
              <a:ext cx="429385" cy="425091"/>
            </a:xfrm>
            <a:prstGeom prst="ellipse">
              <a:avLst/>
            </a:prstGeom>
            <a:solidFill>
              <a:srgbClr val="C0504D">
                <a:lumMod val="20000"/>
                <a:lumOff val="8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" name="Oval 92"/>
            <p:cNvSpPr>
              <a:spLocks noChangeAspect="1"/>
            </p:cNvSpPr>
            <p:nvPr/>
          </p:nvSpPr>
          <p:spPr>
            <a:xfrm>
              <a:off x="4451347" y="5031571"/>
              <a:ext cx="429385" cy="425091"/>
            </a:xfrm>
            <a:prstGeom prst="ellipse">
              <a:avLst/>
            </a:prstGeom>
            <a:solidFill>
              <a:srgbClr val="C0504D">
                <a:lumMod val="60000"/>
                <a:lumOff val="40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4" name="Oval 93"/>
            <p:cNvSpPr>
              <a:spLocks noChangeAspect="1"/>
            </p:cNvSpPr>
            <p:nvPr/>
          </p:nvSpPr>
          <p:spPr>
            <a:xfrm>
              <a:off x="4714669" y="5031571"/>
              <a:ext cx="429385" cy="425091"/>
            </a:xfrm>
            <a:prstGeom prst="ellipse">
              <a:avLst/>
            </a:prstGeom>
            <a:solidFill>
              <a:srgbClr val="C0504D">
                <a:lumMod val="75000"/>
              </a:srgbClr>
            </a:solidFill>
            <a:ln w="1905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95" name="Straight Connector 94"/>
            <p:cNvCxnSpPr>
              <a:stCxn id="90" idx="0"/>
            </p:cNvCxnSpPr>
            <p:nvPr/>
          </p:nvCxnSpPr>
          <p:spPr>
            <a:xfrm flipH="1" flipV="1">
              <a:off x="4943811" y="4237131"/>
              <a:ext cx="519095" cy="794440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6" name="Straight Connector 95"/>
            <p:cNvCxnSpPr>
              <a:stCxn id="92" idx="0"/>
            </p:cNvCxnSpPr>
            <p:nvPr/>
          </p:nvCxnSpPr>
          <p:spPr>
            <a:xfrm flipV="1">
              <a:off x="3862274" y="4249027"/>
              <a:ext cx="650052" cy="782544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7" name="Straight Connector 96"/>
            <p:cNvCxnSpPr>
              <a:stCxn id="94" idx="0"/>
            </p:cNvCxnSpPr>
            <p:nvPr/>
          </p:nvCxnSpPr>
          <p:spPr>
            <a:xfrm flipH="1" flipV="1">
              <a:off x="4845377" y="4242062"/>
              <a:ext cx="83985" cy="789509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8" name="Straight Connector 97"/>
            <p:cNvCxnSpPr>
              <a:stCxn id="93" idx="0"/>
              <a:endCxn id="62" idx="2"/>
            </p:cNvCxnSpPr>
            <p:nvPr/>
          </p:nvCxnSpPr>
          <p:spPr>
            <a:xfrm flipV="1">
              <a:off x="4666040" y="4237130"/>
              <a:ext cx="63077" cy="794441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  <p:cxnSp>
          <p:nvCxnSpPr>
            <p:cNvPr id="99" name="Straight Connector 98"/>
            <p:cNvCxnSpPr>
              <a:stCxn id="91" idx="0"/>
            </p:cNvCxnSpPr>
            <p:nvPr/>
          </p:nvCxnSpPr>
          <p:spPr>
            <a:xfrm flipV="1">
              <a:off x="4395818" y="4237130"/>
              <a:ext cx="207144" cy="794441"/>
            </a:xfrm>
            <a:prstGeom prst="line">
              <a:avLst/>
            </a:prstGeom>
            <a:noFill/>
            <a:ln w="31750" cap="rnd" cmpd="sng" algn="ctr">
              <a:solidFill>
                <a:sysClr val="window" lastClr="FFFFFF">
                  <a:lumMod val="75000"/>
                </a:sysClr>
              </a:solidFill>
              <a:prstDash val="sysDot"/>
              <a:miter lim="800000"/>
              <a:headEnd type="none"/>
              <a:tailEnd type="none" w="lg" len="lg"/>
            </a:ln>
            <a:effectLst/>
          </p:spPr>
        </p:cxnSp>
      </p:grpSp>
      <p:grpSp>
        <p:nvGrpSpPr>
          <p:cNvPr id="100" name="Group 99"/>
          <p:cNvGrpSpPr/>
          <p:nvPr/>
        </p:nvGrpSpPr>
        <p:grpSpPr>
          <a:xfrm>
            <a:off x="5245076" y="4042855"/>
            <a:ext cx="3281668" cy="1133852"/>
            <a:chOff x="5245076" y="4042855"/>
            <a:chExt cx="3281668" cy="1133852"/>
          </a:xfrm>
        </p:grpSpPr>
        <p:cxnSp>
          <p:nvCxnSpPr>
            <p:cNvPr id="101" name="Straight Arrow Connector 100"/>
            <p:cNvCxnSpPr/>
            <p:nvPr/>
          </p:nvCxnSpPr>
          <p:spPr>
            <a:xfrm flipH="1">
              <a:off x="5529975" y="4445804"/>
              <a:ext cx="707587" cy="730903"/>
            </a:xfrm>
            <a:prstGeom prst="straightConnector1">
              <a:avLst/>
            </a:prstGeom>
            <a:noFill/>
            <a:ln w="31750" cap="rnd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ysDash"/>
              <a:miter lim="800000"/>
              <a:tailEnd type="arrow" w="lg" len="lg"/>
            </a:ln>
            <a:effectLst/>
          </p:spPr>
        </p:cxnSp>
        <p:sp>
          <p:nvSpPr>
            <p:cNvPr id="102" name="label: dram cell"/>
            <p:cNvSpPr txBox="1"/>
            <p:nvPr/>
          </p:nvSpPr>
          <p:spPr>
            <a:xfrm>
              <a:off x="5245076" y="4042855"/>
              <a:ext cx="32816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rPr>
                <a:t>Slow cells</a:t>
              </a:r>
            </a:p>
          </p:txBody>
        </p:sp>
      </p:grpSp>
      <p:sp>
        <p:nvSpPr>
          <p:cNvPr id="103" name="TextBox 102"/>
          <p:cNvSpPr txBox="1"/>
          <p:nvPr/>
        </p:nvSpPr>
        <p:spPr>
          <a:xfrm>
            <a:off x="304800" y="1282205"/>
            <a:ext cx="8686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Heterogeneous manufacturing &amp; operating conditions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  <a:t> →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Gill Sans MT"/>
                <a:ea typeface="+mn-ea"/>
                <a:cs typeface="+mn-cs"/>
              </a:rPr>
              <a:t>latency variation in timing parameters</a:t>
            </a:r>
          </a:p>
        </p:txBody>
      </p:sp>
    </p:spTree>
    <p:extLst>
      <p:ext uri="{BB962C8B-B14F-4D97-AF65-F5344CB8AC3E}">
        <p14:creationId xmlns:p14="http://schemas.microsoft.com/office/powerpoint/2010/main" val="1852319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DRAM Characterization Infrastructure</a:t>
            </a:r>
          </a:p>
        </p:txBody>
      </p:sp>
      <p:pic>
        <p:nvPicPr>
          <p:cNvPr id="5" name="Content Placeholder 4" descr="DRAM-new-testing-infrastructure.jpg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242" b="12242"/>
          <a:stretch>
            <a:fillRect/>
          </a:stretch>
        </p:blipFill>
        <p:spPr>
          <a:xfrm>
            <a:off x="228600" y="1144488"/>
            <a:ext cx="8610600" cy="4876800"/>
          </a:xfrm>
          <a:scene3d>
            <a:camera prst="obliqueTopRight">
              <a:rot lat="0" lon="0" rev="10800000"/>
            </a:camera>
            <a:lightRig rig="threePt" dir="t"/>
          </a:scene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979712" y="6300608"/>
            <a:ext cx="6696744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charset="0"/>
                <a:cs typeface="ＭＳ Ｐゴシック" charset="0"/>
              </a:rPr>
              <a:t>Kim+, “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Flipping Bits in Memory Without Accessing Them: An Experimental Study of DRAM Disturbance Errors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ＭＳ Ｐゴシック" charset="0"/>
                <a:cs typeface="ＭＳ Ｐゴシック" charset="0"/>
              </a:rPr>
              <a:t>,” ISCA 2014.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7504" y="1466055"/>
            <a:ext cx="2209798" cy="1524000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Temperature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Controller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7504" y="2990238"/>
            <a:ext cx="2209798" cy="2743201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PC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374702" y="1962444"/>
            <a:ext cx="1447800" cy="2551613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Heater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17302" y="1962447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FPGAs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822502" y="1962447"/>
            <a:ext cx="2057400" cy="3770812"/>
          </a:xfrm>
          <a:prstGeom prst="rect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ahoma"/>
                <a:ea typeface="+mn-ea"/>
                <a:cs typeface="+mn-cs"/>
              </a:rPr>
              <a:t>FPGAs</a:t>
            </a:r>
          </a:p>
        </p:txBody>
      </p:sp>
    </p:spTree>
    <p:extLst>
      <p:ext uri="{BB962C8B-B14F-4D97-AF65-F5344CB8AC3E}">
        <p14:creationId xmlns:p14="http://schemas.microsoft.com/office/powerpoint/2010/main" val="3114198295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DRAM Characterization Infrastructure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96" y="1432520"/>
            <a:ext cx="5112568" cy="4876800"/>
          </a:xfrm>
        </p:spPr>
        <p:txBody>
          <a:bodyPr/>
          <a:lstStyle/>
          <a:p>
            <a:r>
              <a:rPr lang="en-US" dirty="0"/>
              <a:t>Hasan Hassan et al., </a:t>
            </a:r>
            <a:r>
              <a:rPr lang="en-US" b="1" dirty="0">
                <a:hlinkClick r:id="rId2"/>
              </a:rPr>
              <a:t>SoftMC: A Flexible and Practical Open-Source Infrastructure for Enabling Experimental DRAM Studies</a:t>
            </a:r>
            <a:r>
              <a:rPr lang="en-US" b="1" dirty="0"/>
              <a:t>,</a:t>
            </a:r>
            <a:r>
              <a:rPr lang="en-US" dirty="0"/>
              <a:t> HPCA 2017.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Flexible</a:t>
            </a:r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Easy to Use (C++ API)</a:t>
            </a:r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Open-source </a:t>
            </a:r>
          </a:p>
          <a:p>
            <a:pPr marL="0" indent="0">
              <a:buNone/>
            </a:pPr>
            <a:r>
              <a:rPr lang="en-US" i="1" dirty="0">
                <a:solidFill>
                  <a:srgbClr val="0000FF"/>
                </a:solidFill>
              </a:rPr>
              <a:t>    </a:t>
            </a:r>
            <a:r>
              <a:rPr lang="en-US" i="1" dirty="0" err="1">
                <a:solidFill>
                  <a:srgbClr val="0000FF"/>
                </a:solidFill>
              </a:rPr>
              <a:t>github.com</a:t>
            </a:r>
            <a:r>
              <a:rPr lang="en-US" i="1" dirty="0">
                <a:solidFill>
                  <a:srgbClr val="0000FF"/>
                </a:solidFill>
              </a:rPr>
              <a:t>/CMU-SAFARI/SoftMC </a:t>
            </a:r>
            <a:endParaRPr lang="en-US" b="1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748" y="1232759"/>
            <a:ext cx="4004777" cy="4830993"/>
          </a:xfrm>
          <a:prstGeom prst="rect">
            <a:avLst/>
          </a:prstGeom>
        </p:spPr>
      </p:pic>
      <p:pic>
        <p:nvPicPr>
          <p:cNvPr id="6" name="Content Placeholder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03748" y="1265237"/>
            <a:ext cx="4004777" cy="483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111609626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642" y="152400"/>
            <a:ext cx="9144000" cy="1066800"/>
          </a:xfrm>
        </p:spPr>
        <p:txBody>
          <a:bodyPr/>
          <a:lstStyle/>
          <a:p>
            <a:r>
              <a:rPr lang="en-US" dirty="0"/>
              <a:t>SoftMC: Open Source DRAM Infrastructure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hlinkClick r:id="rId2"/>
              </a:rPr>
              <a:t>https://github.com/CMU-SAFARI/SoftMC</a:t>
            </a:r>
            <a:r>
              <a:rPr lang="en-US" dirty="0"/>
              <a:t> </a:t>
            </a:r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15817"/>
            <a:ext cx="9144000" cy="2385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0173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Data Movement vs. Computation Energy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4876800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  <a:cs typeface="Adobe Garamond Pro"/>
              </a:rPr>
              <a:t>Data movement </a:t>
            </a:r>
            <a:r>
              <a:rPr lang="en-US" dirty="0">
                <a:solidFill>
                  <a:schemeClr val="tx2"/>
                </a:solidFill>
                <a:cs typeface="Adobe Garamond Pro"/>
              </a:rPr>
              <a:t>is a major system energy bottleneck</a:t>
            </a:r>
          </a:p>
          <a:p>
            <a:pPr lvl="1"/>
            <a:r>
              <a:rPr lang="en-US" sz="2000" dirty="0">
                <a:cs typeface="Adobe Garamond Pro"/>
              </a:rPr>
              <a:t>Comprises </a:t>
            </a:r>
            <a:r>
              <a:rPr lang="en-US" sz="2000" dirty="0">
                <a:solidFill>
                  <a:srgbClr val="0000FF"/>
                </a:solidFill>
                <a:cs typeface="Adobe Garamond Pro"/>
              </a:rPr>
              <a:t>41%</a:t>
            </a:r>
            <a:r>
              <a:rPr lang="en-US" sz="2000" dirty="0">
                <a:cs typeface="Adobe Garamond Pro"/>
              </a:rPr>
              <a:t> of mobile system energy during web browsing [2]</a:t>
            </a:r>
          </a:p>
          <a:p>
            <a:pPr lvl="1"/>
            <a:r>
              <a:rPr lang="en-US" sz="2000" dirty="0">
                <a:cs typeface="Adobe Garamond Pro"/>
              </a:rPr>
              <a:t>Costs </a:t>
            </a:r>
            <a:r>
              <a:rPr lang="en-US" sz="2000" dirty="0">
                <a:solidFill>
                  <a:srgbClr val="0000FF"/>
                </a:solidFill>
                <a:cs typeface="Adobe Garamond Pro"/>
              </a:rPr>
              <a:t>~115 </a:t>
            </a:r>
            <a:r>
              <a:rPr lang="en-US" sz="2000" dirty="0">
                <a:cs typeface="Adobe Garamond Pro"/>
              </a:rPr>
              <a:t>times as much energy as an ADD operation [1, 2]</a:t>
            </a:r>
          </a:p>
          <a:p>
            <a:endParaRPr lang="en-US" dirty="0">
              <a:solidFill>
                <a:schemeClr val="tx2"/>
              </a:solidFill>
              <a:cs typeface="Adobe Garamond Pro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8072" y="2555875"/>
            <a:ext cx="7452320" cy="281734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5496" y="5805264"/>
            <a:ext cx="59186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[1]: Reducing data Movement Energy via Online Data Clustering and Encoding (MICRO’16)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6200" y="6033864"/>
            <a:ext cx="91141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[2]: Quantifying the energy cost of data movement for emerging smart phone workloads on mobile platforms (IISWC’14)</a:t>
            </a:r>
          </a:p>
        </p:txBody>
      </p:sp>
    </p:spTree>
    <p:extLst>
      <p:ext uri="{BB962C8B-B14F-4D97-AF65-F5344CB8AC3E}">
        <p14:creationId xmlns:p14="http://schemas.microsoft.com/office/powerpoint/2010/main" val="199022885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Tackling the Fixed Latency Mindset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4876800"/>
          </a:xfrm>
        </p:spPr>
        <p:txBody>
          <a:bodyPr/>
          <a:lstStyle/>
          <a:p>
            <a:r>
              <a:rPr lang="en-US" dirty="0"/>
              <a:t>Reliable operation latency is actually very heterogeneous</a:t>
            </a:r>
          </a:p>
          <a:p>
            <a:pPr lvl="1"/>
            <a:r>
              <a:rPr lang="en-US" dirty="0"/>
              <a:t>Across temperatures, chips, parts of a chip, voltage levels, </a:t>
            </a:r>
            <a:r>
              <a:rPr lang="is-IS" dirty="0"/>
              <a:t>…</a:t>
            </a:r>
          </a:p>
          <a:p>
            <a:pPr lvl="1"/>
            <a:endParaRPr lang="is-IS" dirty="0"/>
          </a:p>
          <a:p>
            <a:r>
              <a:rPr lang="is-IS" dirty="0"/>
              <a:t>Idea: </a:t>
            </a:r>
            <a:r>
              <a:rPr lang="is-IS" dirty="0">
                <a:solidFill>
                  <a:srgbClr val="0000FF"/>
                </a:solidFill>
              </a:rPr>
              <a:t>Dynamically find out and use the lowest latency one can reliably access a memory location with</a:t>
            </a:r>
          </a:p>
          <a:p>
            <a:pPr lvl="1"/>
            <a:r>
              <a:rPr lang="is-IS" dirty="0"/>
              <a:t>Adaptive-Latency DRAM [HPCA 2015]</a:t>
            </a:r>
          </a:p>
          <a:p>
            <a:pPr lvl="1"/>
            <a:r>
              <a:rPr lang="is-IS" dirty="0"/>
              <a:t>Flexible-Latency DRAM [SIGMETRICS 2016]</a:t>
            </a:r>
          </a:p>
          <a:p>
            <a:pPr lvl="1"/>
            <a:r>
              <a:rPr lang="is-IS" dirty="0"/>
              <a:t>Design-Induced Variation-Aware DRAM [SIGMETRICS 2017]</a:t>
            </a:r>
          </a:p>
          <a:p>
            <a:pPr lvl="1"/>
            <a:r>
              <a:rPr lang="is-IS" dirty="0"/>
              <a:t>Voltron [SIGMETRICS 2017]</a:t>
            </a:r>
          </a:p>
          <a:p>
            <a:pPr lvl="1"/>
            <a:r>
              <a:rPr lang="is-IS" dirty="0"/>
              <a:t>...</a:t>
            </a:r>
          </a:p>
          <a:p>
            <a:pPr lvl="1"/>
            <a:endParaRPr lang="is-IS" dirty="0"/>
          </a:p>
          <a:p>
            <a:r>
              <a:rPr lang="is-IS" dirty="0">
                <a:solidFill>
                  <a:srgbClr val="FF0000"/>
                </a:solidFill>
              </a:rPr>
              <a:t>We would like to find sources of latency heterogeneity and exploit them to minimize latency</a:t>
            </a:r>
          </a:p>
          <a:p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62653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sz="4000" b="0" dirty="0">
                <a:latin typeface="+mn-lt"/>
              </a:rPr>
              <a:t>Adaptive-Latency DRAM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19200"/>
            <a:ext cx="9144000" cy="4648200"/>
          </a:xfrm>
        </p:spPr>
        <p:txBody>
          <a:bodyPr/>
          <a:lstStyle/>
          <a:p>
            <a:pPr marL="457200" indent="-457200">
              <a:lnSpc>
                <a:spcPct val="100000"/>
              </a:lnSpc>
              <a:spcBef>
                <a:spcPts val="0"/>
              </a:spcBef>
            </a:pPr>
            <a:r>
              <a:rPr lang="en-US" i="1" dirty="0">
                <a:solidFill>
                  <a:srgbClr val="000000"/>
                </a:solidFill>
              </a:rPr>
              <a:t>Key idea</a:t>
            </a:r>
          </a:p>
          <a:p>
            <a:pPr marL="914400" lvl="1" indent="-457200">
              <a:lnSpc>
                <a:spcPct val="100000"/>
              </a:lnSpc>
              <a:spcBef>
                <a:spcPts val="0"/>
              </a:spcBef>
            </a:pPr>
            <a:r>
              <a:rPr lang="en-US" b="1" dirty="0">
                <a:solidFill>
                  <a:srgbClr val="000000"/>
                </a:solidFill>
              </a:rPr>
              <a:t>Optimize DRAM timing parameters online</a:t>
            </a:r>
          </a:p>
          <a:p>
            <a:pPr marL="914400" lvl="1" indent="-457200">
              <a:lnSpc>
                <a:spcPct val="100000"/>
              </a:lnSpc>
              <a:spcBef>
                <a:spcPts val="0"/>
              </a:spcBef>
            </a:pPr>
            <a:endParaRPr lang="en-US" sz="2000" i="1" dirty="0">
              <a:solidFill>
                <a:srgbClr val="000000"/>
              </a:solidFill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</a:pPr>
            <a:r>
              <a:rPr lang="en-US" i="1" dirty="0">
                <a:solidFill>
                  <a:srgbClr val="000000"/>
                </a:solidFill>
              </a:rPr>
              <a:t>Two components</a:t>
            </a:r>
            <a:endParaRPr lang="en-US" sz="3200" i="1" dirty="0">
              <a:solidFill>
                <a:srgbClr val="000000"/>
              </a:solidFill>
            </a:endParaRP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en-US" dirty="0">
                <a:solidFill>
                  <a:srgbClr val="000000"/>
                </a:solidFill>
                <a:ea typeface="Cambria Math" panose="02040503050406030204" pitchFamily="18" charset="0"/>
              </a:rPr>
              <a:t>DRAM manufacturer provides multiple sets of reliable DRAM timing parameters at different temperatures for each DIMM</a:t>
            </a:r>
          </a:p>
          <a:p>
            <a:pPr lvl="1">
              <a:lnSpc>
                <a:spcPct val="100000"/>
              </a:lnSpc>
              <a:spcBef>
                <a:spcPts val="0"/>
              </a:spcBef>
            </a:pPr>
            <a:r>
              <a:rPr lang="en-US" dirty="0">
                <a:solidFill>
                  <a:srgbClr val="000000"/>
                </a:solidFill>
              </a:rPr>
              <a:t>System monitors DRAM temperature &amp; uses appropriate DRAM timing parameters</a:t>
            </a:r>
            <a:endParaRPr lang="en-US" sz="4000" dirty="0">
              <a:solidFill>
                <a:srgbClr val="000000"/>
              </a:solidFill>
            </a:endParaRPr>
          </a:p>
        </p:txBody>
      </p:sp>
      <p:sp>
        <p:nvSpPr>
          <p:cNvPr id="6" name="Content Placeholder 2"/>
          <p:cNvSpPr txBox="1">
            <a:spLocks/>
          </p:cNvSpPr>
          <p:nvPr/>
        </p:nvSpPr>
        <p:spPr>
          <a:xfrm>
            <a:off x="685800" y="3657600"/>
            <a:ext cx="5638800" cy="548640"/>
          </a:xfrm>
          <a:prstGeom prst="rect">
            <a:avLst/>
          </a:prstGeom>
          <a:solidFill>
            <a:srgbClr val="0000FF"/>
          </a:solidFill>
          <a:effectLst>
            <a:softEdge rad="50800"/>
          </a:effectLst>
        </p:spPr>
        <p:txBody>
          <a:bodyPr vert="horz" wrap="none" lIns="0" tIns="0" rIns="0" bIns="91440" rtlCol="0" anchor="ctr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Cambria Math" panose="02040503050406030204" pitchFamily="18" charset="0"/>
                <a:cs typeface="+mn-cs"/>
              </a:rPr>
              <a:t>reliable DRAM timing parameters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3581400" y="4648200"/>
            <a:ext cx="3352800" cy="548640"/>
          </a:xfrm>
          <a:prstGeom prst="rect">
            <a:avLst/>
          </a:prstGeom>
          <a:solidFill>
            <a:srgbClr val="0000FF"/>
          </a:solidFill>
          <a:effectLst>
            <a:softEdge rad="50800"/>
          </a:effectLst>
        </p:spPr>
        <p:txBody>
          <a:bodyPr vert="horz" lIns="0" tIns="0" rIns="0" bIns="91440" rtlCol="0" anchor="ctr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Cambria Math" panose="02040503050406030204" pitchFamily="18" charset="0"/>
                <a:cs typeface="+mn-cs"/>
              </a:rPr>
              <a:t>DRAM temperature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403648" y="6309320"/>
            <a:ext cx="705678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Lee+, “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Adaptive-Latency DRAM: Optimizing DRAM Timing for the Common-Case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,” HPCA 2015.</a:t>
            </a:r>
          </a:p>
        </p:txBody>
      </p:sp>
    </p:spTree>
    <p:extLst>
      <p:ext uri="{BB962C8B-B14F-4D97-AF65-F5344CB8AC3E}">
        <p14:creationId xmlns:p14="http://schemas.microsoft.com/office/powerpoint/2010/main" val="263761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Latency Reduction Summary of 115 DIMMs</a:t>
            </a: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381000" y="1066800"/>
            <a:ext cx="8382000" cy="51054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3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Latency reduction for read &amp; write (55°C)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Read Latency: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32.7%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Write Latency: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55.1%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3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Latency reduction for each timing parameter (55°C) 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Sensing: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17.3%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Restore: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37.3%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(read),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54.8%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(write)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Precharge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: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35.2%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</a:t>
            </a:r>
          </a:p>
        </p:txBody>
      </p:sp>
      <p:sp>
        <p:nvSpPr>
          <p:cNvPr id="4" name="Rectangle 3"/>
          <p:cNvSpPr/>
          <p:nvPr/>
        </p:nvSpPr>
        <p:spPr>
          <a:xfrm>
            <a:off x="1403648" y="6344604"/>
            <a:ext cx="705678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Lee+, “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Adaptive-Latency DRAM: Optimizing DRAM Timing for the Common-Case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,” HPCA 2015.</a:t>
            </a:r>
          </a:p>
        </p:txBody>
      </p:sp>
    </p:spTree>
    <p:extLst>
      <p:ext uri="{BB962C8B-B14F-4D97-AF65-F5344CB8AC3E}">
        <p14:creationId xmlns:p14="http://schemas.microsoft.com/office/powerpoint/2010/main" val="3587563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-76200" y="152401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AL-DRAM: Real System Evaluation</a:t>
            </a:r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381000" y="1066800"/>
            <a:ext cx="8382000" cy="51054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85750" indent="-2857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 Light" panose="020F0302020204030204" pitchFamily="34" charset="0"/>
              <a:buChar char="–"/>
              <a:defRPr sz="32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3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System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CPU: AMD 4386 ( 8 Cores, 3.1GHz, 8MB LLC)</a:t>
            </a:r>
            <a:endParaRPr kumimoji="0" lang="en-US" sz="32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DRAM: 4GByte DDR3-1600 (800Mhz Clock)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OS: Linux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Storage: 128GByte SSD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3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Workload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Calibri Light" panose="020F0302020204030204" pitchFamily="34" charset="0"/>
              <a:buChar char="–"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35 applications from SPEC, STREAM, Parsec, </a:t>
            </a:r>
            <a:r>
              <a:rPr kumimoji="0" 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Memcached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, Apache, GUPS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5374" y="2743200"/>
            <a:ext cx="4048626" cy="2057400"/>
          </a:xfrm>
          <a:prstGeom prst="rect">
            <a:avLst/>
          </a:prstGeom>
        </p:spPr>
      </p:pic>
      <p:sp>
        <p:nvSpPr>
          <p:cNvPr id="3" name="Oval 2"/>
          <p:cNvSpPr/>
          <p:nvPr/>
        </p:nvSpPr>
        <p:spPr>
          <a:xfrm>
            <a:off x="7031736" y="4151376"/>
            <a:ext cx="182880" cy="18288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00" y="2286000"/>
            <a:ext cx="8943975" cy="4410075"/>
          </a:xfrm>
          <a:prstGeom prst="rect">
            <a:avLst/>
          </a:prstGeom>
          <a:ln w="508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063779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hart 9"/>
          <p:cNvGraphicFramePr>
            <a:graphicFrameLocks/>
          </p:cNvGraphicFramePr>
          <p:nvPr>
            <p:extLst/>
          </p:nvPr>
        </p:nvGraphicFramePr>
        <p:xfrm>
          <a:off x="461666" y="990601"/>
          <a:ext cx="8458200" cy="4267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1" name="Group 20"/>
          <p:cNvGrpSpPr/>
          <p:nvPr/>
        </p:nvGrpSpPr>
        <p:grpSpPr>
          <a:xfrm>
            <a:off x="461666" y="990600"/>
            <a:ext cx="8458200" cy="4267199"/>
            <a:chOff x="461666" y="1143000"/>
            <a:chExt cx="8458200" cy="4267199"/>
          </a:xfrm>
        </p:grpSpPr>
        <p:graphicFrame>
          <p:nvGraphicFramePr>
            <p:cNvPr id="8" name="Chart 7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9" name="TextBox 54"/>
            <p:cNvSpPr txBox="1"/>
            <p:nvPr/>
          </p:nvSpPr>
          <p:spPr>
            <a:xfrm>
              <a:off x="6977768" y="3010335"/>
              <a:ext cx="990624" cy="4309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1" u="none" strike="noStrike" kern="1200" cap="none" spc="0" normalizeH="0" baseline="0" noProof="0" dirty="0">
                  <a:ln>
                    <a:noFill/>
                  </a:ln>
                  <a:solidFill>
                    <a:srgbClr val="4472C4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1.4%</a:t>
              </a:r>
            </a:p>
          </p:txBody>
        </p:sp>
        <p:sp>
          <p:nvSpPr>
            <p:cNvPr id="20" name="TextBox 54"/>
            <p:cNvSpPr txBox="1"/>
            <p:nvPr/>
          </p:nvSpPr>
          <p:spPr>
            <a:xfrm>
              <a:off x="7606889" y="2624282"/>
              <a:ext cx="990624" cy="430859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1" u="none" strike="noStrike" kern="1200" cap="none" spc="0" normalizeH="0" baseline="0" noProof="0" dirty="0">
                  <a:ln>
                    <a:noFill/>
                  </a:ln>
                  <a:solidFill>
                    <a:srgbClr val="4472C4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6.7%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61666" y="990600"/>
            <a:ext cx="8458200" cy="4267199"/>
            <a:chOff x="461666" y="1143000"/>
            <a:chExt cx="8458200" cy="4267199"/>
          </a:xfrm>
        </p:grpSpPr>
        <p:graphicFrame>
          <p:nvGraphicFramePr>
            <p:cNvPr id="11" name="Chart 10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7" name="TextBox 54"/>
            <p:cNvSpPr txBox="1"/>
            <p:nvPr/>
          </p:nvSpPr>
          <p:spPr>
            <a:xfrm>
              <a:off x="7924800" y="2723778"/>
              <a:ext cx="914416" cy="430901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1" u="none" strike="noStrike" kern="1200" cap="none" spc="0" normalizeH="0" baseline="0" noProof="0" dirty="0">
                  <a:ln>
                    <a:noFill/>
                  </a:ln>
                  <a:solidFill>
                    <a:srgbClr val="4472C4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5.0%</a:t>
              </a:r>
            </a:p>
          </p:txBody>
        </p:sp>
      </p:grpSp>
      <p:sp>
        <p:nvSpPr>
          <p:cNvPr id="7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AL-DRAM: Single-Core Evaluation</a:t>
            </a:r>
          </a:p>
        </p:txBody>
      </p:sp>
      <p:sp>
        <p:nvSpPr>
          <p:cNvPr id="4" name="TextBox 54"/>
          <p:cNvSpPr txBox="1"/>
          <p:nvPr/>
        </p:nvSpPr>
        <p:spPr>
          <a:xfrm>
            <a:off x="3585866" y="1567190"/>
            <a:ext cx="1524000" cy="261610"/>
          </a:xfrm>
          <a:prstGeom prst="rect">
            <a:avLst/>
          </a:prstGeom>
          <a:solidFill>
            <a:schemeClr val="bg1"/>
          </a:solidFill>
        </p:spPr>
        <p:txBody>
          <a:bodyPr wrap="square" r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1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2" name="TextBox 54"/>
          <p:cNvSpPr txBox="1"/>
          <p:nvPr/>
        </p:nvSpPr>
        <p:spPr>
          <a:xfrm>
            <a:off x="3357266" y="1524000"/>
            <a:ext cx="2057400" cy="261610"/>
          </a:xfrm>
          <a:prstGeom prst="rect">
            <a:avLst/>
          </a:prstGeom>
          <a:solidFill>
            <a:schemeClr val="bg1"/>
          </a:solidFill>
        </p:spPr>
        <p:txBody>
          <a:bodyPr wrap="square" r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1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3" name="Punchline"/>
          <p:cNvSpPr txBox="1"/>
          <p:nvPr/>
        </p:nvSpPr>
        <p:spPr>
          <a:xfrm>
            <a:off x="-152400" y="5566750"/>
            <a:ext cx="9448800" cy="67056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AL-DRAM </a:t>
            </a: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improves single-core performance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on a real system</a:t>
            </a:r>
          </a:p>
        </p:txBody>
      </p:sp>
      <p:sp>
        <p:nvSpPr>
          <p:cNvPr id="9" name="TextBox 8"/>
          <p:cNvSpPr txBox="1"/>
          <p:nvPr/>
        </p:nvSpPr>
        <p:spPr>
          <a:xfrm rot="16200000">
            <a:off x="-1559868" y="2626666"/>
            <a:ext cx="3581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Performance Improvement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6858000" y="838200"/>
            <a:ext cx="0" cy="434340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6858000" y="914400"/>
            <a:ext cx="2286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Average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Improvement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 rot="16200000">
            <a:off x="7622234" y="4188768"/>
            <a:ext cx="213359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all-35-workload</a:t>
            </a:r>
          </a:p>
        </p:txBody>
      </p:sp>
    </p:spTree>
    <p:extLst>
      <p:ext uri="{BB962C8B-B14F-4D97-AF65-F5344CB8AC3E}">
        <p14:creationId xmlns:p14="http://schemas.microsoft.com/office/powerpoint/2010/main" val="372081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/>
          <p:cNvGraphicFramePr>
            <a:graphicFrameLocks/>
          </p:cNvGraphicFramePr>
          <p:nvPr>
            <p:extLst/>
          </p:nvPr>
        </p:nvGraphicFramePr>
        <p:xfrm>
          <a:off x="461666" y="990600"/>
          <a:ext cx="8458200" cy="4267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" name="TextBox 54"/>
          <p:cNvSpPr txBox="1"/>
          <p:nvPr/>
        </p:nvSpPr>
        <p:spPr>
          <a:xfrm>
            <a:off x="3357266" y="1567190"/>
            <a:ext cx="1752600" cy="261610"/>
          </a:xfrm>
          <a:prstGeom prst="rect">
            <a:avLst/>
          </a:prstGeom>
          <a:solidFill>
            <a:schemeClr val="bg1"/>
          </a:solidFill>
        </p:spPr>
        <p:txBody>
          <a:bodyPr wrap="square" rIns="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1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aphicFrame>
        <p:nvGraphicFramePr>
          <p:cNvPr id="13" name="Chart 12"/>
          <p:cNvGraphicFramePr>
            <a:graphicFrameLocks/>
          </p:cNvGraphicFramePr>
          <p:nvPr>
            <p:extLst/>
          </p:nvPr>
        </p:nvGraphicFramePr>
        <p:xfrm>
          <a:off x="461666" y="990601"/>
          <a:ext cx="8458200" cy="4267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461666" y="990600"/>
            <a:ext cx="8458200" cy="4267199"/>
            <a:chOff x="461666" y="1143000"/>
            <a:chExt cx="8458200" cy="4267199"/>
          </a:xfrm>
        </p:grpSpPr>
        <p:graphicFrame>
          <p:nvGraphicFramePr>
            <p:cNvPr id="14" name="Chart 13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0" name="TextBox 54"/>
            <p:cNvSpPr txBox="1"/>
            <p:nvPr/>
          </p:nvSpPr>
          <p:spPr>
            <a:xfrm>
              <a:off x="7548251" y="2020897"/>
              <a:ext cx="914416" cy="430902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1" u="none" strike="noStrike" kern="1200" cap="none" spc="0" normalizeH="0" baseline="0" noProof="0" dirty="0">
                  <a:ln>
                    <a:noFill/>
                  </a:ln>
                  <a:solidFill>
                    <a:srgbClr val="4472C4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14.0%</a:t>
              </a:r>
            </a:p>
          </p:txBody>
        </p:sp>
        <p:sp>
          <p:nvSpPr>
            <p:cNvPr id="21" name="TextBox 54"/>
            <p:cNvSpPr txBox="1"/>
            <p:nvPr/>
          </p:nvSpPr>
          <p:spPr>
            <a:xfrm>
              <a:off x="6858000" y="2884992"/>
              <a:ext cx="914416" cy="430902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1" u="none" strike="noStrike" kern="1200" cap="none" spc="0" normalizeH="0" baseline="0" noProof="0" dirty="0">
                  <a:ln>
                    <a:noFill/>
                  </a:ln>
                  <a:solidFill>
                    <a:srgbClr val="4472C4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2.9%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61666" y="990600"/>
            <a:ext cx="8610617" cy="4267199"/>
            <a:chOff x="461666" y="1143000"/>
            <a:chExt cx="8610617" cy="4267199"/>
          </a:xfrm>
        </p:grpSpPr>
        <p:graphicFrame>
          <p:nvGraphicFramePr>
            <p:cNvPr id="15" name="Chart 14"/>
            <p:cNvGraphicFramePr>
              <a:graphicFrameLocks/>
            </p:cNvGraphicFramePr>
            <p:nvPr>
              <p:extLst/>
            </p:nvPr>
          </p:nvGraphicFramePr>
          <p:xfrm>
            <a:off x="461666" y="1143000"/>
            <a:ext cx="8458200" cy="426719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19" name="TextBox 54"/>
            <p:cNvSpPr txBox="1"/>
            <p:nvPr/>
          </p:nvSpPr>
          <p:spPr>
            <a:xfrm>
              <a:off x="8157867" y="2312299"/>
              <a:ext cx="914416" cy="430901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1" u="none" strike="noStrike" kern="1200" cap="none" spc="0" normalizeH="0" baseline="0" noProof="0" dirty="0">
                  <a:ln>
                    <a:noFill/>
                  </a:ln>
                  <a:solidFill>
                    <a:srgbClr val="4472C4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10.4%</a:t>
              </a:r>
            </a:p>
          </p:txBody>
        </p:sp>
      </p:grpSp>
      <p:sp>
        <p:nvSpPr>
          <p:cNvPr id="7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AL-DRAM: Multi-Core Evaluation</a:t>
            </a:r>
          </a:p>
        </p:txBody>
      </p:sp>
      <p:sp>
        <p:nvSpPr>
          <p:cNvPr id="16" name="Punchline"/>
          <p:cNvSpPr txBox="1"/>
          <p:nvPr/>
        </p:nvSpPr>
        <p:spPr>
          <a:xfrm>
            <a:off x="0" y="5229200"/>
            <a:ext cx="9144000" cy="106680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AL-DRAM provides higher performance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multi-programmed &amp; multi-threaded workloads</a:t>
            </a:r>
          </a:p>
        </p:txBody>
      </p:sp>
      <p:sp>
        <p:nvSpPr>
          <p:cNvPr id="10" name="TextBox 9"/>
          <p:cNvSpPr txBox="1"/>
          <p:nvPr/>
        </p:nvSpPr>
        <p:spPr>
          <a:xfrm rot="16200000">
            <a:off x="-1559868" y="2626666"/>
            <a:ext cx="3581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Performance Improvement</a:t>
            </a:r>
          </a:p>
        </p:txBody>
      </p:sp>
      <p:cxnSp>
        <p:nvCxnSpPr>
          <p:cNvPr id="11" name="Straight Connector 10"/>
          <p:cNvCxnSpPr/>
          <p:nvPr/>
        </p:nvCxnSpPr>
        <p:spPr>
          <a:xfrm>
            <a:off x="6858000" y="838200"/>
            <a:ext cx="0" cy="434340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6858000" y="914400"/>
            <a:ext cx="2286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Average   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Improvement</a:t>
            </a:r>
          </a:p>
        </p:txBody>
      </p:sp>
      <p:sp>
        <p:nvSpPr>
          <p:cNvPr id="18" name="TextBox 17"/>
          <p:cNvSpPr txBox="1"/>
          <p:nvPr/>
        </p:nvSpPr>
        <p:spPr>
          <a:xfrm rot="16200000">
            <a:off x="7431733" y="4379268"/>
            <a:ext cx="25146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all-35-workload</a:t>
            </a:r>
          </a:p>
        </p:txBody>
      </p:sp>
    </p:spTree>
    <p:extLst>
      <p:ext uri="{BB962C8B-B14F-4D97-AF65-F5344CB8AC3E}">
        <p14:creationId xmlns:p14="http://schemas.microsoft.com/office/powerpoint/2010/main" val="3765067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3" grpId="0">
        <p:bldAsOne/>
      </p:bldGraphic>
      <p:bldP spid="16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Reducing Latency Also Reduces Energy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16496"/>
            <a:ext cx="8610600" cy="4876800"/>
          </a:xfrm>
        </p:spPr>
        <p:txBody>
          <a:bodyPr/>
          <a:lstStyle/>
          <a:p>
            <a:r>
              <a:rPr lang="en-US" dirty="0"/>
              <a:t>AL-DRAM reduces DRAM power consumption by 5.8%</a:t>
            </a:r>
          </a:p>
          <a:p>
            <a:endParaRPr lang="en-US" dirty="0"/>
          </a:p>
          <a:p>
            <a:r>
              <a:rPr lang="en-US" dirty="0"/>
              <a:t>Major reason: reduction in row activation time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688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on Adaptive-Latency DRAM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00472"/>
            <a:ext cx="8610600" cy="4876800"/>
          </a:xfrm>
        </p:spPr>
        <p:txBody>
          <a:bodyPr/>
          <a:lstStyle/>
          <a:p>
            <a:r>
              <a:rPr lang="en-US" sz="2200" dirty="0"/>
              <a:t>Donghyuk Lee, Yoongu Kim, Gennady </a:t>
            </a:r>
            <a:r>
              <a:rPr lang="en-US" sz="2200" dirty="0" err="1"/>
              <a:t>Pekhimenko</a:t>
            </a:r>
            <a:r>
              <a:rPr lang="en-US" sz="2200" dirty="0"/>
              <a:t>, Samira Khan, Vivek Seshadri, Kevin Chang, and Onur Mutlu,</a:t>
            </a:r>
            <a:br>
              <a:rPr lang="en-US" sz="2200" dirty="0"/>
            </a:br>
            <a:r>
              <a:rPr lang="en-US" sz="2200" b="1" dirty="0">
                <a:hlinkClick r:id="rId2"/>
              </a:rPr>
              <a:t>"Adaptive-Latency DRAM: Optimizing DRAM Timing for the Common-Case"</a:t>
            </a:r>
            <a:r>
              <a:rPr lang="en-US" sz="2200" dirty="0"/>
              <a:t> </a:t>
            </a:r>
            <a:br>
              <a:rPr lang="en-US" sz="2200" dirty="0"/>
            </a:br>
            <a:r>
              <a:rPr lang="en-US" sz="2200" i="1" dirty="0"/>
              <a:t>Proceedings of the </a:t>
            </a:r>
            <a:r>
              <a:rPr lang="en-US" sz="2200" i="1" dirty="0">
                <a:hlinkClick r:id="rId3"/>
              </a:rPr>
              <a:t>21st International Symposium on High-Performance Computer Architecture</a:t>
            </a:r>
            <a:r>
              <a:rPr lang="en-US" sz="2200" i="1" dirty="0"/>
              <a:t> (</a:t>
            </a:r>
            <a:r>
              <a:rPr lang="en-US" sz="2200" b="1" i="1" dirty="0"/>
              <a:t>HPCA</a:t>
            </a:r>
            <a:r>
              <a:rPr lang="en-US" sz="2200" i="1" dirty="0"/>
              <a:t>)</a:t>
            </a:r>
            <a:r>
              <a:rPr lang="en-US" sz="2200" dirty="0"/>
              <a:t>, Bay Area, CA, February 2015. </a:t>
            </a:r>
            <a:br>
              <a:rPr lang="en-US" sz="2200" dirty="0"/>
            </a:br>
            <a:r>
              <a:rPr lang="en-US" sz="2200" dirty="0"/>
              <a:t>[</a:t>
            </a:r>
            <a:r>
              <a:rPr lang="en-US" sz="2200" dirty="0">
                <a:hlinkClick r:id="rId4"/>
              </a:rPr>
              <a:t>Slides (pptx)</a:t>
            </a:r>
            <a:r>
              <a:rPr lang="en-US" sz="2200" dirty="0"/>
              <a:t> </a:t>
            </a:r>
            <a:r>
              <a:rPr lang="en-US" sz="2200" dirty="0">
                <a:hlinkClick r:id="rId5"/>
              </a:rPr>
              <a:t>(pdf)</a:t>
            </a:r>
            <a:r>
              <a:rPr lang="en-US" sz="2200" dirty="0"/>
              <a:t>] [</a:t>
            </a:r>
            <a:r>
              <a:rPr lang="en-US" sz="2200" dirty="0">
                <a:hlinkClick r:id="rId6"/>
              </a:rPr>
              <a:t>Full data sets</a:t>
            </a:r>
            <a:r>
              <a:rPr lang="en-US" sz="2200" dirty="0"/>
              <a:t>]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4451880"/>
            <a:ext cx="9144000" cy="1713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380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Heterogeneous Latency within A Chip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graphicFrame>
        <p:nvGraphicFramePr>
          <p:cNvPr id="12" name="Chart 11"/>
          <p:cNvGraphicFramePr>
            <a:graphicFrameLocks/>
          </p:cNvGraphicFramePr>
          <p:nvPr>
            <p:extLst/>
          </p:nvPr>
        </p:nvGraphicFramePr>
        <p:xfrm>
          <a:off x="762000" y="816322"/>
          <a:ext cx="7391400" cy="5060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3" name="Straight Connector 12"/>
          <p:cNvCxnSpPr/>
          <p:nvPr/>
        </p:nvCxnSpPr>
        <p:spPr>
          <a:xfrm>
            <a:off x="2171699" y="3924648"/>
            <a:ext cx="3505200" cy="0"/>
          </a:xfrm>
          <a:prstGeom prst="line">
            <a:avLst/>
          </a:prstGeom>
          <a:noFill/>
          <a:ln w="34925" cap="rnd" cmpd="sng" algn="ctr">
            <a:solidFill>
              <a:sysClr val="windowText" lastClr="000000"/>
            </a:solidFill>
            <a:prstDash val="solid"/>
            <a:miter lim="800000"/>
            <a:tailEnd type="none" w="lg" len="lg"/>
          </a:ln>
          <a:effectLst/>
        </p:spPr>
      </p:cxnSp>
      <p:sp>
        <p:nvSpPr>
          <p:cNvPr id="14" name="TextBox 13"/>
          <p:cNvSpPr txBox="1"/>
          <p:nvPr/>
        </p:nvSpPr>
        <p:spPr>
          <a:xfrm>
            <a:off x="3449532" y="1571541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17.6%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924299" y="1330997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19.5%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572000" y="1171431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19.7%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895600" y="2062837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13.3%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80084" y="5733256"/>
            <a:ext cx="892842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Chang+, “</a:t>
            </a: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rId3"/>
              </a:rPr>
              <a:t>Understanding Latency Variation in Modern DRAM Chips: Experimental </a:t>
            </a:r>
            <a:endParaRPr kumimoji="0" lang="en-US" sz="17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  <a:hlinkClick r:id="" action="ppaction://noactio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" action="ppaction://noaction"/>
              </a:rPr>
              <a:t>Characterization</a:t>
            </a:r>
            <a:r>
              <a:rPr kumimoji="0" lang="en-US" sz="17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  <a:hlinkClick r:id="rId3"/>
              </a:rPr>
              <a:t>, Analysis, and Optimization"</a:t>
            </a:r>
            <a:r>
              <a: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SIGMETRICS 2016.</a:t>
            </a:r>
          </a:p>
        </p:txBody>
      </p:sp>
    </p:spTree>
    <p:extLst>
      <p:ext uri="{BB962C8B-B14F-4D97-AF65-F5344CB8AC3E}">
        <p14:creationId xmlns:p14="http://schemas.microsoft.com/office/powerpoint/2010/main" val="2978430866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/>
              <a:t>Analysis of Latency Variation in DRAM Chips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915400" cy="5193723"/>
          </a:xfrm>
        </p:spPr>
        <p:txBody>
          <a:bodyPr/>
          <a:lstStyle/>
          <a:p>
            <a:r>
              <a:rPr lang="en-US" sz="2000" dirty="0"/>
              <a:t>Kevin Chang, </a:t>
            </a:r>
            <a:r>
              <a:rPr lang="en-US" sz="2000" dirty="0" err="1"/>
              <a:t>Abhijith</a:t>
            </a:r>
            <a:r>
              <a:rPr lang="en-US" sz="2000" dirty="0"/>
              <a:t> </a:t>
            </a:r>
            <a:r>
              <a:rPr lang="en-US" sz="2000" dirty="0" err="1"/>
              <a:t>Kashyap</a:t>
            </a:r>
            <a:r>
              <a:rPr lang="en-US" sz="2000" dirty="0"/>
              <a:t>, </a:t>
            </a:r>
            <a:r>
              <a:rPr lang="en-US" sz="2000" dirty="0" err="1"/>
              <a:t>Hasan</a:t>
            </a:r>
            <a:r>
              <a:rPr lang="en-US" sz="2000" dirty="0"/>
              <a:t> Hassan, Samira Khan, Kevin Hsieh, </a:t>
            </a:r>
            <a:r>
              <a:rPr lang="en-US" sz="2000" dirty="0" err="1"/>
              <a:t>Donghyuk</a:t>
            </a:r>
            <a:r>
              <a:rPr lang="en-US" sz="2000" dirty="0"/>
              <a:t> Lee,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Gennady Pekhimenko, </a:t>
            </a:r>
            <a:r>
              <a:rPr lang="en-US" sz="2000" dirty="0" err="1"/>
              <a:t>Tianshi</a:t>
            </a:r>
            <a:r>
              <a:rPr lang="en-US" sz="2000" dirty="0"/>
              <a:t> Li,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"Understanding Latency Variation in Modern DRAM Chips: Experimental Characterization, Analysis, and Optimization"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ACM International Conference on Measurement and Modeling of Computer Systems</a:t>
            </a:r>
            <a:r>
              <a:rPr lang="en-US" sz="2000" i="1" dirty="0"/>
              <a:t> (</a:t>
            </a:r>
            <a:r>
              <a:rPr lang="en-US" sz="2000" b="1" i="1" dirty="0"/>
              <a:t>SIGMETRICS</a:t>
            </a:r>
            <a:r>
              <a:rPr lang="en-US" sz="2000" i="1" dirty="0"/>
              <a:t>)</a:t>
            </a:r>
            <a:r>
              <a:rPr lang="en-US" sz="2000" dirty="0"/>
              <a:t>, Antibes Juan-Les-Pins, France,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Source Code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752C56-4F8A-824F-A263-2404B5D536A2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6234" y="4365104"/>
            <a:ext cx="9144000" cy="81886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36512" y="5229200"/>
            <a:ext cx="9144000" cy="1278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7068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Problem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268760"/>
            <a:ext cx="9144000" cy="4979640"/>
          </a:xfrm>
        </p:spPr>
        <p:txBody>
          <a:bodyPr/>
          <a:lstStyle/>
          <a:p>
            <a:pPr marL="0" indent="0" algn="ctr">
              <a:buNone/>
            </a:pPr>
            <a:r>
              <a:rPr lang="en-US" dirty="0">
                <a:solidFill>
                  <a:srgbClr val="0000FF"/>
                </a:solidFill>
              </a:rPr>
              <a:t>Data access is the major performance and energy bottleneck</a:t>
            </a:r>
          </a:p>
          <a:p>
            <a:endParaRPr lang="en-US" sz="1000" dirty="0"/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sz="5000" dirty="0"/>
              <a:t>Our current</a:t>
            </a:r>
          </a:p>
          <a:p>
            <a:pPr marL="0" indent="0" algn="ctr">
              <a:buNone/>
            </a:pPr>
            <a:r>
              <a:rPr lang="en-US" sz="5000" dirty="0">
                <a:solidFill>
                  <a:srgbClr val="0000FF"/>
                </a:solidFill>
              </a:rPr>
              <a:t>design principles </a:t>
            </a:r>
          </a:p>
          <a:p>
            <a:pPr marL="0" indent="0" algn="ctr">
              <a:buNone/>
            </a:pPr>
            <a:r>
              <a:rPr lang="en-US" sz="5000" dirty="0">
                <a:solidFill>
                  <a:srgbClr val="0000FF"/>
                </a:solidFill>
              </a:rPr>
              <a:t>cause </a:t>
            </a:r>
            <a:r>
              <a:rPr lang="en-US" sz="5000" dirty="0">
                <a:solidFill>
                  <a:srgbClr val="FF0000"/>
                </a:solidFill>
              </a:rPr>
              <a:t>great energy waste</a:t>
            </a:r>
          </a:p>
          <a:p>
            <a:pPr marL="0" indent="0" algn="ctr">
              <a:buNone/>
            </a:pPr>
            <a:r>
              <a:rPr lang="en-US" sz="3000" dirty="0">
                <a:solidFill>
                  <a:srgbClr val="FF0000"/>
                </a:solidFill>
              </a:rPr>
              <a:t>(and great performance loss)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72627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152400" y="3276600"/>
            <a:ext cx="4038600" cy="1575815"/>
            <a:chOff x="152400" y="3581400"/>
            <a:chExt cx="4038600" cy="1575815"/>
          </a:xfrm>
        </p:grpSpPr>
        <p:sp>
          <p:nvSpPr>
            <p:cNvPr id="160" name="Rounded Rectangle 159"/>
            <p:cNvSpPr/>
            <p:nvPr/>
          </p:nvSpPr>
          <p:spPr>
            <a:xfrm>
              <a:off x="3197351" y="3581400"/>
              <a:ext cx="993649" cy="990600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-8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 rot="10800000">
              <a:off x="2343151" y="4495799"/>
              <a:ext cx="936500" cy="509016"/>
            </a:xfrm>
            <a:custGeom>
              <a:avLst/>
              <a:gdLst>
                <a:gd name="connsiteX0" fmla="*/ 0 w 1066800"/>
                <a:gd name="connsiteY0" fmla="*/ 472660 h 472660"/>
                <a:gd name="connsiteX1" fmla="*/ 402336 w 1066800"/>
                <a:gd name="connsiteY1" fmla="*/ 58132 h 472660"/>
                <a:gd name="connsiteX2" fmla="*/ 1066800 w 1066800"/>
                <a:gd name="connsiteY2" fmla="*/ 3268 h 47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800" h="472660">
                  <a:moveTo>
                    <a:pt x="0" y="472660"/>
                  </a:moveTo>
                  <a:cubicBezTo>
                    <a:pt x="112268" y="304512"/>
                    <a:pt x="224536" y="136364"/>
                    <a:pt x="402336" y="58132"/>
                  </a:cubicBezTo>
                  <a:cubicBezTo>
                    <a:pt x="580136" y="-20100"/>
                    <a:pt x="1066800" y="3268"/>
                    <a:pt x="1066800" y="3268"/>
                  </a:cubicBezTo>
                </a:path>
              </a:pathLst>
            </a:custGeom>
            <a:noFill/>
            <a:ln w="25400">
              <a:solidFill>
                <a:schemeClr val="accent5">
                  <a:lumMod val="75000"/>
                </a:schemeClr>
              </a:solidFill>
              <a:headEnd type="none"/>
              <a:tailEnd type="arrow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2400" y="4852415"/>
              <a:ext cx="2244856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-50" normalizeH="0" baseline="0" noProof="0" dirty="0">
                  <a:ln>
                    <a:noFill/>
                  </a:ln>
                  <a:solidFill>
                    <a:srgbClr val="4472C4">
                      <a:lumMod val="75000"/>
                    </a:srgbClr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Inherently fast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026151" y="1066800"/>
            <a:ext cx="4117849" cy="1371600"/>
            <a:chOff x="5026151" y="1371600"/>
            <a:chExt cx="4117849" cy="1371600"/>
          </a:xfrm>
        </p:grpSpPr>
        <p:sp>
          <p:nvSpPr>
            <p:cNvPr id="7" name="Rounded Rectangle 6"/>
            <p:cNvSpPr/>
            <p:nvPr/>
          </p:nvSpPr>
          <p:spPr>
            <a:xfrm>
              <a:off x="5026151" y="1752600"/>
              <a:ext cx="993649" cy="990600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2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-8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5949696" y="1562100"/>
              <a:ext cx="908304" cy="266700"/>
            </a:xfrm>
            <a:custGeom>
              <a:avLst/>
              <a:gdLst>
                <a:gd name="connsiteX0" fmla="*/ 0 w 1066800"/>
                <a:gd name="connsiteY0" fmla="*/ 472660 h 472660"/>
                <a:gd name="connsiteX1" fmla="*/ 402336 w 1066800"/>
                <a:gd name="connsiteY1" fmla="*/ 58132 h 472660"/>
                <a:gd name="connsiteX2" fmla="*/ 1066800 w 1066800"/>
                <a:gd name="connsiteY2" fmla="*/ 3268 h 47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800" h="472660">
                  <a:moveTo>
                    <a:pt x="0" y="472660"/>
                  </a:moveTo>
                  <a:cubicBezTo>
                    <a:pt x="112268" y="304512"/>
                    <a:pt x="224536" y="136364"/>
                    <a:pt x="402336" y="58132"/>
                  </a:cubicBezTo>
                  <a:cubicBezTo>
                    <a:pt x="580136" y="-20100"/>
                    <a:pt x="1066800" y="3268"/>
                    <a:pt x="1066800" y="3268"/>
                  </a:cubicBezTo>
                </a:path>
              </a:pathLst>
            </a:custGeom>
            <a:noFill/>
            <a:ln w="25400">
              <a:solidFill>
                <a:schemeClr val="accent2">
                  <a:lumMod val="75000"/>
                </a:schemeClr>
              </a:solidFill>
              <a:headEnd type="none"/>
              <a:tailEnd type="arrow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6749793" y="1371600"/>
              <a:ext cx="2394207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-5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inherently slow</a:t>
              </a:r>
            </a:p>
          </p:txBody>
        </p:sp>
      </p:grpSp>
      <p:sp>
        <p:nvSpPr>
          <p:cNvPr id="55" name="Title 1"/>
          <p:cNvSpPr txBox="1">
            <a:spLocks/>
          </p:cNvSpPr>
          <p:nvPr/>
        </p:nvSpPr>
        <p:spPr>
          <a:xfrm>
            <a:off x="0" y="152401"/>
            <a:ext cx="9144000" cy="761999"/>
          </a:xfrm>
          <a:prstGeom prst="rect">
            <a:avLst/>
          </a:prstGeom>
        </p:spPr>
        <p:txBody>
          <a:bodyPr vert="horz" lIns="0" tIns="45720" rIns="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-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j-ea"/>
                <a:cs typeface="+mj-cs"/>
              </a:rPr>
              <a:t>What Is Design-Induced Variation?</a:t>
            </a:r>
          </a:p>
        </p:txBody>
      </p:sp>
      <p:sp>
        <p:nvSpPr>
          <p:cNvPr id="58" name="DRAM"/>
          <p:cNvSpPr/>
          <p:nvPr/>
        </p:nvSpPr>
        <p:spPr>
          <a:xfrm>
            <a:off x="32766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59" name="DRAM"/>
          <p:cNvSpPr/>
          <p:nvPr/>
        </p:nvSpPr>
        <p:spPr>
          <a:xfrm>
            <a:off x="37338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0" name="DRAM"/>
          <p:cNvSpPr/>
          <p:nvPr/>
        </p:nvSpPr>
        <p:spPr>
          <a:xfrm>
            <a:off x="41910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1" name="DRAM"/>
          <p:cNvSpPr/>
          <p:nvPr/>
        </p:nvSpPr>
        <p:spPr>
          <a:xfrm>
            <a:off x="46482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2" name="DRAM"/>
          <p:cNvSpPr/>
          <p:nvPr/>
        </p:nvSpPr>
        <p:spPr>
          <a:xfrm>
            <a:off x="51054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3" name="DRAM"/>
          <p:cNvSpPr/>
          <p:nvPr/>
        </p:nvSpPr>
        <p:spPr>
          <a:xfrm>
            <a:off x="5562601" y="43434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4" name="DRAM"/>
          <p:cNvSpPr/>
          <p:nvPr/>
        </p:nvSpPr>
        <p:spPr>
          <a:xfrm rot="5400000">
            <a:off x="2705101" y="14859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5" name="DRAM"/>
          <p:cNvSpPr/>
          <p:nvPr/>
        </p:nvSpPr>
        <p:spPr>
          <a:xfrm rot="5400000">
            <a:off x="2705101" y="19431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6" name="DRAM"/>
          <p:cNvSpPr/>
          <p:nvPr/>
        </p:nvSpPr>
        <p:spPr>
          <a:xfrm rot="5400000">
            <a:off x="2705101" y="24003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7" name="DRAM"/>
          <p:cNvSpPr/>
          <p:nvPr/>
        </p:nvSpPr>
        <p:spPr>
          <a:xfrm rot="5400000">
            <a:off x="2705101" y="28575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8" name="DRAM"/>
          <p:cNvSpPr/>
          <p:nvPr/>
        </p:nvSpPr>
        <p:spPr>
          <a:xfrm rot="5400000">
            <a:off x="2705101" y="33147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9" name="DRAM"/>
          <p:cNvSpPr/>
          <p:nvPr/>
        </p:nvSpPr>
        <p:spPr>
          <a:xfrm rot="5400000">
            <a:off x="2705101" y="3771900"/>
            <a:ext cx="381000" cy="457200"/>
          </a:xfrm>
          <a:prstGeom prst="roundRect">
            <a:avLst>
              <a:gd name="adj" fmla="val 11319"/>
            </a:avLst>
          </a:prstGeom>
          <a:solidFill>
            <a:schemeClr val="tx1">
              <a:lumMod val="65000"/>
              <a:lumOff val="35000"/>
            </a:schemeClr>
          </a:solidFill>
          <a:ln w="254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cxnSp>
        <p:nvCxnSpPr>
          <p:cNvPr id="70" name="Straight Connector 69"/>
          <p:cNvCxnSpPr>
            <a:endCxn id="58" idx="0"/>
          </p:cNvCxnSpPr>
          <p:nvPr/>
        </p:nvCxnSpPr>
        <p:spPr>
          <a:xfrm>
            <a:off x="34671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>
            <a:endCxn id="60" idx="0"/>
          </p:cNvCxnSpPr>
          <p:nvPr/>
        </p:nvCxnSpPr>
        <p:spPr>
          <a:xfrm>
            <a:off x="43815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>
            <a:endCxn id="61" idx="0"/>
          </p:cNvCxnSpPr>
          <p:nvPr/>
        </p:nvCxnSpPr>
        <p:spPr>
          <a:xfrm>
            <a:off x="48387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endCxn id="62" idx="0"/>
          </p:cNvCxnSpPr>
          <p:nvPr/>
        </p:nvCxnSpPr>
        <p:spPr>
          <a:xfrm>
            <a:off x="52959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>
            <a:endCxn id="63" idx="0"/>
          </p:cNvCxnSpPr>
          <p:nvPr/>
        </p:nvCxnSpPr>
        <p:spPr>
          <a:xfrm>
            <a:off x="57531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>
            <a:endCxn id="59" idx="0"/>
          </p:cNvCxnSpPr>
          <p:nvPr/>
        </p:nvCxnSpPr>
        <p:spPr>
          <a:xfrm>
            <a:off x="3924301" y="1371600"/>
            <a:ext cx="0" cy="297180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>
            <a:endCxn id="64" idx="0"/>
          </p:cNvCxnSpPr>
          <p:nvPr/>
        </p:nvCxnSpPr>
        <p:spPr>
          <a:xfrm flipH="1">
            <a:off x="3124201" y="17145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endCxn id="65" idx="0"/>
          </p:cNvCxnSpPr>
          <p:nvPr/>
        </p:nvCxnSpPr>
        <p:spPr>
          <a:xfrm flipH="1">
            <a:off x="3124201" y="21717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endCxn id="66" idx="0"/>
          </p:cNvCxnSpPr>
          <p:nvPr/>
        </p:nvCxnSpPr>
        <p:spPr>
          <a:xfrm flipH="1">
            <a:off x="3124201" y="26289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>
            <a:endCxn id="67" idx="0"/>
          </p:cNvCxnSpPr>
          <p:nvPr/>
        </p:nvCxnSpPr>
        <p:spPr>
          <a:xfrm flipH="1">
            <a:off x="3124201" y="30861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>
            <a:endCxn id="68" idx="0"/>
          </p:cNvCxnSpPr>
          <p:nvPr/>
        </p:nvCxnSpPr>
        <p:spPr>
          <a:xfrm flipH="1">
            <a:off x="3124201" y="35433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>
            <a:endCxn id="69" idx="0"/>
          </p:cNvCxnSpPr>
          <p:nvPr/>
        </p:nvCxnSpPr>
        <p:spPr>
          <a:xfrm flipH="1">
            <a:off x="3124201" y="4000500"/>
            <a:ext cx="2971799" cy="0"/>
          </a:xfrm>
          <a:prstGeom prst="line">
            <a:avLst/>
          </a:prstGeom>
          <a:solidFill>
            <a:schemeClr val="tx1">
              <a:lumMod val="65000"/>
              <a:lumOff val="35000"/>
            </a:schemeClr>
          </a:solidFill>
          <a:ln w="25400" cap="rnd">
            <a:solidFill>
              <a:schemeClr val="tx1">
                <a:lumMod val="85000"/>
                <a:lumOff val="1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3276601" y="1524000"/>
            <a:ext cx="2667000" cy="2667000"/>
            <a:chOff x="3276601" y="1828800"/>
            <a:chExt cx="2667000" cy="2667000"/>
          </a:xfrm>
        </p:grpSpPr>
        <p:sp>
          <p:nvSpPr>
            <p:cNvPr id="82" name="Oval 81"/>
            <p:cNvSpPr/>
            <p:nvPr/>
          </p:nvSpPr>
          <p:spPr>
            <a:xfrm>
              <a:off x="32766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37338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41910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46482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51054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562601" y="1828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32766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89" name="Oval 88"/>
            <p:cNvSpPr/>
            <p:nvPr/>
          </p:nvSpPr>
          <p:spPr>
            <a:xfrm>
              <a:off x="37338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41910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46482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51054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5562601" y="22860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4" name="Oval 93"/>
            <p:cNvSpPr/>
            <p:nvPr/>
          </p:nvSpPr>
          <p:spPr>
            <a:xfrm>
              <a:off x="32766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5" name="Oval 94"/>
            <p:cNvSpPr/>
            <p:nvPr/>
          </p:nvSpPr>
          <p:spPr>
            <a:xfrm>
              <a:off x="37338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41910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7" name="Oval 96"/>
            <p:cNvSpPr/>
            <p:nvPr/>
          </p:nvSpPr>
          <p:spPr>
            <a:xfrm>
              <a:off x="46482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8" name="Oval 97"/>
            <p:cNvSpPr/>
            <p:nvPr/>
          </p:nvSpPr>
          <p:spPr>
            <a:xfrm>
              <a:off x="51054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99" name="Oval 98"/>
            <p:cNvSpPr/>
            <p:nvPr/>
          </p:nvSpPr>
          <p:spPr>
            <a:xfrm>
              <a:off x="5562601" y="27432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0" name="Oval 99"/>
            <p:cNvSpPr/>
            <p:nvPr/>
          </p:nvSpPr>
          <p:spPr>
            <a:xfrm>
              <a:off x="32766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1" name="Oval 100"/>
            <p:cNvSpPr/>
            <p:nvPr/>
          </p:nvSpPr>
          <p:spPr>
            <a:xfrm>
              <a:off x="37338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2" name="Oval 101"/>
            <p:cNvSpPr/>
            <p:nvPr/>
          </p:nvSpPr>
          <p:spPr>
            <a:xfrm>
              <a:off x="41910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>
              <a:off x="46482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4" name="Oval 103"/>
            <p:cNvSpPr/>
            <p:nvPr/>
          </p:nvSpPr>
          <p:spPr>
            <a:xfrm>
              <a:off x="51054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5" name="Oval 104"/>
            <p:cNvSpPr/>
            <p:nvPr/>
          </p:nvSpPr>
          <p:spPr>
            <a:xfrm>
              <a:off x="5562601" y="32004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6" name="Oval 105"/>
            <p:cNvSpPr/>
            <p:nvPr/>
          </p:nvSpPr>
          <p:spPr>
            <a:xfrm>
              <a:off x="32766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7" name="Oval 106"/>
            <p:cNvSpPr/>
            <p:nvPr/>
          </p:nvSpPr>
          <p:spPr>
            <a:xfrm>
              <a:off x="37338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8" name="Oval 107"/>
            <p:cNvSpPr/>
            <p:nvPr/>
          </p:nvSpPr>
          <p:spPr>
            <a:xfrm>
              <a:off x="41910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09" name="Oval 108"/>
            <p:cNvSpPr/>
            <p:nvPr/>
          </p:nvSpPr>
          <p:spPr>
            <a:xfrm>
              <a:off x="46482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0" name="Oval 109"/>
            <p:cNvSpPr/>
            <p:nvPr/>
          </p:nvSpPr>
          <p:spPr>
            <a:xfrm>
              <a:off x="51054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>
              <a:off x="5562601" y="36576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2" name="Oval 111"/>
            <p:cNvSpPr/>
            <p:nvPr/>
          </p:nvSpPr>
          <p:spPr>
            <a:xfrm>
              <a:off x="32766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3" name="Oval 112"/>
            <p:cNvSpPr/>
            <p:nvPr/>
          </p:nvSpPr>
          <p:spPr>
            <a:xfrm>
              <a:off x="37338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4" name="Oval 113"/>
            <p:cNvSpPr/>
            <p:nvPr/>
          </p:nvSpPr>
          <p:spPr>
            <a:xfrm>
              <a:off x="41910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5" name="Oval 114"/>
            <p:cNvSpPr/>
            <p:nvPr/>
          </p:nvSpPr>
          <p:spPr>
            <a:xfrm>
              <a:off x="46482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6" name="Oval 115"/>
            <p:cNvSpPr/>
            <p:nvPr/>
          </p:nvSpPr>
          <p:spPr>
            <a:xfrm>
              <a:off x="51054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5562601" y="41148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sp>
        <p:nvSpPr>
          <p:cNvPr id="118" name="Down Arrow 117"/>
          <p:cNvSpPr/>
          <p:nvPr/>
        </p:nvSpPr>
        <p:spPr>
          <a:xfrm rot="16200000">
            <a:off x="4499999" y="-224403"/>
            <a:ext cx="296405" cy="2895600"/>
          </a:xfrm>
          <a:prstGeom prst="downArrow">
            <a:avLst>
              <a:gd name="adj1" fmla="val 50000"/>
              <a:gd name="adj2" fmla="val 585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19" name="Down Arrow 118"/>
          <p:cNvSpPr/>
          <p:nvPr/>
        </p:nvSpPr>
        <p:spPr>
          <a:xfrm rot="10800000">
            <a:off x="6096001" y="1356360"/>
            <a:ext cx="296405" cy="2895600"/>
          </a:xfrm>
          <a:prstGeom prst="downArrow">
            <a:avLst>
              <a:gd name="adj1" fmla="val 50000"/>
              <a:gd name="adj2" fmla="val 585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5" name="Group 4"/>
          <p:cNvGrpSpPr/>
          <p:nvPr/>
        </p:nvGrpSpPr>
        <p:grpSpPr>
          <a:xfrm rot="16200000">
            <a:off x="3273552" y="1524000"/>
            <a:ext cx="2667000" cy="2667000"/>
            <a:chOff x="7255014" y="1897380"/>
            <a:chExt cx="2667000" cy="2667000"/>
          </a:xfrm>
        </p:grpSpPr>
        <p:sp>
          <p:nvSpPr>
            <p:cNvPr id="120" name="Oval 119"/>
            <p:cNvSpPr/>
            <p:nvPr/>
          </p:nvSpPr>
          <p:spPr>
            <a:xfrm>
              <a:off x="7255014" y="18973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1" name="Oval 120"/>
            <p:cNvSpPr/>
            <p:nvPr/>
          </p:nvSpPr>
          <p:spPr>
            <a:xfrm>
              <a:off x="7712214" y="18973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2" name="Oval 121"/>
            <p:cNvSpPr/>
            <p:nvPr/>
          </p:nvSpPr>
          <p:spPr>
            <a:xfrm>
              <a:off x="8169414" y="18973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3" name="Oval 122"/>
            <p:cNvSpPr/>
            <p:nvPr/>
          </p:nvSpPr>
          <p:spPr>
            <a:xfrm>
              <a:off x="8626614" y="18973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4" name="Oval 123"/>
            <p:cNvSpPr/>
            <p:nvPr/>
          </p:nvSpPr>
          <p:spPr>
            <a:xfrm>
              <a:off x="9083814" y="18973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5" name="Oval 124"/>
            <p:cNvSpPr/>
            <p:nvPr/>
          </p:nvSpPr>
          <p:spPr>
            <a:xfrm>
              <a:off x="9541014" y="18973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6" name="Oval 125"/>
            <p:cNvSpPr/>
            <p:nvPr/>
          </p:nvSpPr>
          <p:spPr>
            <a:xfrm>
              <a:off x="7255014" y="23545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7" name="Oval 126"/>
            <p:cNvSpPr/>
            <p:nvPr/>
          </p:nvSpPr>
          <p:spPr>
            <a:xfrm>
              <a:off x="7712214" y="23545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8" name="Oval 127"/>
            <p:cNvSpPr/>
            <p:nvPr/>
          </p:nvSpPr>
          <p:spPr>
            <a:xfrm>
              <a:off x="8169414" y="23545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9" name="Oval 128"/>
            <p:cNvSpPr/>
            <p:nvPr/>
          </p:nvSpPr>
          <p:spPr>
            <a:xfrm>
              <a:off x="8626614" y="23545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0" name="Oval 129"/>
            <p:cNvSpPr/>
            <p:nvPr/>
          </p:nvSpPr>
          <p:spPr>
            <a:xfrm>
              <a:off x="9083814" y="23545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1" name="Oval 130"/>
            <p:cNvSpPr/>
            <p:nvPr/>
          </p:nvSpPr>
          <p:spPr>
            <a:xfrm>
              <a:off x="9541014" y="23545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2" name="Oval 131"/>
            <p:cNvSpPr/>
            <p:nvPr/>
          </p:nvSpPr>
          <p:spPr>
            <a:xfrm>
              <a:off x="7255014" y="28117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3" name="Oval 132"/>
            <p:cNvSpPr/>
            <p:nvPr/>
          </p:nvSpPr>
          <p:spPr>
            <a:xfrm>
              <a:off x="7712214" y="28117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8169414" y="28117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8626614" y="28117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6" name="Oval 135"/>
            <p:cNvSpPr/>
            <p:nvPr/>
          </p:nvSpPr>
          <p:spPr>
            <a:xfrm>
              <a:off x="9083814" y="28117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7" name="Oval 136"/>
            <p:cNvSpPr/>
            <p:nvPr/>
          </p:nvSpPr>
          <p:spPr>
            <a:xfrm>
              <a:off x="9541014" y="28117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8" name="Oval 137"/>
            <p:cNvSpPr/>
            <p:nvPr/>
          </p:nvSpPr>
          <p:spPr>
            <a:xfrm>
              <a:off x="7255014" y="32689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7712214" y="32689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0" name="Oval 139"/>
            <p:cNvSpPr/>
            <p:nvPr/>
          </p:nvSpPr>
          <p:spPr>
            <a:xfrm>
              <a:off x="8169414" y="32689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1" name="Oval 140"/>
            <p:cNvSpPr/>
            <p:nvPr/>
          </p:nvSpPr>
          <p:spPr>
            <a:xfrm>
              <a:off x="8626614" y="32689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2" name="Oval 141"/>
            <p:cNvSpPr/>
            <p:nvPr/>
          </p:nvSpPr>
          <p:spPr>
            <a:xfrm>
              <a:off x="9083814" y="32689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3" name="Oval 142"/>
            <p:cNvSpPr/>
            <p:nvPr/>
          </p:nvSpPr>
          <p:spPr>
            <a:xfrm>
              <a:off x="9541014" y="32689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4" name="Oval 143"/>
            <p:cNvSpPr/>
            <p:nvPr/>
          </p:nvSpPr>
          <p:spPr>
            <a:xfrm>
              <a:off x="7255014" y="37261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5" name="Oval 144"/>
            <p:cNvSpPr/>
            <p:nvPr/>
          </p:nvSpPr>
          <p:spPr>
            <a:xfrm>
              <a:off x="7712214" y="37261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6" name="Oval 145"/>
            <p:cNvSpPr/>
            <p:nvPr/>
          </p:nvSpPr>
          <p:spPr>
            <a:xfrm>
              <a:off x="8169414" y="37261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7" name="Oval 146"/>
            <p:cNvSpPr/>
            <p:nvPr/>
          </p:nvSpPr>
          <p:spPr>
            <a:xfrm>
              <a:off x="8626614" y="37261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8" name="Oval 147"/>
            <p:cNvSpPr/>
            <p:nvPr/>
          </p:nvSpPr>
          <p:spPr>
            <a:xfrm>
              <a:off x="9083814" y="37261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9" name="Oval 148"/>
            <p:cNvSpPr/>
            <p:nvPr/>
          </p:nvSpPr>
          <p:spPr>
            <a:xfrm>
              <a:off x="9541014" y="37261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0" name="Oval 149"/>
            <p:cNvSpPr/>
            <p:nvPr/>
          </p:nvSpPr>
          <p:spPr>
            <a:xfrm>
              <a:off x="7255014" y="418338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1" name="Oval 150"/>
            <p:cNvSpPr/>
            <p:nvPr/>
          </p:nvSpPr>
          <p:spPr>
            <a:xfrm>
              <a:off x="7712214" y="418338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2" name="Oval 151"/>
            <p:cNvSpPr/>
            <p:nvPr/>
          </p:nvSpPr>
          <p:spPr>
            <a:xfrm>
              <a:off x="8169414" y="418338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3" name="Oval 152"/>
            <p:cNvSpPr/>
            <p:nvPr/>
          </p:nvSpPr>
          <p:spPr>
            <a:xfrm>
              <a:off x="8626614" y="418338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4" name="Oval 153"/>
            <p:cNvSpPr/>
            <p:nvPr/>
          </p:nvSpPr>
          <p:spPr>
            <a:xfrm>
              <a:off x="9083814" y="418338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5" name="Oval 154"/>
            <p:cNvSpPr/>
            <p:nvPr/>
          </p:nvSpPr>
          <p:spPr>
            <a:xfrm>
              <a:off x="9541014" y="418338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76600" y="1524000"/>
            <a:ext cx="2667000" cy="2667000"/>
            <a:chOff x="3657601" y="5295900"/>
            <a:chExt cx="2667000" cy="2667000"/>
          </a:xfrm>
        </p:grpSpPr>
        <p:sp>
          <p:nvSpPr>
            <p:cNvPr id="194" name="Oval 193"/>
            <p:cNvSpPr/>
            <p:nvPr/>
          </p:nvSpPr>
          <p:spPr>
            <a:xfrm>
              <a:off x="3657601" y="52959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95" name="Oval 194"/>
            <p:cNvSpPr/>
            <p:nvPr/>
          </p:nvSpPr>
          <p:spPr>
            <a:xfrm>
              <a:off x="4114801" y="52959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96" name="Oval 195"/>
            <p:cNvSpPr/>
            <p:nvPr/>
          </p:nvSpPr>
          <p:spPr>
            <a:xfrm>
              <a:off x="4572001" y="52959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97" name="Oval 196"/>
            <p:cNvSpPr/>
            <p:nvPr/>
          </p:nvSpPr>
          <p:spPr>
            <a:xfrm>
              <a:off x="5029201" y="529590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98" name="Oval 197"/>
            <p:cNvSpPr/>
            <p:nvPr/>
          </p:nvSpPr>
          <p:spPr>
            <a:xfrm>
              <a:off x="5486401" y="529590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99" name="Oval 198"/>
            <p:cNvSpPr/>
            <p:nvPr/>
          </p:nvSpPr>
          <p:spPr>
            <a:xfrm>
              <a:off x="5943601" y="529590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>
              <a:off x="3657601" y="57531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1" name="Oval 200"/>
            <p:cNvSpPr/>
            <p:nvPr/>
          </p:nvSpPr>
          <p:spPr>
            <a:xfrm>
              <a:off x="4114801" y="57531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2" name="Oval 201"/>
            <p:cNvSpPr/>
            <p:nvPr/>
          </p:nvSpPr>
          <p:spPr>
            <a:xfrm>
              <a:off x="4572001" y="57531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3" name="Oval 202"/>
            <p:cNvSpPr/>
            <p:nvPr/>
          </p:nvSpPr>
          <p:spPr>
            <a:xfrm>
              <a:off x="5029201" y="57531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4" name="Oval 203"/>
            <p:cNvSpPr/>
            <p:nvPr/>
          </p:nvSpPr>
          <p:spPr>
            <a:xfrm>
              <a:off x="5486401" y="575310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5" name="Oval 204"/>
            <p:cNvSpPr/>
            <p:nvPr/>
          </p:nvSpPr>
          <p:spPr>
            <a:xfrm>
              <a:off x="5943601" y="5753100"/>
              <a:ext cx="381000" cy="381000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6" name="Oval 205"/>
            <p:cNvSpPr/>
            <p:nvPr/>
          </p:nvSpPr>
          <p:spPr>
            <a:xfrm>
              <a:off x="3657601" y="62103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7" name="Oval 206"/>
            <p:cNvSpPr/>
            <p:nvPr/>
          </p:nvSpPr>
          <p:spPr>
            <a:xfrm>
              <a:off x="4114801" y="62103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8" name="Oval 207"/>
            <p:cNvSpPr/>
            <p:nvPr/>
          </p:nvSpPr>
          <p:spPr>
            <a:xfrm>
              <a:off x="4572001" y="62103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09" name="Oval 208"/>
            <p:cNvSpPr/>
            <p:nvPr/>
          </p:nvSpPr>
          <p:spPr>
            <a:xfrm>
              <a:off x="5029201" y="62103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0" name="Oval 209"/>
            <p:cNvSpPr/>
            <p:nvPr/>
          </p:nvSpPr>
          <p:spPr>
            <a:xfrm>
              <a:off x="5486401" y="62103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1" name="Oval 210"/>
            <p:cNvSpPr/>
            <p:nvPr/>
          </p:nvSpPr>
          <p:spPr>
            <a:xfrm>
              <a:off x="5943601" y="6210300"/>
              <a:ext cx="381000" cy="381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2" name="Oval 211"/>
            <p:cNvSpPr/>
            <p:nvPr/>
          </p:nvSpPr>
          <p:spPr>
            <a:xfrm>
              <a:off x="3657601" y="66675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4114801" y="66675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4" name="Oval 213"/>
            <p:cNvSpPr/>
            <p:nvPr/>
          </p:nvSpPr>
          <p:spPr>
            <a:xfrm>
              <a:off x="4572001" y="66675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5" name="Oval 214"/>
            <p:cNvSpPr/>
            <p:nvPr/>
          </p:nvSpPr>
          <p:spPr>
            <a:xfrm>
              <a:off x="5029201" y="66675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6" name="Oval 215"/>
            <p:cNvSpPr/>
            <p:nvPr/>
          </p:nvSpPr>
          <p:spPr>
            <a:xfrm>
              <a:off x="5486401" y="66675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7" name="Oval 216"/>
            <p:cNvSpPr/>
            <p:nvPr/>
          </p:nvSpPr>
          <p:spPr>
            <a:xfrm>
              <a:off x="5943601" y="66675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8" name="Oval 217"/>
            <p:cNvSpPr/>
            <p:nvPr/>
          </p:nvSpPr>
          <p:spPr>
            <a:xfrm>
              <a:off x="3657601" y="712470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19" name="Oval 218"/>
            <p:cNvSpPr/>
            <p:nvPr/>
          </p:nvSpPr>
          <p:spPr>
            <a:xfrm>
              <a:off x="4114801" y="71247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0" name="Oval 219"/>
            <p:cNvSpPr/>
            <p:nvPr/>
          </p:nvSpPr>
          <p:spPr>
            <a:xfrm>
              <a:off x="4572001" y="71247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1" name="Oval 220"/>
            <p:cNvSpPr/>
            <p:nvPr/>
          </p:nvSpPr>
          <p:spPr>
            <a:xfrm>
              <a:off x="5029201" y="71247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2" name="Oval 221"/>
            <p:cNvSpPr/>
            <p:nvPr/>
          </p:nvSpPr>
          <p:spPr>
            <a:xfrm>
              <a:off x="5486401" y="71247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3" name="Oval 222"/>
            <p:cNvSpPr/>
            <p:nvPr/>
          </p:nvSpPr>
          <p:spPr>
            <a:xfrm>
              <a:off x="5943601" y="71247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4" name="Oval 223"/>
            <p:cNvSpPr/>
            <p:nvPr/>
          </p:nvSpPr>
          <p:spPr>
            <a:xfrm>
              <a:off x="3657601" y="758190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5" name="Oval 224"/>
            <p:cNvSpPr/>
            <p:nvPr/>
          </p:nvSpPr>
          <p:spPr>
            <a:xfrm>
              <a:off x="4114801" y="7581900"/>
              <a:ext cx="381000" cy="3810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6" name="Oval 225"/>
            <p:cNvSpPr/>
            <p:nvPr/>
          </p:nvSpPr>
          <p:spPr>
            <a:xfrm>
              <a:off x="4572001" y="75819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7" name="Oval 226"/>
            <p:cNvSpPr/>
            <p:nvPr/>
          </p:nvSpPr>
          <p:spPr>
            <a:xfrm>
              <a:off x="5029201" y="7581900"/>
              <a:ext cx="381000" cy="3810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8" name="Oval 227"/>
            <p:cNvSpPr/>
            <p:nvPr/>
          </p:nvSpPr>
          <p:spPr>
            <a:xfrm>
              <a:off x="5486401" y="75819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5943601" y="7581900"/>
              <a:ext cx="3810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895600" y="838200"/>
            <a:ext cx="3200399" cy="304800"/>
            <a:chOff x="2895600" y="990600"/>
            <a:chExt cx="3200399" cy="304800"/>
          </a:xfrm>
        </p:grpSpPr>
        <p:sp>
          <p:nvSpPr>
            <p:cNvPr id="156" name="TextBox 155"/>
            <p:cNvSpPr txBox="1"/>
            <p:nvPr/>
          </p:nvSpPr>
          <p:spPr>
            <a:xfrm>
              <a:off x="4838700" y="99060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slow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895600" y="99060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fast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400800" y="1295400"/>
            <a:ext cx="304800" cy="2971799"/>
            <a:chOff x="6553200" y="1600200"/>
            <a:chExt cx="304800" cy="2971799"/>
          </a:xfrm>
        </p:grpSpPr>
        <p:sp>
          <p:nvSpPr>
            <p:cNvPr id="158" name="TextBox 157"/>
            <p:cNvSpPr txBox="1"/>
            <p:nvPr/>
          </p:nvSpPr>
          <p:spPr>
            <a:xfrm rot="5400000">
              <a:off x="6076950" y="207645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slow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 rot="5400000">
              <a:off x="6076950" y="3790950"/>
              <a:ext cx="1257299" cy="304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fast</a:t>
              </a:r>
            </a:p>
          </p:txBody>
        </p:sp>
      </p:grpSp>
      <p:sp>
        <p:nvSpPr>
          <p:cNvPr id="164" name="Punchline"/>
          <p:cNvSpPr txBox="1"/>
          <p:nvPr/>
        </p:nvSpPr>
        <p:spPr>
          <a:xfrm>
            <a:off x="0" y="5204460"/>
            <a:ext cx="9144000" cy="1196340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Systematic variation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in cell access times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caused by the </a:t>
            </a: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physical organization</a:t>
            </a: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of DRAM</a:t>
            </a:r>
          </a:p>
        </p:txBody>
      </p:sp>
      <p:sp>
        <p:nvSpPr>
          <p:cNvPr id="165" name="TextBox 164"/>
          <p:cNvSpPr txBox="1"/>
          <p:nvPr/>
        </p:nvSpPr>
        <p:spPr>
          <a:xfrm>
            <a:off x="3276600" y="4800600"/>
            <a:ext cx="2663952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sense amplifiers</a:t>
            </a:r>
          </a:p>
        </p:txBody>
      </p:sp>
      <p:sp>
        <p:nvSpPr>
          <p:cNvPr id="166" name="TextBox 165"/>
          <p:cNvSpPr txBox="1"/>
          <p:nvPr/>
        </p:nvSpPr>
        <p:spPr>
          <a:xfrm rot="5400000">
            <a:off x="1066801" y="2590801"/>
            <a:ext cx="2743198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wordline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drivers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6781800" y="2324100"/>
            <a:ext cx="2362200" cy="1257300"/>
            <a:chOff x="6781800" y="2324100"/>
            <a:chExt cx="2362200" cy="1257300"/>
          </a:xfrm>
        </p:grpSpPr>
        <p:sp>
          <p:nvSpPr>
            <p:cNvPr id="167" name="TextBox 166"/>
            <p:cNvSpPr txBox="1"/>
            <p:nvPr/>
          </p:nvSpPr>
          <p:spPr>
            <a:xfrm>
              <a:off x="6781800" y="2324100"/>
              <a:ext cx="2362200" cy="4191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across row</a:t>
              </a: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6781800" y="2895600"/>
              <a:ext cx="2362200" cy="685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2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distance from sense amplifier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0" y="990600"/>
            <a:ext cx="2470407" cy="1295400"/>
            <a:chOff x="0" y="990600"/>
            <a:chExt cx="2470407" cy="1295400"/>
          </a:xfrm>
        </p:grpSpPr>
        <p:sp>
          <p:nvSpPr>
            <p:cNvPr id="169" name="TextBox 168"/>
            <p:cNvSpPr txBox="1"/>
            <p:nvPr/>
          </p:nvSpPr>
          <p:spPr>
            <a:xfrm>
              <a:off x="0" y="990600"/>
              <a:ext cx="2470407" cy="4191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across column</a:t>
              </a: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0" y="1600200"/>
              <a:ext cx="2470407" cy="6858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2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distance from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wordline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 driver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9011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19" grpId="0" animBg="1"/>
      <p:bldP spid="164" grpId="0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Title 1"/>
          <p:cNvSpPr txBox="1">
            <a:spLocks/>
          </p:cNvSpPr>
          <p:nvPr/>
        </p:nvSpPr>
        <p:spPr>
          <a:xfrm>
            <a:off x="-76200" y="152400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sng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DIVA</a:t>
            </a:r>
            <a:r>
              <a:rPr kumimoji="0" lang="en-US" sz="5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j-ea"/>
                <a:cs typeface="+mj-cs"/>
              </a:rPr>
              <a:t> Online </a:t>
            </a:r>
            <a:r>
              <a:rPr kumimoji="0" lang="en-US" sz="5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Profiling</a:t>
            </a:r>
          </a:p>
        </p:txBody>
      </p:sp>
      <p:grpSp>
        <p:nvGrpSpPr>
          <p:cNvPr id="240" name="Group 239"/>
          <p:cNvGrpSpPr/>
          <p:nvPr/>
        </p:nvGrpSpPr>
        <p:grpSpPr>
          <a:xfrm>
            <a:off x="5181601" y="1371600"/>
            <a:ext cx="4038598" cy="990600"/>
            <a:chOff x="5181601" y="1524000"/>
            <a:chExt cx="4038598" cy="990600"/>
          </a:xfrm>
        </p:grpSpPr>
        <p:grpSp>
          <p:nvGrpSpPr>
            <p:cNvPr id="241" name="Group 240"/>
            <p:cNvGrpSpPr/>
            <p:nvPr/>
          </p:nvGrpSpPr>
          <p:grpSpPr>
            <a:xfrm>
              <a:off x="5181601" y="1524000"/>
              <a:ext cx="4038598" cy="990600"/>
              <a:chOff x="5026151" y="1752600"/>
              <a:chExt cx="4038598" cy="990600"/>
            </a:xfrm>
          </p:grpSpPr>
          <p:sp>
            <p:nvSpPr>
              <p:cNvPr id="243" name="Rounded Rectangle 242"/>
              <p:cNvSpPr/>
              <p:nvPr/>
            </p:nvSpPr>
            <p:spPr>
              <a:xfrm>
                <a:off x="5026151" y="1752600"/>
                <a:ext cx="993649" cy="990600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ts val="2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-8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TextBox 243"/>
              <p:cNvSpPr txBox="1"/>
              <p:nvPr/>
            </p:nvSpPr>
            <p:spPr>
              <a:xfrm>
                <a:off x="6476998" y="1828800"/>
                <a:ext cx="2587751" cy="381000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-50" normalizeH="0" baseline="0" noProof="0" dirty="0">
                    <a:ln>
                      <a:noFill/>
                    </a:ln>
                    <a:solidFill>
                      <a:srgbClr val="ED7D31">
                        <a:lumMod val="75000"/>
                      </a:srgbClr>
                    </a:solidFill>
                    <a:effectLst/>
                    <a:uLnTx/>
                    <a:uFillTx/>
                    <a:latin typeface="Calibri Light"/>
                    <a:ea typeface="+mn-ea"/>
                    <a:cs typeface="+mn-cs"/>
                  </a:rPr>
                  <a:t>inherently slow</a:t>
                </a:r>
              </a:p>
            </p:txBody>
          </p:sp>
        </p:grpSp>
        <p:sp>
          <p:nvSpPr>
            <p:cNvPr id="242" name="Freeform 241"/>
            <p:cNvSpPr/>
            <p:nvPr/>
          </p:nvSpPr>
          <p:spPr>
            <a:xfrm>
              <a:off x="6096000" y="1600200"/>
              <a:ext cx="603380" cy="163286"/>
            </a:xfrm>
            <a:custGeom>
              <a:avLst/>
              <a:gdLst>
                <a:gd name="connsiteX0" fmla="*/ 0 w 615821"/>
                <a:gd name="connsiteY0" fmla="*/ 8457 h 167078"/>
                <a:gd name="connsiteX1" fmla="*/ 363894 w 615821"/>
                <a:gd name="connsiteY1" fmla="*/ 17788 h 167078"/>
                <a:gd name="connsiteX2" fmla="*/ 615821 w 615821"/>
                <a:gd name="connsiteY2" fmla="*/ 167078 h 1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5821" h="167078">
                  <a:moveTo>
                    <a:pt x="0" y="8457"/>
                  </a:moveTo>
                  <a:cubicBezTo>
                    <a:pt x="130628" y="-96"/>
                    <a:pt x="261257" y="-8649"/>
                    <a:pt x="363894" y="17788"/>
                  </a:cubicBezTo>
                  <a:cubicBezTo>
                    <a:pt x="466531" y="44225"/>
                    <a:pt x="541176" y="105651"/>
                    <a:pt x="615821" y="167078"/>
                  </a:cubicBezTo>
                </a:path>
              </a:pathLst>
            </a:custGeom>
            <a:noFill/>
            <a:ln w="25400" cap="rnd">
              <a:solidFill>
                <a:schemeClr val="accent2">
                  <a:lumMod val="60000"/>
                  <a:lumOff val="40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2819401" y="1295400"/>
            <a:ext cx="3428999" cy="3429000"/>
            <a:chOff x="2667001" y="1524000"/>
            <a:chExt cx="3428999" cy="3429000"/>
          </a:xfrm>
        </p:grpSpPr>
        <p:sp>
          <p:nvSpPr>
            <p:cNvPr id="112" name="DRAM"/>
            <p:cNvSpPr/>
            <p:nvPr/>
          </p:nvSpPr>
          <p:spPr>
            <a:xfrm>
              <a:off x="3276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3" name="DRAM"/>
            <p:cNvSpPr/>
            <p:nvPr/>
          </p:nvSpPr>
          <p:spPr>
            <a:xfrm>
              <a:off x="37338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4" name="DRAM"/>
            <p:cNvSpPr/>
            <p:nvPr/>
          </p:nvSpPr>
          <p:spPr>
            <a:xfrm>
              <a:off x="41910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5" name="DRAM"/>
            <p:cNvSpPr/>
            <p:nvPr/>
          </p:nvSpPr>
          <p:spPr>
            <a:xfrm>
              <a:off x="46482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6" name="DRAM"/>
            <p:cNvSpPr/>
            <p:nvPr/>
          </p:nvSpPr>
          <p:spPr>
            <a:xfrm>
              <a:off x="51054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7" name="DRAM"/>
            <p:cNvSpPr/>
            <p:nvPr/>
          </p:nvSpPr>
          <p:spPr>
            <a:xfrm>
              <a:off x="5562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8" name="DRAM"/>
            <p:cNvSpPr/>
            <p:nvPr/>
          </p:nvSpPr>
          <p:spPr>
            <a:xfrm rot="5400000">
              <a:off x="2705101" y="1638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9" name="DRAM"/>
            <p:cNvSpPr/>
            <p:nvPr/>
          </p:nvSpPr>
          <p:spPr>
            <a:xfrm rot="5400000">
              <a:off x="2705101" y="20955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0" name="DRAM"/>
            <p:cNvSpPr/>
            <p:nvPr/>
          </p:nvSpPr>
          <p:spPr>
            <a:xfrm rot="5400000">
              <a:off x="2705101" y="25527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1" name="DRAM"/>
            <p:cNvSpPr/>
            <p:nvPr/>
          </p:nvSpPr>
          <p:spPr>
            <a:xfrm rot="5400000">
              <a:off x="2705101" y="30099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2" name="DRAM"/>
            <p:cNvSpPr/>
            <p:nvPr/>
          </p:nvSpPr>
          <p:spPr>
            <a:xfrm rot="5400000">
              <a:off x="2705101" y="34671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3" name="DRAM"/>
            <p:cNvSpPr/>
            <p:nvPr/>
          </p:nvSpPr>
          <p:spPr>
            <a:xfrm rot="5400000">
              <a:off x="2705101" y="3924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cxnSp>
          <p:nvCxnSpPr>
            <p:cNvPr id="124" name="Straight Connector 123"/>
            <p:cNvCxnSpPr>
              <a:endCxn id="112" idx="0"/>
            </p:cNvCxnSpPr>
            <p:nvPr/>
          </p:nvCxnSpPr>
          <p:spPr>
            <a:xfrm>
              <a:off x="3467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/>
            <p:cNvCxnSpPr>
              <a:endCxn id="114" idx="0"/>
            </p:cNvCxnSpPr>
            <p:nvPr/>
          </p:nvCxnSpPr>
          <p:spPr>
            <a:xfrm>
              <a:off x="43815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>
              <a:endCxn id="115" idx="0"/>
            </p:cNvCxnSpPr>
            <p:nvPr/>
          </p:nvCxnSpPr>
          <p:spPr>
            <a:xfrm>
              <a:off x="48387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>
              <a:endCxn id="116" idx="0"/>
            </p:cNvCxnSpPr>
            <p:nvPr/>
          </p:nvCxnSpPr>
          <p:spPr>
            <a:xfrm>
              <a:off x="52959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/>
            <p:cNvCxnSpPr>
              <a:endCxn id="117" idx="0"/>
            </p:cNvCxnSpPr>
            <p:nvPr/>
          </p:nvCxnSpPr>
          <p:spPr>
            <a:xfrm>
              <a:off x="5753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>
              <a:endCxn id="113" idx="0"/>
            </p:cNvCxnSpPr>
            <p:nvPr/>
          </p:nvCxnSpPr>
          <p:spPr>
            <a:xfrm>
              <a:off x="39243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>
              <a:endCxn id="118" idx="0"/>
            </p:cNvCxnSpPr>
            <p:nvPr/>
          </p:nvCxnSpPr>
          <p:spPr>
            <a:xfrm flipH="1">
              <a:off x="3124201" y="1866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>
              <a:endCxn id="119" idx="0"/>
            </p:cNvCxnSpPr>
            <p:nvPr/>
          </p:nvCxnSpPr>
          <p:spPr>
            <a:xfrm flipH="1">
              <a:off x="3124201" y="23241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>
              <a:endCxn id="120" idx="0"/>
            </p:cNvCxnSpPr>
            <p:nvPr/>
          </p:nvCxnSpPr>
          <p:spPr>
            <a:xfrm flipH="1">
              <a:off x="3124201" y="27813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>
              <a:endCxn id="121" idx="0"/>
            </p:cNvCxnSpPr>
            <p:nvPr/>
          </p:nvCxnSpPr>
          <p:spPr>
            <a:xfrm flipH="1">
              <a:off x="3124201" y="32385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>
              <a:endCxn id="122" idx="0"/>
            </p:cNvCxnSpPr>
            <p:nvPr/>
          </p:nvCxnSpPr>
          <p:spPr>
            <a:xfrm flipH="1">
              <a:off x="3124201" y="36957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>
              <a:endCxn id="123" idx="0"/>
            </p:cNvCxnSpPr>
            <p:nvPr/>
          </p:nvCxnSpPr>
          <p:spPr>
            <a:xfrm flipH="1">
              <a:off x="3124201" y="4152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" name="Group 135"/>
            <p:cNvGrpSpPr/>
            <p:nvPr/>
          </p:nvGrpSpPr>
          <p:grpSpPr>
            <a:xfrm>
              <a:off x="3273552" y="1676400"/>
              <a:ext cx="2667000" cy="2667000"/>
              <a:chOff x="3657601" y="5295900"/>
              <a:chExt cx="2667000" cy="2667000"/>
            </a:xfrm>
          </p:grpSpPr>
          <p:sp>
            <p:nvSpPr>
              <p:cNvPr id="137" name="Oval 136"/>
              <p:cNvSpPr/>
              <p:nvPr/>
            </p:nvSpPr>
            <p:spPr>
              <a:xfrm>
                <a:off x="36576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41148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45720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50292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54864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59436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36576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41148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45720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50292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54864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5943601" y="57531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3657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0" name="Oval 149"/>
              <p:cNvSpPr/>
              <p:nvPr/>
            </p:nvSpPr>
            <p:spPr>
              <a:xfrm>
                <a:off x="41148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45720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50292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54864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5943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3657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41148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45720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50292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54864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5943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1" name="Oval 160"/>
              <p:cNvSpPr/>
              <p:nvPr/>
            </p:nvSpPr>
            <p:spPr>
              <a:xfrm>
                <a:off x="36576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2" name="Oval 161"/>
              <p:cNvSpPr/>
              <p:nvPr/>
            </p:nvSpPr>
            <p:spPr>
              <a:xfrm>
                <a:off x="41148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45720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4" name="Oval 163"/>
              <p:cNvSpPr/>
              <p:nvPr/>
            </p:nvSpPr>
            <p:spPr>
              <a:xfrm>
                <a:off x="50292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5" name="Oval 164"/>
              <p:cNvSpPr/>
              <p:nvPr/>
            </p:nvSpPr>
            <p:spPr>
              <a:xfrm>
                <a:off x="54864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59436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3657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41148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45720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50292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54864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72" name="Oval 171"/>
              <p:cNvSpPr/>
              <p:nvPr/>
            </p:nvSpPr>
            <p:spPr>
              <a:xfrm>
                <a:off x="5943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5" name="Punchline"/>
          <p:cNvSpPr txBox="1"/>
          <p:nvPr/>
        </p:nvSpPr>
        <p:spPr>
          <a:xfrm>
            <a:off x="0" y="51816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Profile </a:t>
            </a:r>
            <a:r>
              <a:rPr kumimoji="0" lang="en-US" sz="3600" b="1" i="1" u="none" strike="noStrike" kern="1200" cap="none" spc="-10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only</a:t>
            </a: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</a:t>
            </a:r>
            <a:r>
              <a:rPr kumimoji="0" lang="en-US" sz="3600" b="1" i="1" u="none" strike="noStrike" kern="1200" cap="none" spc="-10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slow regions </a:t>
            </a: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to determine min. latency</a:t>
            </a:r>
          </a:p>
        </p:txBody>
      </p:sp>
      <p:sp>
        <p:nvSpPr>
          <p:cNvPr id="237" name="Punchline"/>
          <p:cNvSpPr txBox="1"/>
          <p:nvPr/>
        </p:nvSpPr>
        <p:spPr>
          <a:xfrm>
            <a:off x="0" y="56388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n-US" sz="3600" b="1" i="1" u="none" strike="noStrike" kern="1200" cap="none" spc="-10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 Light"/>
                <a:ea typeface="+mn-ea"/>
                <a:cs typeface="+mn-cs"/>
                <a:sym typeface="Wingdings" panose="05000000000000000000" pitchFamily="2" charset="2"/>
              </a:rPr>
              <a:t>Dynamic</a:t>
            </a: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  <a:sym typeface="Wingdings" panose="05000000000000000000" pitchFamily="2" charset="2"/>
              </a:rPr>
              <a:t> &amp; </a:t>
            </a:r>
            <a:r>
              <a:rPr kumimoji="0" lang="en-US" sz="3600" b="1" i="1" u="none" strike="noStrike" kern="1200" cap="none" spc="-10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 Light"/>
                <a:ea typeface="+mn-ea"/>
                <a:cs typeface="+mn-cs"/>
                <a:sym typeface="Wingdings" panose="05000000000000000000" pitchFamily="2" charset="2"/>
              </a:rPr>
              <a:t>low cost </a:t>
            </a: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  <a:sym typeface="Wingdings" panose="05000000000000000000" pitchFamily="2" charset="2"/>
              </a:rPr>
              <a:t>latency optimization</a:t>
            </a:r>
            <a:endParaRPr kumimoji="0" lang="en-US" sz="3600" b="0" i="0" u="none" strike="noStrike" kern="1200" cap="none" spc="-1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2048" y="4724400"/>
            <a:ext cx="2663952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sense amplifier</a:t>
            </a:r>
          </a:p>
        </p:txBody>
      </p:sp>
      <p:sp>
        <p:nvSpPr>
          <p:cNvPr id="75" name="TextBox 74"/>
          <p:cNvSpPr txBox="1"/>
          <p:nvPr/>
        </p:nvSpPr>
        <p:spPr>
          <a:xfrm rot="5400000">
            <a:off x="1260348" y="2552700"/>
            <a:ext cx="2667000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wordline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driver</a:t>
            </a:r>
          </a:p>
        </p:txBody>
      </p:sp>
      <p:sp>
        <p:nvSpPr>
          <p:cNvPr id="76" name="Punchline"/>
          <p:cNvSpPr txBox="1"/>
          <p:nvPr/>
        </p:nvSpPr>
        <p:spPr>
          <a:xfrm>
            <a:off x="0" y="762000"/>
            <a:ext cx="5635752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esign-</a:t>
            </a:r>
            <a:r>
              <a:rPr kumimoji="0" lang="en-US" sz="3200" b="1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nduced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-</a:t>
            </a:r>
            <a:r>
              <a:rPr kumimoji="0" lang="en-US" sz="3200" b="1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ariation-</a:t>
            </a:r>
            <a:r>
              <a:rPr kumimoji="0" lang="en-US" sz="3200" b="1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ware</a:t>
            </a:r>
          </a:p>
        </p:txBody>
      </p:sp>
    </p:spTree>
    <p:extLst>
      <p:ext uri="{BB962C8B-B14F-4D97-AF65-F5344CB8AC3E}">
        <p14:creationId xmlns:p14="http://schemas.microsoft.com/office/powerpoint/2010/main" val="1553100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37" grpId="0"/>
      <p:bldP spid="76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5181601" y="1371600"/>
            <a:ext cx="4038599" cy="990600"/>
            <a:chOff x="5181601" y="1524000"/>
            <a:chExt cx="4038599" cy="990600"/>
          </a:xfrm>
        </p:grpSpPr>
        <p:grpSp>
          <p:nvGrpSpPr>
            <p:cNvPr id="108" name="Group 107"/>
            <p:cNvGrpSpPr/>
            <p:nvPr/>
          </p:nvGrpSpPr>
          <p:grpSpPr>
            <a:xfrm>
              <a:off x="5181601" y="1524000"/>
              <a:ext cx="4038599" cy="990600"/>
              <a:chOff x="5026151" y="1752600"/>
              <a:chExt cx="4038599" cy="990600"/>
            </a:xfrm>
          </p:grpSpPr>
          <p:sp>
            <p:nvSpPr>
              <p:cNvPr id="109" name="Rounded Rectangle 108"/>
              <p:cNvSpPr/>
              <p:nvPr/>
            </p:nvSpPr>
            <p:spPr>
              <a:xfrm>
                <a:off x="5026151" y="1752600"/>
                <a:ext cx="993649" cy="990600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ts val="2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-8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6476998" y="1828800"/>
                <a:ext cx="2587752" cy="381000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-50" normalizeH="0" baseline="0" noProof="0" dirty="0">
                    <a:ln>
                      <a:noFill/>
                    </a:ln>
                    <a:solidFill>
                      <a:srgbClr val="ED7D31">
                        <a:lumMod val="75000"/>
                      </a:srgbClr>
                    </a:solidFill>
                    <a:effectLst/>
                    <a:uLnTx/>
                    <a:uFillTx/>
                    <a:latin typeface="Calibri Light"/>
                    <a:ea typeface="+mn-ea"/>
                    <a:cs typeface="+mn-cs"/>
                  </a:rPr>
                  <a:t>inherently slow</a:t>
                </a:r>
              </a:p>
            </p:txBody>
          </p:sp>
        </p:grpSp>
        <p:sp>
          <p:nvSpPr>
            <p:cNvPr id="13" name="Freeform 12"/>
            <p:cNvSpPr/>
            <p:nvPr/>
          </p:nvSpPr>
          <p:spPr>
            <a:xfrm>
              <a:off x="6096000" y="1600200"/>
              <a:ext cx="603380" cy="163286"/>
            </a:xfrm>
            <a:custGeom>
              <a:avLst/>
              <a:gdLst>
                <a:gd name="connsiteX0" fmla="*/ 0 w 615821"/>
                <a:gd name="connsiteY0" fmla="*/ 8457 h 167078"/>
                <a:gd name="connsiteX1" fmla="*/ 363894 w 615821"/>
                <a:gd name="connsiteY1" fmla="*/ 17788 h 167078"/>
                <a:gd name="connsiteX2" fmla="*/ 615821 w 615821"/>
                <a:gd name="connsiteY2" fmla="*/ 167078 h 1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5821" h="167078">
                  <a:moveTo>
                    <a:pt x="0" y="8457"/>
                  </a:moveTo>
                  <a:cubicBezTo>
                    <a:pt x="130628" y="-96"/>
                    <a:pt x="261257" y="-8649"/>
                    <a:pt x="363894" y="17788"/>
                  </a:cubicBezTo>
                  <a:cubicBezTo>
                    <a:pt x="466531" y="44225"/>
                    <a:pt x="541176" y="105651"/>
                    <a:pt x="615821" y="167078"/>
                  </a:cubicBezTo>
                </a:path>
              </a:pathLst>
            </a:custGeom>
            <a:noFill/>
            <a:ln w="25400" cap="rnd">
              <a:solidFill>
                <a:schemeClr val="accent2">
                  <a:lumMod val="60000"/>
                  <a:lumOff val="40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76" name="Rounded Rectangle 75"/>
          <p:cNvSpPr/>
          <p:nvPr/>
        </p:nvSpPr>
        <p:spPr>
          <a:xfrm>
            <a:off x="3810000" y="2286000"/>
            <a:ext cx="527303" cy="53340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-8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Rounded Rectangle 76"/>
          <p:cNvSpPr/>
          <p:nvPr/>
        </p:nvSpPr>
        <p:spPr>
          <a:xfrm>
            <a:off x="4724400" y="3657600"/>
            <a:ext cx="527303" cy="53340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-8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Rounded Rectangle 77"/>
          <p:cNvSpPr/>
          <p:nvPr/>
        </p:nvSpPr>
        <p:spPr>
          <a:xfrm>
            <a:off x="3358897" y="3200400"/>
            <a:ext cx="527303" cy="53340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-8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8" name="Title 1"/>
          <p:cNvSpPr txBox="1">
            <a:spLocks/>
          </p:cNvSpPr>
          <p:nvPr/>
        </p:nvSpPr>
        <p:spPr>
          <a:xfrm>
            <a:off x="-76200" y="152401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sng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DIVA</a:t>
            </a:r>
            <a:r>
              <a:rPr kumimoji="0" lang="en-US" sz="5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j-ea"/>
                <a:cs typeface="+mj-cs"/>
              </a:rPr>
              <a:t> Online </a:t>
            </a:r>
            <a:r>
              <a:rPr kumimoji="0" lang="en-US" sz="5400" b="1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Profiling</a:t>
            </a:r>
          </a:p>
        </p:txBody>
      </p:sp>
      <p:grpSp>
        <p:nvGrpSpPr>
          <p:cNvPr id="111" name="Group 110"/>
          <p:cNvGrpSpPr/>
          <p:nvPr/>
        </p:nvGrpSpPr>
        <p:grpSpPr>
          <a:xfrm>
            <a:off x="2819401" y="1295400"/>
            <a:ext cx="3428999" cy="3429000"/>
            <a:chOff x="2667001" y="1524000"/>
            <a:chExt cx="3428999" cy="3429000"/>
          </a:xfrm>
        </p:grpSpPr>
        <p:sp>
          <p:nvSpPr>
            <p:cNvPr id="112" name="DRAM"/>
            <p:cNvSpPr/>
            <p:nvPr/>
          </p:nvSpPr>
          <p:spPr>
            <a:xfrm>
              <a:off x="3276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3" name="DRAM"/>
            <p:cNvSpPr/>
            <p:nvPr/>
          </p:nvSpPr>
          <p:spPr>
            <a:xfrm>
              <a:off x="37338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4" name="DRAM"/>
            <p:cNvSpPr/>
            <p:nvPr/>
          </p:nvSpPr>
          <p:spPr>
            <a:xfrm>
              <a:off x="41910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5" name="DRAM"/>
            <p:cNvSpPr/>
            <p:nvPr/>
          </p:nvSpPr>
          <p:spPr>
            <a:xfrm>
              <a:off x="46482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6" name="DRAM"/>
            <p:cNvSpPr/>
            <p:nvPr/>
          </p:nvSpPr>
          <p:spPr>
            <a:xfrm>
              <a:off x="51054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7" name="DRAM"/>
            <p:cNvSpPr/>
            <p:nvPr/>
          </p:nvSpPr>
          <p:spPr>
            <a:xfrm>
              <a:off x="5562601" y="44958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8" name="DRAM"/>
            <p:cNvSpPr/>
            <p:nvPr/>
          </p:nvSpPr>
          <p:spPr>
            <a:xfrm rot="5400000">
              <a:off x="2705101" y="1638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19" name="DRAM"/>
            <p:cNvSpPr/>
            <p:nvPr/>
          </p:nvSpPr>
          <p:spPr>
            <a:xfrm rot="5400000">
              <a:off x="2705101" y="20955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0" name="DRAM"/>
            <p:cNvSpPr/>
            <p:nvPr/>
          </p:nvSpPr>
          <p:spPr>
            <a:xfrm rot="5400000">
              <a:off x="2705101" y="25527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1" name="DRAM"/>
            <p:cNvSpPr/>
            <p:nvPr/>
          </p:nvSpPr>
          <p:spPr>
            <a:xfrm rot="5400000">
              <a:off x="2705101" y="30099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2" name="DRAM"/>
            <p:cNvSpPr/>
            <p:nvPr/>
          </p:nvSpPr>
          <p:spPr>
            <a:xfrm rot="5400000">
              <a:off x="2705101" y="34671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3" name="DRAM"/>
            <p:cNvSpPr/>
            <p:nvPr/>
          </p:nvSpPr>
          <p:spPr>
            <a:xfrm rot="5400000">
              <a:off x="2705101" y="3924300"/>
              <a:ext cx="381000" cy="457200"/>
            </a:xfrm>
            <a:prstGeom prst="roundRect">
              <a:avLst>
                <a:gd name="adj" fmla="val 11319"/>
              </a:avLst>
            </a:pr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>
                  <a:lumMod val="85000"/>
                  <a:lumOff val="1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cxnSp>
          <p:nvCxnSpPr>
            <p:cNvPr id="124" name="Straight Connector 123"/>
            <p:cNvCxnSpPr>
              <a:endCxn id="112" idx="0"/>
            </p:cNvCxnSpPr>
            <p:nvPr/>
          </p:nvCxnSpPr>
          <p:spPr>
            <a:xfrm>
              <a:off x="3467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/>
            <p:cNvCxnSpPr>
              <a:endCxn id="114" idx="0"/>
            </p:cNvCxnSpPr>
            <p:nvPr/>
          </p:nvCxnSpPr>
          <p:spPr>
            <a:xfrm>
              <a:off x="43815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/>
            <p:cNvCxnSpPr>
              <a:endCxn id="115" idx="0"/>
            </p:cNvCxnSpPr>
            <p:nvPr/>
          </p:nvCxnSpPr>
          <p:spPr>
            <a:xfrm>
              <a:off x="48387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>
              <a:endCxn id="116" idx="0"/>
            </p:cNvCxnSpPr>
            <p:nvPr/>
          </p:nvCxnSpPr>
          <p:spPr>
            <a:xfrm>
              <a:off x="52959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/>
            <p:cNvCxnSpPr>
              <a:endCxn id="117" idx="0"/>
            </p:cNvCxnSpPr>
            <p:nvPr/>
          </p:nvCxnSpPr>
          <p:spPr>
            <a:xfrm>
              <a:off x="57531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>
              <a:endCxn id="113" idx="0"/>
            </p:cNvCxnSpPr>
            <p:nvPr/>
          </p:nvCxnSpPr>
          <p:spPr>
            <a:xfrm>
              <a:off x="3924301" y="1524000"/>
              <a:ext cx="0" cy="297180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>
              <a:endCxn id="118" idx="0"/>
            </p:cNvCxnSpPr>
            <p:nvPr/>
          </p:nvCxnSpPr>
          <p:spPr>
            <a:xfrm flipH="1">
              <a:off x="3124201" y="1866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>
              <a:endCxn id="119" idx="0"/>
            </p:cNvCxnSpPr>
            <p:nvPr/>
          </p:nvCxnSpPr>
          <p:spPr>
            <a:xfrm flipH="1">
              <a:off x="3124201" y="23241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>
              <a:endCxn id="120" idx="0"/>
            </p:cNvCxnSpPr>
            <p:nvPr/>
          </p:nvCxnSpPr>
          <p:spPr>
            <a:xfrm flipH="1">
              <a:off x="3124201" y="27813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>
              <a:endCxn id="121" idx="0"/>
            </p:cNvCxnSpPr>
            <p:nvPr/>
          </p:nvCxnSpPr>
          <p:spPr>
            <a:xfrm flipH="1">
              <a:off x="3124201" y="32385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>
              <a:endCxn id="122" idx="0"/>
            </p:cNvCxnSpPr>
            <p:nvPr/>
          </p:nvCxnSpPr>
          <p:spPr>
            <a:xfrm flipH="1">
              <a:off x="3124201" y="36957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>
              <a:endCxn id="123" idx="0"/>
            </p:cNvCxnSpPr>
            <p:nvPr/>
          </p:nvCxnSpPr>
          <p:spPr>
            <a:xfrm flipH="1">
              <a:off x="3124201" y="4152900"/>
              <a:ext cx="2971799" cy="0"/>
            </a:xfrm>
            <a:prstGeom prst="line">
              <a:avLst/>
            </a:prstGeom>
            <a:solidFill>
              <a:schemeClr val="tx1">
                <a:lumMod val="65000"/>
                <a:lumOff val="35000"/>
              </a:schemeClr>
            </a:solidFill>
            <a:ln w="25400" cap="rnd">
              <a:solidFill>
                <a:schemeClr val="tx1">
                  <a:lumMod val="85000"/>
                  <a:lumOff val="1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" name="Group 135"/>
            <p:cNvGrpSpPr/>
            <p:nvPr/>
          </p:nvGrpSpPr>
          <p:grpSpPr>
            <a:xfrm>
              <a:off x="3273552" y="1676400"/>
              <a:ext cx="2667000" cy="2667000"/>
              <a:chOff x="3657601" y="5295900"/>
              <a:chExt cx="2667000" cy="2667000"/>
            </a:xfrm>
          </p:grpSpPr>
          <p:sp>
            <p:nvSpPr>
              <p:cNvPr id="137" name="Oval 136"/>
              <p:cNvSpPr/>
              <p:nvPr/>
            </p:nvSpPr>
            <p:spPr>
              <a:xfrm>
                <a:off x="36576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41148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45720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5029201" y="5295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54864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5943601" y="52959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36576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41148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45720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50292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5486401" y="57531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5943601" y="5753100"/>
                <a:ext cx="381000" cy="381000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3657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45720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50292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54864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5943601" y="62103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3657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41148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45720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50292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54864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5943601" y="66675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2" name="Oval 161"/>
              <p:cNvSpPr/>
              <p:nvPr/>
            </p:nvSpPr>
            <p:spPr>
              <a:xfrm>
                <a:off x="41148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45720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4" name="Oval 163"/>
              <p:cNvSpPr/>
              <p:nvPr/>
            </p:nvSpPr>
            <p:spPr>
              <a:xfrm>
                <a:off x="50292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5" name="Oval 164"/>
              <p:cNvSpPr/>
              <p:nvPr/>
            </p:nvSpPr>
            <p:spPr>
              <a:xfrm>
                <a:off x="54864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6" name="Oval 165"/>
              <p:cNvSpPr/>
              <p:nvPr/>
            </p:nvSpPr>
            <p:spPr>
              <a:xfrm>
                <a:off x="5943601" y="71247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3657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41148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45720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54864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172" name="Oval 171"/>
              <p:cNvSpPr/>
              <p:nvPr/>
            </p:nvSpPr>
            <p:spPr>
              <a:xfrm>
                <a:off x="5943601" y="75819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</p:grpSp>
      </p:grpSp>
      <p:sp>
        <p:nvSpPr>
          <p:cNvPr id="73" name="Oval 72"/>
          <p:cNvSpPr/>
          <p:nvPr/>
        </p:nvSpPr>
        <p:spPr>
          <a:xfrm>
            <a:off x="3962400" y="2438400"/>
            <a:ext cx="228600" cy="2286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3505200" y="3352800"/>
            <a:ext cx="222504" cy="228600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4876800" y="3810000"/>
            <a:ext cx="222504" cy="22860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3425952" y="3276600"/>
            <a:ext cx="381000" cy="381000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3883152" y="2362200"/>
            <a:ext cx="381000" cy="38100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4797552" y="3733800"/>
            <a:ext cx="381000" cy="381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228600" y="1447800"/>
            <a:ext cx="4575810" cy="2293620"/>
            <a:chOff x="228600" y="1600200"/>
            <a:chExt cx="4575810" cy="2293620"/>
          </a:xfrm>
        </p:grpSpPr>
        <p:sp>
          <p:nvSpPr>
            <p:cNvPr id="83" name="TextBox 82"/>
            <p:cNvSpPr txBox="1"/>
            <p:nvPr/>
          </p:nvSpPr>
          <p:spPr>
            <a:xfrm>
              <a:off x="228600" y="1600200"/>
              <a:ext cx="2130551" cy="381000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25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-50" normalizeH="0" baseline="0" noProof="0" dirty="0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slow cells  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2305050" y="1828797"/>
              <a:ext cx="2499360" cy="2065023"/>
              <a:chOff x="2305050" y="1828797"/>
              <a:chExt cx="2499360" cy="2065023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2305050" y="1828798"/>
                <a:ext cx="1577340" cy="685801"/>
              </a:xfrm>
              <a:custGeom>
                <a:avLst/>
                <a:gdLst>
                  <a:gd name="connsiteX0" fmla="*/ 1577340 w 1577340"/>
                  <a:gd name="connsiteY0" fmla="*/ 727710 h 727710"/>
                  <a:gd name="connsiteX1" fmla="*/ 1080135 w 1577340"/>
                  <a:gd name="connsiteY1" fmla="*/ 137160 h 727710"/>
                  <a:gd name="connsiteX2" fmla="*/ 0 w 1577340"/>
                  <a:gd name="connsiteY2" fmla="*/ 0 h 727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77340" h="727710">
                    <a:moveTo>
                      <a:pt x="1577340" y="727710"/>
                    </a:moveTo>
                    <a:cubicBezTo>
                      <a:pt x="1460182" y="493077"/>
                      <a:pt x="1343025" y="258445"/>
                      <a:pt x="1080135" y="137160"/>
                    </a:cubicBezTo>
                    <a:cubicBezTo>
                      <a:pt x="817245" y="15875"/>
                      <a:pt x="179705" y="24447"/>
                      <a:pt x="0" y="0"/>
                    </a:cubicBezTo>
                  </a:path>
                </a:pathLst>
              </a:custGeom>
              <a:noFill/>
              <a:ln w="25400">
                <a:solidFill>
                  <a:schemeClr val="accent2">
                    <a:lumMod val="75000"/>
                  </a:schemeClr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2362200" y="1828797"/>
                <a:ext cx="2442210" cy="2065023"/>
              </a:xfrm>
              <a:custGeom>
                <a:avLst/>
                <a:gdLst>
                  <a:gd name="connsiteX0" fmla="*/ 2487930 w 2487930"/>
                  <a:gd name="connsiteY0" fmla="*/ 2061210 h 2061210"/>
                  <a:gd name="connsiteX1" fmla="*/ 1581150 w 2487930"/>
                  <a:gd name="connsiteY1" fmla="*/ 1337310 h 2061210"/>
                  <a:gd name="connsiteX2" fmla="*/ 979170 w 2487930"/>
                  <a:gd name="connsiteY2" fmla="*/ 400050 h 2061210"/>
                  <a:gd name="connsiteX3" fmla="*/ 0 w 2487930"/>
                  <a:gd name="connsiteY3" fmla="*/ 0 h 2061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7930" h="2061210">
                    <a:moveTo>
                      <a:pt x="2487930" y="2061210"/>
                    </a:moveTo>
                    <a:cubicBezTo>
                      <a:pt x="2160270" y="1837690"/>
                      <a:pt x="1832610" y="1614170"/>
                      <a:pt x="1581150" y="1337310"/>
                    </a:cubicBezTo>
                    <a:cubicBezTo>
                      <a:pt x="1329690" y="1060450"/>
                      <a:pt x="1242695" y="622935"/>
                      <a:pt x="979170" y="400050"/>
                    </a:cubicBezTo>
                    <a:cubicBezTo>
                      <a:pt x="715645" y="177165"/>
                      <a:pt x="160655" y="68580"/>
                      <a:pt x="0" y="0"/>
                    </a:cubicBezTo>
                  </a:path>
                </a:pathLst>
              </a:custGeom>
              <a:noFill/>
              <a:ln w="25400" cap="rnd">
                <a:solidFill>
                  <a:schemeClr val="accent2">
                    <a:lumMod val="75000"/>
                  </a:schemeClr>
                </a:solidFill>
                <a:headEnd type="none"/>
                <a:tailEnd type="none" w="lg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2362200" y="1828800"/>
                <a:ext cx="1066800" cy="1596390"/>
              </a:xfrm>
              <a:custGeom>
                <a:avLst/>
                <a:gdLst>
                  <a:gd name="connsiteX0" fmla="*/ 1108710 w 1108710"/>
                  <a:gd name="connsiteY0" fmla="*/ 1596390 h 1596390"/>
                  <a:gd name="connsiteX1" fmla="*/ 586740 w 1108710"/>
                  <a:gd name="connsiteY1" fmla="*/ 403860 h 1596390"/>
                  <a:gd name="connsiteX2" fmla="*/ 0 w 1108710"/>
                  <a:gd name="connsiteY2" fmla="*/ 0 h 159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8710" h="1596390">
                    <a:moveTo>
                      <a:pt x="1108710" y="1596390"/>
                    </a:moveTo>
                    <a:cubicBezTo>
                      <a:pt x="940117" y="1133157"/>
                      <a:pt x="771525" y="669925"/>
                      <a:pt x="586740" y="403860"/>
                    </a:cubicBezTo>
                    <a:cubicBezTo>
                      <a:pt x="401955" y="137795"/>
                      <a:pt x="200977" y="68897"/>
                      <a:pt x="0" y="0"/>
                    </a:cubicBezTo>
                  </a:path>
                </a:pathLst>
              </a:custGeom>
              <a:noFill/>
              <a:ln w="25400" cap="rnd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92" name="TextBox 91"/>
          <p:cNvSpPr txBox="1"/>
          <p:nvPr/>
        </p:nvSpPr>
        <p:spPr>
          <a:xfrm>
            <a:off x="6550151" y="19812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design-induced</a:t>
            </a:r>
          </a:p>
          <a:p>
            <a:pPr marL="0" marR="0" lvl="0" indent="0" algn="ctr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variation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-3049" y="19812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process</a:t>
            </a:r>
          </a:p>
          <a:p>
            <a:pPr marL="0" marR="0" lvl="0" indent="0" algn="ctr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variation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6553200" y="25908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localized error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0" y="25908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random error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6553200" y="4038600"/>
            <a:ext cx="2593849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online profiling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-76200" y="4038600"/>
            <a:ext cx="2740153" cy="685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error-correcting code</a:t>
            </a:r>
          </a:p>
        </p:txBody>
      </p:sp>
      <p:sp>
        <p:nvSpPr>
          <p:cNvPr id="98" name="Down Arrow 97"/>
          <p:cNvSpPr/>
          <p:nvPr/>
        </p:nvSpPr>
        <p:spPr>
          <a:xfrm>
            <a:off x="914400" y="3272790"/>
            <a:ext cx="762000" cy="689610"/>
          </a:xfrm>
          <a:prstGeom prst="downArrow">
            <a:avLst>
              <a:gd name="adj1" fmla="val 50000"/>
              <a:gd name="adj2" fmla="val 313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99" name="Down Arrow 98"/>
          <p:cNvSpPr/>
          <p:nvPr/>
        </p:nvSpPr>
        <p:spPr>
          <a:xfrm>
            <a:off x="7467600" y="3276600"/>
            <a:ext cx="762000" cy="689610"/>
          </a:xfrm>
          <a:prstGeom prst="downArrow">
            <a:avLst>
              <a:gd name="adj1" fmla="val 50000"/>
              <a:gd name="adj2" fmla="val 3131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01" name="Punchline"/>
          <p:cNvSpPr txBox="1"/>
          <p:nvPr/>
        </p:nvSpPr>
        <p:spPr>
          <a:xfrm>
            <a:off x="0" y="51816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Combine </a:t>
            </a:r>
            <a:r>
              <a:rPr kumimoji="0" lang="en-US" sz="3600" b="1" i="0" u="none" strike="noStrike" kern="1200" cap="none" spc="-10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error-correcting codes </a:t>
            </a: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&amp;</a:t>
            </a:r>
            <a:r>
              <a:rPr kumimoji="0" lang="en-US" sz="3600" b="1" i="0" u="none" strike="noStrike" kern="1200" cap="none" spc="-10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online profiling</a:t>
            </a:r>
          </a:p>
        </p:txBody>
      </p:sp>
      <p:sp>
        <p:nvSpPr>
          <p:cNvPr id="102" name="Punchline"/>
          <p:cNvSpPr txBox="1"/>
          <p:nvPr/>
        </p:nvSpPr>
        <p:spPr>
          <a:xfrm>
            <a:off x="0" y="5638800"/>
            <a:ext cx="9144000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n-US" sz="3600" b="1" i="0" u="none" strike="noStrike" kern="1200" cap="none" spc="-10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 Light"/>
                <a:ea typeface="+mn-ea"/>
                <a:cs typeface="+mn-cs"/>
                <a:sym typeface="Wingdings" panose="05000000000000000000" pitchFamily="2" charset="2"/>
              </a:rPr>
              <a:t>Reliably</a:t>
            </a: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  <a:sym typeface="Wingdings" panose="05000000000000000000" pitchFamily="2" charset="2"/>
              </a:rPr>
              <a:t> reduce DRAM latency</a:t>
            </a:r>
            <a:endParaRPr kumimoji="0" lang="en-US" sz="3600" b="0" i="0" u="none" strike="noStrike" kern="1200" cap="none" spc="-1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3432048" y="4724400"/>
            <a:ext cx="2663952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sense amplifier</a:t>
            </a:r>
          </a:p>
        </p:txBody>
      </p:sp>
      <p:sp>
        <p:nvSpPr>
          <p:cNvPr id="105" name="TextBox 104"/>
          <p:cNvSpPr txBox="1"/>
          <p:nvPr/>
        </p:nvSpPr>
        <p:spPr>
          <a:xfrm rot="5400000">
            <a:off x="1260348" y="2552700"/>
            <a:ext cx="2667000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wordline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driver</a:t>
            </a:r>
          </a:p>
        </p:txBody>
      </p:sp>
      <p:sp>
        <p:nvSpPr>
          <p:cNvPr id="104" name="Punchline"/>
          <p:cNvSpPr txBox="1"/>
          <p:nvPr/>
        </p:nvSpPr>
        <p:spPr>
          <a:xfrm>
            <a:off x="0" y="762000"/>
            <a:ext cx="5635752" cy="5334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esign-</a:t>
            </a:r>
            <a:r>
              <a:rPr kumimoji="0" lang="en-US" sz="3200" b="1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nduced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-</a:t>
            </a:r>
            <a:r>
              <a:rPr kumimoji="0" lang="en-US" sz="3200" b="1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ariation-</a:t>
            </a:r>
            <a:r>
              <a:rPr kumimoji="0" lang="en-US" sz="3200" b="1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</a:t>
            </a:r>
            <a:r>
              <a:rPr kumimoji="0" lang="en-US" sz="32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ware</a:t>
            </a:r>
          </a:p>
        </p:txBody>
      </p:sp>
    </p:spTree>
    <p:extLst>
      <p:ext uri="{BB962C8B-B14F-4D97-AF65-F5344CB8AC3E}">
        <p14:creationId xmlns:p14="http://schemas.microsoft.com/office/powerpoint/2010/main" val="1506991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7" grpId="0" animBg="1"/>
      <p:bldP spid="78" grpId="0" animBg="1"/>
      <p:bldP spid="70" grpId="0" animBg="1"/>
      <p:bldP spid="71" grpId="0" animBg="1"/>
      <p:bldP spid="72" grpId="0" animBg="1"/>
      <p:bldP spid="92" grpId="0"/>
      <p:bldP spid="93" grpId="0"/>
      <p:bldP spid="94" grpId="0"/>
      <p:bldP spid="95" grpId="0"/>
      <p:bldP spid="96" grpId="0"/>
      <p:bldP spid="97" grpId="0"/>
      <p:bldP spid="98" grpId="0" animBg="1"/>
      <p:bldP spid="99" grpId="0" animBg="1"/>
      <p:bldP spid="101" grpId="0"/>
      <p:bldP spid="102" grpId="0"/>
      <p:bldP spid="104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Title 1"/>
          <p:cNvSpPr txBox="1">
            <a:spLocks/>
          </p:cNvSpPr>
          <p:nvPr/>
        </p:nvSpPr>
        <p:spPr>
          <a:xfrm>
            <a:off x="-76200" y="152401"/>
            <a:ext cx="9296400" cy="76199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-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j-ea"/>
                <a:cs typeface="+mj-cs"/>
              </a:rPr>
              <a:t>DIVA-DRAM Reduces Latency</a:t>
            </a:r>
            <a:endParaRPr kumimoji="0" lang="en-US" sz="5400" b="1" i="0" u="none" strike="noStrike" kern="1200" cap="none" spc="-6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j-ea"/>
              <a:cs typeface="+mj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71599" y="990600"/>
            <a:ext cx="3228815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Read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10200" y="990600"/>
            <a:ext cx="3228815" cy="4572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Write</a:t>
            </a:r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/>
          </p:nvPr>
        </p:nvGraphicFramePr>
        <p:xfrm>
          <a:off x="456116" y="1219200"/>
          <a:ext cx="4268283" cy="4191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/>
          <p:cNvSpPr txBox="1"/>
          <p:nvPr/>
        </p:nvSpPr>
        <p:spPr>
          <a:xfrm rot="16200000">
            <a:off x="-800099" y="2628900"/>
            <a:ext cx="2743200" cy="3810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Latency Reduction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534893" y="4370070"/>
            <a:ext cx="398932" cy="234696"/>
            <a:chOff x="3531083" y="4522470"/>
            <a:chExt cx="398932" cy="234696"/>
          </a:xfrm>
        </p:grpSpPr>
        <p:sp>
          <p:nvSpPr>
            <p:cNvPr id="13" name="Punchline"/>
            <p:cNvSpPr txBox="1"/>
            <p:nvPr/>
          </p:nvSpPr>
          <p:spPr>
            <a:xfrm>
              <a:off x="3555848" y="4522470"/>
              <a:ext cx="374167" cy="23469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" name="Punchline"/>
            <p:cNvSpPr txBox="1"/>
            <p:nvPr/>
          </p:nvSpPr>
          <p:spPr>
            <a:xfrm>
              <a:off x="3531083" y="4522470"/>
              <a:ext cx="374167" cy="23469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-10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DIVA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514600" y="4370070"/>
            <a:ext cx="398932" cy="234696"/>
            <a:chOff x="3531083" y="4522470"/>
            <a:chExt cx="398932" cy="234696"/>
          </a:xfrm>
        </p:grpSpPr>
        <p:sp>
          <p:nvSpPr>
            <p:cNvPr id="16" name="Punchline"/>
            <p:cNvSpPr txBox="1"/>
            <p:nvPr/>
          </p:nvSpPr>
          <p:spPr>
            <a:xfrm>
              <a:off x="3555848" y="4522470"/>
              <a:ext cx="374167" cy="23469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-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7" name="Punchline"/>
            <p:cNvSpPr txBox="1"/>
            <p:nvPr/>
          </p:nvSpPr>
          <p:spPr>
            <a:xfrm>
              <a:off x="3531083" y="4522470"/>
              <a:ext cx="374167" cy="23469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-10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rPr>
                <a:t>DIVA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509467" y="1219200"/>
            <a:ext cx="4114800" cy="4191000"/>
            <a:chOff x="4509467" y="1371600"/>
            <a:chExt cx="4114800" cy="4191000"/>
          </a:xfrm>
        </p:grpSpPr>
        <p:graphicFrame>
          <p:nvGraphicFramePr>
            <p:cNvPr id="10" name="Chart 9"/>
            <p:cNvGraphicFramePr>
              <a:graphicFrameLocks/>
            </p:cNvGraphicFramePr>
            <p:nvPr>
              <p:extLst/>
            </p:nvPr>
          </p:nvGraphicFramePr>
          <p:xfrm>
            <a:off x="4509467" y="1371600"/>
            <a:ext cx="4114800" cy="4191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pSp>
          <p:nvGrpSpPr>
            <p:cNvPr id="18" name="Group 17"/>
            <p:cNvGrpSpPr/>
            <p:nvPr/>
          </p:nvGrpSpPr>
          <p:grpSpPr>
            <a:xfrm>
              <a:off x="7525868" y="4511040"/>
              <a:ext cx="398932" cy="234696"/>
              <a:chOff x="3531083" y="4522470"/>
              <a:chExt cx="398932" cy="234696"/>
            </a:xfrm>
          </p:grpSpPr>
          <p:sp>
            <p:nvSpPr>
              <p:cNvPr id="19" name="Punchline"/>
              <p:cNvSpPr txBox="1"/>
              <p:nvPr/>
            </p:nvSpPr>
            <p:spPr>
              <a:xfrm>
                <a:off x="3555848" y="4522470"/>
                <a:ext cx="374167" cy="23469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-10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0" name="Punchline"/>
              <p:cNvSpPr txBox="1"/>
              <p:nvPr/>
            </p:nvSpPr>
            <p:spPr>
              <a:xfrm>
                <a:off x="3531083" y="4522470"/>
                <a:ext cx="374167" cy="23469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-10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 Light"/>
                    <a:ea typeface="+mn-ea"/>
                    <a:cs typeface="+mn-cs"/>
                  </a:rPr>
                  <a:t>DIVA</a:t>
                </a: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6505575" y="4511040"/>
              <a:ext cx="398932" cy="234696"/>
              <a:chOff x="3531083" y="4522470"/>
              <a:chExt cx="398932" cy="234696"/>
            </a:xfrm>
          </p:grpSpPr>
          <p:sp>
            <p:nvSpPr>
              <p:cNvPr id="22" name="Punchline"/>
              <p:cNvSpPr txBox="1"/>
              <p:nvPr/>
            </p:nvSpPr>
            <p:spPr>
              <a:xfrm>
                <a:off x="3555848" y="4522470"/>
                <a:ext cx="374167" cy="23469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-10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 Light"/>
                  <a:ea typeface="+mn-ea"/>
                  <a:cs typeface="+mn-cs"/>
                </a:endParaRPr>
              </a:p>
            </p:txBody>
          </p:sp>
          <p:sp>
            <p:nvSpPr>
              <p:cNvPr id="23" name="Punchline"/>
              <p:cNvSpPr txBox="1"/>
              <p:nvPr/>
            </p:nvSpPr>
            <p:spPr>
              <a:xfrm>
                <a:off x="3531083" y="4522470"/>
                <a:ext cx="374167" cy="23469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-10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 Light"/>
                    <a:ea typeface="+mn-ea"/>
                    <a:cs typeface="+mn-cs"/>
                  </a:rPr>
                  <a:t>DIVA</a:t>
                </a:r>
              </a:p>
            </p:txBody>
          </p:sp>
        </p:grpSp>
      </p:grpSp>
      <p:sp>
        <p:nvSpPr>
          <p:cNvPr id="24" name="Punchline"/>
          <p:cNvSpPr txBox="1"/>
          <p:nvPr/>
        </p:nvSpPr>
        <p:spPr>
          <a:xfrm>
            <a:off x="0" y="5166320"/>
            <a:ext cx="9144000" cy="1143000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DIVA-DRAM </a:t>
            </a:r>
            <a:r>
              <a:rPr kumimoji="0" lang="en-US" sz="3600" b="1" i="1" u="none" strike="noStrike" kern="1200" cap="none" spc="-1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reduces latency more aggressively</a:t>
            </a:r>
            <a:br>
              <a:rPr kumimoji="0" lang="en-US" sz="3600" b="1" i="1" u="none" strike="noStrike" kern="1200" cap="none" spc="-1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US" sz="3600" b="0" i="0" u="none" strike="noStrike" kern="1200" cap="none" spc="-1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and uses ECC to correct random slow cells</a:t>
            </a:r>
          </a:p>
        </p:txBody>
      </p:sp>
    </p:spTree>
    <p:extLst>
      <p:ext uri="{BB962C8B-B14F-4D97-AF65-F5344CB8AC3E}">
        <p14:creationId xmlns:p14="http://schemas.microsoft.com/office/powerpoint/2010/main" val="199573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Graphic spid="9" grpId="0">
        <p:bldSub>
          <a:bldChart bld="category"/>
        </p:bldSub>
      </p:bldGraphic>
      <p:bldP spid="24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/>
              <a:t>Design-Induced Latency Variation in DRAM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915400" cy="5193723"/>
          </a:xfrm>
        </p:spPr>
        <p:txBody>
          <a:bodyPr/>
          <a:lstStyle/>
          <a:p>
            <a:r>
              <a:rPr lang="en-US" sz="2000" dirty="0" err="1"/>
              <a:t>Donghyuk</a:t>
            </a:r>
            <a:r>
              <a:rPr lang="en-US" sz="2000" dirty="0"/>
              <a:t> Lee, Samira Khan, Lavanya Subramanian,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</a:t>
            </a:r>
            <a:r>
              <a:rPr lang="en-US" sz="2000" dirty="0" err="1"/>
              <a:t>Rachata</a:t>
            </a:r>
            <a:r>
              <a:rPr lang="en-US" sz="2000" dirty="0"/>
              <a:t> </a:t>
            </a:r>
            <a:r>
              <a:rPr lang="en-US" sz="2000" dirty="0" err="1"/>
              <a:t>Ausavarungnirun</a:t>
            </a:r>
            <a:r>
              <a:rPr lang="en-US" sz="2000" dirty="0"/>
              <a:t>, Gennady Pekhimenko, </a:t>
            </a:r>
            <a:r>
              <a:rPr lang="en-US" sz="2000" dirty="0" err="1"/>
              <a:t>Vivek</a:t>
            </a:r>
            <a:r>
              <a:rPr lang="en-US" sz="2000" dirty="0"/>
              <a:t> Seshadri, and </a:t>
            </a:r>
            <a:r>
              <a:rPr lang="en-US" sz="2000" u="sng" dirty="0"/>
              <a:t>Onur Mutlu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"Design-Induced Latency Variation in Modern DRAM Chips: Characterization, Analysis, and Latency Reduction Mechanisms"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ACM International Conference on Measurement and Modeling of Computer Systems</a:t>
            </a:r>
            <a:r>
              <a:rPr lang="en-US" sz="2000" i="1" dirty="0"/>
              <a:t> (</a:t>
            </a:r>
            <a:r>
              <a:rPr lang="en-US" sz="2000" b="1" i="1" dirty="0"/>
              <a:t>SIGMETRICS</a:t>
            </a:r>
            <a:r>
              <a:rPr lang="en-US" sz="2000" i="1" dirty="0"/>
              <a:t>)</a:t>
            </a:r>
            <a:r>
              <a:rPr lang="en-US" sz="2000" dirty="0"/>
              <a:t>, Urbana-Champaign, IL, USA, June 2017.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752C56-4F8A-824F-A263-2404B5D536A2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184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837964"/>
            <a:ext cx="9144000" cy="2543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0791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685800" y="1124744"/>
            <a:ext cx="7924800" cy="1752600"/>
          </a:xfrm>
        </p:spPr>
        <p:txBody>
          <a:bodyPr/>
          <a:lstStyle/>
          <a:p>
            <a:r>
              <a:rPr lang="en-US" dirty="0"/>
              <a:t>Voltron: Exploiting the </a:t>
            </a:r>
            <a:br>
              <a:rPr lang="en-US" dirty="0"/>
            </a:br>
            <a:r>
              <a:rPr lang="en-US" dirty="0"/>
              <a:t>	Voltage-Latency-Reliability 					Relationship</a:t>
            </a:r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9780211"/>
      </p:ext>
    </p:extLst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Executive Summary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r>
              <a:rPr lang="en-US" sz="2300" spc="-20" dirty="0">
                <a:solidFill>
                  <a:srgbClr val="FF4136"/>
                </a:solidFill>
              </a:rPr>
              <a:t>DRAM (memory) power is significant in today’s systems</a:t>
            </a:r>
          </a:p>
          <a:p>
            <a:pPr lvl="1"/>
            <a:r>
              <a:rPr lang="en-US" sz="2000" dirty="0"/>
              <a:t>Existing low-voltage DRAM reduces voltage </a:t>
            </a:r>
            <a:r>
              <a:rPr lang="en-US" sz="2000" b="1" dirty="0"/>
              <a:t>conservatively</a:t>
            </a:r>
          </a:p>
          <a:p>
            <a:pPr lvl="1"/>
            <a:endParaRPr lang="en-US" sz="1000" b="1" dirty="0"/>
          </a:p>
          <a:p>
            <a:r>
              <a:rPr lang="en-US" sz="2300" u="sng" dirty="0"/>
              <a:t>Goal</a:t>
            </a:r>
            <a:r>
              <a:rPr lang="en-US" sz="2300" dirty="0"/>
              <a:t>: Understand and exploit the reliability and latency behavior of real DRAM chips under</a:t>
            </a:r>
            <a:r>
              <a:rPr lang="en-US" sz="2300" b="1" i="1" dirty="0"/>
              <a:t> aggressive reduced-voltage operation</a:t>
            </a:r>
          </a:p>
          <a:p>
            <a:endParaRPr lang="en-US" sz="1000" dirty="0"/>
          </a:p>
          <a:p>
            <a:r>
              <a:rPr lang="en-US" sz="2300" u="sng" dirty="0"/>
              <a:t>Key experimental observations</a:t>
            </a:r>
            <a:r>
              <a:rPr lang="en-US" sz="2300" dirty="0"/>
              <a:t>:</a:t>
            </a:r>
          </a:p>
          <a:p>
            <a:pPr lvl="1"/>
            <a:r>
              <a:rPr lang="en-US" sz="2000" dirty="0">
                <a:solidFill>
                  <a:srgbClr val="FF4136"/>
                </a:solidFill>
              </a:rPr>
              <a:t>Huge voltage margin -- Errors occur beyond some voltage</a:t>
            </a:r>
          </a:p>
          <a:p>
            <a:pPr lvl="1"/>
            <a:r>
              <a:rPr lang="en-US" sz="2000" dirty="0"/>
              <a:t>Errors exhibit </a:t>
            </a:r>
            <a:r>
              <a:rPr lang="en-US" sz="2000" dirty="0">
                <a:solidFill>
                  <a:srgbClr val="0070C0"/>
                </a:solidFill>
              </a:rPr>
              <a:t>spatial locality</a:t>
            </a:r>
          </a:p>
          <a:p>
            <a:pPr lvl="1"/>
            <a:r>
              <a:rPr lang="en-US" sz="2000" dirty="0">
                <a:solidFill>
                  <a:srgbClr val="0070C0"/>
                </a:solidFill>
              </a:rPr>
              <a:t>Higher operation latency mitigates voltage-induced errors</a:t>
            </a:r>
          </a:p>
          <a:p>
            <a:pPr lvl="1"/>
            <a:endParaRPr lang="en-US" sz="1000" dirty="0"/>
          </a:p>
          <a:p>
            <a:r>
              <a:rPr lang="en-US" sz="2300" b="1" u="sng" dirty="0">
                <a:solidFill>
                  <a:srgbClr val="0070C0"/>
                </a:solidFill>
              </a:rPr>
              <a:t>Voltron</a:t>
            </a:r>
            <a:r>
              <a:rPr lang="en-US" sz="2300" dirty="0"/>
              <a:t>: A new DRAM energy reduction mechanism </a:t>
            </a:r>
          </a:p>
          <a:p>
            <a:pPr lvl="1"/>
            <a:r>
              <a:rPr lang="en-US" sz="2000" dirty="0"/>
              <a:t>Reduce DRAM voltage </a:t>
            </a:r>
            <a:r>
              <a:rPr lang="en-US" sz="2000" b="1" dirty="0"/>
              <a:t>without introducing errors </a:t>
            </a:r>
          </a:p>
          <a:p>
            <a:pPr lvl="1"/>
            <a:r>
              <a:rPr lang="en-US" sz="2000" dirty="0"/>
              <a:t>Use a </a:t>
            </a:r>
            <a:r>
              <a:rPr lang="en-US" sz="2000" b="1" dirty="0"/>
              <a:t>regression model </a:t>
            </a:r>
            <a:r>
              <a:rPr lang="en-US" sz="2000" dirty="0"/>
              <a:t>to select voltage that does not degrade performance beyond a chosen target </a:t>
            </a:r>
            <a:r>
              <a:rPr lang="en-US" sz="2000" dirty="0">
                <a:sym typeface="Wingdings"/>
              </a:rPr>
              <a:t> </a:t>
            </a:r>
            <a:r>
              <a:rPr lang="en-US" sz="2000" dirty="0">
                <a:solidFill>
                  <a:schemeClr val="accent3">
                    <a:lumMod val="50000"/>
                  </a:schemeClr>
                </a:solidFill>
                <a:sym typeface="Wingdings"/>
              </a:rPr>
              <a:t>7.3% system energy reduction</a:t>
            </a:r>
            <a:endParaRPr lang="en-US" sz="2000" dirty="0">
              <a:solidFill>
                <a:schemeClr val="accent3">
                  <a:lumMod val="50000"/>
                </a:schemeClr>
              </a:solidFill>
            </a:endParaRP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F32364-6BA0-48AA-B029-3ED2192016FC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186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808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0528" y="152400"/>
            <a:ext cx="9144000" cy="1066800"/>
          </a:xfrm>
        </p:spPr>
        <p:txBody>
          <a:bodyPr/>
          <a:lstStyle/>
          <a:p>
            <a:r>
              <a:rPr lang="en-US" sz="3800" dirty="0"/>
              <a:t>Analysis of Latency-Voltage in DRAM Chips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80728"/>
            <a:ext cx="8915400" cy="5193723"/>
          </a:xfrm>
        </p:spPr>
        <p:txBody>
          <a:bodyPr/>
          <a:lstStyle/>
          <a:p>
            <a:r>
              <a:rPr lang="en-US" sz="2000" dirty="0"/>
              <a:t>Kevin Chang, A. </a:t>
            </a:r>
            <a:r>
              <a:rPr lang="en-US" sz="2000" dirty="0" err="1"/>
              <a:t>Giray</a:t>
            </a:r>
            <a:r>
              <a:rPr lang="en-US" sz="2000" dirty="0"/>
              <a:t> </a:t>
            </a:r>
            <a:r>
              <a:rPr lang="en-US" sz="2000" dirty="0" err="1"/>
              <a:t>Yaglikci</a:t>
            </a:r>
            <a:r>
              <a:rPr lang="en-US" sz="2000" dirty="0"/>
              <a:t>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</a:t>
            </a:r>
            <a:r>
              <a:rPr lang="en-US" sz="2000" dirty="0" err="1"/>
              <a:t>Aditya</a:t>
            </a:r>
            <a:r>
              <a:rPr lang="en-US" sz="2000" dirty="0"/>
              <a:t> </a:t>
            </a:r>
            <a:r>
              <a:rPr lang="en-US" sz="2000" dirty="0" err="1"/>
              <a:t>Agrawal</a:t>
            </a:r>
            <a:r>
              <a:rPr lang="en-US" sz="2000" dirty="0"/>
              <a:t>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</a:t>
            </a:r>
            <a:r>
              <a:rPr lang="en-US" sz="2000" dirty="0" err="1"/>
              <a:t>Abhijith</a:t>
            </a:r>
            <a:r>
              <a:rPr lang="en-US" sz="2000" dirty="0"/>
              <a:t> </a:t>
            </a:r>
            <a:r>
              <a:rPr lang="en-US" sz="2000" dirty="0" err="1"/>
              <a:t>Kashyap</a:t>
            </a:r>
            <a:r>
              <a:rPr lang="en-US" sz="2000" dirty="0"/>
              <a:t>, </a:t>
            </a:r>
            <a:r>
              <a:rPr lang="en-US" sz="2000" dirty="0" err="1"/>
              <a:t>Donghyuk</a:t>
            </a:r>
            <a:r>
              <a:rPr lang="en-US" sz="2000" dirty="0"/>
              <a:t> Lee, Mike O'Connor, Hasan Hassan, and </a:t>
            </a:r>
            <a:r>
              <a:rPr lang="en-US" sz="2000" u="sng" dirty="0"/>
              <a:t>Onur Mutlu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"Understanding Reduced-Voltage Operation in Modern DRAM Devices: Experimental Characterization, Analysis, and Mechanisms"</a:t>
            </a:r>
            <a:r>
              <a:rPr lang="en-US" sz="2000" dirty="0"/>
              <a:t> 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ACM International Conference on Measurement and Modeling of Computer Systems</a:t>
            </a:r>
            <a:r>
              <a:rPr lang="en-US" sz="2000" i="1" dirty="0"/>
              <a:t> (</a:t>
            </a:r>
            <a:r>
              <a:rPr lang="en-US" sz="2000" b="1" i="1" dirty="0"/>
              <a:t>SIGMETRICS</a:t>
            </a:r>
            <a:r>
              <a:rPr lang="en-US" sz="2000" i="1" dirty="0"/>
              <a:t>)</a:t>
            </a:r>
            <a:r>
              <a:rPr lang="en-US" sz="2000" dirty="0"/>
              <a:t>, Urbana-Champaign, IL, USA, June 2017.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752C56-4F8A-824F-A263-2404B5D536A2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187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372785"/>
            <a:ext cx="9144000" cy="1864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17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And, What If </a:t>
            </a:r>
            <a:r>
              <a:rPr lang="is-IS" dirty="0"/>
              <a:t>…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is-IS" dirty="0">
                <a:solidFill>
                  <a:srgbClr val="FF0000"/>
                </a:solidFill>
              </a:rPr>
              <a:t>… we can sacrifice reliability of some data to access it with even lower latency?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7175128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7544" y="3750742"/>
            <a:ext cx="8208912" cy="614362"/>
          </a:xfrm>
        </p:spPr>
        <p:txBody>
          <a:bodyPr>
            <a:noAutofit/>
          </a:bodyPr>
          <a:lstStyle/>
          <a:p>
            <a:r>
              <a:rPr lang="en-US" sz="2200" dirty="0"/>
              <a:t>Onur Mutlu</a:t>
            </a:r>
          </a:p>
          <a:p>
            <a:r>
              <a:rPr lang="en-US" sz="2200" dirty="0">
                <a:hlinkClick r:id="rId3"/>
              </a:rPr>
              <a:t>omutlu@gmail.com</a:t>
            </a:r>
            <a:r>
              <a:rPr lang="en-US" sz="2200" dirty="0"/>
              <a:t> </a:t>
            </a:r>
          </a:p>
          <a:p>
            <a:r>
              <a:rPr lang="en-US" sz="2200" dirty="0">
                <a:hlinkClick r:id="rId4"/>
              </a:rPr>
              <a:t>https://people.inf.ethz.ch/omutlu</a:t>
            </a:r>
            <a:endParaRPr lang="en-US" sz="2200" dirty="0"/>
          </a:p>
          <a:p>
            <a:r>
              <a:rPr lang="en-US" sz="2200" dirty="0"/>
              <a:t>January 31, 2018</a:t>
            </a:r>
          </a:p>
          <a:p>
            <a:endParaRPr lang="en-US" sz="2200" dirty="0"/>
          </a:p>
          <a:p>
            <a:pPr algn="l"/>
            <a:endParaRPr lang="en-US" sz="2200" dirty="0"/>
          </a:p>
        </p:txBody>
      </p:sp>
      <p:pic>
        <p:nvPicPr>
          <p:cNvPr id="7" name="Picture 6" descr="safari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79512" y="6453336"/>
            <a:ext cx="1080120" cy="312522"/>
          </a:xfrm>
          <a:prstGeom prst="rect">
            <a:avLst/>
          </a:prstGeom>
        </p:spPr>
      </p:pic>
      <p:pic>
        <p:nvPicPr>
          <p:cNvPr id="11" name="Picture 18" descr="logo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4" y="5229200"/>
            <a:ext cx="1387508" cy="11521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/>
          <p:cNvSpPr>
            <a:spLocks noGrp="1"/>
          </p:cNvSpPr>
          <p:nvPr>
            <p:ph type="ctrTitle"/>
          </p:nvPr>
        </p:nvSpPr>
        <p:spPr>
          <a:xfrm>
            <a:off x="438472" y="1556792"/>
            <a:ext cx="8382000" cy="2201416"/>
          </a:xfrm>
        </p:spPr>
        <p:txBody>
          <a:bodyPr>
            <a:normAutofit/>
          </a:bodyPr>
          <a:lstStyle/>
          <a:p>
            <a:pPr algn="ctr"/>
            <a:r>
              <a:rPr lang="en-US" sz="4400" dirty="0"/>
              <a:t>SAFARI Group:</a:t>
            </a:r>
            <a:br>
              <a:rPr lang="en-US" sz="4400" dirty="0"/>
            </a:br>
            <a:r>
              <a:rPr lang="en-US" sz="4400" dirty="0"/>
              <a:t>Research Introduction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10" name="Picture 2" descr="ETH Zurich short logo, black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82" t="19970" r="7940" b="18111"/>
          <a:stretch/>
        </p:blipFill>
        <p:spPr bwMode="auto">
          <a:xfrm>
            <a:off x="3189617" y="5805264"/>
            <a:ext cx="2750535" cy="7837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107008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Problem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988840"/>
            <a:ext cx="8610600" cy="4876800"/>
          </a:xfrm>
        </p:spPr>
        <p:txBody>
          <a:bodyPr/>
          <a:lstStyle/>
          <a:p>
            <a:pPr marL="0" indent="0" algn="ctr">
              <a:buNone/>
            </a:pPr>
            <a:r>
              <a:rPr lang="en-US" sz="5000" dirty="0">
                <a:solidFill>
                  <a:srgbClr val="FF0000"/>
                </a:solidFill>
              </a:rPr>
              <a:t>Processing</a:t>
            </a:r>
            <a:r>
              <a:rPr lang="en-US" sz="5000" dirty="0"/>
              <a:t> of data </a:t>
            </a:r>
          </a:p>
          <a:p>
            <a:pPr marL="0" indent="0" algn="ctr">
              <a:buNone/>
            </a:pPr>
            <a:r>
              <a:rPr lang="en-US" sz="5000" dirty="0"/>
              <a:t>is performed </a:t>
            </a:r>
          </a:p>
          <a:p>
            <a:pPr marL="0" indent="0" algn="ctr">
              <a:buNone/>
            </a:pPr>
            <a:r>
              <a:rPr lang="en-US" sz="5000" dirty="0">
                <a:solidFill>
                  <a:srgbClr val="FF0000"/>
                </a:solidFill>
              </a:rPr>
              <a:t>far away from the data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1051577"/>
      </p:ext>
    </p:extLst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Brief Self Introduction</a:t>
            </a:r>
          </a:p>
        </p:txBody>
      </p:sp>
      <p:sp>
        <p:nvSpPr>
          <p:cNvPr id="21506" name="Content Placeholder 2"/>
          <p:cNvSpPr>
            <a:spLocks noGrp="1"/>
          </p:cNvSpPr>
          <p:nvPr>
            <p:ph idx="1"/>
          </p:nvPr>
        </p:nvSpPr>
        <p:spPr>
          <a:xfrm>
            <a:off x="0" y="862013"/>
            <a:ext cx="9144000" cy="5194300"/>
          </a:xfrm>
        </p:spPr>
        <p:txBody>
          <a:bodyPr/>
          <a:lstStyle/>
          <a:p>
            <a:r>
              <a:rPr lang="en-US" sz="2200" dirty="0">
                <a:latin typeface="Tahoma" charset="0"/>
                <a:ea typeface="ＭＳ Ｐゴシック" charset="0"/>
                <a:cs typeface="ＭＳ Ｐゴシック" charset="0"/>
              </a:rPr>
              <a:t>Onur Mutlu</a:t>
            </a:r>
          </a:p>
          <a:p>
            <a:pPr lvl="1"/>
            <a:r>
              <a:rPr lang="en-US" sz="1800" dirty="0">
                <a:latin typeface="Tahoma" charset="0"/>
                <a:ea typeface="ＭＳ Ｐゴシック" charset="0"/>
              </a:rPr>
              <a:t>Professor @ ETH Zurich CS, since September’15, started May’16 </a:t>
            </a:r>
          </a:p>
          <a:p>
            <a:pPr lvl="1"/>
            <a:r>
              <a:rPr lang="en-US" sz="1800" dirty="0">
                <a:latin typeface="Tahoma" charset="0"/>
                <a:ea typeface="ＭＳ Ｐゴシック" charset="0"/>
              </a:rPr>
              <a:t>Strecker Professor @ Carnegie Mellon University ECE (CS), 2009-2016, 2016-</a:t>
            </a:r>
            <a:r>
              <a:rPr lang="is-IS" sz="1800" dirty="0">
                <a:latin typeface="Tahoma" charset="0"/>
                <a:ea typeface="ＭＳ Ｐゴシック" charset="0"/>
              </a:rPr>
              <a:t>…</a:t>
            </a:r>
            <a:endParaRPr lang="en-US" sz="1800" dirty="0">
              <a:latin typeface="Tahoma" charset="0"/>
              <a:ea typeface="ＭＳ Ｐゴシック" charset="0"/>
            </a:endParaRPr>
          </a:p>
          <a:p>
            <a:pPr lvl="1"/>
            <a:r>
              <a:rPr lang="en-US" sz="1800" dirty="0">
                <a:latin typeface="Tahoma" charset="0"/>
                <a:ea typeface="ＭＳ Ｐゴシック" charset="0"/>
              </a:rPr>
              <a:t>PhD from UT-Austin, worked @ Google, VMware, Microsoft Research, Intel, AMD</a:t>
            </a:r>
          </a:p>
          <a:p>
            <a:pPr lvl="1"/>
            <a:r>
              <a:rPr lang="en-US" sz="1800" dirty="0">
                <a:latin typeface="Tahoma" charset="0"/>
                <a:ea typeface="ＭＳ Ｐゴシック" charset="0"/>
                <a:hlinkClick r:id="rId2"/>
              </a:rPr>
              <a:t>https://people.inf.ethz.ch/omutlu/</a:t>
            </a:r>
            <a:endParaRPr lang="en-US" sz="1800" dirty="0">
              <a:latin typeface="Tahoma" charset="0"/>
              <a:ea typeface="ＭＳ Ｐゴシック" charset="0"/>
            </a:endParaRPr>
          </a:p>
          <a:p>
            <a:pPr lvl="1"/>
            <a:r>
              <a:rPr lang="en-US" sz="1800" dirty="0">
                <a:latin typeface="Tahoma" charset="0"/>
                <a:ea typeface="ＭＳ Ｐゴシック" charset="0"/>
                <a:hlinkClick r:id="rId3"/>
              </a:rPr>
              <a:t>omutlu@gmail.com</a:t>
            </a:r>
            <a:r>
              <a:rPr lang="en-US" sz="1800" dirty="0">
                <a:latin typeface="Tahoma" charset="0"/>
                <a:ea typeface="ＭＳ Ｐゴシック" charset="0"/>
              </a:rPr>
              <a:t> (Best way to reach me) </a:t>
            </a:r>
          </a:p>
          <a:p>
            <a:pPr lvl="1"/>
            <a:r>
              <a:rPr lang="en-US" sz="1800" dirty="0">
                <a:latin typeface="Tahoma" charset="0"/>
                <a:ea typeface="ＭＳ Ｐゴシック" charset="0"/>
              </a:rPr>
              <a:t>Publications: </a:t>
            </a:r>
            <a:r>
              <a:rPr lang="en-US" sz="1800" dirty="0">
                <a:latin typeface="Tahoma" charset="0"/>
                <a:ea typeface="ＭＳ Ｐゴシック" charset="0"/>
                <a:hlinkClick r:id="rId4"/>
              </a:rPr>
              <a:t>https://people.inf.ethz.ch/omutlu/projects.htm</a:t>
            </a:r>
            <a:r>
              <a:rPr lang="en-US" sz="1800" dirty="0">
                <a:latin typeface="Tahoma" charset="0"/>
                <a:ea typeface="ＭＳ Ｐゴシック" charset="0"/>
              </a:rPr>
              <a:t> </a:t>
            </a:r>
          </a:p>
          <a:p>
            <a:pPr lvl="1"/>
            <a:endParaRPr lang="en-US" sz="700" dirty="0">
              <a:latin typeface="Tahoma" charset="0"/>
              <a:ea typeface="ＭＳ Ｐゴシック" charset="0"/>
            </a:endParaRPr>
          </a:p>
          <a:p>
            <a:r>
              <a:rPr lang="en-US" sz="2200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Research, Education, Consulting </a:t>
            </a:r>
            <a:r>
              <a:rPr lang="en-US" sz="2200" dirty="0">
                <a:latin typeface="Tahoma" charset="0"/>
                <a:ea typeface="ＭＳ Ｐゴシック" charset="0"/>
                <a:cs typeface="ＭＳ Ｐゴシック" charset="0"/>
              </a:rPr>
              <a:t>in</a:t>
            </a:r>
          </a:p>
          <a:p>
            <a:pPr lvl="1">
              <a:defRPr/>
            </a:pPr>
            <a:r>
              <a:rPr lang="en-US" sz="1800" dirty="0">
                <a:solidFill>
                  <a:srgbClr val="0000FF"/>
                </a:solidFill>
                <a:latin typeface="Tahoma" charset="0"/>
                <a:ea typeface="ＭＳ Ｐゴシック" charset="0"/>
              </a:rPr>
              <a:t>Computer architecture and systems, bioinformatics</a:t>
            </a:r>
          </a:p>
          <a:p>
            <a:pPr lvl="1">
              <a:defRPr/>
            </a:pPr>
            <a:r>
              <a:rPr lang="en-US" sz="1800" dirty="0">
                <a:latin typeface="Tahoma" charset="0"/>
                <a:ea typeface="ＭＳ Ｐゴシック" charset="0"/>
              </a:rPr>
              <a:t>Memory and storage systems, emerging technologies</a:t>
            </a:r>
          </a:p>
          <a:p>
            <a:pPr lvl="1">
              <a:defRPr/>
            </a:pPr>
            <a:r>
              <a:rPr lang="en-US" sz="1800" dirty="0">
                <a:latin typeface="Tahoma" charset="0"/>
                <a:ea typeface="ＭＳ Ｐゴシック" charset="0"/>
              </a:rPr>
              <a:t>Many-core systems, heterogeneous systems, core design</a:t>
            </a:r>
          </a:p>
          <a:p>
            <a:pPr lvl="1">
              <a:defRPr/>
            </a:pPr>
            <a:r>
              <a:rPr lang="en-US" sz="1800" dirty="0">
                <a:latin typeface="Tahoma" charset="0"/>
                <a:ea typeface="ＭＳ Ｐゴシック" charset="0"/>
              </a:rPr>
              <a:t>Interconnects</a:t>
            </a:r>
          </a:p>
          <a:p>
            <a:pPr lvl="1">
              <a:defRPr/>
            </a:pPr>
            <a:r>
              <a:rPr lang="en-US" sz="1800" dirty="0">
                <a:latin typeface="Tahoma" charset="0"/>
                <a:ea typeface="ＭＳ Ｐゴシック" charset="0"/>
              </a:rPr>
              <a:t>Hardware/software interaction and co-design (PL, OS, Architecture)</a:t>
            </a:r>
          </a:p>
          <a:p>
            <a:pPr lvl="1">
              <a:defRPr/>
            </a:pPr>
            <a:r>
              <a:rPr lang="en-US" sz="1800" dirty="0">
                <a:latin typeface="Tahoma" charset="0"/>
                <a:ea typeface="ＭＳ Ｐゴシック" charset="0"/>
              </a:rPr>
              <a:t>Predictable and QoS-aware systems</a:t>
            </a:r>
          </a:p>
          <a:p>
            <a:pPr lvl="1">
              <a:defRPr/>
            </a:pPr>
            <a:r>
              <a:rPr lang="en-US" sz="1800" dirty="0">
                <a:latin typeface="Tahoma" charset="0"/>
                <a:ea typeface="ＭＳ Ｐゴシック" charset="0"/>
              </a:rPr>
              <a:t>Hardware fault tolerance and security</a:t>
            </a:r>
          </a:p>
          <a:p>
            <a:pPr lvl="1"/>
            <a:r>
              <a:rPr lang="en-US" sz="1800" dirty="0">
                <a:latin typeface="Tahoma" charset="0"/>
                <a:ea typeface="ＭＳ Ｐゴシック" charset="0"/>
              </a:rPr>
              <a:t>Algorithms and architectures for genome analysis</a:t>
            </a:r>
          </a:p>
          <a:p>
            <a:pPr lvl="1"/>
            <a:r>
              <a:rPr lang="en-US" sz="1800" dirty="0">
                <a:latin typeface="Tahoma" charset="0"/>
                <a:ea typeface="ＭＳ Ｐゴシック" charset="0"/>
              </a:rPr>
              <a:t>…</a:t>
            </a:r>
          </a:p>
          <a:p>
            <a:pPr lvl="1"/>
            <a:endParaRPr lang="en-US" dirty="0">
              <a:latin typeface="Tahoma" charset="0"/>
              <a:ea typeface="ＭＳ Ｐゴシック" charset="0"/>
            </a:endParaRPr>
          </a:p>
          <a:p>
            <a:endParaRPr lang="en-US" dirty="0">
              <a:latin typeface="Tahom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1507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50F304-EB81-1C45-9F43-338BF2D95059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2" name="Picture 1" descr="OnurMutlu_eth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8384" y="0"/>
            <a:ext cx="1115616" cy="1366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5418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Computing System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Three key components</a:t>
            </a:r>
          </a:p>
          <a:p>
            <a:r>
              <a:rPr lang="en-US" dirty="0">
                <a:solidFill>
                  <a:srgbClr val="0000FF"/>
                </a:solidFill>
              </a:rPr>
              <a:t>Computation </a:t>
            </a:r>
          </a:p>
          <a:p>
            <a:r>
              <a:rPr lang="en-US" dirty="0">
                <a:solidFill>
                  <a:srgbClr val="0000FF"/>
                </a:solidFill>
              </a:rPr>
              <a:t>Communication</a:t>
            </a:r>
          </a:p>
          <a:p>
            <a:r>
              <a:rPr lang="en-US" dirty="0">
                <a:solidFill>
                  <a:srgbClr val="0000FF"/>
                </a:solidFill>
              </a:rPr>
              <a:t>Storage/memory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429000"/>
            <a:ext cx="7226300" cy="330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/>
          <p:cNvSpPr/>
          <p:nvPr/>
        </p:nvSpPr>
        <p:spPr>
          <a:xfrm>
            <a:off x="3798168" y="2852936"/>
            <a:ext cx="833467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Burks, Goldstein, von Neumann, “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Preliminary discussion of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logical design of an electronic computing instrument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1946.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8063" y="152400"/>
            <a:ext cx="3255263" cy="2554836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03846" y="6630115"/>
            <a:ext cx="56669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Image source: https://lbsitbytes2010.wordpress.com/2013/03/29/john-von-neumann-roll-no-15/</a:t>
            </a:r>
          </a:p>
        </p:txBody>
      </p:sp>
    </p:spTree>
    <p:extLst>
      <p:ext uri="{BB962C8B-B14F-4D97-AF65-F5344CB8AC3E}">
        <p14:creationId xmlns:p14="http://schemas.microsoft.com/office/powerpoint/2010/main" val="35490710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Computing System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Three key components</a:t>
            </a:r>
          </a:p>
          <a:p>
            <a:r>
              <a:rPr lang="en-US" dirty="0">
                <a:solidFill>
                  <a:srgbClr val="0000FF"/>
                </a:solidFill>
              </a:rPr>
              <a:t>Computation </a:t>
            </a:r>
          </a:p>
          <a:p>
            <a:r>
              <a:rPr lang="en-US" dirty="0">
                <a:solidFill>
                  <a:srgbClr val="0000FF"/>
                </a:solidFill>
              </a:rPr>
              <a:t>Communication</a:t>
            </a:r>
          </a:p>
          <a:p>
            <a:r>
              <a:rPr lang="en-US" dirty="0">
                <a:solidFill>
                  <a:srgbClr val="0000FF"/>
                </a:solidFill>
              </a:rPr>
              <a:t>Storage/memory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429000"/>
            <a:ext cx="7226300" cy="330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Content Placeholder 6" descr="barcelona-die-photo-color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3861048"/>
            <a:ext cx="1312168" cy="1279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 descr="dim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3491880" y="5733256"/>
            <a:ext cx="2304256" cy="549297"/>
          </a:xfrm>
          <a:prstGeom prst="rect">
            <a:avLst/>
          </a:prstGeom>
        </p:spPr>
      </p:pic>
      <p:pic>
        <p:nvPicPr>
          <p:cNvPr id="8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6233024" y="4297936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/>
          <p:cNvSpPr/>
          <p:nvPr/>
        </p:nvSpPr>
        <p:spPr>
          <a:xfrm>
            <a:off x="3798168" y="2852936"/>
            <a:ext cx="833467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Burks, Goldstein, von Neumann, “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Preliminary discussion of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logical design of an electronic computing instrument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1946.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48063" y="152400"/>
            <a:ext cx="3255263" cy="2554836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103846" y="6630115"/>
            <a:ext cx="56669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Image source: https://lbsitbytes2010.wordpress.com/2013/03/29/john-von-neumann-roll-no-15/</a:t>
            </a:r>
          </a:p>
        </p:txBody>
      </p:sp>
    </p:spTree>
    <p:extLst>
      <p:ext uri="{BB962C8B-B14F-4D97-AF65-F5344CB8AC3E}">
        <p14:creationId xmlns:p14="http://schemas.microsoft.com/office/powerpoint/2010/main" val="1857813920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Today’s Computing Systems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915400" cy="5193723"/>
          </a:xfrm>
        </p:spPr>
        <p:txBody>
          <a:bodyPr/>
          <a:lstStyle/>
          <a:p>
            <a:r>
              <a:rPr lang="en-US" dirty="0"/>
              <a:t>Are overwhelmingly processor centric</a:t>
            </a:r>
          </a:p>
          <a:p>
            <a:r>
              <a:rPr lang="en-US" dirty="0">
                <a:solidFill>
                  <a:srgbClr val="FF0000"/>
                </a:solidFill>
              </a:rPr>
              <a:t>All data processed in the processor </a:t>
            </a:r>
            <a:r>
              <a:rPr lang="en-US" dirty="0">
                <a:sym typeface="Wingdings"/>
              </a:rPr>
              <a:t> at great system cost</a:t>
            </a:r>
            <a:endParaRPr lang="en-US" dirty="0"/>
          </a:p>
          <a:p>
            <a:r>
              <a:rPr lang="en-US" dirty="0"/>
              <a:t>Processor is heavily optimized and is considered the master</a:t>
            </a:r>
          </a:p>
          <a:p>
            <a:r>
              <a:rPr lang="en-US" dirty="0">
                <a:solidFill>
                  <a:srgbClr val="FF0000"/>
                </a:solidFill>
              </a:rPr>
              <a:t>Data storage units are dumb </a:t>
            </a:r>
            <a:r>
              <a:rPr lang="en-US" dirty="0"/>
              <a:t>and are largely </a:t>
            </a:r>
            <a:r>
              <a:rPr lang="en-US" dirty="0" err="1"/>
              <a:t>unoptimized</a:t>
            </a:r>
            <a:r>
              <a:rPr lang="en-US" dirty="0"/>
              <a:t> (except for some that are on the processor die)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583384"/>
            <a:ext cx="6669360" cy="3047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1331640" y="3933056"/>
            <a:ext cx="1800200" cy="1224136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58251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Yet …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915400" cy="5193723"/>
          </a:xfrm>
        </p:spPr>
        <p:txBody>
          <a:bodyPr/>
          <a:lstStyle/>
          <a:p>
            <a:r>
              <a:rPr lang="en-US" dirty="0"/>
              <a:t>“</a:t>
            </a:r>
            <a:r>
              <a:rPr lang="en-US" sz="2800" b="1" dirty="0">
                <a:solidFill>
                  <a:srgbClr val="0000FF"/>
                </a:solidFill>
              </a:rPr>
              <a:t>It</a:t>
            </a:r>
            <a:r>
              <a:rPr lang="fr-FR" sz="2800" b="1" dirty="0">
                <a:solidFill>
                  <a:srgbClr val="0000FF"/>
                </a:solidFill>
              </a:rPr>
              <a:t>’</a:t>
            </a:r>
            <a:r>
              <a:rPr lang="en-US" sz="2800" b="1" dirty="0">
                <a:solidFill>
                  <a:srgbClr val="0000FF"/>
                </a:solidFill>
              </a:rPr>
              <a:t>s the Memory, Stupid!</a:t>
            </a:r>
            <a:r>
              <a:rPr lang="en-US" dirty="0"/>
              <a:t>” (Richard Sites, MPR, 1996)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00" y="1606128"/>
            <a:ext cx="8724900" cy="4775200"/>
          </a:xfrm>
          <a:prstGeom prst="rect">
            <a:avLst/>
          </a:prstGeom>
        </p:spPr>
      </p:pic>
      <p:sp>
        <p:nvSpPr>
          <p:cNvPr id="6" name="AutoShape 25"/>
          <p:cNvSpPr>
            <a:spLocks noChangeArrowheads="1"/>
          </p:cNvSpPr>
          <p:nvPr/>
        </p:nvSpPr>
        <p:spPr bwMode="auto">
          <a:xfrm>
            <a:off x="2123728" y="3573016"/>
            <a:ext cx="2016224" cy="2304256"/>
          </a:xfrm>
          <a:prstGeom prst="roundRect">
            <a:avLst>
              <a:gd name="adj" fmla="val 16667"/>
            </a:avLst>
          </a:prstGeom>
          <a:noFill/>
          <a:ln w="889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7504" y="6496146"/>
            <a:ext cx="887117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Mutlu+, “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Runahead Execution: An Alternative to Very Large Instruction Windows for Out-of-Order Processors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HPCA 2003.</a:t>
            </a:r>
          </a:p>
        </p:txBody>
      </p:sp>
    </p:spTree>
    <p:extLst>
      <p:ext uri="{BB962C8B-B14F-4D97-AF65-F5344CB8AC3E}">
        <p14:creationId xmlns:p14="http://schemas.microsoft.com/office/powerpoint/2010/main" val="21105620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Perils of Processor-Centric Design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683549"/>
            <a:ext cx="8915400" cy="5193723"/>
          </a:xfrm>
        </p:spPr>
        <p:txBody>
          <a:bodyPr/>
          <a:lstStyle/>
          <a:p>
            <a:endParaRPr lang="en-US" dirty="0">
              <a:solidFill>
                <a:srgbClr val="FF0000"/>
              </a:solidFill>
            </a:endParaRPr>
          </a:p>
          <a:p>
            <a:r>
              <a:rPr lang="en-US" dirty="0">
                <a:solidFill>
                  <a:srgbClr val="FF0000"/>
                </a:solidFill>
              </a:rPr>
              <a:t>Grossly-imbalanced systems</a:t>
            </a:r>
          </a:p>
          <a:p>
            <a:pPr lvl="1"/>
            <a:r>
              <a:rPr lang="en-US" dirty="0"/>
              <a:t>Processing done only in </a:t>
            </a:r>
            <a:r>
              <a:rPr lang="en-US" b="1" dirty="0"/>
              <a:t>one</a:t>
            </a:r>
            <a:r>
              <a:rPr lang="en-US" dirty="0"/>
              <a:t> </a:t>
            </a:r>
            <a:r>
              <a:rPr lang="en-US" b="1" dirty="0"/>
              <a:t>place</a:t>
            </a:r>
          </a:p>
          <a:p>
            <a:pPr lvl="1"/>
            <a:r>
              <a:rPr lang="en-US" dirty="0"/>
              <a:t>Everything else just stores and moves data: </a:t>
            </a:r>
            <a:r>
              <a:rPr lang="en-US" b="1" dirty="0"/>
              <a:t>data moves a lot</a:t>
            </a:r>
          </a:p>
          <a:p>
            <a:pPr marL="344487" lvl="1" indent="0">
              <a:buNone/>
            </a:pPr>
            <a:r>
              <a:rPr lang="en-US" dirty="0">
                <a:solidFill>
                  <a:srgbClr val="0000FF"/>
                </a:solidFill>
                <a:sym typeface="Wingdings"/>
              </a:rPr>
              <a:t> Energy inefficient </a:t>
            </a:r>
          </a:p>
          <a:p>
            <a:pPr marL="344487" lvl="1" indent="0">
              <a:buNone/>
            </a:pPr>
            <a:r>
              <a:rPr lang="en-US" dirty="0">
                <a:solidFill>
                  <a:srgbClr val="0000FF"/>
                </a:solidFill>
                <a:sym typeface="Wingdings"/>
              </a:rPr>
              <a:t> Low performance</a:t>
            </a:r>
          </a:p>
          <a:p>
            <a:pPr marL="344487" lvl="1" indent="0">
              <a:buNone/>
            </a:pPr>
            <a:r>
              <a:rPr lang="en-US" dirty="0">
                <a:solidFill>
                  <a:srgbClr val="0000FF"/>
                </a:solidFill>
                <a:sym typeface="Wingdings"/>
              </a:rPr>
              <a:t> Complex</a:t>
            </a:r>
            <a:endParaRPr lang="en-US" dirty="0">
              <a:solidFill>
                <a:srgbClr val="0000FF"/>
              </a:solidFill>
            </a:endParaRPr>
          </a:p>
          <a:p>
            <a:pPr marL="0" indent="0">
              <a:buNone/>
            </a:pPr>
            <a:endParaRPr lang="en-US" dirty="0">
              <a:solidFill>
                <a:srgbClr val="FF0000"/>
              </a:solidFill>
            </a:endParaRPr>
          </a:p>
          <a:p>
            <a:r>
              <a:rPr lang="en-US" dirty="0">
                <a:solidFill>
                  <a:srgbClr val="FF0000"/>
                </a:solidFill>
              </a:rPr>
              <a:t>Overly complex and bloated processor (and accelerators)</a:t>
            </a:r>
          </a:p>
          <a:p>
            <a:pPr lvl="1"/>
            <a:r>
              <a:rPr lang="en-US" dirty="0"/>
              <a:t>To tolerate data access from memory</a:t>
            </a:r>
          </a:p>
          <a:p>
            <a:pPr lvl="1"/>
            <a:r>
              <a:rPr lang="en-US" dirty="0"/>
              <a:t>Complex hierarchies and mechanisms </a:t>
            </a:r>
          </a:p>
          <a:p>
            <a:pPr marL="344487" lvl="1" indent="0">
              <a:buNone/>
            </a:pPr>
            <a:r>
              <a:rPr lang="en-US" dirty="0">
                <a:solidFill>
                  <a:srgbClr val="0000FF"/>
                </a:solidFill>
                <a:sym typeface="Wingdings"/>
              </a:rPr>
              <a:t> Energy inefficient </a:t>
            </a:r>
          </a:p>
          <a:p>
            <a:pPr marL="344487" lvl="1" indent="0">
              <a:buNone/>
            </a:pPr>
            <a:r>
              <a:rPr lang="en-US" dirty="0">
                <a:solidFill>
                  <a:srgbClr val="0000FF"/>
                </a:solidFill>
                <a:sym typeface="Wingdings"/>
              </a:rPr>
              <a:t> Low performance</a:t>
            </a:r>
          </a:p>
          <a:p>
            <a:pPr marL="344487" lvl="1" indent="0">
              <a:buNone/>
            </a:pPr>
            <a:r>
              <a:rPr lang="en-US" dirty="0">
                <a:solidFill>
                  <a:srgbClr val="0000FF"/>
                </a:solidFill>
                <a:sym typeface="Wingdings"/>
              </a:rPr>
              <a:t> Complex</a:t>
            </a:r>
            <a:endParaRPr lang="en-US" dirty="0">
              <a:solidFill>
                <a:srgbClr val="0000FF"/>
              </a:solidFill>
            </a:endParaRPr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4386777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Perils of Processor-Centric Design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899573"/>
            <a:ext cx="8610600" cy="519372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pic>
        <p:nvPicPr>
          <p:cNvPr id="6" name="Picture 5" descr="many-core3.eps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954782"/>
            <a:ext cx="6146800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6691556" y="2327775"/>
            <a:ext cx="2124075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Line 21"/>
          <p:cNvSpPr>
            <a:spLocks noChangeShapeType="1"/>
          </p:cNvSpPr>
          <p:nvPr/>
        </p:nvSpPr>
        <p:spPr bwMode="auto">
          <a:xfrm>
            <a:off x="6080368" y="3372350"/>
            <a:ext cx="1044575" cy="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11560" y="6021288"/>
            <a:ext cx="78119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Most of the system is dedicated to storing and moving data </a:t>
            </a:r>
          </a:p>
        </p:txBody>
      </p:sp>
    </p:spTree>
    <p:extLst>
      <p:ext uri="{BB962C8B-B14F-4D97-AF65-F5344CB8AC3E}">
        <p14:creationId xmlns:p14="http://schemas.microsoft.com/office/powerpoint/2010/main" val="1308923850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7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We Do Not Want to Move Data!</a:t>
            </a:r>
          </a:p>
        </p:txBody>
      </p:sp>
      <p:sp>
        <p:nvSpPr>
          <p:cNvPr id="270338" name="Slide Number Placehold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78AE50-A064-BF4D-97C5-B7B9F4FAAF31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016000"/>
            <a:ext cx="811371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826250" y="1524000"/>
            <a:ext cx="201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Dally, HiPEAC 2015</a:t>
            </a:r>
          </a:p>
        </p:txBody>
      </p:sp>
      <p:sp>
        <p:nvSpPr>
          <p:cNvPr id="7" name="AutoShape 25"/>
          <p:cNvSpPr>
            <a:spLocks noChangeArrowheads="1"/>
          </p:cNvSpPr>
          <p:nvPr/>
        </p:nvSpPr>
        <p:spPr bwMode="auto">
          <a:xfrm>
            <a:off x="971600" y="2420888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chemeClr val="tx2">
                <a:lumMod val="60000"/>
                <a:lumOff val="40000"/>
              </a:schemeClr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8" name="AutoShape 25"/>
          <p:cNvSpPr>
            <a:spLocks noChangeArrowheads="1"/>
          </p:cNvSpPr>
          <p:nvPr/>
        </p:nvSpPr>
        <p:spPr bwMode="auto">
          <a:xfrm>
            <a:off x="5724128" y="2492896"/>
            <a:ext cx="2160240" cy="648071"/>
          </a:xfrm>
          <a:prstGeom prst="roundRect">
            <a:avLst>
              <a:gd name="adj" fmla="val 16667"/>
            </a:avLst>
          </a:prstGeom>
          <a:noFill/>
          <a:ln w="635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64008" tIns="32004" rIns="64008" bIns="32004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528" y="4869160"/>
            <a:ext cx="8489975" cy="1323439"/>
          </a:xfrm>
          <a:prstGeom prst="rect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 memory access consumes ~1000X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the energy of a complex addition </a:t>
            </a:r>
          </a:p>
        </p:txBody>
      </p:sp>
    </p:spTree>
    <p:extLst>
      <p:ext uri="{BB962C8B-B14F-4D97-AF65-F5344CB8AC3E}">
        <p14:creationId xmlns:p14="http://schemas.microsoft.com/office/powerpoint/2010/main" val="3974013353"/>
      </p:ext>
    </p:extLst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We Need A Paradigm Shift To </a:t>
            </a:r>
            <a:r>
              <a:rPr lang="is-IS" dirty="0"/>
              <a:t>…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807896" cy="5193723"/>
          </a:xfrm>
        </p:spPr>
        <p:txBody>
          <a:bodyPr/>
          <a:lstStyle/>
          <a:p>
            <a:endParaRPr lang="en-US" dirty="0"/>
          </a:p>
          <a:p>
            <a:r>
              <a:rPr lang="en-US" sz="2800" dirty="0"/>
              <a:t>Enable computation with </a:t>
            </a:r>
            <a:r>
              <a:rPr lang="en-US" sz="2800" dirty="0">
                <a:solidFill>
                  <a:srgbClr val="0000FF"/>
                </a:solidFill>
              </a:rPr>
              <a:t>minimal data movement</a:t>
            </a:r>
          </a:p>
          <a:p>
            <a:endParaRPr lang="en-US" dirty="0"/>
          </a:p>
          <a:p>
            <a:endParaRPr lang="en-US" dirty="0"/>
          </a:p>
          <a:p>
            <a:r>
              <a:rPr lang="en-US" sz="2800" dirty="0">
                <a:solidFill>
                  <a:srgbClr val="0000FF"/>
                </a:solidFill>
              </a:rPr>
              <a:t>Compute where it makes sense</a:t>
            </a:r>
            <a:r>
              <a:rPr lang="en-US" sz="2800" dirty="0"/>
              <a:t> (</a:t>
            </a:r>
            <a:r>
              <a:rPr lang="en-US" sz="2800" dirty="0">
                <a:solidFill>
                  <a:srgbClr val="FF0000"/>
                </a:solidFill>
              </a:rPr>
              <a:t>where data resides</a:t>
            </a:r>
            <a:r>
              <a:rPr lang="en-US" sz="2800" dirty="0"/>
              <a:t>)</a:t>
            </a:r>
          </a:p>
          <a:p>
            <a:endParaRPr lang="en-US" dirty="0"/>
          </a:p>
          <a:p>
            <a:endParaRPr lang="en-US" dirty="0"/>
          </a:p>
          <a:p>
            <a:r>
              <a:rPr lang="en-US" sz="2800" dirty="0"/>
              <a:t>Make computing architectures more </a:t>
            </a:r>
            <a:r>
              <a:rPr lang="en-US" sz="2800" dirty="0">
                <a:solidFill>
                  <a:srgbClr val="0000FF"/>
                </a:solidFill>
              </a:rPr>
              <a:t>data-centric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529993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>
                <a:solidFill>
                  <a:srgbClr val="1A5712"/>
                </a:solidFill>
                <a:latin typeface="Garamond"/>
                <a:cs typeface="Garamond"/>
              </a:rPr>
              <a:t>Goal: Processing Inside Memory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endParaRPr lang="en-US" sz="2400" dirty="0">
              <a:latin typeface="Tahoma"/>
              <a:cs typeface="Tahoma"/>
            </a:endParaRPr>
          </a:p>
          <a:p>
            <a:r>
              <a:rPr lang="en-US" sz="2400" dirty="0">
                <a:latin typeface="Tahoma"/>
                <a:cs typeface="Tahoma"/>
              </a:rPr>
              <a:t>Many questions </a:t>
            </a:r>
            <a:r>
              <a:rPr lang="is-IS" sz="2400" dirty="0">
                <a:latin typeface="Tahoma"/>
                <a:cs typeface="Tahoma"/>
              </a:rPr>
              <a:t>… </a:t>
            </a:r>
            <a:r>
              <a:rPr lang="en-US" dirty="0">
                <a:cs typeface="Tahoma"/>
              </a:rPr>
              <a:t>How do we design the:</a:t>
            </a:r>
            <a:endParaRPr lang="is-IS" sz="2400" dirty="0">
              <a:latin typeface="Tahoma"/>
              <a:cs typeface="Tahoma"/>
            </a:endParaRPr>
          </a:p>
          <a:p>
            <a:pPr lvl="1"/>
            <a:r>
              <a:rPr lang="en-US" sz="2200" dirty="0">
                <a:latin typeface="Tahoma"/>
                <a:cs typeface="Tahoma"/>
              </a:rPr>
              <a:t>compute-capable memory &amp; controllers?</a:t>
            </a:r>
          </a:p>
          <a:p>
            <a:pPr lvl="1"/>
            <a:r>
              <a:rPr lang="en-US" sz="2200" dirty="0">
                <a:latin typeface="Tahoma"/>
                <a:cs typeface="Tahoma"/>
              </a:rPr>
              <a:t>processor chip?</a:t>
            </a:r>
          </a:p>
          <a:p>
            <a:pPr lvl="1"/>
            <a:r>
              <a:rPr lang="en-US" dirty="0">
                <a:latin typeface="Tahoma"/>
                <a:cs typeface="Tahoma"/>
              </a:rPr>
              <a:t>s</a:t>
            </a:r>
            <a:r>
              <a:rPr lang="en-US" sz="2200" dirty="0">
                <a:latin typeface="Tahoma"/>
                <a:cs typeface="Tahoma"/>
              </a:rPr>
              <a:t>oftware and hardware interfaces?</a:t>
            </a:r>
          </a:p>
          <a:p>
            <a:pPr lvl="1"/>
            <a:r>
              <a:rPr lang="en-US" sz="2200" dirty="0">
                <a:latin typeface="Tahoma"/>
                <a:cs typeface="Tahoma"/>
              </a:rPr>
              <a:t>system software and languages?</a:t>
            </a:r>
          </a:p>
          <a:p>
            <a:pPr lvl="1"/>
            <a:r>
              <a:rPr lang="en-US" sz="2200" dirty="0">
                <a:latin typeface="Tahoma"/>
                <a:cs typeface="Tahoma"/>
              </a:rPr>
              <a:t>algorithms?</a:t>
            </a:r>
          </a:p>
        </p:txBody>
      </p:sp>
      <p:sp>
        <p:nvSpPr>
          <p:cNvPr id="4" name="Rectangle 5"/>
          <p:cNvSpPr>
            <a:spLocks/>
          </p:cNvSpPr>
          <p:nvPr/>
        </p:nvSpPr>
        <p:spPr bwMode="auto">
          <a:xfrm>
            <a:off x="1475656" y="1327945"/>
            <a:ext cx="1504950" cy="16764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5" name="Rectangle 6"/>
          <p:cNvSpPr>
            <a:spLocks/>
          </p:cNvSpPr>
          <p:nvPr/>
        </p:nvSpPr>
        <p:spPr bwMode="auto">
          <a:xfrm>
            <a:off x="1647106" y="2369345"/>
            <a:ext cx="1155700" cy="495300"/>
          </a:xfrm>
          <a:prstGeom prst="rect">
            <a:avLst/>
          </a:prstGeom>
          <a:solidFill>
            <a:srgbClr val="E6E6E6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6" name="Rectangle 7"/>
          <p:cNvSpPr>
            <a:spLocks/>
          </p:cNvSpPr>
          <p:nvPr/>
        </p:nvSpPr>
        <p:spPr bwMode="auto">
          <a:xfrm>
            <a:off x="1882056" y="2432845"/>
            <a:ext cx="6604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Cache</a:t>
            </a: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2212256" y="2864645"/>
            <a:ext cx="0" cy="42545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>
            <a:off x="2212256" y="2039145"/>
            <a:ext cx="0" cy="33655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9" name="Rectangle 10"/>
          <p:cNvSpPr>
            <a:spLocks/>
          </p:cNvSpPr>
          <p:nvPr/>
        </p:nvSpPr>
        <p:spPr bwMode="auto">
          <a:xfrm>
            <a:off x="1634406" y="1499395"/>
            <a:ext cx="1155700" cy="546100"/>
          </a:xfrm>
          <a:prstGeom prst="rect">
            <a:avLst/>
          </a:prstGeom>
          <a:solidFill>
            <a:srgbClr val="E6E6E6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0" name="Rectangle 11"/>
          <p:cNvSpPr>
            <a:spLocks/>
          </p:cNvSpPr>
          <p:nvPr/>
        </p:nvSpPr>
        <p:spPr bwMode="auto">
          <a:xfrm>
            <a:off x="1691680" y="1584102"/>
            <a:ext cx="100811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ctr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Processor</a:t>
            </a:r>
          </a:p>
          <a:p>
            <a:pPr marL="0" marR="0" lvl="0" indent="0" algn="ctr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11" name="Rectangle 12"/>
          <p:cNvSpPr>
            <a:spLocks/>
          </p:cNvSpPr>
          <p:nvPr/>
        </p:nvSpPr>
        <p:spPr bwMode="auto">
          <a:xfrm>
            <a:off x="5735414" y="3372645"/>
            <a:ext cx="1212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 Interconnect</a:t>
            </a:r>
          </a:p>
        </p:txBody>
      </p:sp>
      <p:sp>
        <p:nvSpPr>
          <p:cNvPr id="12" name="Rectangle 13"/>
          <p:cNvSpPr>
            <a:spLocks/>
          </p:cNvSpPr>
          <p:nvPr/>
        </p:nvSpPr>
        <p:spPr bwMode="auto">
          <a:xfrm>
            <a:off x="3914056" y="1327945"/>
            <a:ext cx="2901950" cy="16764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3" name="Rectangle 14"/>
          <p:cNvSpPr>
            <a:spLocks/>
          </p:cNvSpPr>
          <p:nvPr/>
        </p:nvSpPr>
        <p:spPr bwMode="auto">
          <a:xfrm>
            <a:off x="5014764" y="1386535"/>
            <a:ext cx="1069404" cy="209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 Memory</a:t>
            </a:r>
          </a:p>
        </p:txBody>
      </p:sp>
      <p:sp>
        <p:nvSpPr>
          <p:cNvPr id="14" name="Line 15"/>
          <p:cNvSpPr>
            <a:spLocks noChangeShapeType="1"/>
          </p:cNvSpPr>
          <p:nvPr/>
        </p:nvSpPr>
        <p:spPr bwMode="auto">
          <a:xfrm>
            <a:off x="5364238" y="3011489"/>
            <a:ext cx="0" cy="31115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5" name="AutoShape 16"/>
          <p:cNvSpPr>
            <a:spLocks/>
          </p:cNvSpPr>
          <p:nvPr/>
        </p:nvSpPr>
        <p:spPr bwMode="auto">
          <a:xfrm>
            <a:off x="1482006" y="3295652"/>
            <a:ext cx="5327650" cy="76200"/>
          </a:xfrm>
          <a:prstGeom prst="roundRect">
            <a:avLst>
              <a:gd name="adj" fmla="val 50000"/>
            </a:avLst>
          </a:prstGeom>
          <a:solidFill>
            <a:srgbClr val="CDCDCD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6" name="Rectangle 17"/>
          <p:cNvSpPr>
            <a:spLocks/>
          </p:cNvSpPr>
          <p:nvPr/>
        </p:nvSpPr>
        <p:spPr bwMode="auto">
          <a:xfrm>
            <a:off x="4022006" y="16200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7" name="Rectangle 18"/>
          <p:cNvSpPr>
            <a:spLocks/>
          </p:cNvSpPr>
          <p:nvPr/>
        </p:nvSpPr>
        <p:spPr bwMode="auto">
          <a:xfrm>
            <a:off x="4022006" y="18676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8" name="Rectangle 19"/>
          <p:cNvSpPr>
            <a:spLocks/>
          </p:cNvSpPr>
          <p:nvPr/>
        </p:nvSpPr>
        <p:spPr bwMode="auto">
          <a:xfrm>
            <a:off x="4022006" y="21153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19" name="Rectangle 20"/>
          <p:cNvSpPr>
            <a:spLocks/>
          </p:cNvSpPr>
          <p:nvPr/>
        </p:nvSpPr>
        <p:spPr bwMode="auto">
          <a:xfrm>
            <a:off x="4022006" y="23629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0" name="Rectangle 21"/>
          <p:cNvSpPr>
            <a:spLocks/>
          </p:cNvSpPr>
          <p:nvPr/>
        </p:nvSpPr>
        <p:spPr bwMode="auto">
          <a:xfrm>
            <a:off x="4022006" y="26106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1" name="Rectangle 22"/>
          <p:cNvSpPr>
            <a:spLocks/>
          </p:cNvSpPr>
          <p:nvPr/>
        </p:nvSpPr>
        <p:spPr bwMode="auto">
          <a:xfrm>
            <a:off x="5571406" y="16200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2" name="Rectangle 23"/>
          <p:cNvSpPr>
            <a:spLocks/>
          </p:cNvSpPr>
          <p:nvPr/>
        </p:nvSpPr>
        <p:spPr bwMode="auto">
          <a:xfrm>
            <a:off x="5571406" y="18676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3" name="Rectangle 24"/>
          <p:cNvSpPr>
            <a:spLocks/>
          </p:cNvSpPr>
          <p:nvPr/>
        </p:nvSpPr>
        <p:spPr bwMode="auto">
          <a:xfrm>
            <a:off x="5571406" y="21153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4" name="Rectangle 25"/>
          <p:cNvSpPr>
            <a:spLocks/>
          </p:cNvSpPr>
          <p:nvPr/>
        </p:nvSpPr>
        <p:spPr bwMode="auto">
          <a:xfrm>
            <a:off x="5571406" y="236299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5" name="Rectangle 26"/>
          <p:cNvSpPr>
            <a:spLocks/>
          </p:cNvSpPr>
          <p:nvPr/>
        </p:nvSpPr>
        <p:spPr bwMode="auto">
          <a:xfrm>
            <a:off x="5571406" y="2610645"/>
            <a:ext cx="1092200" cy="165100"/>
          </a:xfrm>
          <a:prstGeom prst="rect">
            <a:avLst/>
          </a:prstGeom>
          <a:solidFill>
            <a:srgbClr val="CADBFE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6" name="Rectangle 27"/>
          <p:cNvSpPr>
            <a:spLocks/>
          </p:cNvSpPr>
          <p:nvPr/>
        </p:nvSpPr>
        <p:spPr bwMode="auto">
          <a:xfrm>
            <a:off x="1736006" y="2674145"/>
            <a:ext cx="977900" cy="146050"/>
          </a:xfrm>
          <a:prstGeom prst="rect">
            <a:avLst/>
          </a:prstGeom>
          <a:solidFill>
            <a:srgbClr val="FD9A00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7" name="Line 28"/>
          <p:cNvSpPr>
            <a:spLocks noChangeShapeType="1"/>
          </p:cNvSpPr>
          <p:nvPr/>
        </p:nvSpPr>
        <p:spPr bwMode="auto">
          <a:xfrm>
            <a:off x="6917606" y="1557078"/>
            <a:ext cx="0" cy="127000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triangle" w="med" len="sm"/>
            <a:tailEnd type="triangle" w="med" len="sm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28" name="Rectangle 29"/>
          <p:cNvSpPr>
            <a:spLocks/>
          </p:cNvSpPr>
          <p:nvPr/>
        </p:nvSpPr>
        <p:spPr bwMode="auto">
          <a:xfrm>
            <a:off x="7020272" y="1530934"/>
            <a:ext cx="1368152" cy="13803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Database</a:t>
            </a:r>
          </a:p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Graphs</a:t>
            </a:r>
          </a:p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 charset="0"/>
              <a:ea typeface="ＭＳ Ｐゴシック" charset="0"/>
              <a:cs typeface="Myriad Pro Bold Cond" charset="0"/>
              <a:sym typeface="Myriad Pro Bold Cond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Media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 </a:t>
            </a:r>
          </a:p>
        </p:txBody>
      </p:sp>
      <p:sp>
        <p:nvSpPr>
          <p:cNvPr id="29" name="Freeform 30"/>
          <p:cNvSpPr>
            <a:spLocks/>
          </p:cNvSpPr>
          <p:nvPr/>
        </p:nvSpPr>
        <p:spPr bwMode="auto">
          <a:xfrm>
            <a:off x="1835696" y="2060848"/>
            <a:ext cx="3742060" cy="1451497"/>
          </a:xfrm>
          <a:custGeom>
            <a:avLst/>
            <a:gdLst>
              <a:gd name="T0" fmla="*/ 21600 w 21600"/>
              <a:gd name="T1" fmla="*/ 12000 h 21600"/>
              <a:gd name="T2" fmla="*/ 21600 w 21600"/>
              <a:gd name="T3" fmla="*/ 21600 h 21600"/>
              <a:gd name="T4" fmla="*/ 0 w 21600"/>
              <a:gd name="T5" fmla="*/ 21600 h 21600"/>
              <a:gd name="T6" fmla="*/ 0 w 21600"/>
              <a:gd name="T7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1200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</a:path>
            </a:pathLst>
          </a:custGeom>
          <a:noFill/>
          <a:ln w="101600" cap="flat">
            <a:solidFill>
              <a:srgbClr val="D90B00"/>
            </a:solidFill>
            <a:prstDash val="solid"/>
            <a:miter lim="800000"/>
            <a:headEnd type="none" w="med" len="med"/>
            <a:tailEnd type="triangle" w="med" len="med"/>
          </a:ln>
          <a:effectLst>
            <a:outerShdw blurRad="76200" dist="38099" dir="2700000" algn="ctr" rotWithShape="0">
              <a:schemeClr val="bg2">
                <a:alpha val="75000"/>
              </a:scheme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grpSp>
        <p:nvGrpSpPr>
          <p:cNvPr id="30" name="Group 34"/>
          <p:cNvGrpSpPr>
            <a:grpSpLocks/>
          </p:cNvGrpSpPr>
          <p:nvPr/>
        </p:nvGrpSpPr>
        <p:grpSpPr bwMode="auto">
          <a:xfrm>
            <a:off x="2195737" y="2122489"/>
            <a:ext cx="3661420" cy="1090487"/>
            <a:chOff x="0" y="0"/>
            <a:chExt cx="4219" cy="1352"/>
          </a:xfrm>
        </p:grpSpPr>
        <p:sp>
          <p:nvSpPr>
            <p:cNvPr id="31" name="Rectangle 31"/>
            <p:cNvSpPr>
              <a:spLocks/>
            </p:cNvSpPr>
            <p:nvPr/>
          </p:nvSpPr>
          <p:spPr bwMode="auto">
            <a:xfrm>
              <a:off x="2987" y="880"/>
              <a:ext cx="1232" cy="184"/>
            </a:xfrm>
            <a:prstGeom prst="rect">
              <a:avLst/>
            </a:prstGeom>
            <a:solidFill>
              <a:srgbClr val="FD9A00"/>
            </a:solidFill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  <a:cs typeface="ヒラギノ角ゴ ProN W6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0" y="0"/>
              <a:ext cx="3651" cy="1352"/>
            </a:xfrm>
            <a:custGeom>
              <a:avLst/>
              <a:gdLst>
                <a:gd name="T0" fmla="*/ 21600 w 21600"/>
                <a:gd name="T1" fmla="*/ 15330 h 21600"/>
                <a:gd name="T2" fmla="*/ 21600 w 21600"/>
                <a:gd name="T3" fmla="*/ 21600 h 21600"/>
                <a:gd name="T4" fmla="*/ 0 w 21600"/>
                <a:gd name="T5" fmla="*/ 21600 h 21600"/>
                <a:gd name="T6" fmla="*/ 0 w 21600"/>
                <a:gd name="T7" fmla="*/ 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533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01600" cap="flat">
              <a:solidFill>
                <a:srgbClr val="D90B00"/>
              </a:solidFill>
              <a:prstDash val="solid"/>
              <a:miter lim="800000"/>
              <a:headEnd type="triangle" w="med" len="med"/>
              <a:tailEnd type="none" w="med" len="med"/>
            </a:ln>
            <a:effectLst>
              <a:outerShdw blurRad="76200" dist="38099" dir="2700000" algn="ctr" rotWithShape="0">
                <a:schemeClr val="bg2">
                  <a:alpha val="75000"/>
                </a:scheme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  <a:cs typeface="ヒラギノ角ゴ ProN W6"/>
              </a:endParaRPr>
            </a:p>
          </p:txBody>
        </p:sp>
        <p:sp>
          <p:nvSpPr>
            <p:cNvPr id="33" name="Rectangle 33"/>
            <p:cNvSpPr>
              <a:spLocks/>
            </p:cNvSpPr>
            <p:nvPr/>
          </p:nvSpPr>
          <p:spPr bwMode="auto">
            <a:xfrm>
              <a:off x="1245" y="1010"/>
              <a:ext cx="152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D90B00"/>
                  </a:solidFill>
                  <a:effectLst/>
                  <a:uLnTx/>
                  <a:uFillTx/>
                  <a:latin typeface="Myriad Pro Bold Cond" charset="0"/>
                  <a:ea typeface="ＭＳ Ｐゴシック" charset="0"/>
                  <a:cs typeface="Myriad Pro Bold Cond" charset="0"/>
                  <a:sym typeface="Myriad Pro Bold Cond" charset="0"/>
                </a:rPr>
                <a:t>Query</a:t>
              </a:r>
            </a:p>
          </p:txBody>
        </p:sp>
      </p:grpSp>
      <p:sp>
        <p:nvSpPr>
          <p:cNvPr id="34" name="Rectangle 35"/>
          <p:cNvSpPr>
            <a:spLocks/>
          </p:cNvSpPr>
          <p:nvPr/>
        </p:nvSpPr>
        <p:spPr bwMode="auto">
          <a:xfrm>
            <a:off x="3287142" y="3607047"/>
            <a:ext cx="121285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D90B00"/>
                </a:solidFill>
                <a:effectLst/>
                <a:uLnTx/>
                <a:uFillTx/>
                <a:latin typeface="Myriad Pro Bold Cond" charset="0"/>
                <a:ea typeface="ＭＳ Ｐゴシック" charset="0"/>
                <a:cs typeface="Myriad Pro Bold Cond" charset="0"/>
                <a:sym typeface="Myriad Pro Bold Cond" charset="0"/>
              </a:rPr>
              <a:t>Results</a:t>
            </a:r>
          </a:p>
        </p:txBody>
      </p:sp>
      <p:sp>
        <p:nvSpPr>
          <p:cNvPr id="35" name="Rounded Rectangle 34"/>
          <p:cNvSpPr>
            <a:spLocks noChangeArrowheads="1"/>
          </p:cNvSpPr>
          <p:nvPr/>
        </p:nvSpPr>
        <p:spPr bwMode="auto">
          <a:xfrm rot="5400000">
            <a:off x="6568243" y="1366158"/>
            <a:ext cx="2133601" cy="1650776"/>
          </a:xfrm>
          <a:prstGeom prst="roundRect">
            <a:avLst>
              <a:gd name="adj" fmla="val 16667"/>
            </a:avLst>
          </a:prstGeom>
          <a:noFill/>
          <a:ln w="1143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40" tIns="45720" rIns="91440" bIns="4572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  <a:cs typeface="ヒラギノ角ゴ ProN W6"/>
            </a:endParaRPr>
          </a:p>
        </p:txBody>
      </p:sp>
      <p:sp>
        <p:nvSpPr>
          <p:cNvPr id="36" name="Text Box 17"/>
          <p:cNvSpPr txBox="1">
            <a:spLocks noChangeArrowheads="1"/>
          </p:cNvSpPr>
          <p:nvPr/>
        </p:nvSpPr>
        <p:spPr bwMode="auto">
          <a:xfrm>
            <a:off x="6957984" y="5274518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Micro-architecture</a:t>
            </a:r>
          </a:p>
        </p:txBody>
      </p:sp>
      <p:sp>
        <p:nvSpPr>
          <p:cNvPr id="37" name="Text Box 18"/>
          <p:cNvSpPr txBox="1">
            <a:spLocks noChangeAspect="1" noChangeArrowheads="1"/>
          </p:cNvSpPr>
          <p:nvPr/>
        </p:nvSpPr>
        <p:spPr bwMode="auto">
          <a:xfrm>
            <a:off x="6957984" y="4903043"/>
            <a:ext cx="2041525" cy="3667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SW/HW Interface</a:t>
            </a:r>
          </a:p>
        </p:txBody>
      </p:sp>
      <p:sp>
        <p:nvSpPr>
          <p:cNvPr id="38" name="Text Box 19"/>
          <p:cNvSpPr txBox="1">
            <a:spLocks noChangeAspect="1" noChangeArrowheads="1"/>
          </p:cNvSpPr>
          <p:nvPr/>
        </p:nvSpPr>
        <p:spPr bwMode="auto">
          <a:xfrm>
            <a:off x="6954809" y="4238724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Program/Language</a:t>
            </a:r>
          </a:p>
        </p:txBody>
      </p:sp>
      <p:sp>
        <p:nvSpPr>
          <p:cNvPr id="39" name="Text Box 20"/>
          <p:cNvSpPr txBox="1">
            <a:spLocks noChangeAspect="1" noChangeArrowheads="1"/>
          </p:cNvSpPr>
          <p:nvPr/>
        </p:nvSpPr>
        <p:spPr bwMode="auto">
          <a:xfrm>
            <a:off x="6954809" y="3867249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Algorithm</a:t>
            </a:r>
          </a:p>
        </p:txBody>
      </p:sp>
      <p:sp>
        <p:nvSpPr>
          <p:cNvPr id="40" name="Text Box 21"/>
          <p:cNvSpPr txBox="1">
            <a:spLocks noChangeAspect="1" noChangeArrowheads="1"/>
          </p:cNvSpPr>
          <p:nvPr/>
        </p:nvSpPr>
        <p:spPr bwMode="auto">
          <a:xfrm>
            <a:off x="6954809" y="3500536"/>
            <a:ext cx="2043113" cy="366713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Problem</a:t>
            </a:r>
          </a:p>
        </p:txBody>
      </p:sp>
      <p:sp>
        <p:nvSpPr>
          <p:cNvPr id="41" name="Text Box 22"/>
          <p:cNvSpPr txBox="1">
            <a:spLocks noChangeAspect="1" noChangeArrowheads="1"/>
          </p:cNvSpPr>
          <p:nvPr/>
        </p:nvSpPr>
        <p:spPr bwMode="auto">
          <a:xfrm>
            <a:off x="6957984" y="5647580"/>
            <a:ext cx="2039938" cy="37306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Arial" charset="0"/>
              </a:rPr>
              <a:t>Logic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Arial" charset="0"/>
            </a:endParaRPr>
          </a:p>
        </p:txBody>
      </p:sp>
      <p:sp>
        <p:nvSpPr>
          <p:cNvPr id="42" name="Text Box 23"/>
          <p:cNvSpPr txBox="1">
            <a:spLocks noChangeAspect="1" noChangeArrowheads="1"/>
          </p:cNvSpPr>
          <p:nvPr/>
        </p:nvSpPr>
        <p:spPr bwMode="auto">
          <a:xfrm>
            <a:off x="6957984" y="6019055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Devices</a:t>
            </a:r>
          </a:p>
        </p:txBody>
      </p:sp>
      <p:sp>
        <p:nvSpPr>
          <p:cNvPr id="43" name="Text Box 24"/>
          <p:cNvSpPr txBox="1">
            <a:spLocks noChangeAspect="1" noChangeArrowheads="1"/>
          </p:cNvSpPr>
          <p:nvPr/>
        </p:nvSpPr>
        <p:spPr bwMode="auto">
          <a:xfrm>
            <a:off x="6957984" y="4580656"/>
            <a:ext cx="2041525" cy="327322"/>
          </a:xfrm>
          <a:prstGeom prst="rect">
            <a:avLst/>
          </a:prstGeom>
          <a:solidFill>
            <a:srgbClr val="35F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System Software</a:t>
            </a:r>
          </a:p>
        </p:txBody>
      </p:sp>
      <p:sp>
        <p:nvSpPr>
          <p:cNvPr id="44" name="Text Box 23"/>
          <p:cNvSpPr txBox="1">
            <a:spLocks noChangeAspect="1" noChangeArrowheads="1"/>
          </p:cNvSpPr>
          <p:nvPr/>
        </p:nvSpPr>
        <p:spPr bwMode="auto">
          <a:xfrm>
            <a:off x="6959572" y="6374655"/>
            <a:ext cx="2043112" cy="36671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Electrons</a:t>
            </a:r>
          </a:p>
        </p:txBody>
      </p:sp>
      <p:sp>
        <p:nvSpPr>
          <p:cNvPr id="45" name="Rounded Rectangle 44"/>
          <p:cNvSpPr>
            <a:spLocks noChangeArrowheads="1"/>
          </p:cNvSpPr>
          <p:nvPr/>
        </p:nvSpPr>
        <p:spPr bwMode="auto">
          <a:xfrm rot="5400000">
            <a:off x="6849380" y="3977716"/>
            <a:ext cx="2232248" cy="2286000"/>
          </a:xfrm>
          <a:prstGeom prst="roundRect">
            <a:avLst>
              <a:gd name="adj" fmla="val 16667"/>
            </a:avLst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44551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4" grpId="0" autoUpdateAnimBg="0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In-Memory Computation Today?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Push from Technology</a:t>
            </a:r>
          </a:p>
          <a:p>
            <a:pPr lvl="1"/>
            <a:r>
              <a:rPr lang="en-US" dirty="0">
                <a:solidFill>
                  <a:srgbClr val="0000FF"/>
                </a:solidFill>
              </a:rPr>
              <a:t>DRAM Scaling at jeopardy </a:t>
            </a:r>
          </a:p>
          <a:p>
            <a:pPr marL="344487" lvl="1" indent="0">
              <a:buNone/>
            </a:pPr>
            <a:r>
              <a:rPr lang="en-US" dirty="0">
                <a:sym typeface="Wingdings"/>
              </a:rPr>
              <a:t>    Controllers close to DRAM</a:t>
            </a:r>
          </a:p>
          <a:p>
            <a:pPr marL="344487" lvl="1" indent="0">
              <a:buNone/>
            </a:pPr>
            <a:r>
              <a:rPr lang="en-US" dirty="0">
                <a:sym typeface="Wingdings"/>
              </a:rPr>
              <a:t>    Industry open to new memory architectures</a:t>
            </a:r>
          </a:p>
          <a:p>
            <a:pPr lvl="1"/>
            <a:endParaRPr lang="en-US" dirty="0"/>
          </a:p>
          <a:p>
            <a:endParaRPr lang="en-US" dirty="0">
              <a:solidFill>
                <a:srgbClr val="FF0000"/>
              </a:solidFill>
            </a:endParaRPr>
          </a:p>
          <a:p>
            <a:endParaRPr lang="en-US" dirty="0">
              <a:solidFill>
                <a:srgbClr val="FF0000"/>
              </a:solidFill>
            </a:endParaRPr>
          </a:p>
          <a:p>
            <a:r>
              <a:rPr lang="en-US" dirty="0">
                <a:solidFill>
                  <a:srgbClr val="FF0000"/>
                </a:solidFill>
              </a:rPr>
              <a:t>Pull from Systems and Applications</a:t>
            </a:r>
          </a:p>
          <a:p>
            <a:pPr lvl="1"/>
            <a:r>
              <a:rPr lang="en-US" dirty="0">
                <a:solidFill>
                  <a:srgbClr val="0000FF"/>
                </a:solidFill>
              </a:rPr>
              <a:t>Data access is a major system and application bottleneck</a:t>
            </a:r>
          </a:p>
          <a:p>
            <a:pPr lvl="1"/>
            <a:r>
              <a:rPr lang="en-US" dirty="0">
                <a:solidFill>
                  <a:srgbClr val="0000FF"/>
                </a:solidFill>
              </a:rPr>
              <a:t>Systems are energy limited</a:t>
            </a:r>
          </a:p>
          <a:p>
            <a:pPr lvl="1"/>
            <a:r>
              <a:rPr lang="en-US" dirty="0">
                <a:solidFill>
                  <a:srgbClr val="0000FF"/>
                </a:solidFill>
              </a:rPr>
              <a:t>Data movement much more energy-hungry than computation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04" y="1394054"/>
            <a:ext cx="7772400" cy="1422400"/>
          </a:xfrm>
          <a:prstGeom prst="rect">
            <a:avLst/>
          </a:prstGeom>
        </p:spPr>
      </p:pic>
      <p:pic>
        <p:nvPicPr>
          <p:cNvPr id="6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712" y="1250038"/>
            <a:ext cx="5040560" cy="3619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8264" y="1178030"/>
            <a:ext cx="1689100" cy="24511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343567" y="1304704"/>
            <a:ext cx="16929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Dally,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HiPEAC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 2015</a:t>
            </a:r>
          </a:p>
        </p:txBody>
      </p:sp>
    </p:spTree>
    <p:extLst>
      <p:ext uri="{BB962C8B-B14F-4D97-AF65-F5344CB8AC3E}">
        <p14:creationId xmlns:p14="http://schemas.microsoft.com/office/powerpoint/2010/main" val="42676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052D1B-4E11-B049-BB73-D67F0B46F8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Brief Introduction: SAFARI Group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758D9CE-F0CF-0E49-BE80-F9E4AA8400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980728"/>
            <a:ext cx="8610600" cy="5267672"/>
          </a:xfrm>
        </p:spPr>
        <p:txBody>
          <a:bodyPr/>
          <a:lstStyle/>
          <a:p>
            <a:r>
              <a:rPr lang="en-US" dirty="0"/>
              <a:t>27+ researchers</a:t>
            </a:r>
          </a:p>
          <a:p>
            <a:r>
              <a:rPr lang="en-US" dirty="0"/>
              <a:t>Multiple locations: ETH and CMU</a:t>
            </a:r>
          </a:p>
          <a:p>
            <a:endParaRPr lang="en-US" dirty="0"/>
          </a:p>
          <a:p>
            <a:r>
              <a:rPr lang="en-US" dirty="0"/>
              <a:t>ETH researchers</a:t>
            </a:r>
          </a:p>
          <a:p>
            <a:pPr lvl="1"/>
            <a:r>
              <a:rPr lang="en-US" dirty="0"/>
              <a:t>4 post-PhD (postdocs, visiting faculty)</a:t>
            </a:r>
          </a:p>
          <a:p>
            <a:pPr lvl="1"/>
            <a:r>
              <a:rPr lang="en-US" dirty="0"/>
              <a:t>6 PhD students</a:t>
            </a:r>
          </a:p>
          <a:p>
            <a:pPr lvl="1"/>
            <a:r>
              <a:rPr lang="en-US" dirty="0"/>
              <a:t>2 post-masters students</a:t>
            </a:r>
          </a:p>
          <a:p>
            <a:pPr lvl="1"/>
            <a:r>
              <a:rPr lang="en-US" dirty="0"/>
              <a:t>2+ masters students</a:t>
            </a:r>
          </a:p>
          <a:p>
            <a:endParaRPr lang="en-US" dirty="0"/>
          </a:p>
          <a:p>
            <a:r>
              <a:rPr lang="en-US" dirty="0"/>
              <a:t>CMU researchers</a:t>
            </a:r>
          </a:p>
          <a:p>
            <a:pPr lvl="1"/>
            <a:r>
              <a:rPr lang="en-US" dirty="0"/>
              <a:t>2 post-PhD (postdoc, research faculty)</a:t>
            </a:r>
          </a:p>
          <a:p>
            <a:pPr lvl="1"/>
            <a:r>
              <a:rPr lang="en-US" dirty="0"/>
              <a:t>7 PhD student</a:t>
            </a:r>
          </a:p>
          <a:p>
            <a:pPr lvl="1"/>
            <a:r>
              <a:rPr lang="en-US" dirty="0"/>
              <a:t>3 masters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06E68EA-C80A-7549-B384-3E84C93744E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3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8061953"/>
      </p:ext>
    </p:extLst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268760"/>
            <a:ext cx="7924800" cy="1752600"/>
          </a:xfrm>
        </p:spPr>
        <p:txBody>
          <a:bodyPr/>
          <a:lstStyle/>
          <a:p>
            <a:r>
              <a:rPr lang="en-US" sz="6000" dirty="0"/>
              <a:t>Processing in Memory:</a:t>
            </a:r>
            <a:br>
              <a:rPr lang="en-US" sz="6000" dirty="0"/>
            </a:br>
            <a:r>
              <a:rPr lang="en-US" sz="6000"/>
              <a:t>		Two </a:t>
            </a:r>
            <a:r>
              <a:rPr lang="en-US" sz="6000" dirty="0"/>
              <a:t>Approaches</a:t>
            </a:r>
            <a:endParaRPr lang="en-US" sz="6000" b="1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484712"/>
            <a:ext cx="7848600" cy="1752600"/>
          </a:xfrm>
        </p:spPr>
        <p:txBody>
          <a:bodyPr/>
          <a:lstStyle/>
          <a:p>
            <a:pPr algn="l"/>
            <a:r>
              <a:rPr lang="en-US" sz="3600" dirty="0"/>
              <a:t>1. Minimally changing memory chips</a:t>
            </a:r>
          </a:p>
          <a:p>
            <a:pPr algn="l"/>
            <a:r>
              <a:rPr lang="en-US" sz="3600" dirty="0">
                <a:solidFill>
                  <a:srgbClr val="0000FF"/>
                </a:solidFill>
              </a:rPr>
              <a:t>2. Exploiting 3D-stacked memory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0CAD05-5F98-C240-A41D-E171A630493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99909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Opportunity: 3D-Stacked </a:t>
            </a:r>
            <a:r>
              <a:rPr lang="en-US" dirty="0" err="1"/>
              <a:t>Logic+Memory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610600" cy="5123656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04" y="1286520"/>
            <a:ext cx="7772400" cy="1422400"/>
          </a:xfrm>
          <a:prstGeom prst="rect">
            <a:avLst/>
          </a:prstGeom>
        </p:spPr>
      </p:pic>
      <p:pic>
        <p:nvPicPr>
          <p:cNvPr id="5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3068960"/>
            <a:ext cx="5040560" cy="3619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6040851" y="4509120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D5494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Logic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968843" y="4005064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E5B62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Memory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670854" y="5527630"/>
            <a:ext cx="316105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Other “True 3D” technologies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under development</a:t>
            </a:r>
          </a:p>
        </p:txBody>
      </p:sp>
    </p:spTree>
    <p:extLst>
      <p:ext uri="{BB962C8B-B14F-4D97-AF65-F5344CB8AC3E}">
        <p14:creationId xmlns:p14="http://schemas.microsoft.com/office/powerpoint/2010/main" val="167938757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DRAM Landscape (circa 2015)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016" y="1052736"/>
            <a:ext cx="8460432" cy="4703828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-72008" y="6011996"/>
            <a:ext cx="94685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Kim+, “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Ramulator: A Flexible and Extensible DRAM Simulator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”, IEEE CAL 2015.</a:t>
            </a:r>
          </a:p>
        </p:txBody>
      </p:sp>
      <p:sp>
        <p:nvSpPr>
          <p:cNvPr id="7" name="Rectangle 6"/>
          <p:cNvSpPr/>
          <p:nvPr/>
        </p:nvSpPr>
        <p:spPr>
          <a:xfrm>
            <a:off x="323528" y="3284984"/>
            <a:ext cx="7992888" cy="648072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958680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Two Key Questions in 3D Stacked PIM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96752"/>
            <a:ext cx="8610600" cy="5051648"/>
          </a:xfrm>
        </p:spPr>
        <p:txBody>
          <a:bodyPr/>
          <a:lstStyle/>
          <a:p>
            <a:r>
              <a:rPr lang="en-US" dirty="0"/>
              <a:t>What is the </a:t>
            </a:r>
            <a:r>
              <a:rPr lang="en-US" dirty="0">
                <a:solidFill>
                  <a:srgbClr val="0000FF"/>
                </a:solidFill>
              </a:rPr>
              <a:t>minimal processing-in-memory support </a:t>
            </a:r>
            <a:r>
              <a:rPr lang="en-US" dirty="0"/>
              <a:t>we can provide ?</a:t>
            </a:r>
          </a:p>
          <a:p>
            <a:pPr lvl="1"/>
            <a:r>
              <a:rPr lang="en-US" dirty="0"/>
              <a:t>without changing the system significantly</a:t>
            </a:r>
          </a:p>
          <a:p>
            <a:pPr lvl="1"/>
            <a:r>
              <a:rPr lang="en-US" dirty="0"/>
              <a:t>while achieving significant benefits of processing in 3D-stacked memory</a:t>
            </a:r>
          </a:p>
          <a:p>
            <a:pPr lvl="1"/>
            <a:endParaRPr lang="en-US" dirty="0"/>
          </a:p>
          <a:p>
            <a:r>
              <a:rPr lang="en-US" dirty="0"/>
              <a:t>How can we accelerate important applications if we use         </a:t>
            </a:r>
            <a:r>
              <a:rPr lang="en-US" dirty="0">
                <a:solidFill>
                  <a:srgbClr val="0000FF"/>
                </a:solidFill>
              </a:rPr>
              <a:t>3D-stacked memory as a coarse-grained accelerator</a:t>
            </a:r>
            <a:r>
              <a:rPr lang="en-US" dirty="0"/>
              <a:t>?</a:t>
            </a:r>
          </a:p>
          <a:p>
            <a:pPr lvl="1"/>
            <a:r>
              <a:rPr lang="en-US" dirty="0"/>
              <a:t>what is the architecture and programming model?</a:t>
            </a:r>
          </a:p>
          <a:p>
            <a:pPr lvl="1"/>
            <a:r>
              <a:rPr lang="en-US" dirty="0"/>
              <a:t>what are the mechanisms for acceleration?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9552" y="1189112"/>
            <a:ext cx="8280920" cy="792088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792853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PEI: </a:t>
            </a:r>
            <a:r>
              <a:rPr lang="en-US"/>
              <a:t>PIM-Enabled Instructions (Ideas)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08720"/>
            <a:ext cx="8915400" cy="5339680"/>
          </a:xfrm>
        </p:spPr>
        <p:txBody>
          <a:bodyPr/>
          <a:lstStyle/>
          <a:p>
            <a:r>
              <a:rPr lang="en-US" sz="2200" dirty="0">
                <a:solidFill>
                  <a:srgbClr val="0000FF"/>
                </a:solidFill>
              </a:rPr>
              <a:t>Goal: </a:t>
            </a:r>
            <a:r>
              <a:rPr lang="en-US" sz="2200" dirty="0"/>
              <a:t>Develop mechanisms to get the most out of near-data processing with </a:t>
            </a:r>
            <a:r>
              <a:rPr lang="en-US" sz="2200" dirty="0">
                <a:solidFill>
                  <a:schemeClr val="accent2">
                    <a:lumMod val="75000"/>
                  </a:schemeClr>
                </a:solidFill>
              </a:rPr>
              <a:t>minimal cost</a:t>
            </a:r>
            <a:r>
              <a:rPr lang="en-US" sz="2200" dirty="0"/>
              <a:t>, </a:t>
            </a:r>
            <a:r>
              <a:rPr lang="en-US" sz="2200" dirty="0">
                <a:solidFill>
                  <a:srgbClr val="2C6123"/>
                </a:solidFill>
              </a:rPr>
              <a:t>minimal changes to the system</a:t>
            </a:r>
            <a:r>
              <a:rPr lang="en-US" sz="2200" dirty="0"/>
              <a:t>, </a:t>
            </a:r>
            <a:r>
              <a:rPr lang="en-US" sz="2200" dirty="0">
                <a:solidFill>
                  <a:srgbClr val="2C6123"/>
                </a:solidFill>
              </a:rPr>
              <a:t>no changes to the programming model</a:t>
            </a:r>
          </a:p>
          <a:p>
            <a:endParaRPr lang="en-US" sz="700" dirty="0"/>
          </a:p>
          <a:p>
            <a:r>
              <a:rPr lang="en-US" sz="2200" dirty="0">
                <a:solidFill>
                  <a:srgbClr val="0000FF"/>
                </a:solidFill>
              </a:rPr>
              <a:t>Key Idea 1: </a:t>
            </a:r>
            <a:r>
              <a:rPr lang="en-US" altLang="ko-KR" sz="2200" dirty="0"/>
              <a:t>Expose each PIM operation as a </a:t>
            </a:r>
            <a:r>
              <a:rPr lang="en-US" altLang="ko-KR" sz="2200" dirty="0">
                <a:solidFill>
                  <a:srgbClr val="FF0000"/>
                </a:solidFill>
              </a:rPr>
              <a:t>cache-coherent, virtually-addressed host processor instruction </a:t>
            </a:r>
            <a:r>
              <a:rPr lang="en-US" altLang="ko-KR" sz="2200" dirty="0">
                <a:solidFill>
                  <a:srgbClr val="000000"/>
                </a:solidFill>
              </a:rPr>
              <a:t>(called PEI) </a:t>
            </a:r>
            <a:r>
              <a:rPr lang="en-US" altLang="ko-KR" sz="2200" dirty="0"/>
              <a:t>that operates on </a:t>
            </a:r>
            <a:r>
              <a:rPr lang="en-US" altLang="ko-KR" sz="2200" dirty="0">
                <a:solidFill>
                  <a:srgbClr val="FF0000"/>
                </a:solidFill>
              </a:rPr>
              <a:t>only a single cache block</a:t>
            </a:r>
          </a:p>
          <a:p>
            <a:pPr lvl="1"/>
            <a:r>
              <a:rPr lang="en-US" altLang="ko-KR" sz="1800" dirty="0">
                <a:solidFill>
                  <a:srgbClr val="000000"/>
                </a:solidFill>
              </a:rPr>
              <a:t>e.g., </a:t>
            </a:r>
            <a:r>
              <a:rPr lang="en-US" altLang="ko-KR" sz="1800" dirty="0">
                <a:solidFill>
                  <a:srgbClr val="000000"/>
                </a:solidFill>
                <a:latin typeface="Calibri"/>
                <a:ea typeface="나눔고딕"/>
              </a:rPr>
              <a:t>__</a:t>
            </a:r>
            <a:r>
              <a:rPr lang="en-US" altLang="ko-KR" sz="1800" dirty="0" err="1">
                <a:solidFill>
                  <a:srgbClr val="000000"/>
                </a:solidFill>
                <a:latin typeface="Calibri"/>
                <a:ea typeface="나눔고딕"/>
              </a:rPr>
              <a:t>pim_add</a:t>
            </a:r>
            <a:r>
              <a:rPr lang="en-US" altLang="ko-KR" sz="1800" dirty="0">
                <a:solidFill>
                  <a:srgbClr val="000000"/>
                </a:solidFill>
                <a:latin typeface="Calibri"/>
                <a:ea typeface="나눔고딕"/>
              </a:rPr>
              <a:t>(&amp;</a:t>
            </a:r>
            <a:r>
              <a:rPr lang="en-US" altLang="ko-KR" sz="1800" dirty="0" err="1">
                <a:solidFill>
                  <a:srgbClr val="000000"/>
                </a:solidFill>
                <a:latin typeface="Calibri"/>
                <a:ea typeface="나눔고딕"/>
              </a:rPr>
              <a:t>w.next_rank</a:t>
            </a:r>
            <a:r>
              <a:rPr lang="en-US" altLang="ko-KR" sz="1800" dirty="0">
                <a:solidFill>
                  <a:srgbClr val="000000"/>
                </a:solidFill>
                <a:latin typeface="Calibri"/>
                <a:ea typeface="나눔고딕"/>
              </a:rPr>
              <a:t>, value) </a:t>
            </a:r>
            <a:r>
              <a:rPr lang="en-US" altLang="ko-KR" sz="1800" dirty="0">
                <a:solidFill>
                  <a:srgbClr val="000000"/>
                </a:solidFill>
                <a:latin typeface="Calibri"/>
                <a:ea typeface="나눔고딕"/>
                <a:sym typeface="Wingdings"/>
              </a:rPr>
              <a:t> </a:t>
            </a:r>
            <a:r>
              <a:rPr lang="en-US" altLang="ko-KR" sz="1800" dirty="0" err="1">
                <a:solidFill>
                  <a:srgbClr val="000000"/>
                </a:solidFill>
                <a:latin typeface="Calibri"/>
                <a:ea typeface="나눔고딕"/>
              </a:rPr>
              <a:t>pim.add</a:t>
            </a:r>
            <a:r>
              <a:rPr lang="en-US" altLang="ko-KR" sz="1800" dirty="0">
                <a:solidFill>
                  <a:srgbClr val="000000"/>
                </a:solidFill>
                <a:latin typeface="Calibri"/>
                <a:ea typeface="나눔고딕"/>
              </a:rPr>
              <a:t> r1, (r2)</a:t>
            </a:r>
            <a:endParaRPr lang="ko-KR" altLang="en-US" sz="1800" dirty="0">
              <a:solidFill>
                <a:srgbClr val="000000"/>
              </a:solidFill>
              <a:latin typeface="Calibri"/>
              <a:ea typeface="나눔고딕"/>
            </a:endParaRPr>
          </a:p>
          <a:p>
            <a:pPr lvl="1"/>
            <a:r>
              <a:rPr lang="en-US" altLang="ko-KR" sz="1800" dirty="0">
                <a:solidFill>
                  <a:srgbClr val="000000"/>
                </a:solidFill>
              </a:rPr>
              <a:t>No changes sequential execution/programming model</a:t>
            </a:r>
          </a:p>
          <a:p>
            <a:pPr lvl="1"/>
            <a:r>
              <a:rPr lang="en-US" altLang="ko-KR" sz="1800" dirty="0">
                <a:solidFill>
                  <a:srgbClr val="000000"/>
                </a:solidFill>
              </a:rPr>
              <a:t>No changes to virtual memory</a:t>
            </a:r>
          </a:p>
          <a:p>
            <a:pPr lvl="1"/>
            <a:r>
              <a:rPr lang="en-US" altLang="ko-KR" sz="1800" dirty="0">
                <a:solidFill>
                  <a:srgbClr val="000000"/>
                </a:solidFill>
              </a:rPr>
              <a:t>Minimal changes to cache coherence</a:t>
            </a:r>
          </a:p>
          <a:p>
            <a:pPr lvl="1"/>
            <a:r>
              <a:rPr lang="en-US" altLang="ko-KR" sz="1800" dirty="0">
                <a:solidFill>
                  <a:srgbClr val="000000"/>
                </a:solidFill>
              </a:rPr>
              <a:t>No need for data mapping: Each PEI restricted to a single memory module</a:t>
            </a:r>
          </a:p>
          <a:p>
            <a:pPr lvl="1"/>
            <a:endParaRPr lang="en-US" altLang="ko-KR" sz="700" dirty="0">
              <a:solidFill>
                <a:srgbClr val="FF0000"/>
              </a:solidFill>
            </a:endParaRPr>
          </a:p>
          <a:p>
            <a:r>
              <a:rPr lang="en-US" altLang="ko-KR" sz="2200" dirty="0">
                <a:solidFill>
                  <a:srgbClr val="0000FF"/>
                </a:solidFill>
              </a:rPr>
              <a:t>Key Idea 2: </a:t>
            </a:r>
            <a:r>
              <a:rPr lang="en-US" altLang="ko-KR" sz="2200" dirty="0">
                <a:solidFill>
                  <a:srgbClr val="FF0000"/>
                </a:solidFill>
              </a:rPr>
              <a:t>Dynamically decide where to execute a PEI </a:t>
            </a:r>
            <a:r>
              <a:rPr lang="en-US" altLang="ko-KR" sz="2200" dirty="0"/>
              <a:t>(i.e., the host processor or PIM accelerator) based on simple locality characteristics and simple hardware predictors</a:t>
            </a:r>
          </a:p>
          <a:p>
            <a:pPr lvl="1"/>
            <a:r>
              <a:rPr lang="en-US" altLang="ko-KR" sz="1800" dirty="0"/>
              <a:t>Execute each operation at the location that provides the best performance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6593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Simple PIM Operations as ISA Extensions (II)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pSp>
        <p:nvGrpSpPr>
          <p:cNvPr id="21" name="그룹 55"/>
          <p:cNvGrpSpPr/>
          <p:nvPr/>
        </p:nvGrpSpPr>
        <p:grpSpPr>
          <a:xfrm>
            <a:off x="5506690" y="3428803"/>
            <a:ext cx="2379092" cy="2016422"/>
            <a:chOff x="5506690" y="4004867"/>
            <a:chExt cx="2379092" cy="2016422"/>
          </a:xfrm>
        </p:grpSpPr>
        <p:pic>
          <p:nvPicPr>
            <p:cNvPr id="22" name="Picture 2" descr="http://m.eet.com/media/1041402/DC1491_UTH_2_PG_32.gif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6690" y="4457035"/>
              <a:ext cx="2379092" cy="15642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TextBox 22"/>
            <p:cNvSpPr txBox="1"/>
            <p:nvPr/>
          </p:nvSpPr>
          <p:spPr>
            <a:xfrm>
              <a:off x="5859471" y="4004867"/>
              <a:ext cx="1673536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Main Memory</a:t>
              </a:r>
              <a:endParaRPr kumimoji="0" lang="ko-K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</p:grpSp>
      <p:sp>
        <p:nvSpPr>
          <p:cNvPr id="24" name="직사각형 53"/>
          <p:cNvSpPr/>
          <p:nvPr/>
        </p:nvSpPr>
        <p:spPr>
          <a:xfrm>
            <a:off x="6004472" y="4265934"/>
            <a:ext cx="1383416" cy="291591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w.next_rank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25" name="직사각형 67"/>
          <p:cNvSpPr/>
          <p:nvPr/>
        </p:nvSpPr>
        <p:spPr>
          <a:xfrm>
            <a:off x="6004471" y="4265934"/>
            <a:ext cx="1383417" cy="291591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w.next_rank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26" name="직사각형 4"/>
          <p:cNvSpPr/>
          <p:nvPr/>
        </p:nvSpPr>
        <p:spPr>
          <a:xfrm>
            <a:off x="1331640" y="2321188"/>
            <a:ext cx="2926595" cy="395409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27" name="내용 개체 틀 4"/>
          <p:cNvSpPr txBox="1">
            <a:spLocks/>
          </p:cNvSpPr>
          <p:nvPr/>
        </p:nvSpPr>
        <p:spPr>
          <a:xfrm>
            <a:off x="810380" y="1052736"/>
            <a:ext cx="7578044" cy="2529923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>
            <a:lvl1pPr marL="342900" indent="-3429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for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(v: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graph.vertices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) {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value = weight *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v.rank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;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for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(w: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v.successors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) {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   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w.next_rank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+= value;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}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}</a:t>
            </a:r>
          </a:p>
        </p:txBody>
      </p:sp>
      <p:grpSp>
        <p:nvGrpSpPr>
          <p:cNvPr id="28" name="그룹 38"/>
          <p:cNvGrpSpPr/>
          <p:nvPr/>
        </p:nvGrpSpPr>
        <p:grpSpPr>
          <a:xfrm>
            <a:off x="1344376" y="3447126"/>
            <a:ext cx="2158320" cy="2358138"/>
            <a:chOff x="3611086" y="1847573"/>
            <a:chExt cx="1825010" cy="1993970"/>
          </a:xfrm>
        </p:grpSpPr>
        <p:pic>
          <p:nvPicPr>
            <p:cNvPr id="29" name="Picture 6" descr="http://www.digicortex.net/sites/default/files/styles/medium/public/field/image/IvyTownCore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709662" y="2115109"/>
              <a:ext cx="1627858" cy="1825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TextBox 29"/>
            <p:cNvSpPr txBox="1"/>
            <p:nvPr/>
          </p:nvSpPr>
          <p:spPr>
            <a:xfrm>
              <a:off x="3788367" y="1847573"/>
              <a:ext cx="1470447" cy="3383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Host Processor</a:t>
              </a:r>
              <a:endParaRPr kumimoji="0" lang="ko-K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</p:grpSp>
      <p:sp>
        <p:nvSpPr>
          <p:cNvPr id="31" name="직사각형 56"/>
          <p:cNvSpPr/>
          <p:nvPr/>
        </p:nvSpPr>
        <p:spPr>
          <a:xfrm>
            <a:off x="1735488" y="4265934"/>
            <a:ext cx="1376095" cy="291591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w.next_rank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cxnSp>
        <p:nvCxnSpPr>
          <p:cNvPr id="32" name="직선 화살표 연결선 58"/>
          <p:cNvCxnSpPr>
            <a:stCxn id="24" idx="1"/>
            <a:endCxn id="31" idx="3"/>
          </p:cNvCxnSpPr>
          <p:nvPr/>
        </p:nvCxnSpPr>
        <p:spPr>
          <a:xfrm flipH="1">
            <a:off x="3111583" y="4411730"/>
            <a:ext cx="2892889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  <a:tailEnd type="triangle"/>
          </a:ln>
          <a:effectLst/>
        </p:spPr>
      </p:cxnSp>
      <p:cxnSp>
        <p:nvCxnSpPr>
          <p:cNvPr id="33" name="직선 화살표 연결선 62"/>
          <p:cNvCxnSpPr>
            <a:stCxn id="31" idx="3"/>
            <a:endCxn id="24" idx="1"/>
          </p:cNvCxnSpPr>
          <p:nvPr/>
        </p:nvCxnSpPr>
        <p:spPr>
          <a:xfrm>
            <a:off x="3111583" y="4411730"/>
            <a:ext cx="2892889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  <a:tailEnd type="triangle"/>
          </a:ln>
          <a:effectLst/>
        </p:spPr>
      </p:cxnSp>
      <p:sp>
        <p:nvSpPr>
          <p:cNvPr id="34" name="직사각형 66"/>
          <p:cNvSpPr/>
          <p:nvPr/>
        </p:nvSpPr>
        <p:spPr>
          <a:xfrm>
            <a:off x="1735487" y="4265934"/>
            <a:ext cx="1376096" cy="291591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w.next_rank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761316" y="4488741"/>
            <a:ext cx="1486754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64 bytes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in</a:t>
            </a:r>
          </a:p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64 bytes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out</a:t>
            </a: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087685" y="5909210"/>
            <a:ext cx="29686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Conventional Architecture</a:t>
            </a: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146285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00"/>
                            </p:stCondLst>
                            <p:childTnLst>
                              <p:par>
                                <p:cTn id="18" presetID="2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"/>
                            </p:stCondLst>
                            <p:childTnLst>
                              <p:par>
                                <p:cTn id="2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00"/>
                            </p:stCondLst>
                            <p:childTnLst>
                              <p:par>
                                <p:cTn id="39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00"/>
                            </p:stCondLst>
                            <p:childTnLst>
                              <p:par>
                                <p:cTn id="4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31" grpId="0" animBg="1"/>
      <p:bldP spid="31" grpId="1" animBg="1"/>
      <p:bldP spid="34" grpId="0" animBg="1"/>
      <p:bldP spid="34" grpId="1" animBg="1"/>
      <p:bldP spid="3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600" dirty="0"/>
              <a:t>Simple PIM Operations as ISA Extensions (III)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pSp>
        <p:nvGrpSpPr>
          <p:cNvPr id="21" name="그룹 20"/>
          <p:cNvGrpSpPr/>
          <p:nvPr/>
        </p:nvGrpSpPr>
        <p:grpSpPr>
          <a:xfrm>
            <a:off x="5506690" y="3428803"/>
            <a:ext cx="2379092" cy="2016422"/>
            <a:chOff x="5506690" y="4004867"/>
            <a:chExt cx="2379092" cy="2016422"/>
          </a:xfrm>
        </p:grpSpPr>
        <p:pic>
          <p:nvPicPr>
            <p:cNvPr id="22" name="Picture 2" descr="http://m.eet.com/media/1041402/DC1491_UTH_2_PG_32.gif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6690" y="4457035"/>
              <a:ext cx="2379092" cy="15642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TextBox 22"/>
            <p:cNvSpPr txBox="1"/>
            <p:nvPr/>
          </p:nvSpPr>
          <p:spPr>
            <a:xfrm>
              <a:off x="5859471" y="4004867"/>
              <a:ext cx="1673536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Main Memory</a:t>
              </a:r>
              <a:endParaRPr kumimoji="0" lang="ko-K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</p:grpSp>
      <p:sp>
        <p:nvSpPr>
          <p:cNvPr id="24" name="직사각형 23"/>
          <p:cNvSpPr/>
          <p:nvPr/>
        </p:nvSpPr>
        <p:spPr>
          <a:xfrm>
            <a:off x="6004472" y="4265934"/>
            <a:ext cx="1383416" cy="291591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w.next_rank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6004471" y="4265934"/>
            <a:ext cx="1383417" cy="291591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w.next_rank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1344376" y="3447126"/>
            <a:ext cx="2158320" cy="2358138"/>
            <a:chOff x="3611086" y="1847573"/>
            <a:chExt cx="1825010" cy="1993970"/>
          </a:xfrm>
        </p:grpSpPr>
        <p:pic>
          <p:nvPicPr>
            <p:cNvPr id="27" name="Picture 6" descr="http://www.digicortex.net/sites/default/files/styles/medium/public/field/image/IvyTownCore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709662" y="2115109"/>
              <a:ext cx="1627858" cy="1825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8" name="TextBox 27"/>
            <p:cNvSpPr txBox="1"/>
            <p:nvPr/>
          </p:nvSpPr>
          <p:spPr>
            <a:xfrm>
              <a:off x="3788367" y="1847573"/>
              <a:ext cx="1470447" cy="338321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Host Processor</a:t>
              </a:r>
              <a:endParaRPr kumimoji="0" lang="ko-K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</p:grpSp>
      <p:sp>
        <p:nvSpPr>
          <p:cNvPr id="29" name="직사각형 28"/>
          <p:cNvSpPr/>
          <p:nvPr/>
        </p:nvSpPr>
        <p:spPr>
          <a:xfrm>
            <a:off x="2051721" y="4265934"/>
            <a:ext cx="743628" cy="291591"/>
          </a:xfrm>
          <a:prstGeom prst="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lIns="46800" rIns="4680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value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826238" y="4488741"/>
            <a:ext cx="1356910" cy="70788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8 bytes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in</a:t>
            </a:r>
          </a:p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0 bytes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out</a:t>
            </a: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cxnSp>
        <p:nvCxnSpPr>
          <p:cNvPr id="31" name="직선 화살표 연결선 30"/>
          <p:cNvCxnSpPr>
            <a:stCxn id="29" idx="3"/>
            <a:endCxn id="24" idx="1"/>
          </p:cNvCxnSpPr>
          <p:nvPr/>
        </p:nvCxnSpPr>
        <p:spPr>
          <a:xfrm>
            <a:off x="2795349" y="4411730"/>
            <a:ext cx="3209123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  <a:tailEnd type="triangle"/>
          </a:ln>
          <a:effectLst/>
        </p:spPr>
      </p:cxnSp>
      <p:sp>
        <p:nvSpPr>
          <p:cNvPr id="32" name="TextBox 31"/>
          <p:cNvSpPr txBox="1"/>
          <p:nvPr/>
        </p:nvSpPr>
        <p:spPr>
          <a:xfrm>
            <a:off x="3390659" y="5909210"/>
            <a:ext cx="236269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In-Memory Addition</a:t>
            </a:r>
            <a:endParaRPr kumimoji="0" lang="ko-K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33" name="직사각형 42"/>
          <p:cNvSpPr/>
          <p:nvPr/>
        </p:nvSpPr>
        <p:spPr>
          <a:xfrm>
            <a:off x="1331640" y="2322042"/>
            <a:ext cx="4405772" cy="395409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34" name="내용 개체 틀 4"/>
          <p:cNvSpPr txBox="1">
            <a:spLocks/>
          </p:cNvSpPr>
          <p:nvPr/>
        </p:nvSpPr>
        <p:spPr>
          <a:xfrm>
            <a:off x="810380" y="1052736"/>
            <a:ext cx="7578044" cy="2529923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>
            <a:lvl1pPr marL="342900" indent="-3429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for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(v: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graph.vertices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) {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value = weight *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v.rank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;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for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(w: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v.successors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) {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    __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pim_add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(&amp;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w.next_rank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, value);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}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}</a:t>
            </a:r>
          </a:p>
        </p:txBody>
      </p:sp>
      <p:sp>
        <p:nvSpPr>
          <p:cNvPr id="35" name="직사각형 16"/>
          <p:cNvSpPr/>
          <p:nvPr/>
        </p:nvSpPr>
        <p:spPr>
          <a:xfrm>
            <a:off x="6310536" y="1647408"/>
            <a:ext cx="2005880" cy="383032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rgbClr val="FAA43A"/>
            </a:solidFill>
            <a:prstDash val="dash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pim.add</a:t>
            </a:r>
            <a:r>
              <a:rPr kumimoji="0" lang="en-US" altLang="ko-K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r1, (r2)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cxnSp>
        <p:nvCxnSpPr>
          <p:cNvPr id="36" name="구부러진 연결선 17"/>
          <p:cNvCxnSpPr>
            <a:stCxn id="33" idx="3"/>
            <a:endCxn id="35" idx="1"/>
          </p:cNvCxnSpPr>
          <p:nvPr/>
        </p:nvCxnSpPr>
        <p:spPr>
          <a:xfrm flipV="1">
            <a:off x="5737412" y="1838924"/>
            <a:ext cx="573124" cy="680823"/>
          </a:xfrm>
          <a:prstGeom prst="curvedConnector3">
            <a:avLst>
              <a:gd name="adj1" fmla="val 50000"/>
            </a:avLst>
          </a:prstGeom>
          <a:noFill/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348367183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00"/>
                            </p:stCondLst>
                            <p:childTnLst>
                              <p:par>
                                <p:cTn id="27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00"/>
                            </p:stCondLst>
                            <p:childTnLst>
                              <p:par>
                                <p:cTn id="3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29" grpId="1" animBg="1"/>
      <p:bldP spid="30" grpId="0"/>
      <p:bldP spid="3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600" dirty="0"/>
              <a:t>Always Executing in Memory? Not A Good Idea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aphicFrame>
        <p:nvGraphicFramePr>
          <p:cNvPr id="11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124744"/>
          <a:ext cx="8229600" cy="45983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2" name="그룹 6"/>
          <p:cNvGrpSpPr/>
          <p:nvPr/>
        </p:nvGrpSpPr>
        <p:grpSpPr>
          <a:xfrm>
            <a:off x="3419872" y="5723111"/>
            <a:ext cx="3096344" cy="508992"/>
            <a:chOff x="3419872" y="6062039"/>
            <a:chExt cx="3096344" cy="508992"/>
          </a:xfrm>
        </p:grpSpPr>
        <p:cxnSp>
          <p:nvCxnSpPr>
            <p:cNvPr id="13" name="직선 화살표 연결선 10"/>
            <p:cNvCxnSpPr/>
            <p:nvPr/>
          </p:nvCxnSpPr>
          <p:spPr>
            <a:xfrm>
              <a:off x="3419872" y="6571031"/>
              <a:ext cx="3096344" cy="0"/>
            </a:xfrm>
            <a:prstGeom prst="straightConnector1">
              <a:avLst/>
            </a:prstGeom>
            <a:noFill/>
            <a:ln w="76200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sp>
          <p:nvSpPr>
            <p:cNvPr id="14" name="TextBox 13"/>
            <p:cNvSpPr txBox="1"/>
            <p:nvPr/>
          </p:nvSpPr>
          <p:spPr>
            <a:xfrm>
              <a:off x="4001338" y="6062039"/>
              <a:ext cx="1933414" cy="461665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More Vertices</a:t>
              </a:r>
              <a:endParaRPr kumimoji="0" lang="ko-KR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720132" y="1991517"/>
            <a:ext cx="2563836" cy="1430179"/>
          </a:xfrm>
          <a:prstGeom prst="round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Increased</a:t>
            </a:r>
          </a:p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Memory Bandwidth Consumption </a:t>
            </a:r>
          </a:p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Caching very effective</a:t>
            </a:r>
            <a:endParaRPr kumimoji="0" lang="ko-KR" altLang="en-US" sz="2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36342" y="3931176"/>
            <a:ext cx="3840114" cy="1123712"/>
          </a:xfrm>
          <a:prstGeom prst="roundRect">
            <a:avLst/>
          </a:prstGeom>
          <a:gradFill rotWithShape="1">
            <a:gsLst>
              <a:gs pos="0">
                <a:srgbClr val="5DA5DA">
                  <a:tint val="50000"/>
                  <a:satMod val="300000"/>
                </a:srgbClr>
              </a:gs>
              <a:gs pos="35000">
                <a:srgbClr val="5DA5DA">
                  <a:tint val="37000"/>
                  <a:satMod val="300000"/>
                </a:srgbClr>
              </a:gs>
              <a:gs pos="100000">
                <a:srgbClr val="5DA5D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5DA5D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Reduced Memory Bandwidth </a:t>
            </a:r>
          </a:p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Consumption due to</a:t>
            </a:r>
          </a:p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In-Memory Computation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85333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PEI: PIM-Enabled Instructions (Example)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sp>
        <p:nvSpPr>
          <p:cNvPr id="13" name="내용 개체 틀 5"/>
          <p:cNvSpPr>
            <a:spLocks noGrp="1"/>
          </p:cNvSpPr>
          <p:nvPr>
            <p:ph idx="1"/>
          </p:nvPr>
        </p:nvSpPr>
        <p:spPr>
          <a:xfrm>
            <a:off x="107504" y="4405920"/>
            <a:ext cx="9036496" cy="2029198"/>
          </a:xfrm>
        </p:spPr>
        <p:txBody>
          <a:bodyPr>
            <a:normAutofit fontScale="92500"/>
          </a:bodyPr>
          <a:lstStyle/>
          <a:p>
            <a:r>
              <a:rPr lang="en-US" altLang="ko-KR" dirty="0"/>
              <a:t>Executed either in memory or in the processor: dynamic decision</a:t>
            </a:r>
          </a:p>
          <a:p>
            <a:pPr lvl="1"/>
            <a:r>
              <a:rPr lang="en-US" altLang="ko-KR" dirty="0"/>
              <a:t>Low-cost locality monitoring for a single instruction</a:t>
            </a:r>
          </a:p>
          <a:p>
            <a:r>
              <a:rPr lang="en-US" altLang="ko-KR" dirty="0"/>
              <a:t>Cache-coherent, virtually-addressed, single cache block only</a:t>
            </a:r>
          </a:p>
          <a:p>
            <a:r>
              <a:rPr lang="en-US" altLang="ko-KR" dirty="0"/>
              <a:t>Atomic between different PEIs</a:t>
            </a:r>
          </a:p>
          <a:p>
            <a:r>
              <a:rPr lang="en-US" altLang="ko-KR" i="1" dirty="0"/>
              <a:t>Not</a:t>
            </a:r>
            <a:r>
              <a:rPr lang="en-US" altLang="ko-KR" dirty="0"/>
              <a:t> atomic with normal instructions (use </a:t>
            </a:r>
            <a:r>
              <a:rPr lang="en-US" altLang="ko-KR" i="1" dirty="0" err="1"/>
              <a:t>pfence</a:t>
            </a:r>
            <a:r>
              <a:rPr lang="en-US" altLang="ko-KR" i="1" dirty="0"/>
              <a:t> </a:t>
            </a:r>
            <a:r>
              <a:rPr lang="en-US" altLang="ko-KR" dirty="0"/>
              <a:t>for ordering)</a:t>
            </a:r>
          </a:p>
        </p:txBody>
      </p:sp>
      <p:sp>
        <p:nvSpPr>
          <p:cNvPr id="27" name="직사각형 6"/>
          <p:cNvSpPr/>
          <p:nvPr/>
        </p:nvSpPr>
        <p:spPr>
          <a:xfrm>
            <a:off x="35496" y="3266043"/>
            <a:ext cx="1265058" cy="395409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28" name="직사각형 3"/>
          <p:cNvSpPr/>
          <p:nvPr/>
        </p:nvSpPr>
        <p:spPr>
          <a:xfrm>
            <a:off x="570312" y="2050872"/>
            <a:ext cx="4423701" cy="395409"/>
          </a:xfrm>
          <a:prstGeom prst="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29" name="내용 개체 틀 4"/>
          <p:cNvSpPr txBox="1">
            <a:spLocks/>
          </p:cNvSpPr>
          <p:nvPr/>
        </p:nvSpPr>
        <p:spPr>
          <a:xfrm>
            <a:off x="49052" y="780844"/>
            <a:ext cx="7578044" cy="2936188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>
            <a:lvl1pPr marL="342900" indent="-3429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ts val="5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for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(v: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graph.vertices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) {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value = weight *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v.rank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;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for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(w: 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v.successors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) {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    __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pim_add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(&amp;</a:t>
            </a: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w.next_rank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, value);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   }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}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pfence</a:t>
            </a:r>
            <a:r>
              <a:rPr kumimoji="0" lang="en-US" altLang="ko-KR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();</a:t>
            </a:r>
          </a:p>
        </p:txBody>
      </p:sp>
      <p:sp>
        <p:nvSpPr>
          <p:cNvPr id="30" name="직사각형 2"/>
          <p:cNvSpPr/>
          <p:nvPr/>
        </p:nvSpPr>
        <p:spPr>
          <a:xfrm>
            <a:off x="5549208" y="1375516"/>
            <a:ext cx="2005880" cy="383032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rgbClr val="FAA43A"/>
            </a:solidFill>
            <a:prstDash val="dash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pim.add</a:t>
            </a:r>
            <a:r>
              <a:rPr kumimoji="0" lang="en-US" altLang="ko-KR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 r1, (r2)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cxnSp>
        <p:nvCxnSpPr>
          <p:cNvPr id="31" name="구부러진 연결선 8"/>
          <p:cNvCxnSpPr>
            <a:stCxn id="28" idx="3"/>
            <a:endCxn id="30" idx="1"/>
          </p:cNvCxnSpPr>
          <p:nvPr/>
        </p:nvCxnSpPr>
        <p:spPr>
          <a:xfrm flipV="1">
            <a:off x="4994013" y="1567032"/>
            <a:ext cx="555195" cy="681545"/>
          </a:xfrm>
          <a:prstGeom prst="curvedConnector3">
            <a:avLst>
              <a:gd name="adj1" fmla="val 50000"/>
            </a:avLst>
          </a:prstGeom>
          <a:noFill/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  <a:tailEnd type="triangle"/>
          </a:ln>
          <a:effectLst/>
        </p:spPr>
      </p:cxnSp>
      <p:sp>
        <p:nvSpPr>
          <p:cNvPr id="32" name="직사각형 11"/>
          <p:cNvSpPr/>
          <p:nvPr/>
        </p:nvSpPr>
        <p:spPr>
          <a:xfrm>
            <a:off x="1866456" y="2927345"/>
            <a:ext cx="1080120" cy="383032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rgbClr val="FAA43A"/>
            </a:solidFill>
            <a:prstDash val="dash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pfence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cxnSp>
        <p:nvCxnSpPr>
          <p:cNvPr id="33" name="구부러진 연결선 12"/>
          <p:cNvCxnSpPr>
            <a:stCxn id="27" idx="3"/>
            <a:endCxn id="32" idx="1"/>
          </p:cNvCxnSpPr>
          <p:nvPr/>
        </p:nvCxnSpPr>
        <p:spPr>
          <a:xfrm flipV="1">
            <a:off x="1300554" y="3118861"/>
            <a:ext cx="565902" cy="344887"/>
          </a:xfrm>
          <a:prstGeom prst="curvedConnector3">
            <a:avLst>
              <a:gd name="adj1" fmla="val 50000"/>
            </a:avLst>
          </a:prstGeom>
          <a:noFill/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  <a:tailEnd type="triangle"/>
          </a:ln>
          <a:effectLst/>
        </p:spPr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8024" y="2494084"/>
            <a:ext cx="4176464" cy="2015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850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PIM-Enabled Instructions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/>
              <a:t>Key to practicality: </a:t>
            </a:r>
            <a:r>
              <a:rPr lang="en-US" altLang="ko-KR" dirty="0">
                <a:solidFill>
                  <a:srgbClr val="0000FF"/>
                </a:solidFill>
              </a:rPr>
              <a:t>single-cache-block restriction</a:t>
            </a:r>
          </a:p>
          <a:p>
            <a:pPr lvl="1"/>
            <a:r>
              <a:rPr lang="en-US" altLang="ko-KR" dirty="0">
                <a:solidFill>
                  <a:srgbClr val="FF0000"/>
                </a:solidFill>
              </a:rPr>
              <a:t>Each PEI can access </a:t>
            </a:r>
            <a:r>
              <a:rPr lang="en-US" altLang="ko-KR" i="1" dirty="0">
                <a:solidFill>
                  <a:srgbClr val="FF0000"/>
                </a:solidFill>
              </a:rPr>
              <a:t>at most one last-level cache block</a:t>
            </a:r>
          </a:p>
          <a:p>
            <a:pPr lvl="1"/>
            <a:r>
              <a:rPr lang="en-US" altLang="ko-KR" dirty="0"/>
              <a:t>Similar restrictions exist in atomic instructions</a:t>
            </a:r>
          </a:p>
          <a:p>
            <a:pPr lvl="1"/>
            <a:endParaRPr lang="en-US" altLang="ko-KR" dirty="0"/>
          </a:p>
          <a:p>
            <a:r>
              <a:rPr lang="en-US" altLang="ko-KR" dirty="0"/>
              <a:t>Benefits</a:t>
            </a:r>
          </a:p>
          <a:p>
            <a:pPr lvl="1"/>
            <a:r>
              <a:rPr lang="en-US" altLang="ko-KR" b="1" dirty="0"/>
              <a:t>Localization</a:t>
            </a:r>
            <a:r>
              <a:rPr lang="en-US" altLang="ko-KR" dirty="0"/>
              <a:t>: each PEI is bounded to one memory module</a:t>
            </a:r>
          </a:p>
          <a:p>
            <a:pPr lvl="1"/>
            <a:r>
              <a:rPr lang="en-US" altLang="ko-KR" b="1" dirty="0"/>
              <a:t>Interoperability</a:t>
            </a:r>
            <a:r>
              <a:rPr lang="en-US" altLang="ko-KR" dirty="0"/>
              <a:t>: easier support for cache coherence and virtual memory</a:t>
            </a:r>
          </a:p>
          <a:p>
            <a:pPr lvl="1"/>
            <a:r>
              <a:rPr lang="en-US" altLang="ko-KR" b="1" dirty="0"/>
              <a:t>Simplified locality monitoring</a:t>
            </a:r>
            <a:r>
              <a:rPr lang="en-US" altLang="ko-KR" dirty="0"/>
              <a:t>: data locality of PEIs can be identified simply by the cache control logic</a:t>
            </a:r>
          </a:p>
        </p:txBody>
      </p:sp>
    </p:spTree>
    <p:extLst>
      <p:ext uri="{BB962C8B-B14F-4D97-AF65-F5344CB8AC3E}">
        <p14:creationId xmlns:p14="http://schemas.microsoft.com/office/powerpoint/2010/main" val="37587684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25"/>
          <p:cNvSpPr>
            <a:spLocks noChangeArrowheads="1"/>
          </p:cNvSpPr>
          <p:nvPr/>
        </p:nvSpPr>
        <p:spPr bwMode="auto">
          <a:xfrm>
            <a:off x="0" y="836712"/>
            <a:ext cx="914400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400" b="1" i="1" u="sng" dirty="0">
                <a:solidFill>
                  <a:srgbClr val="000000"/>
                </a:solidFill>
                <a:latin typeface="Arial Narrow" charset="0"/>
                <a:ea typeface="ＭＳ Ｐゴシック" charset="0"/>
                <a:cs typeface="Arial" charset="0"/>
              </a:rPr>
              <a:t>Research Focus:</a:t>
            </a:r>
            <a:r>
              <a:rPr lang="en-US" sz="2400" b="1" i="1" dirty="0">
                <a:solidFill>
                  <a:srgbClr val="000000"/>
                </a:solidFill>
                <a:latin typeface="Arial Narrow" charset="0"/>
                <a:ea typeface="ＭＳ Ｐゴシック" charset="0"/>
                <a:cs typeface="Arial" charset="0"/>
              </a:rPr>
              <a:t> Computer architecture, HW/SW, bioinformatics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Memory and storage (DRAM, flash, emerging), interconnects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Heterogeneous &amp; parallel systems, GPUs, systems for data analytics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System/architecture interaction, new execution models, new interfaces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Energy efficiency, fault tolerance, hardware security, performance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Genome sequence analysis &amp; assembly algorithms and architectures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en-US" sz="2400" b="1" i="1" dirty="0">
                <a:solidFill>
                  <a:srgbClr val="3333CC"/>
                </a:solidFill>
                <a:latin typeface="Arial Narrow" charset="0"/>
                <a:ea typeface="ＭＳ Ｐゴシック" charset="0"/>
                <a:cs typeface="Arial" charset="0"/>
              </a:rPr>
              <a:t> Biologically inspired systems &amp; system design for bio/medicine</a:t>
            </a: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2930" y="4231307"/>
            <a:ext cx="1524000" cy="10298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Picture 23" descr="http://i.ehow.com/images/a04/ac/qb/format-hard-drive-xp-800X800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33856">
            <a:off x="7262555" y="3439062"/>
            <a:ext cx="1276125" cy="127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0" name="Text Box 147"/>
          <p:cNvSpPr txBox="1">
            <a:spLocks noChangeArrowheads="1"/>
          </p:cNvSpPr>
          <p:nvPr/>
        </p:nvSpPr>
        <p:spPr bwMode="auto">
          <a:xfrm>
            <a:off x="6596063" y="6503987"/>
            <a:ext cx="2292350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sz="2200" b="1" i="1">
              <a:solidFill>
                <a:srgbClr val="3333CC"/>
              </a:solidFill>
              <a:latin typeface="Arial Narrow" charset="0"/>
            </a:endParaRPr>
          </a:p>
        </p:txBody>
      </p:sp>
      <p:pic>
        <p:nvPicPr>
          <p:cNvPr id="26645" name="Picture 30" descr="3177_01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78" t="22220" r="3780" b="12109"/>
          <a:stretch>
            <a:fillRect/>
          </a:stretch>
        </p:blipFill>
        <p:spPr bwMode="auto">
          <a:xfrm>
            <a:off x="354137" y="5717501"/>
            <a:ext cx="2325687" cy="90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633" name="Group 47"/>
          <p:cNvGrpSpPr>
            <a:grpSpLocks/>
          </p:cNvGrpSpPr>
          <p:nvPr/>
        </p:nvGrpSpPr>
        <p:grpSpPr bwMode="auto">
          <a:xfrm>
            <a:off x="3401591" y="5338860"/>
            <a:ext cx="2302057" cy="1554083"/>
            <a:chOff x="5252245" y="4774407"/>
            <a:chExt cx="2301419" cy="1554282"/>
          </a:xfrm>
        </p:grpSpPr>
        <p:sp>
          <p:nvSpPr>
            <p:cNvPr id="26642" name="TextBox 8"/>
            <p:cNvSpPr txBox="1">
              <a:spLocks noChangeArrowheads="1"/>
            </p:cNvSpPr>
            <p:nvPr/>
          </p:nvSpPr>
          <p:spPr bwMode="auto">
            <a:xfrm>
              <a:off x="5252245" y="5959310"/>
              <a:ext cx="2301419" cy="369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eaLnBrk="0" hangingPunct="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eaLnBrk="0" hangingPunct="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eaLnBrk="0" hangingPunct="0"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1800" dirty="0">
                  <a:solidFill>
                    <a:srgbClr val="000000"/>
                  </a:solidFill>
                  <a:latin typeface="Calibri" charset="0"/>
                </a:rPr>
                <a:t>General Purpose GPUs</a:t>
              </a:r>
              <a:endParaRPr lang="en-US" altLang="zh-CN" sz="1600" dirty="0">
                <a:solidFill>
                  <a:srgbClr val="000000"/>
                </a:solidFill>
                <a:latin typeface="Calibri" charset="0"/>
              </a:endParaRPr>
            </a:p>
          </p:txBody>
        </p:sp>
        <p:pic>
          <p:nvPicPr>
            <p:cNvPr id="26643" name="Picture 6" descr="C:\Daten\talks\invited\ferc2010\material\Fermi_Die_FINAL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4944" y="4774407"/>
              <a:ext cx="1201936" cy="1188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" name="Text Box 13" descr="90%"/>
          <p:cNvSpPr txBox="1">
            <a:spLocks noChangeArrowheads="1"/>
          </p:cNvSpPr>
          <p:nvPr/>
        </p:nvSpPr>
        <p:spPr bwMode="auto">
          <a:xfrm>
            <a:off x="474243" y="4821870"/>
            <a:ext cx="1733033" cy="89563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Heterogeneous</a:t>
            </a:r>
          </a:p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Processors and </a:t>
            </a:r>
          </a:p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Accelerators</a:t>
            </a:r>
          </a:p>
        </p:txBody>
      </p:sp>
      <p:sp>
        <p:nvSpPr>
          <p:cNvPr id="28" name="Text Box 20" descr="90%"/>
          <p:cNvSpPr txBox="1">
            <a:spLocks noChangeArrowheads="1"/>
          </p:cNvSpPr>
          <p:nvPr/>
        </p:nvSpPr>
        <p:spPr bwMode="auto">
          <a:xfrm>
            <a:off x="2698252" y="3979561"/>
            <a:ext cx="2258492" cy="3416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64008" tIns="32004" rIns="64008" bIns="32004">
            <a:spAutoFit/>
          </a:bodyPr>
          <a:lstStyle/>
          <a:p>
            <a:pPr algn="ct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-107" charset="0"/>
                <a:ea typeface="Arial" pitchFamily="-107" charset="0"/>
                <a:cs typeface="Arial" pitchFamily="-107" charset="0"/>
              </a:rPr>
              <a:t>Hybrid Main Memory</a:t>
            </a:r>
          </a:p>
        </p:txBody>
      </p:sp>
      <p:sp>
        <p:nvSpPr>
          <p:cNvPr id="29" name="Line 15"/>
          <p:cNvSpPr>
            <a:spLocks noChangeShapeType="1"/>
          </p:cNvSpPr>
          <p:nvPr/>
        </p:nvSpPr>
        <p:spPr bwMode="auto">
          <a:xfrm flipV="1">
            <a:off x="1982640" y="4076506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0" name="Text Box 24" descr="90%"/>
          <p:cNvSpPr txBox="1">
            <a:spLocks noChangeArrowheads="1"/>
          </p:cNvSpPr>
          <p:nvPr/>
        </p:nvSpPr>
        <p:spPr bwMode="auto">
          <a:xfrm>
            <a:off x="5608432" y="4746245"/>
            <a:ext cx="2925968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4008" tIns="32004" rIns="64008" bIns="32004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800" dirty="0">
                <a:solidFill>
                  <a:srgbClr val="000000"/>
                </a:solidFill>
              </a:rPr>
              <a:t>Persistent Memory/Storage</a:t>
            </a:r>
          </a:p>
        </p:txBody>
      </p:sp>
      <p:pic>
        <p:nvPicPr>
          <p:cNvPr id="31" name="Content Placeholder 6" descr="barcelona-die-photo-color.jp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3505200"/>
            <a:ext cx="1312168" cy="1279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Picture 32" descr="dimm.png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2679825" y="3450054"/>
            <a:ext cx="2304256" cy="549297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681266" y="3620023"/>
            <a:ext cx="1554690" cy="1003885"/>
          </a:xfrm>
          <a:prstGeom prst="rect">
            <a:avLst/>
          </a:prstGeom>
        </p:spPr>
      </p:pic>
      <p:sp>
        <p:nvSpPr>
          <p:cNvPr id="36" name="Line 15"/>
          <p:cNvSpPr>
            <a:spLocks noChangeShapeType="1"/>
          </p:cNvSpPr>
          <p:nvPr/>
        </p:nvSpPr>
        <p:spPr bwMode="auto">
          <a:xfrm flipV="1">
            <a:off x="4984081" y="4092641"/>
            <a:ext cx="697185" cy="62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7" name="Line 15"/>
          <p:cNvSpPr>
            <a:spLocks noChangeShapeType="1"/>
          </p:cNvSpPr>
          <p:nvPr/>
        </p:nvSpPr>
        <p:spPr bwMode="auto">
          <a:xfrm flipV="1">
            <a:off x="2331231" y="4495799"/>
            <a:ext cx="640569" cy="1221699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38" name="Line 15"/>
          <p:cNvSpPr>
            <a:spLocks noChangeShapeType="1"/>
          </p:cNvSpPr>
          <p:nvPr/>
        </p:nvSpPr>
        <p:spPr bwMode="auto">
          <a:xfrm flipV="1">
            <a:off x="3962400" y="4898556"/>
            <a:ext cx="0" cy="440303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 wrap="none" lIns="64008" tIns="32004" rIns="64008" bIns="32004" anchor="ctr"/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-107" charset="0"/>
              <a:ea typeface="Arial" pitchFamily="-107" charset="0"/>
              <a:cs typeface="Arial" pitchFamily="-107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644008" y="5229200"/>
            <a:ext cx="453201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200" b="1" dirty="0">
                <a:solidFill>
                  <a:srgbClr val="FF0000"/>
                </a:solidFill>
                <a:latin typeface="Tahoma"/>
              </a:rPr>
              <a:t>Broad research </a:t>
            </a:r>
          </a:p>
          <a:p>
            <a:pPr algn="ctr"/>
            <a:r>
              <a:rPr lang="en-US" sz="2200" b="1" dirty="0">
                <a:solidFill>
                  <a:srgbClr val="FF0000"/>
                </a:solidFill>
                <a:latin typeface="Tahoma"/>
              </a:rPr>
              <a:t>spanning apps, systems, logic</a:t>
            </a:r>
          </a:p>
          <a:p>
            <a:pPr algn="ctr"/>
            <a:r>
              <a:rPr lang="en-US" sz="2200" b="1" dirty="0">
                <a:solidFill>
                  <a:srgbClr val="FF0000"/>
                </a:solidFill>
                <a:latin typeface="Tahoma"/>
              </a:rPr>
              <a:t>with architecture at the center</a:t>
            </a:r>
          </a:p>
        </p:txBody>
      </p:sp>
      <p:sp>
        <p:nvSpPr>
          <p:cNvPr id="26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610600" cy="1066800"/>
          </a:xfrm>
        </p:spPr>
        <p:txBody>
          <a:bodyPr/>
          <a:lstStyle/>
          <a:p>
            <a:r>
              <a:rPr lang="en-US" dirty="0"/>
              <a:t>Current Research Focus Areas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79512" y="1281089"/>
            <a:ext cx="5544616" cy="36004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39616303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Example PEI Microarchitecture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pSp>
        <p:nvGrpSpPr>
          <p:cNvPr id="59" name="그룹 10"/>
          <p:cNvGrpSpPr/>
          <p:nvPr/>
        </p:nvGrpSpPr>
        <p:grpSpPr>
          <a:xfrm>
            <a:off x="423544" y="1484784"/>
            <a:ext cx="8296912" cy="3795716"/>
            <a:chOff x="423544" y="1700808"/>
            <a:chExt cx="8296912" cy="3795716"/>
          </a:xfrm>
        </p:grpSpPr>
        <p:grpSp>
          <p:nvGrpSpPr>
            <p:cNvPr id="60" name="그룹 71"/>
            <p:cNvGrpSpPr/>
            <p:nvPr/>
          </p:nvGrpSpPr>
          <p:grpSpPr>
            <a:xfrm>
              <a:off x="5469069" y="3564693"/>
              <a:ext cx="439232" cy="440414"/>
              <a:chOff x="5366086" y="3927445"/>
              <a:chExt cx="414687" cy="405259"/>
            </a:xfrm>
          </p:grpSpPr>
          <p:grpSp>
            <p:nvGrpSpPr>
              <p:cNvPr id="82" name="그룹 67"/>
              <p:cNvGrpSpPr/>
              <p:nvPr/>
            </p:nvGrpSpPr>
            <p:grpSpPr>
              <a:xfrm>
                <a:off x="5366086" y="3927445"/>
                <a:ext cx="414686" cy="128337"/>
                <a:chOff x="5366087" y="3927445"/>
                <a:chExt cx="414686" cy="128337"/>
              </a:xfrm>
            </p:grpSpPr>
            <p:cxnSp>
              <p:nvCxnSpPr>
                <p:cNvPr id="86" name="직선 화살표 연결선 65"/>
                <p:cNvCxnSpPr/>
                <p:nvPr/>
              </p:nvCxnSpPr>
              <p:spPr>
                <a:xfrm>
                  <a:off x="5366087" y="3927445"/>
                  <a:ext cx="414686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tailEnd type="triangle"/>
                </a:ln>
                <a:effectLst/>
              </p:spPr>
            </p:cxnSp>
            <p:cxnSp>
              <p:nvCxnSpPr>
                <p:cNvPr id="87" name="직선 화살표 연결선 66"/>
                <p:cNvCxnSpPr/>
                <p:nvPr/>
              </p:nvCxnSpPr>
              <p:spPr>
                <a:xfrm>
                  <a:off x="5366087" y="4055782"/>
                  <a:ext cx="414686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tailEnd type="triangle"/>
                </a:ln>
                <a:effectLst/>
              </p:spPr>
            </p:cxnSp>
          </p:grpSp>
          <p:grpSp>
            <p:nvGrpSpPr>
              <p:cNvPr id="83" name="그룹 68"/>
              <p:cNvGrpSpPr/>
              <p:nvPr/>
            </p:nvGrpSpPr>
            <p:grpSpPr>
              <a:xfrm rot="10800000">
                <a:off x="5366087" y="4204367"/>
                <a:ext cx="414686" cy="128337"/>
                <a:chOff x="5366087" y="3927445"/>
                <a:chExt cx="414686" cy="128337"/>
              </a:xfrm>
            </p:grpSpPr>
            <p:cxnSp>
              <p:nvCxnSpPr>
                <p:cNvPr id="84" name="직선 화살표 연결선 69"/>
                <p:cNvCxnSpPr/>
                <p:nvPr/>
              </p:nvCxnSpPr>
              <p:spPr>
                <a:xfrm>
                  <a:off x="5366087" y="3927445"/>
                  <a:ext cx="414686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tailEnd type="triangle"/>
                </a:ln>
                <a:effectLst/>
              </p:spPr>
            </p:cxnSp>
            <p:cxnSp>
              <p:nvCxnSpPr>
                <p:cNvPr id="85" name="직선 화살표 연결선 70"/>
                <p:cNvCxnSpPr/>
                <p:nvPr/>
              </p:nvCxnSpPr>
              <p:spPr>
                <a:xfrm>
                  <a:off x="5366087" y="4055782"/>
                  <a:ext cx="414686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tailEnd type="triangle"/>
                </a:ln>
                <a:effectLst/>
              </p:spPr>
            </p:cxnSp>
          </p:grpSp>
        </p:grpSp>
        <p:sp>
          <p:nvSpPr>
            <p:cNvPr id="61" name="직사각형 58"/>
            <p:cNvSpPr/>
            <p:nvPr/>
          </p:nvSpPr>
          <p:spPr>
            <a:xfrm>
              <a:off x="5919729" y="2155683"/>
              <a:ext cx="2800727" cy="3244511"/>
            </a:xfrm>
            <a:prstGeom prst="rect">
              <a:avLst/>
            </a:prstGeom>
            <a:solidFill>
              <a:sysClr val="window" lastClr="FFFFFF"/>
            </a:solidFill>
            <a:ln w="254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62" name="직사각형 5"/>
            <p:cNvSpPr/>
            <p:nvPr/>
          </p:nvSpPr>
          <p:spPr>
            <a:xfrm>
              <a:off x="528146" y="2153493"/>
              <a:ext cx="1523913" cy="751839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Out-Of-Order Core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63" name="직사각형 6"/>
            <p:cNvSpPr/>
            <p:nvPr/>
          </p:nvSpPr>
          <p:spPr>
            <a:xfrm rot="16200000">
              <a:off x="1785869" y="2674009"/>
              <a:ext cx="1451683" cy="405659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L1 Cache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64" name="직사각형 7"/>
            <p:cNvSpPr/>
            <p:nvPr/>
          </p:nvSpPr>
          <p:spPr>
            <a:xfrm rot="16200000">
              <a:off x="2448352" y="2674009"/>
              <a:ext cx="1451683" cy="405659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L2 Cache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65" name="직사각형 8"/>
            <p:cNvSpPr/>
            <p:nvPr/>
          </p:nvSpPr>
          <p:spPr>
            <a:xfrm rot="16200000">
              <a:off x="3494376" y="2290467"/>
              <a:ext cx="1451683" cy="1172742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Last-Level Cache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66" name="직사각형 9"/>
            <p:cNvSpPr/>
            <p:nvPr/>
          </p:nvSpPr>
          <p:spPr>
            <a:xfrm rot="16200000">
              <a:off x="3638205" y="3576204"/>
              <a:ext cx="3256073" cy="405658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HMC Controller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67" name="직선 화살표 연결선 16"/>
            <p:cNvCxnSpPr>
              <a:stCxn id="64" idx="2"/>
              <a:endCxn id="65" idx="0"/>
            </p:cNvCxnSpPr>
            <p:nvPr/>
          </p:nvCxnSpPr>
          <p:spPr>
            <a:xfrm>
              <a:off x="3377023" y="2876838"/>
              <a:ext cx="256823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68" name="직선 화살표 연결선 19"/>
            <p:cNvCxnSpPr>
              <a:stCxn id="65" idx="2"/>
            </p:cNvCxnSpPr>
            <p:nvPr/>
          </p:nvCxnSpPr>
          <p:spPr>
            <a:xfrm>
              <a:off x="4806589" y="2876838"/>
              <a:ext cx="256823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69" name="직사각형 22"/>
            <p:cNvSpPr/>
            <p:nvPr/>
          </p:nvSpPr>
          <p:spPr>
            <a:xfrm rot="16200000">
              <a:off x="4776084" y="3576203"/>
              <a:ext cx="2967762" cy="405658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Network</a:t>
              </a:r>
              <a:endParaRPr kumimoji="0" lang="ko-KR" alt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70" name="직사각형 23"/>
            <p:cNvSpPr/>
            <p:nvPr/>
          </p:nvSpPr>
          <p:spPr>
            <a:xfrm>
              <a:off x="7580086" y="2292964"/>
              <a:ext cx="1000900" cy="647236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lIns="46800" rIns="46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DRAM Controller</a:t>
              </a:r>
              <a:endParaRPr kumimoji="0" lang="ko-KR" alt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71" name="직사각형 24"/>
            <p:cNvSpPr/>
            <p:nvPr/>
          </p:nvSpPr>
          <p:spPr>
            <a:xfrm>
              <a:off x="7580086" y="3155933"/>
              <a:ext cx="1000900" cy="647236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lIns="46800" rIns="46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DRAM Controller</a:t>
              </a:r>
              <a:endParaRPr kumimoji="0" lang="ko-KR" alt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72" name="직사각형 25"/>
            <p:cNvSpPr/>
            <p:nvPr/>
          </p:nvSpPr>
          <p:spPr>
            <a:xfrm>
              <a:off x="7580086" y="4620365"/>
              <a:ext cx="1000900" cy="647236"/>
            </a:xfrm>
            <a:prstGeom prst="rect">
              <a:avLst/>
            </a:prstGeom>
            <a:gradFill rotWithShape="1">
              <a:gsLst>
                <a:gs pos="0">
                  <a:srgbClr val="5DA5DA">
                    <a:tint val="50000"/>
                    <a:satMod val="300000"/>
                  </a:srgbClr>
                </a:gs>
                <a:gs pos="35000">
                  <a:srgbClr val="5DA5DA">
                    <a:tint val="37000"/>
                    <a:satMod val="300000"/>
                  </a:srgbClr>
                </a:gs>
                <a:gs pos="100000">
                  <a:srgbClr val="5DA5D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lIns="46800" rIns="46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DRAM Controller</a:t>
              </a:r>
              <a:endParaRPr kumimoji="0" lang="ko-KR" alt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73" name="직선 화살표 연결선 47"/>
            <p:cNvCxnSpPr/>
            <p:nvPr/>
          </p:nvCxnSpPr>
          <p:spPr>
            <a:xfrm>
              <a:off x="6471514" y="2442875"/>
              <a:ext cx="1108572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74" name="직선 화살표 연결선 49"/>
            <p:cNvCxnSpPr/>
            <p:nvPr/>
          </p:nvCxnSpPr>
          <p:spPr>
            <a:xfrm>
              <a:off x="6471514" y="3297127"/>
              <a:ext cx="1108572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75" name="직선 화살표 연결선 50"/>
            <p:cNvCxnSpPr/>
            <p:nvPr/>
          </p:nvCxnSpPr>
          <p:spPr>
            <a:xfrm>
              <a:off x="6471514" y="4761560"/>
              <a:ext cx="1108572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76" name="TextBox 75"/>
            <p:cNvSpPr txBox="1"/>
            <p:nvPr/>
          </p:nvSpPr>
          <p:spPr>
            <a:xfrm>
              <a:off x="423544" y="1700808"/>
              <a:ext cx="1889856" cy="434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Host Processor</a:t>
              </a:r>
              <a:endParaRPr kumimoji="0" lang="ko-KR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084168" y="1700808"/>
              <a:ext cx="243713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3D-stacked Memory </a:t>
              </a:r>
              <a:endParaRPr kumimoji="0" lang="ko-KR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  <p:cxnSp>
          <p:nvCxnSpPr>
            <p:cNvPr id="78" name="직선 연결선 63"/>
            <p:cNvCxnSpPr/>
            <p:nvPr/>
          </p:nvCxnSpPr>
          <p:spPr>
            <a:xfrm>
              <a:off x="5694399" y="1700808"/>
              <a:ext cx="0" cy="3795716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79" name="직선 화살표 연결선 73"/>
            <p:cNvCxnSpPr>
              <a:stCxn id="63" idx="2"/>
              <a:endCxn id="64" idx="0"/>
            </p:cNvCxnSpPr>
            <p:nvPr/>
          </p:nvCxnSpPr>
          <p:spPr>
            <a:xfrm>
              <a:off x="2714541" y="2876838"/>
              <a:ext cx="256823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80" name="직선 화살표 연결선 76"/>
            <p:cNvCxnSpPr>
              <a:stCxn id="62" idx="3"/>
            </p:cNvCxnSpPr>
            <p:nvPr/>
          </p:nvCxnSpPr>
          <p:spPr>
            <a:xfrm flipV="1">
              <a:off x="2052058" y="2529412"/>
              <a:ext cx="25682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81" name="TextBox 80"/>
            <p:cNvSpPr txBox="1"/>
            <p:nvPr/>
          </p:nvSpPr>
          <p:spPr>
            <a:xfrm rot="5400000">
              <a:off x="7443271" y="3823188"/>
              <a:ext cx="308618" cy="6355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32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…</a:t>
              </a:r>
              <a:endParaRPr kumimoji="0" lang="ko-KR" altLang="en-US" sz="32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</p:grpSp>
      <p:grpSp>
        <p:nvGrpSpPr>
          <p:cNvPr id="88" name="그룹 4"/>
          <p:cNvGrpSpPr/>
          <p:nvPr/>
        </p:nvGrpSpPr>
        <p:grpSpPr>
          <a:xfrm>
            <a:off x="528146" y="2372025"/>
            <a:ext cx="7051940" cy="2810303"/>
            <a:chOff x="528146" y="2588049"/>
            <a:chExt cx="7051940" cy="2810303"/>
          </a:xfrm>
        </p:grpSpPr>
        <p:cxnSp>
          <p:nvCxnSpPr>
            <p:cNvPr id="89" name="직선 화살표 연결선 13"/>
            <p:cNvCxnSpPr>
              <a:stCxn id="62" idx="2"/>
              <a:endCxn id="92" idx="0"/>
            </p:cNvCxnSpPr>
            <p:nvPr/>
          </p:nvCxnSpPr>
          <p:spPr>
            <a:xfrm>
              <a:off x="1290103" y="2853669"/>
              <a:ext cx="0" cy="292259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90" name="직선 화살표 연결선 12"/>
            <p:cNvCxnSpPr/>
            <p:nvPr/>
          </p:nvCxnSpPr>
          <p:spPr>
            <a:xfrm flipV="1">
              <a:off x="2052058" y="3378788"/>
              <a:ext cx="256822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91" name="직선 화살표 연결선 21"/>
            <p:cNvCxnSpPr/>
            <p:nvPr/>
          </p:nvCxnSpPr>
          <p:spPr>
            <a:xfrm>
              <a:off x="4806589" y="4639986"/>
              <a:ext cx="256823" cy="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92" name="직사각형 26"/>
            <p:cNvSpPr/>
            <p:nvPr/>
          </p:nvSpPr>
          <p:spPr>
            <a:xfrm>
              <a:off x="528146" y="3145928"/>
              <a:ext cx="1523913" cy="455466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PCU </a:t>
              </a:r>
              <a:r>
                <a:rPr kumimoji="0" lang="en-US" altLang="ko-KR" sz="12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(PEI Computation Unit)</a:t>
              </a: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grpSp>
          <p:nvGrpSpPr>
            <p:cNvPr id="93" name="그룹 38"/>
            <p:cNvGrpSpPr/>
            <p:nvPr/>
          </p:nvGrpSpPr>
          <p:grpSpPr>
            <a:xfrm>
              <a:off x="6462794" y="4910763"/>
              <a:ext cx="1117292" cy="352151"/>
              <a:chOff x="6280489" y="5166067"/>
              <a:chExt cx="1028106" cy="324041"/>
            </a:xfrm>
          </p:grpSpPr>
          <p:sp>
            <p:nvSpPr>
              <p:cNvPr id="109" name="직사각형 29"/>
              <p:cNvSpPr/>
              <p:nvPr/>
            </p:nvSpPr>
            <p:spPr>
              <a:xfrm>
                <a:off x="6490448" y="5166067"/>
                <a:ext cx="600164" cy="324041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PCU</a:t>
                </a:r>
                <a:endParaRPr kumimoji="0" lang="ko-KR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cxnSp>
            <p:nvCxnSpPr>
              <p:cNvPr id="110" name="직선 화살표 연결선 30"/>
              <p:cNvCxnSpPr>
                <a:endCxn id="109" idx="1"/>
              </p:cNvCxnSpPr>
              <p:nvPr/>
            </p:nvCxnSpPr>
            <p:spPr>
              <a:xfrm>
                <a:off x="6280489" y="5328087"/>
                <a:ext cx="209959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111" name="직선 화살표 연결선 33"/>
              <p:cNvCxnSpPr>
                <a:stCxn id="109" idx="3"/>
              </p:cNvCxnSpPr>
              <p:nvPr/>
            </p:nvCxnSpPr>
            <p:spPr>
              <a:xfrm flipV="1">
                <a:off x="7090612" y="5328087"/>
                <a:ext cx="217983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94" name="그룹 39"/>
            <p:cNvGrpSpPr/>
            <p:nvPr/>
          </p:nvGrpSpPr>
          <p:grpSpPr>
            <a:xfrm>
              <a:off x="6462794" y="3451018"/>
              <a:ext cx="1117292" cy="352151"/>
              <a:chOff x="6280489" y="5166067"/>
              <a:chExt cx="1028106" cy="324041"/>
            </a:xfrm>
          </p:grpSpPr>
          <p:sp>
            <p:nvSpPr>
              <p:cNvPr id="106" name="직사각형 40"/>
              <p:cNvSpPr/>
              <p:nvPr/>
            </p:nvSpPr>
            <p:spPr>
              <a:xfrm>
                <a:off x="6490448" y="5166067"/>
                <a:ext cx="600164" cy="324041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PCU</a:t>
                </a:r>
                <a:endParaRPr kumimoji="0" lang="ko-KR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cxnSp>
            <p:nvCxnSpPr>
              <p:cNvPr id="107" name="직선 화살표 연결선 41"/>
              <p:cNvCxnSpPr>
                <a:endCxn id="106" idx="1"/>
              </p:cNvCxnSpPr>
              <p:nvPr/>
            </p:nvCxnSpPr>
            <p:spPr>
              <a:xfrm>
                <a:off x="6280489" y="5328087"/>
                <a:ext cx="209959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108" name="직선 화살표 연결선 42"/>
              <p:cNvCxnSpPr>
                <a:stCxn id="106" idx="3"/>
              </p:cNvCxnSpPr>
              <p:nvPr/>
            </p:nvCxnSpPr>
            <p:spPr>
              <a:xfrm flipV="1">
                <a:off x="7090612" y="5328087"/>
                <a:ext cx="217983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95" name="그룹 43"/>
            <p:cNvGrpSpPr/>
            <p:nvPr/>
          </p:nvGrpSpPr>
          <p:grpSpPr>
            <a:xfrm>
              <a:off x="6462794" y="2588049"/>
              <a:ext cx="1117292" cy="352151"/>
              <a:chOff x="6280489" y="5166067"/>
              <a:chExt cx="1028106" cy="324041"/>
            </a:xfrm>
          </p:grpSpPr>
          <p:sp>
            <p:nvSpPr>
              <p:cNvPr id="103" name="직사각형 44"/>
              <p:cNvSpPr/>
              <p:nvPr/>
            </p:nvSpPr>
            <p:spPr>
              <a:xfrm>
                <a:off x="6490448" y="5166067"/>
                <a:ext cx="600164" cy="324041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PCU</a:t>
                </a:r>
                <a:endParaRPr kumimoji="0" lang="ko-KR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cxnSp>
            <p:nvCxnSpPr>
              <p:cNvPr id="104" name="직선 화살표 연결선 45"/>
              <p:cNvCxnSpPr>
                <a:endCxn id="103" idx="1"/>
              </p:cNvCxnSpPr>
              <p:nvPr/>
            </p:nvCxnSpPr>
            <p:spPr>
              <a:xfrm>
                <a:off x="6280489" y="5328087"/>
                <a:ext cx="209959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105" name="직선 화살표 연결선 46"/>
              <p:cNvCxnSpPr>
                <a:stCxn id="103" idx="3"/>
              </p:cNvCxnSpPr>
              <p:nvPr/>
            </p:nvCxnSpPr>
            <p:spPr>
              <a:xfrm flipV="1">
                <a:off x="7090612" y="5328087"/>
                <a:ext cx="217983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96" name="그룹 88"/>
            <p:cNvGrpSpPr/>
            <p:nvPr/>
          </p:nvGrpSpPr>
          <p:grpSpPr>
            <a:xfrm>
              <a:off x="2219290" y="3777938"/>
              <a:ext cx="2578579" cy="1620414"/>
              <a:chOff x="2187914" y="3870654"/>
              <a:chExt cx="2578579" cy="1620414"/>
            </a:xfrm>
          </p:grpSpPr>
          <p:sp>
            <p:nvSpPr>
              <p:cNvPr id="99" name="직사각형 57"/>
              <p:cNvSpPr/>
              <p:nvPr/>
            </p:nvSpPr>
            <p:spPr>
              <a:xfrm>
                <a:off x="3600945" y="3974336"/>
                <a:ext cx="1165548" cy="1516732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100" name="직사각형 54"/>
              <p:cNvSpPr/>
              <p:nvPr/>
            </p:nvSpPr>
            <p:spPr>
              <a:xfrm>
                <a:off x="3715794" y="4078938"/>
                <a:ext cx="946096" cy="592747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lIns="46800" rIns="468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PIM Directory</a:t>
                </a:r>
                <a:endParaRPr kumimoji="0" lang="ko-KR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101" name="직사각형 55"/>
              <p:cNvSpPr/>
              <p:nvPr/>
            </p:nvSpPr>
            <p:spPr>
              <a:xfrm>
                <a:off x="3715794" y="4793720"/>
                <a:ext cx="946096" cy="592747"/>
              </a:xfrm>
              <a:prstGeom prst="rect">
                <a:avLst/>
              </a:prstGeom>
              <a:gradFill rotWithShape="1">
                <a:gsLst>
                  <a:gs pos="0">
                    <a:srgbClr val="FAA43A">
                      <a:tint val="50000"/>
                      <a:satMod val="300000"/>
                    </a:srgbClr>
                  </a:gs>
                  <a:gs pos="35000">
                    <a:srgbClr val="FAA43A">
                      <a:tint val="37000"/>
                      <a:satMod val="300000"/>
                    </a:srgbClr>
                  </a:gs>
                  <a:gs pos="100000">
                    <a:srgbClr val="FAA43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FAA43A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Locality Monitor</a:t>
                </a:r>
                <a:endParaRPr kumimoji="0" lang="ko-KR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187914" y="3870654"/>
                <a:ext cx="1459178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20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rPr>
                  <a:t>PMU</a:t>
                </a:r>
                <a:r>
                  <a:rPr kumimoji="0" lang="en-US" altLang="ko-K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rPr>
                  <a:t> (PEI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2000" b="0" i="0" u="none" strike="noStrike" kern="0" cap="none" spc="0" normalizeH="0" baseline="0" noProof="0" dirty="0" err="1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rPr>
                  <a:t>Mgmt</a:t>
                </a:r>
                <a:r>
                  <a:rPr kumimoji="0" lang="en-US" altLang="ko-K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rPr>
                  <a:t> Unit)</a:t>
                </a:r>
                <a:endParaRPr kumimoji="0" lang="ko-K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endParaRPr>
              </a:p>
            </p:txBody>
          </p:sp>
        </p:grpSp>
        <p:cxnSp>
          <p:nvCxnSpPr>
            <p:cNvPr id="97" name="직선 화살표 연결선 82"/>
            <p:cNvCxnSpPr>
              <a:stCxn id="99" idx="0"/>
              <a:endCxn id="65" idx="1"/>
            </p:cNvCxnSpPr>
            <p:nvPr/>
          </p:nvCxnSpPr>
          <p:spPr>
            <a:xfrm flipV="1">
              <a:off x="4215095" y="3551017"/>
              <a:ext cx="5123" cy="33060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98" name="구부러진 연결선 86"/>
            <p:cNvCxnSpPr>
              <a:stCxn id="92" idx="2"/>
              <a:endCxn id="99" idx="1"/>
            </p:cNvCxnSpPr>
            <p:nvPr/>
          </p:nvCxnSpPr>
          <p:spPr>
            <a:xfrm rot="16200000" flipH="1">
              <a:off x="1941916" y="2949581"/>
              <a:ext cx="1038592" cy="2342218"/>
            </a:xfrm>
            <a:prstGeom prst="curvedConnector2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sp>
        <p:nvSpPr>
          <p:cNvPr id="112" name="TextBox 111"/>
          <p:cNvSpPr txBox="1"/>
          <p:nvPr/>
        </p:nvSpPr>
        <p:spPr>
          <a:xfrm>
            <a:off x="2678395" y="5651976"/>
            <a:ext cx="37872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Example PEI </a:t>
            </a:r>
            <a:r>
              <a:rPr kumimoji="0" lang="en-US" altLang="ko-KR" sz="24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uArchitecture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2358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PEI: Initial Evaluation Results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7504" y="980728"/>
            <a:ext cx="9036496" cy="5051648"/>
          </a:xfrm>
        </p:spPr>
        <p:txBody>
          <a:bodyPr/>
          <a:lstStyle/>
          <a:p>
            <a:r>
              <a:rPr lang="en-US" altLang="ko-KR" dirty="0"/>
              <a:t>Initial evaluations with </a:t>
            </a:r>
            <a:r>
              <a:rPr lang="en-US" altLang="ko-KR" dirty="0">
                <a:solidFill>
                  <a:srgbClr val="FF0000"/>
                </a:solidFill>
              </a:rPr>
              <a:t>10 emerging data-intensive workloads</a:t>
            </a:r>
          </a:p>
          <a:p>
            <a:pPr lvl="1"/>
            <a:r>
              <a:rPr lang="en-US" altLang="ko-KR" sz="2000" dirty="0">
                <a:solidFill>
                  <a:srgbClr val="0000FF"/>
                </a:solidFill>
              </a:rPr>
              <a:t>Large-scale graph processing</a:t>
            </a:r>
          </a:p>
          <a:p>
            <a:pPr lvl="1"/>
            <a:r>
              <a:rPr lang="en-US" altLang="ko-KR" sz="2000" dirty="0">
                <a:solidFill>
                  <a:srgbClr val="0000FF"/>
                </a:solidFill>
              </a:rPr>
              <a:t>In-memory data analytics</a:t>
            </a:r>
          </a:p>
          <a:p>
            <a:pPr lvl="1"/>
            <a:r>
              <a:rPr lang="en-US" altLang="ko-KR" sz="2000" dirty="0">
                <a:solidFill>
                  <a:srgbClr val="0000FF"/>
                </a:solidFill>
              </a:rPr>
              <a:t>Machine learning and data mining</a:t>
            </a:r>
          </a:p>
          <a:p>
            <a:pPr lvl="1"/>
            <a:r>
              <a:rPr lang="en-US" altLang="ko-KR" sz="2000" dirty="0"/>
              <a:t>Three input sets (small, medium, large)                                                  for each workload</a:t>
            </a:r>
            <a:r>
              <a:rPr lang="ko-KR" altLang="en-US" sz="2000" dirty="0"/>
              <a:t> </a:t>
            </a:r>
            <a:r>
              <a:rPr lang="en-US" altLang="ko-KR" sz="2000" dirty="0"/>
              <a:t>to analyze the impact                                            of data locality</a:t>
            </a:r>
          </a:p>
          <a:p>
            <a:pPr lvl="1"/>
            <a:endParaRPr lang="en-US" altLang="ko-KR" dirty="0"/>
          </a:p>
          <a:p>
            <a:r>
              <a:rPr lang="en-US" altLang="ko-KR" dirty="0"/>
              <a:t>Pin-based cycle-level x86-64 simulation</a:t>
            </a:r>
            <a:endParaRPr lang="ko-KR" altLang="en-US" dirty="0"/>
          </a:p>
          <a:p>
            <a:pPr marL="344487" lvl="1" indent="0">
              <a:buNone/>
            </a:pPr>
            <a:endParaRPr lang="en-US" altLang="ko-KR" dirty="0">
              <a:solidFill>
                <a:srgbClr val="FF0000"/>
              </a:solidFill>
            </a:endParaRPr>
          </a:p>
          <a:p>
            <a:pPr marL="342900" lvl="1" indent="-342900"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altLang="ko-KR" sz="2400" b="1" dirty="0">
                <a:solidFill>
                  <a:srgbClr val="2C6123"/>
                </a:solidFill>
              </a:rPr>
              <a:t>Performance Improvement and Energy Reduction: </a:t>
            </a:r>
          </a:p>
          <a:p>
            <a:pPr marL="695325" lvl="2" indent="-342900"/>
            <a:r>
              <a:rPr lang="en-US" altLang="ko-KR" dirty="0">
                <a:solidFill>
                  <a:srgbClr val="0000FF"/>
                </a:solidFill>
              </a:rPr>
              <a:t>47% average speedup with large input data sets</a:t>
            </a:r>
          </a:p>
          <a:p>
            <a:pPr marL="695325" lvl="2" indent="-342900"/>
            <a:r>
              <a:rPr lang="en-US" altLang="ko-KR" dirty="0"/>
              <a:t>32% speedup with small input data sets</a:t>
            </a:r>
          </a:p>
          <a:p>
            <a:pPr marL="695325" lvl="2" indent="-342900"/>
            <a:r>
              <a:rPr lang="en-US" altLang="ko-KR" dirty="0">
                <a:solidFill>
                  <a:srgbClr val="0000FF"/>
                </a:solidFill>
              </a:rPr>
              <a:t>25% avg. energy reduction in a single node with large input data sets</a:t>
            </a:r>
          </a:p>
          <a:p>
            <a:pPr lvl="1"/>
            <a:endParaRPr lang="en-US" altLang="ko-KR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75560" y="1899397"/>
            <a:ext cx="3632944" cy="2033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132970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Evaluated Data-Intensive Applications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>
                <a:solidFill>
                  <a:srgbClr val="FF0000"/>
                </a:solidFill>
              </a:rPr>
              <a:t>Ten emerging data-intensive workloads</a:t>
            </a:r>
          </a:p>
          <a:p>
            <a:pPr lvl="1"/>
            <a:r>
              <a:rPr lang="en-US" altLang="ko-KR" dirty="0">
                <a:solidFill>
                  <a:srgbClr val="0000FF"/>
                </a:solidFill>
              </a:rPr>
              <a:t>Large-scale graph processing</a:t>
            </a:r>
          </a:p>
          <a:p>
            <a:pPr lvl="2"/>
            <a:r>
              <a:rPr lang="en-US" altLang="ko-KR" dirty="0"/>
              <a:t>Average teenage follower, BFS, PageRank, single-source shortest path, weakly connected components</a:t>
            </a:r>
          </a:p>
          <a:p>
            <a:pPr lvl="1"/>
            <a:r>
              <a:rPr lang="en-US" altLang="ko-KR" dirty="0">
                <a:solidFill>
                  <a:srgbClr val="0000FF"/>
                </a:solidFill>
              </a:rPr>
              <a:t>In-memory data analytics</a:t>
            </a:r>
          </a:p>
          <a:p>
            <a:pPr lvl="2"/>
            <a:r>
              <a:rPr lang="en-US" altLang="ko-KR" dirty="0"/>
              <a:t>Hash join, histogram, radix partitioning</a:t>
            </a:r>
          </a:p>
          <a:p>
            <a:pPr lvl="1"/>
            <a:r>
              <a:rPr lang="en-US" altLang="ko-KR" dirty="0">
                <a:solidFill>
                  <a:srgbClr val="0000FF"/>
                </a:solidFill>
              </a:rPr>
              <a:t>Machine learning and data mining</a:t>
            </a:r>
          </a:p>
          <a:p>
            <a:pPr lvl="2"/>
            <a:r>
              <a:rPr lang="en-US" altLang="ko-KR" dirty="0" err="1"/>
              <a:t>Streamcluster</a:t>
            </a:r>
            <a:r>
              <a:rPr lang="en-US" altLang="ko-KR" dirty="0"/>
              <a:t>, SVM-RFE</a:t>
            </a:r>
          </a:p>
          <a:p>
            <a:pPr lvl="1"/>
            <a:endParaRPr lang="en-US" altLang="ko-KR" dirty="0"/>
          </a:p>
          <a:p>
            <a:r>
              <a:rPr lang="en-US" altLang="ko-KR" dirty="0"/>
              <a:t>Three input sets (small, medium, large) for each workload</a:t>
            </a:r>
            <a:r>
              <a:rPr lang="ko-KR" altLang="en-US" dirty="0"/>
              <a:t> </a:t>
            </a:r>
            <a:r>
              <a:rPr lang="en-US" altLang="ko-KR" dirty="0"/>
              <a:t>to show the impact of data locality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2781522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PEI Performance Delta: Large Data Sets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aphicFrame>
        <p:nvGraphicFramePr>
          <p:cNvPr id="7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556792"/>
          <a:ext cx="8229600" cy="47519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328763" y="1124744"/>
            <a:ext cx="448648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(Large Inputs, Baseline: Host-Only)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1845612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PEI Performance: Large Data Sets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aphicFrame>
        <p:nvGraphicFramePr>
          <p:cNvPr id="7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556792"/>
          <a:ext cx="8229600" cy="47519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328763" y="1124744"/>
            <a:ext cx="448648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(Large Inputs, Baseline: Host-Only)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6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9" name="직사각형 3"/>
          <p:cNvSpPr/>
          <p:nvPr/>
        </p:nvSpPr>
        <p:spPr>
          <a:xfrm>
            <a:off x="791580" y="872716"/>
            <a:ext cx="7560840" cy="51125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graphicFrame>
        <p:nvGraphicFramePr>
          <p:cNvPr id="10" name="내용 개체 틀 5"/>
          <p:cNvGraphicFramePr>
            <a:graphicFrameLocks/>
          </p:cNvGraphicFramePr>
          <p:nvPr>
            <p:extLst/>
          </p:nvPr>
        </p:nvGraphicFramePr>
        <p:xfrm>
          <a:off x="1043608" y="1124744"/>
          <a:ext cx="7056784" cy="46085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722086987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PEI Performance Delta: Small Data Sets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aphicFrame>
        <p:nvGraphicFramePr>
          <p:cNvPr id="7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556792"/>
          <a:ext cx="8229600" cy="47519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329367" y="1124744"/>
            <a:ext cx="4485267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(Small Inputs, Baseline: Host-Only)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646374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PEI Performance: Small Data Sets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aphicFrame>
        <p:nvGraphicFramePr>
          <p:cNvPr id="7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556792"/>
          <a:ext cx="8229600" cy="47519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329367" y="1124744"/>
            <a:ext cx="4485267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(Small Inputs, Baseline: Host-Only)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11" name="직사각형 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12" name="직사각형 7"/>
          <p:cNvSpPr/>
          <p:nvPr/>
        </p:nvSpPr>
        <p:spPr>
          <a:xfrm>
            <a:off x="791580" y="872716"/>
            <a:ext cx="7560840" cy="5112568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graphicFrame>
        <p:nvGraphicFramePr>
          <p:cNvPr id="13" name="내용 개체 틀 5"/>
          <p:cNvGraphicFramePr>
            <a:graphicFrameLocks/>
          </p:cNvGraphicFramePr>
          <p:nvPr>
            <p:extLst/>
          </p:nvPr>
        </p:nvGraphicFramePr>
        <p:xfrm>
          <a:off x="1043608" y="1124744"/>
          <a:ext cx="7056784" cy="46085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207973031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PEI Performance Delta: Medium Data Sets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aphicFrame>
        <p:nvGraphicFramePr>
          <p:cNvPr id="7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556792"/>
          <a:ext cx="8229600" cy="47519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138610" y="1124744"/>
            <a:ext cx="4866782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(Medium Inputs, Baseline: Host-Only)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037157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PEI Energy Consumption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aphicFrame>
        <p:nvGraphicFramePr>
          <p:cNvPr id="15" name="내용 개체 틀 11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6289549" y="1194751"/>
            <a:ext cx="1428340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Host-Only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283452" y="1612991"/>
            <a:ext cx="135325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PIM-Only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86900" y="2031231"/>
            <a:ext cx="2027671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Locality-Aware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19" name="직사각형 7"/>
          <p:cNvSpPr/>
          <p:nvPr/>
        </p:nvSpPr>
        <p:spPr>
          <a:xfrm>
            <a:off x="3995936" y="2610017"/>
            <a:ext cx="522276" cy="40212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20" name="직사각형 8"/>
          <p:cNvSpPr/>
          <p:nvPr/>
        </p:nvSpPr>
        <p:spPr>
          <a:xfrm>
            <a:off x="4587606" y="2542782"/>
            <a:ext cx="522276" cy="40212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21" name="직사각형 9"/>
          <p:cNvSpPr/>
          <p:nvPr/>
        </p:nvSpPr>
        <p:spPr>
          <a:xfrm>
            <a:off x="5146738" y="2856545"/>
            <a:ext cx="522276" cy="40212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cxnSp>
        <p:nvCxnSpPr>
          <p:cNvPr id="22" name="꺾인 연결선 13"/>
          <p:cNvCxnSpPr>
            <a:endCxn id="19" idx="0"/>
          </p:cNvCxnSpPr>
          <p:nvPr/>
        </p:nvCxnSpPr>
        <p:spPr>
          <a:xfrm rot="10800000" flipV="1">
            <a:off x="4257074" y="1398687"/>
            <a:ext cx="2026378" cy="1211329"/>
          </a:xfrm>
          <a:prstGeom prst="bentConnector2">
            <a:avLst/>
          </a:prstGeom>
          <a:noFill/>
          <a:ln w="19050" cap="flat" cmpd="sng" algn="ctr">
            <a:solidFill>
              <a:srgbClr val="5DA5DA">
                <a:shade val="95000"/>
                <a:satMod val="105000"/>
              </a:srgbClr>
            </a:solidFill>
            <a:prstDash val="dash"/>
            <a:tailEnd type="triangle"/>
          </a:ln>
          <a:effectLst/>
        </p:spPr>
      </p:cxnSp>
      <p:cxnSp>
        <p:nvCxnSpPr>
          <p:cNvPr id="23" name="꺾인 연결선 15"/>
          <p:cNvCxnSpPr>
            <a:endCxn id="20" idx="0"/>
          </p:cNvCxnSpPr>
          <p:nvPr/>
        </p:nvCxnSpPr>
        <p:spPr>
          <a:xfrm rot="10800000" flipV="1">
            <a:off x="4848744" y="1816928"/>
            <a:ext cx="1434708" cy="725854"/>
          </a:xfrm>
          <a:prstGeom prst="bentConnector2">
            <a:avLst/>
          </a:prstGeom>
          <a:noFill/>
          <a:ln w="19050" cap="flat" cmpd="sng" algn="ctr">
            <a:solidFill>
              <a:srgbClr val="5DA5DA">
                <a:shade val="95000"/>
                <a:satMod val="105000"/>
              </a:srgbClr>
            </a:solidFill>
            <a:prstDash val="dash"/>
            <a:tailEnd type="triangle"/>
          </a:ln>
          <a:effectLst/>
        </p:spPr>
      </p:cxnSp>
      <p:cxnSp>
        <p:nvCxnSpPr>
          <p:cNvPr id="24" name="꺾인 연결선 17"/>
          <p:cNvCxnSpPr>
            <a:stCxn id="18" idx="1"/>
            <a:endCxn id="21" idx="0"/>
          </p:cNvCxnSpPr>
          <p:nvPr/>
        </p:nvCxnSpPr>
        <p:spPr>
          <a:xfrm rot="10800000" flipV="1">
            <a:off x="5407876" y="2262063"/>
            <a:ext cx="879024" cy="594481"/>
          </a:xfrm>
          <a:prstGeom prst="bentConnector2">
            <a:avLst/>
          </a:prstGeom>
          <a:noFill/>
          <a:ln w="19050" cap="flat" cmpd="sng" algn="ctr">
            <a:solidFill>
              <a:srgbClr val="5DA5DA">
                <a:shade val="95000"/>
                <a:satMod val="105000"/>
              </a:srgbClr>
            </a:solidFill>
            <a:prstDash val="dash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2472867109"/>
      </p:ext>
    </p:extLst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PEI: Advantages &amp; Disadvantages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19200"/>
            <a:ext cx="8915400" cy="5029200"/>
          </a:xfrm>
        </p:spPr>
        <p:txBody>
          <a:bodyPr/>
          <a:lstStyle/>
          <a:p>
            <a:r>
              <a:rPr lang="en-US" dirty="0">
                <a:solidFill>
                  <a:srgbClr val="0000FF"/>
                </a:solidFill>
              </a:rPr>
              <a:t>Advantages</a:t>
            </a:r>
          </a:p>
          <a:p>
            <a:pPr marL="0" indent="0">
              <a:buNone/>
            </a:pPr>
            <a:r>
              <a:rPr lang="en-US" dirty="0"/>
              <a:t>   + Simple and low cost approach to PIM</a:t>
            </a:r>
          </a:p>
          <a:p>
            <a:pPr marL="0" indent="0">
              <a:buNone/>
            </a:pPr>
            <a:r>
              <a:rPr lang="en-US" dirty="0"/>
              <a:t>   + No changes to programming model, virtual memory</a:t>
            </a:r>
          </a:p>
          <a:p>
            <a:pPr marL="0" indent="0">
              <a:buNone/>
            </a:pPr>
            <a:r>
              <a:rPr lang="en-US" dirty="0"/>
              <a:t>   + Dynamically decides where to execute an instruction</a:t>
            </a:r>
          </a:p>
          <a:p>
            <a:pPr marL="0" indent="0">
              <a:buNone/>
            </a:pPr>
            <a:r>
              <a:rPr lang="en-US" dirty="0"/>
              <a:t> </a:t>
            </a:r>
          </a:p>
          <a:p>
            <a:r>
              <a:rPr lang="en-US" dirty="0">
                <a:solidFill>
                  <a:srgbClr val="0000FF"/>
                </a:solidFill>
              </a:rPr>
              <a:t>Disadvantages</a:t>
            </a:r>
            <a:endParaRPr lang="en-US" dirty="0"/>
          </a:p>
          <a:p>
            <a:pPr marL="0" indent="0">
              <a:buNone/>
            </a:pPr>
            <a:r>
              <a:rPr lang="en-US" dirty="0">
                <a:solidFill>
                  <a:srgbClr val="0000FF"/>
                </a:solidFill>
              </a:rPr>
              <a:t>    </a:t>
            </a:r>
            <a:r>
              <a:rPr lang="en-US" dirty="0"/>
              <a:t>- Does not take full advantage of PIM potential</a:t>
            </a:r>
          </a:p>
          <a:p>
            <a:pPr marL="0" indent="0">
              <a:buNone/>
            </a:pPr>
            <a:r>
              <a:rPr lang="en-US" dirty="0"/>
              <a:t>	- Single cache block restriction is limiting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234243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Four Key Current Directions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68760"/>
            <a:ext cx="8610600" cy="4876800"/>
          </a:xfrm>
        </p:spPr>
        <p:txBody>
          <a:bodyPr/>
          <a:lstStyle/>
          <a:p>
            <a:r>
              <a:rPr lang="en-US" dirty="0"/>
              <a:t>Fundamentally </a:t>
            </a:r>
            <a:r>
              <a:rPr lang="en-US" dirty="0">
                <a:solidFill>
                  <a:srgbClr val="0000FF"/>
                </a:solidFill>
              </a:rPr>
              <a:t>Secure/Reliable/Safe </a:t>
            </a:r>
            <a:r>
              <a:rPr lang="en-US" dirty="0"/>
              <a:t>Architectures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Fundamentally </a:t>
            </a:r>
            <a:r>
              <a:rPr lang="en-US" dirty="0">
                <a:solidFill>
                  <a:srgbClr val="0000FF"/>
                </a:solidFill>
              </a:rPr>
              <a:t>Energy-Efficient </a:t>
            </a:r>
            <a:r>
              <a:rPr lang="en-US" dirty="0"/>
              <a:t>Architectures</a:t>
            </a:r>
          </a:p>
          <a:p>
            <a:pPr lvl="1"/>
            <a:r>
              <a:rPr lang="en-US" dirty="0">
                <a:solidFill>
                  <a:srgbClr val="0000FF"/>
                </a:solidFill>
              </a:rPr>
              <a:t>Memory-centric </a:t>
            </a:r>
            <a:r>
              <a:rPr lang="en-US" dirty="0"/>
              <a:t>(Data-centric) Architectures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Fundamentally </a:t>
            </a:r>
            <a:r>
              <a:rPr lang="en-US" dirty="0">
                <a:solidFill>
                  <a:srgbClr val="0000FF"/>
                </a:solidFill>
              </a:rPr>
              <a:t>Low-Latency </a:t>
            </a:r>
            <a:r>
              <a:rPr lang="en-US" dirty="0"/>
              <a:t>Architectures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Architectures for </a:t>
            </a:r>
            <a:r>
              <a:rPr lang="en-US" dirty="0">
                <a:solidFill>
                  <a:srgbClr val="0000FF"/>
                </a:solidFill>
              </a:rPr>
              <a:t>Genomics, Medicine, Health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>
                <a:solidFill>
                  <a:srgbClr val="000000"/>
                </a:solidFill>
              </a:rPr>
              <a:pPr/>
              <a:t>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60A14B2-D17A-0840-9597-7EB7DFB69B57}"/>
              </a:ext>
            </a:extLst>
          </p:cNvPr>
          <p:cNvSpPr/>
          <p:nvPr/>
        </p:nvSpPr>
        <p:spPr>
          <a:xfrm>
            <a:off x="539552" y="1219200"/>
            <a:ext cx="7128792" cy="3793976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54576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on PIM-Enabled Instructions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610600" cy="5195664"/>
          </a:xfrm>
        </p:spPr>
        <p:txBody>
          <a:bodyPr/>
          <a:lstStyle/>
          <a:p>
            <a:r>
              <a:rPr lang="en-US" dirty="0" err="1"/>
              <a:t>Junwhan</a:t>
            </a:r>
            <a:r>
              <a:rPr lang="en-US" dirty="0"/>
              <a:t> </a:t>
            </a:r>
            <a:r>
              <a:rPr lang="en-US" dirty="0" err="1"/>
              <a:t>Ahn</a:t>
            </a:r>
            <a:r>
              <a:rPr lang="en-US" dirty="0"/>
              <a:t>, </a:t>
            </a:r>
            <a:r>
              <a:rPr lang="en-US" dirty="0" err="1"/>
              <a:t>Sungjoo</a:t>
            </a:r>
            <a:r>
              <a:rPr lang="en-US" dirty="0"/>
              <a:t> </a:t>
            </a:r>
            <a:r>
              <a:rPr lang="en-US" dirty="0" err="1"/>
              <a:t>Yoo</a:t>
            </a:r>
            <a:r>
              <a:rPr lang="en-US" dirty="0"/>
              <a:t>, Onur Mutlu, and </a:t>
            </a:r>
            <a:r>
              <a:rPr lang="en-US" dirty="0" err="1"/>
              <a:t>Kiyoung</a:t>
            </a:r>
            <a:r>
              <a:rPr lang="en-US" dirty="0"/>
              <a:t> Choi,</a:t>
            </a:r>
            <a:br>
              <a:rPr lang="en-US" dirty="0"/>
            </a:br>
            <a:r>
              <a:rPr lang="en-US" b="1" dirty="0">
                <a:hlinkClick r:id="rId2"/>
              </a:rPr>
              <a:t>"PIM-Enabled Instructions: A Low-Overhead, Locality-Aware Processing-in-Memory Architecture"</a:t>
            </a:r>
            <a:br>
              <a:rPr lang="en-US" dirty="0"/>
            </a:br>
            <a:r>
              <a:rPr lang="en-US" i="1" dirty="0"/>
              <a:t>Proceedings of the </a:t>
            </a:r>
            <a:r>
              <a:rPr lang="en-US" i="1" dirty="0">
                <a:hlinkClick r:id="rId3"/>
              </a:rPr>
              <a:t>42nd International Symposium on Computer Architecture</a:t>
            </a:r>
            <a:r>
              <a:rPr lang="en-US" i="1" dirty="0"/>
              <a:t> (</a:t>
            </a:r>
            <a:r>
              <a:rPr lang="en-US" b="1" i="1" dirty="0"/>
              <a:t>ISCA</a:t>
            </a:r>
            <a:r>
              <a:rPr lang="en-US" i="1" dirty="0"/>
              <a:t>)</a:t>
            </a:r>
            <a:r>
              <a:rPr lang="en-US" dirty="0"/>
              <a:t>, Portland, OR, June 2015.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>
                <a:hlinkClick r:id="rId4"/>
              </a:rPr>
              <a:t>Slides (pdf)</a:t>
            </a:r>
            <a:r>
              <a:rPr lang="en-US" dirty="0"/>
              <a:t>] [</a:t>
            </a:r>
            <a:r>
              <a:rPr lang="en-US" dirty="0">
                <a:hlinkClick r:id="rId5"/>
              </a:rPr>
              <a:t>Lightning Session Slides (pdf)</a:t>
            </a:r>
            <a:r>
              <a:rPr lang="en-US" dirty="0"/>
              <a:t>]  </a:t>
            </a:r>
          </a:p>
          <a:p>
            <a:endParaRPr lang="en-US" dirty="0"/>
          </a:p>
          <a:p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4177496"/>
            <a:ext cx="9144000" cy="2275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532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Two Key Questions in 3D Stacked PIM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96752"/>
            <a:ext cx="8610600" cy="5051648"/>
          </a:xfrm>
        </p:spPr>
        <p:txBody>
          <a:bodyPr/>
          <a:lstStyle/>
          <a:p>
            <a:r>
              <a:rPr lang="en-US" dirty="0"/>
              <a:t>What is the </a:t>
            </a:r>
            <a:r>
              <a:rPr lang="en-US" dirty="0">
                <a:solidFill>
                  <a:srgbClr val="0000FF"/>
                </a:solidFill>
              </a:rPr>
              <a:t>minimal processing-in-memory support </a:t>
            </a:r>
            <a:r>
              <a:rPr lang="en-US" dirty="0"/>
              <a:t>we can provide ?</a:t>
            </a:r>
          </a:p>
          <a:p>
            <a:pPr lvl="1"/>
            <a:r>
              <a:rPr lang="en-US" dirty="0"/>
              <a:t>without changing the system significantly</a:t>
            </a:r>
          </a:p>
          <a:p>
            <a:pPr lvl="1"/>
            <a:r>
              <a:rPr lang="en-US" dirty="0"/>
              <a:t>while achieving significant benefits of processing in 3D-stacked memory</a:t>
            </a:r>
          </a:p>
          <a:p>
            <a:pPr lvl="1"/>
            <a:endParaRPr lang="en-US" dirty="0"/>
          </a:p>
          <a:p>
            <a:r>
              <a:rPr lang="en-US" dirty="0"/>
              <a:t>How can we accelerate important applications if we use         </a:t>
            </a:r>
            <a:r>
              <a:rPr lang="en-US" dirty="0">
                <a:solidFill>
                  <a:srgbClr val="0000FF"/>
                </a:solidFill>
              </a:rPr>
              <a:t>3D-stacked memory as a coarse-grained accelerator</a:t>
            </a:r>
            <a:r>
              <a:rPr lang="en-US" dirty="0"/>
              <a:t>?</a:t>
            </a:r>
          </a:p>
          <a:p>
            <a:pPr lvl="1"/>
            <a:r>
              <a:rPr lang="en-US" dirty="0"/>
              <a:t>what is the architecture and programming model?</a:t>
            </a:r>
          </a:p>
          <a:p>
            <a:pPr lvl="1"/>
            <a:r>
              <a:rPr lang="en-US" dirty="0"/>
              <a:t>what are the mechanisms for acceleration?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39552" y="3573016"/>
            <a:ext cx="8280920" cy="792088"/>
          </a:xfrm>
          <a:prstGeom prst="rect">
            <a:avLst/>
          </a:prstGeom>
          <a:noFill/>
          <a:ln w="571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8008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Tesseract</a:t>
            </a:r>
            <a:r>
              <a:rPr lang="en-US" dirty="0"/>
              <a:t> System for Graph Processing</a:t>
            </a:r>
          </a:p>
        </p:txBody>
      </p:sp>
      <p:pic>
        <p:nvPicPr>
          <p:cNvPr id="258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620" y="1340768"/>
            <a:ext cx="3383774" cy="242955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9" name="그룹 137"/>
          <p:cNvGrpSpPr/>
          <p:nvPr/>
        </p:nvGrpSpPr>
        <p:grpSpPr>
          <a:xfrm>
            <a:off x="2960548" y="2386982"/>
            <a:ext cx="2890319" cy="3322913"/>
            <a:chOff x="2540320" y="2698376"/>
            <a:chExt cx="2890319" cy="3322913"/>
          </a:xfrm>
        </p:grpSpPr>
        <p:cxnSp>
          <p:nvCxnSpPr>
            <p:cNvPr id="260" name="직선 연결선 64"/>
            <p:cNvCxnSpPr/>
            <p:nvPr/>
          </p:nvCxnSpPr>
          <p:spPr>
            <a:xfrm>
              <a:off x="2540320" y="3008078"/>
              <a:ext cx="101813" cy="99059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61" name="직선 연결선 67"/>
            <p:cNvCxnSpPr/>
            <p:nvPr/>
          </p:nvCxnSpPr>
          <p:spPr>
            <a:xfrm flipH="1">
              <a:off x="5107196" y="2698376"/>
              <a:ext cx="323443" cy="1300298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grpSp>
          <p:nvGrpSpPr>
            <p:cNvPr id="262" name="그룹 85"/>
            <p:cNvGrpSpPr/>
            <p:nvPr/>
          </p:nvGrpSpPr>
          <p:grpSpPr>
            <a:xfrm>
              <a:off x="2542515" y="3916837"/>
              <a:ext cx="2664295" cy="2104452"/>
              <a:chOff x="3275856" y="3916837"/>
              <a:chExt cx="2664295" cy="2104452"/>
            </a:xfrm>
          </p:grpSpPr>
          <p:sp>
            <p:nvSpPr>
              <p:cNvPr id="263" name="직사각형 4"/>
              <p:cNvSpPr/>
              <p:nvPr/>
            </p:nvSpPr>
            <p:spPr>
              <a:xfrm>
                <a:off x="3375473" y="3998674"/>
                <a:ext cx="2465060" cy="2022615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grpSp>
            <p:nvGrpSpPr>
              <p:cNvPr id="264" name="그룹 84"/>
              <p:cNvGrpSpPr/>
              <p:nvPr/>
            </p:nvGrpSpPr>
            <p:grpSpPr>
              <a:xfrm>
                <a:off x="3501888" y="3916837"/>
                <a:ext cx="2212233" cy="2010654"/>
                <a:chOff x="3501887" y="3916837"/>
                <a:chExt cx="2212233" cy="2010654"/>
              </a:xfrm>
            </p:grpSpPr>
            <p:grpSp>
              <p:nvGrpSpPr>
                <p:cNvPr id="267" name="그룹 49"/>
                <p:cNvGrpSpPr/>
                <p:nvPr/>
              </p:nvGrpSpPr>
              <p:grpSpPr>
                <a:xfrm flipV="1">
                  <a:off x="36278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10" name="직선 화살표 연결선 50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11" name="직선 화살표 연결선 51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8" name="그룹 52"/>
                <p:cNvGrpSpPr/>
                <p:nvPr/>
              </p:nvGrpSpPr>
              <p:grpSpPr>
                <a:xfrm flipV="1">
                  <a:off x="4070289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8" name="직선 화살표 연결선 5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9" name="직선 화살표 연결선 54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9" name="그룹 55"/>
                <p:cNvGrpSpPr/>
                <p:nvPr/>
              </p:nvGrpSpPr>
              <p:grpSpPr>
                <a:xfrm flipV="1">
                  <a:off x="4512736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6" name="직선 화살표 연결선 56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7" name="직선 화살표 연결선 57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0" name="그룹 58"/>
                <p:cNvGrpSpPr/>
                <p:nvPr/>
              </p:nvGrpSpPr>
              <p:grpSpPr>
                <a:xfrm flipV="1">
                  <a:off x="55240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4" name="직선 화살표 연결선 59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5" name="직선 화살표 연결선 60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1" name="그룹 39"/>
                <p:cNvGrpSpPr/>
                <p:nvPr/>
              </p:nvGrpSpPr>
              <p:grpSpPr>
                <a:xfrm>
                  <a:off x="36278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2" name="직선 화살표 연결선 3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3" name="직선 화살표 연결선 3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2" name="그룹 40"/>
                <p:cNvGrpSpPr/>
                <p:nvPr/>
              </p:nvGrpSpPr>
              <p:grpSpPr>
                <a:xfrm>
                  <a:off x="4070289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0" name="직선 화살표 연결선 41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1" name="직선 화살표 연결선 42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3" name="그룹 43"/>
                <p:cNvGrpSpPr/>
                <p:nvPr/>
              </p:nvGrpSpPr>
              <p:grpSpPr>
                <a:xfrm>
                  <a:off x="4512736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8" name="직선 화살표 연결선 44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9" name="직선 화살표 연결선 4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4" name="그룹 46"/>
                <p:cNvGrpSpPr/>
                <p:nvPr/>
              </p:nvGrpSpPr>
              <p:grpSpPr>
                <a:xfrm>
                  <a:off x="55240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6" name="직선 화살표 연결선 47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7" name="직선 화살표 연결선 48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sp>
              <p:nvSpPr>
                <p:cNvPr id="275" name="직사각형 6"/>
                <p:cNvSpPr/>
                <p:nvPr/>
              </p:nvSpPr>
              <p:spPr>
                <a:xfrm>
                  <a:off x="35018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6" name="직사각형 7"/>
                <p:cNvSpPr/>
                <p:nvPr/>
              </p:nvSpPr>
              <p:spPr>
                <a:xfrm>
                  <a:off x="3944334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7" name="직사각형 8"/>
                <p:cNvSpPr/>
                <p:nvPr/>
              </p:nvSpPr>
              <p:spPr>
                <a:xfrm>
                  <a:off x="4386781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8" name="직사각형 11"/>
                <p:cNvSpPr/>
                <p:nvPr/>
              </p:nvSpPr>
              <p:spPr>
                <a:xfrm>
                  <a:off x="3501887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9" name="직사각형 12"/>
                <p:cNvSpPr/>
                <p:nvPr/>
              </p:nvSpPr>
              <p:spPr>
                <a:xfrm>
                  <a:off x="3944334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0" name="직사각형 13"/>
                <p:cNvSpPr/>
                <p:nvPr/>
              </p:nvSpPr>
              <p:spPr>
                <a:xfrm>
                  <a:off x="4386781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1" name="직사각형 15"/>
                <p:cNvSpPr/>
                <p:nvPr/>
              </p:nvSpPr>
              <p:spPr>
                <a:xfrm>
                  <a:off x="35018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2" name="직사각형 16"/>
                <p:cNvSpPr/>
                <p:nvPr/>
              </p:nvSpPr>
              <p:spPr>
                <a:xfrm>
                  <a:off x="3944334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3" name="직사각형 17"/>
                <p:cNvSpPr/>
                <p:nvPr/>
              </p:nvSpPr>
              <p:spPr>
                <a:xfrm>
                  <a:off x="4386781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4" name="직사각형 19"/>
                <p:cNvSpPr/>
                <p:nvPr/>
              </p:nvSpPr>
              <p:spPr>
                <a:xfrm>
                  <a:off x="35018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5" name="직사각형 20"/>
                <p:cNvSpPr/>
                <p:nvPr/>
              </p:nvSpPr>
              <p:spPr>
                <a:xfrm>
                  <a:off x="3944334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6" name="직사각형 21"/>
                <p:cNvSpPr/>
                <p:nvPr/>
              </p:nvSpPr>
              <p:spPr>
                <a:xfrm>
                  <a:off x="4386781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7" name="직사각형 5"/>
                <p:cNvSpPr/>
                <p:nvPr/>
              </p:nvSpPr>
              <p:spPr>
                <a:xfrm>
                  <a:off x="3501887" y="4851965"/>
                  <a:ext cx="2212233" cy="316034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Crossbar Network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8" name="직사각형 9"/>
                <p:cNvSpPr/>
                <p:nvPr/>
              </p:nvSpPr>
              <p:spPr>
                <a:xfrm>
                  <a:off x="53980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9" name="직사각형 14"/>
                <p:cNvSpPr/>
                <p:nvPr/>
              </p:nvSpPr>
              <p:spPr>
                <a:xfrm>
                  <a:off x="5398087" y="44806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90" name="직사각형 18"/>
                <p:cNvSpPr/>
                <p:nvPr/>
              </p:nvSpPr>
              <p:spPr>
                <a:xfrm>
                  <a:off x="53980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91" name="직사각형 22"/>
                <p:cNvSpPr/>
                <p:nvPr/>
              </p:nvSpPr>
              <p:spPr>
                <a:xfrm>
                  <a:off x="53980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92" name="TextBox 291"/>
                <p:cNvSpPr txBox="1"/>
                <p:nvPr/>
              </p:nvSpPr>
              <p:spPr>
                <a:xfrm>
                  <a:off x="4860355" y="3916837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  <p:sp>
              <p:nvSpPr>
                <p:cNvPr id="293" name="TextBox 292"/>
                <p:cNvSpPr txBox="1"/>
                <p:nvPr/>
              </p:nvSpPr>
              <p:spPr>
                <a:xfrm>
                  <a:off x="4860355" y="4297315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4860355" y="5096119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4860355" y="5465826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</p:grpSp>
          <p:cxnSp>
            <p:nvCxnSpPr>
              <p:cNvPr id="265" name="직선 화살표 연결선 78"/>
              <p:cNvCxnSpPr/>
              <p:nvPr/>
            </p:nvCxnSpPr>
            <p:spPr>
              <a:xfrm flipH="1">
                <a:off x="3275856" y="5013177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266" name="직선 화살표 연결선 83"/>
              <p:cNvCxnSpPr/>
              <p:nvPr/>
            </p:nvCxnSpPr>
            <p:spPr>
              <a:xfrm flipH="1">
                <a:off x="5714120" y="5015083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</p:grpSp>
      </p:grpSp>
      <p:grpSp>
        <p:nvGrpSpPr>
          <p:cNvPr id="312" name="그룹 138"/>
          <p:cNvGrpSpPr/>
          <p:nvPr/>
        </p:nvGrpSpPr>
        <p:grpSpPr>
          <a:xfrm>
            <a:off x="5397217" y="3068960"/>
            <a:ext cx="3568497" cy="2986186"/>
            <a:chOff x="5277803" y="2315022"/>
            <a:chExt cx="3568497" cy="2986186"/>
          </a:xfrm>
        </p:grpSpPr>
        <p:grpSp>
          <p:nvGrpSpPr>
            <p:cNvPr id="313" name="그룹 131"/>
            <p:cNvGrpSpPr/>
            <p:nvPr/>
          </p:nvGrpSpPr>
          <p:grpSpPr>
            <a:xfrm>
              <a:off x="5860114" y="2315022"/>
              <a:ext cx="2986186" cy="2986186"/>
              <a:chOff x="5700614" y="2176524"/>
              <a:chExt cx="2986186" cy="2986186"/>
            </a:xfrm>
          </p:grpSpPr>
          <p:sp>
            <p:nvSpPr>
              <p:cNvPr id="316" name="직사각형 86"/>
              <p:cNvSpPr/>
              <p:nvPr/>
            </p:nvSpPr>
            <p:spPr>
              <a:xfrm>
                <a:off x="5700614" y="2176524"/>
                <a:ext cx="2986186" cy="2986186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rgbClr val="5DA5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317" name="직사각형 87"/>
              <p:cNvSpPr/>
              <p:nvPr/>
            </p:nvSpPr>
            <p:spPr>
              <a:xfrm>
                <a:off x="8110736" y="2346491"/>
                <a:ext cx="432048" cy="2075090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vert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DRAM Controller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318" name="직사각형 88"/>
              <p:cNvSpPr/>
              <p:nvPr/>
            </p:nvSpPr>
            <p:spPr>
              <a:xfrm>
                <a:off x="8110736" y="4589673"/>
                <a:ext cx="432048" cy="404944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horz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NI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cxnSp>
            <p:nvCxnSpPr>
              <p:cNvPr id="319" name="직선 화살표 연결선 97"/>
              <p:cNvCxnSpPr>
                <a:stCxn id="318" idx="0"/>
                <a:endCxn id="317" idx="2"/>
              </p:cNvCxnSpPr>
              <p:nvPr/>
            </p:nvCxnSpPr>
            <p:spPr>
              <a:xfrm flipV="1">
                <a:off x="8326760" y="4421581"/>
                <a:ext cx="0" cy="168092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cxnSp>
          <p:nvCxnSpPr>
            <p:cNvPr id="314" name="직선 연결선 127"/>
            <p:cNvCxnSpPr/>
            <p:nvPr/>
          </p:nvCxnSpPr>
          <p:spPr>
            <a:xfrm flipV="1">
              <a:off x="5280614" y="2315022"/>
              <a:ext cx="583876" cy="1104125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315" name="직선 연결선 128"/>
            <p:cNvCxnSpPr/>
            <p:nvPr/>
          </p:nvCxnSpPr>
          <p:spPr>
            <a:xfrm>
              <a:off x="5277803" y="3668121"/>
              <a:ext cx="580861" cy="1633087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grpSp>
        <p:nvGrpSpPr>
          <p:cNvPr id="320" name="그룹 132"/>
          <p:cNvGrpSpPr/>
          <p:nvPr/>
        </p:nvGrpSpPr>
        <p:grpSpPr>
          <a:xfrm>
            <a:off x="6127920" y="3238927"/>
            <a:ext cx="2261730" cy="2648562"/>
            <a:chOff x="5849006" y="2346491"/>
            <a:chExt cx="2261730" cy="2648562"/>
          </a:xfrm>
        </p:grpSpPr>
        <p:sp>
          <p:nvSpPr>
            <p:cNvPr id="321" name="직사각형 89"/>
            <p:cNvSpPr/>
            <p:nvPr/>
          </p:nvSpPr>
          <p:spPr>
            <a:xfrm>
              <a:off x="5849006" y="2346491"/>
              <a:ext cx="2079267" cy="774399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In-Order Core</a:t>
              </a:r>
              <a:endParaRPr kumimoji="0" lang="ko-KR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2" name="직사각형 90"/>
            <p:cNvSpPr/>
            <p:nvPr/>
          </p:nvSpPr>
          <p:spPr>
            <a:xfrm>
              <a:off x="5849006" y="4589673"/>
              <a:ext cx="2079267" cy="40538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Message Queue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3" name="직사각형 91"/>
            <p:cNvSpPr/>
            <p:nvPr/>
          </p:nvSpPr>
          <p:spPr>
            <a:xfrm>
              <a:off x="6882913" y="3280649"/>
              <a:ext cx="1045360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PF Buffer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4" name="직사각형 92"/>
            <p:cNvSpPr/>
            <p:nvPr/>
          </p:nvSpPr>
          <p:spPr>
            <a:xfrm>
              <a:off x="6882913" y="4047202"/>
              <a:ext cx="1045360" cy="374697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MTP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5" name="직사각형 93"/>
            <p:cNvSpPr/>
            <p:nvPr/>
          </p:nvSpPr>
          <p:spPr>
            <a:xfrm>
              <a:off x="6240328" y="3280650"/>
              <a:ext cx="460122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LP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326" name="직선 화살표 연결선 95"/>
            <p:cNvCxnSpPr/>
            <p:nvPr/>
          </p:nvCxnSpPr>
          <p:spPr>
            <a:xfrm>
              <a:off x="6028727" y="3120890"/>
              <a:ext cx="0" cy="146878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7" name="직선 화살표 연결선 98"/>
            <p:cNvCxnSpPr>
              <a:stCxn id="318" idx="1"/>
              <a:endCxn id="322" idx="3"/>
            </p:cNvCxnSpPr>
            <p:nvPr/>
          </p:nvCxnSpPr>
          <p:spPr>
            <a:xfrm flipH="1">
              <a:off x="7928273" y="4792145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8" name="직선 화살표 연결선 106"/>
            <p:cNvCxnSpPr/>
            <p:nvPr/>
          </p:nvCxnSpPr>
          <p:spPr>
            <a:xfrm flipV="1">
              <a:off x="7405593" y="4420547"/>
              <a:ext cx="0" cy="169126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29" name="직선 화살표 연결선 109"/>
            <p:cNvCxnSpPr>
              <a:stCxn id="324" idx="0"/>
              <a:endCxn id="323" idx="2"/>
            </p:cNvCxnSpPr>
            <p:nvPr/>
          </p:nvCxnSpPr>
          <p:spPr>
            <a:xfrm flipV="1">
              <a:off x="7405593" y="3890851"/>
              <a:ext cx="0" cy="15635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0" name="직선 화살표 연결선 113"/>
            <p:cNvCxnSpPr/>
            <p:nvPr/>
          </p:nvCxnSpPr>
          <p:spPr>
            <a:xfrm flipV="1">
              <a:off x="7405593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1" name="직선 화살표 연결선 115"/>
            <p:cNvCxnSpPr/>
            <p:nvPr/>
          </p:nvCxnSpPr>
          <p:spPr>
            <a:xfrm>
              <a:off x="6470389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2" name="직선 화살표 연결선 116"/>
            <p:cNvCxnSpPr>
              <a:stCxn id="325" idx="3"/>
              <a:endCxn id="323" idx="1"/>
            </p:cNvCxnSpPr>
            <p:nvPr/>
          </p:nvCxnSpPr>
          <p:spPr>
            <a:xfrm flipV="1">
              <a:off x="6700450" y="3585750"/>
              <a:ext cx="18246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3" name="직선 화살표 연결선 123"/>
            <p:cNvCxnSpPr/>
            <p:nvPr/>
          </p:nvCxnSpPr>
          <p:spPr>
            <a:xfrm flipH="1">
              <a:off x="7928273" y="3594266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34" name="직선 화살표 연결선 124"/>
            <p:cNvCxnSpPr/>
            <p:nvPr/>
          </p:nvCxnSpPr>
          <p:spPr>
            <a:xfrm flipH="1">
              <a:off x="7928273" y="2733472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335" name="그룹 583"/>
          <p:cNvGrpSpPr/>
          <p:nvPr/>
        </p:nvGrpSpPr>
        <p:grpSpPr>
          <a:xfrm>
            <a:off x="318817" y="3704795"/>
            <a:ext cx="2747113" cy="2348991"/>
            <a:chOff x="211357" y="3318585"/>
            <a:chExt cx="2747113" cy="2348991"/>
          </a:xfrm>
        </p:grpSpPr>
        <p:grpSp>
          <p:nvGrpSpPr>
            <p:cNvPr id="336" name="그룹 576"/>
            <p:cNvGrpSpPr/>
            <p:nvPr/>
          </p:nvGrpSpPr>
          <p:grpSpPr>
            <a:xfrm>
              <a:off x="211357" y="3468326"/>
              <a:ext cx="2199540" cy="2199250"/>
              <a:chOff x="288170" y="3573016"/>
              <a:chExt cx="2199540" cy="2199250"/>
            </a:xfrm>
          </p:grpSpPr>
          <p:grpSp>
            <p:nvGrpSpPr>
              <p:cNvPr id="339" name="그룹 337"/>
              <p:cNvGrpSpPr/>
              <p:nvPr/>
            </p:nvGrpSpPr>
            <p:grpSpPr>
              <a:xfrm>
                <a:off x="288170" y="3573016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62" name="그룹 315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84" name="직사각형 14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5" name="직사각형 14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6" name="직사각형 14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7" name="직사각형 15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8" name="직사각형 15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9" name="직사각형 15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63" name="그룹 316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8" name="직사각형 31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9" name="직사각형 31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0" name="직사각형 31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1" name="직사각형 32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2" name="직사각형 32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3" name="직사각형 32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64" name="그룹 323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2" name="직사각형 324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3" name="직사각형 325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4" name="직사각형 326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5" name="직사각형 327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6" name="직사각형 328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7" name="직사각형 329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65" name="그룹 33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66" name="직사각형 33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7" name="직사각형 33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8" name="직사각형 33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9" name="직사각형 33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0" name="직사각형 33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1" name="직사각형 33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0" name="그룹 338"/>
              <p:cNvGrpSpPr/>
              <p:nvPr/>
            </p:nvGrpSpPr>
            <p:grpSpPr>
              <a:xfrm>
                <a:off x="288170" y="4153087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34" name="그룹 339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6" name="직사각형 36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7" name="직사각형 36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8" name="직사각형 36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9" name="직사각형 36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0" name="직사각형 36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1" name="직사각형 36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35" name="그룹 340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0" name="직사각형 35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1" name="직사각형 356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2" name="직사각형 357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3" name="직사각형 358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4" name="직사각형 359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5" name="직사각형 360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36" name="그룹 341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44" name="직사각형 34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5" name="직사각형 35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6" name="직사각형 35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7" name="직사각형 35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8" name="직사각형 35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9" name="직사각형 35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37" name="그룹 342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38" name="직사각형 34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9" name="직사각형 34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0" name="직사각형 34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1" name="직사각형 34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2" name="직사각형 34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3" name="직사각형 34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1" name="그룹 396"/>
              <p:cNvGrpSpPr/>
              <p:nvPr/>
            </p:nvGrpSpPr>
            <p:grpSpPr>
              <a:xfrm>
                <a:off x="288170" y="4733912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06" name="그룹 397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8" name="직사각형 41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9" name="직사각형 42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0" name="직사각형 42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1" name="직사각형 42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2" name="직사각형 42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3" name="직사각형 42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07" name="그룹 398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2" name="직사각형 41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3" name="직사각형 41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4" name="직사각형 41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5" name="직사각형 41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6" name="직사각형 41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7" name="직사각형 41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08" name="그룹 399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6" name="직사각형 40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7" name="직사각형 40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8" name="직사각형 40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9" name="직사각형 41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0" name="직사각형 41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1" name="직사각형 41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09" name="그룹 40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0" name="직사각형 40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1" name="직사각형 40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2" name="직사각형 40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3" name="직사각형 40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4" name="직사각형 40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5" name="직사각형 40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2" name="그룹 425"/>
              <p:cNvGrpSpPr/>
              <p:nvPr/>
            </p:nvGrpSpPr>
            <p:grpSpPr>
              <a:xfrm>
                <a:off x="288170" y="5315933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378" name="그룹 426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00" name="직사각형 448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1" name="직사각형 449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2" name="직사각형 450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3" name="직사각형 451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4" name="직사각형 452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5" name="직사각형 453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379" name="그룹 427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94" name="직사각형 442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5" name="직사각형 443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6" name="직사각형 444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7" name="직사각형 445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8" name="직사각형 446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9" name="직사각형 447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380" name="그룹 428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8" name="직사각형 436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9" name="직사각형 43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0" name="직사각형 43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1" name="직사각형 439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2" name="직사각형 440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3" name="직사각형 441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381" name="그룹 429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2" name="직사각형 430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3" name="직사각형 431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4" name="직사각형 432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5" name="직사각형 433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6" name="직사각형 434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7" name="직사각형 435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343" name="직선 화살표 연결선 455"/>
              <p:cNvCxnSpPr>
                <a:stCxn id="484" idx="3"/>
                <a:endCxn id="478" idx="1"/>
              </p:cNvCxnSpPr>
              <p:nvPr/>
            </p:nvCxnSpPr>
            <p:spPr>
              <a:xfrm>
                <a:off x="74537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4" name="직선 화살표 연결선 456"/>
              <p:cNvCxnSpPr>
                <a:stCxn id="478" idx="3"/>
                <a:endCxn id="472" idx="1"/>
              </p:cNvCxnSpPr>
              <p:nvPr/>
            </p:nvCxnSpPr>
            <p:spPr>
              <a:xfrm>
                <a:off x="132615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5" name="직선 화살표 연결선 459"/>
              <p:cNvCxnSpPr>
                <a:stCxn id="472" idx="3"/>
                <a:endCxn id="466" idx="1"/>
              </p:cNvCxnSpPr>
              <p:nvPr/>
            </p:nvCxnSpPr>
            <p:spPr>
              <a:xfrm>
                <a:off x="190693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6" name="직선 화살표 연결선 462"/>
              <p:cNvCxnSpPr>
                <a:stCxn id="444" idx="3"/>
                <a:endCxn id="438" idx="1"/>
              </p:cNvCxnSpPr>
              <p:nvPr/>
            </p:nvCxnSpPr>
            <p:spPr>
              <a:xfrm>
                <a:off x="190693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7" name="직선 화살표 연결선 465"/>
              <p:cNvCxnSpPr>
                <a:stCxn id="416" idx="3"/>
                <a:endCxn id="410" idx="1"/>
              </p:cNvCxnSpPr>
              <p:nvPr/>
            </p:nvCxnSpPr>
            <p:spPr>
              <a:xfrm>
                <a:off x="190693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8" name="직선 화살표 연결선 468"/>
              <p:cNvCxnSpPr>
                <a:stCxn id="388" idx="3"/>
                <a:endCxn id="382" idx="1"/>
              </p:cNvCxnSpPr>
              <p:nvPr/>
            </p:nvCxnSpPr>
            <p:spPr>
              <a:xfrm>
                <a:off x="190693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9" name="직선 화살표 연결선 471"/>
              <p:cNvCxnSpPr>
                <a:stCxn id="394" idx="3"/>
                <a:endCxn id="388" idx="1"/>
              </p:cNvCxnSpPr>
              <p:nvPr/>
            </p:nvCxnSpPr>
            <p:spPr>
              <a:xfrm>
                <a:off x="132615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0" name="직선 화살표 연결선 474"/>
              <p:cNvCxnSpPr>
                <a:stCxn id="400" idx="3"/>
                <a:endCxn id="394" idx="1"/>
              </p:cNvCxnSpPr>
              <p:nvPr/>
            </p:nvCxnSpPr>
            <p:spPr>
              <a:xfrm>
                <a:off x="74537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1" name="직선 화살표 연결선 477"/>
              <p:cNvCxnSpPr>
                <a:stCxn id="428" idx="3"/>
                <a:endCxn id="422" idx="1"/>
              </p:cNvCxnSpPr>
              <p:nvPr/>
            </p:nvCxnSpPr>
            <p:spPr>
              <a:xfrm>
                <a:off x="74537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2" name="직선 화살표 연결선 480"/>
              <p:cNvCxnSpPr>
                <a:stCxn id="456" idx="3"/>
                <a:endCxn id="450" idx="1"/>
              </p:cNvCxnSpPr>
              <p:nvPr/>
            </p:nvCxnSpPr>
            <p:spPr>
              <a:xfrm>
                <a:off x="74537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3" name="직선 화살표 연결선 483"/>
              <p:cNvCxnSpPr>
                <a:stCxn id="484" idx="2"/>
                <a:endCxn id="456" idx="0"/>
              </p:cNvCxnSpPr>
              <p:nvPr/>
            </p:nvCxnSpPr>
            <p:spPr>
              <a:xfrm>
                <a:off x="51677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4" name="직선 화살표 연결선 486"/>
              <p:cNvCxnSpPr>
                <a:stCxn id="450" idx="0"/>
                <a:endCxn id="478" idx="2"/>
              </p:cNvCxnSpPr>
              <p:nvPr/>
            </p:nvCxnSpPr>
            <p:spPr>
              <a:xfrm flipV="1">
                <a:off x="109755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5" name="직선 화살표 연결선 489"/>
              <p:cNvCxnSpPr>
                <a:stCxn id="456" idx="2"/>
                <a:endCxn id="428" idx="0"/>
              </p:cNvCxnSpPr>
              <p:nvPr/>
            </p:nvCxnSpPr>
            <p:spPr>
              <a:xfrm>
                <a:off x="51677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6" name="직선 화살표 연결선 492"/>
              <p:cNvCxnSpPr>
                <a:stCxn id="428" idx="2"/>
                <a:endCxn id="400" idx="0"/>
              </p:cNvCxnSpPr>
              <p:nvPr/>
            </p:nvCxnSpPr>
            <p:spPr>
              <a:xfrm>
                <a:off x="51677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7" name="직선 화살표 연결선 495"/>
              <p:cNvCxnSpPr>
                <a:stCxn id="422" idx="2"/>
                <a:endCxn id="394" idx="0"/>
              </p:cNvCxnSpPr>
              <p:nvPr/>
            </p:nvCxnSpPr>
            <p:spPr>
              <a:xfrm>
                <a:off x="109755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8" name="직선 화살표 연결선 498"/>
              <p:cNvCxnSpPr>
                <a:stCxn id="438" idx="2"/>
                <a:endCxn id="410" idx="0"/>
              </p:cNvCxnSpPr>
              <p:nvPr/>
            </p:nvCxnSpPr>
            <p:spPr>
              <a:xfrm>
                <a:off x="225911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9" name="직선 화살표 연결선 501"/>
              <p:cNvCxnSpPr>
                <a:stCxn id="466" idx="2"/>
                <a:endCxn id="438" idx="0"/>
              </p:cNvCxnSpPr>
              <p:nvPr/>
            </p:nvCxnSpPr>
            <p:spPr>
              <a:xfrm>
                <a:off x="225911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0" name="직선 화살표 연결선 504"/>
              <p:cNvCxnSpPr>
                <a:stCxn id="472" idx="2"/>
                <a:endCxn id="444" idx="0"/>
              </p:cNvCxnSpPr>
              <p:nvPr/>
            </p:nvCxnSpPr>
            <p:spPr>
              <a:xfrm>
                <a:off x="167833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1" name="직선 화살표 연결선 507"/>
              <p:cNvCxnSpPr>
                <a:stCxn id="410" idx="2"/>
                <a:endCxn id="382" idx="0"/>
              </p:cNvCxnSpPr>
              <p:nvPr/>
            </p:nvCxnSpPr>
            <p:spPr>
              <a:xfrm>
                <a:off x="225911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2" name="직선 화살표 연결선 510"/>
              <p:cNvCxnSpPr>
                <a:stCxn id="416" idx="2"/>
                <a:endCxn id="388" idx="0"/>
              </p:cNvCxnSpPr>
              <p:nvPr/>
            </p:nvCxnSpPr>
            <p:spPr>
              <a:xfrm>
                <a:off x="167833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grpSp>
            <p:nvGrpSpPr>
              <p:cNvPr id="363" name="그룹 563"/>
              <p:cNvGrpSpPr/>
              <p:nvPr/>
            </p:nvGrpSpPr>
            <p:grpSpPr>
              <a:xfrm>
                <a:off x="752932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6" name="직선 화살표 연결선 54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7" name="직선 화살표 연결선 54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4" name="그룹 564"/>
              <p:cNvGrpSpPr/>
              <p:nvPr/>
            </p:nvGrpSpPr>
            <p:grpSpPr>
              <a:xfrm>
                <a:off x="1914269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4" name="직선 화살표 연결선 565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56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5" name="그룹 567"/>
              <p:cNvGrpSpPr/>
              <p:nvPr/>
            </p:nvGrpSpPr>
            <p:grpSpPr>
              <a:xfrm>
                <a:off x="752932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2" name="직선 화살표 연결선 568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3" name="직선 화살표 연결선 569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6" name="그룹 570"/>
              <p:cNvGrpSpPr/>
              <p:nvPr/>
            </p:nvGrpSpPr>
            <p:grpSpPr>
              <a:xfrm>
                <a:off x="1914269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0" name="직선 화살표 연결선 571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1" name="직선 화살표 연결선 572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7" name="그룹 573"/>
              <p:cNvGrpSpPr/>
              <p:nvPr/>
            </p:nvGrpSpPr>
            <p:grpSpPr>
              <a:xfrm>
                <a:off x="1331478" y="461738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68" name="직선 화살표 연결선 57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69" name="직선 화살표 연결선 575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</p:grpSp>
        <p:cxnSp>
          <p:nvCxnSpPr>
            <p:cNvPr id="337" name="직선 연결선 578"/>
            <p:cNvCxnSpPr/>
            <p:nvPr/>
          </p:nvCxnSpPr>
          <p:spPr>
            <a:xfrm flipV="1">
              <a:off x="2409894" y="3318585"/>
              <a:ext cx="548576" cy="1305027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338" name="직선 연결선 581"/>
            <p:cNvCxnSpPr/>
            <p:nvPr/>
          </p:nvCxnSpPr>
          <p:spPr>
            <a:xfrm>
              <a:off x="2409894" y="5085555"/>
              <a:ext cx="539611" cy="25008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</p:grpSp>
      <p:grpSp>
        <p:nvGrpSpPr>
          <p:cNvPr id="490" name="그룹 607"/>
          <p:cNvGrpSpPr/>
          <p:nvPr/>
        </p:nvGrpSpPr>
        <p:grpSpPr>
          <a:xfrm>
            <a:off x="-45765" y="1710657"/>
            <a:ext cx="2926699" cy="2047890"/>
            <a:chOff x="-54730" y="2022051"/>
            <a:chExt cx="2926699" cy="2047890"/>
          </a:xfrm>
        </p:grpSpPr>
        <p:sp>
          <p:nvSpPr>
            <p:cNvPr id="491" name="직사각형 591"/>
            <p:cNvSpPr/>
            <p:nvPr/>
          </p:nvSpPr>
          <p:spPr>
            <a:xfrm>
              <a:off x="308849" y="2022051"/>
              <a:ext cx="2199540" cy="527375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Host Processor</a:t>
              </a:r>
              <a:endParaRPr kumimoji="0" lang="ko-KR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2" name="위쪽/아래쪽 화살표 592"/>
            <p:cNvSpPr/>
            <p:nvPr/>
          </p:nvSpPr>
          <p:spPr>
            <a:xfrm>
              <a:off x="1232529" y="3442412"/>
              <a:ext cx="352180" cy="627529"/>
            </a:xfrm>
            <a:prstGeom prst="upDownArrow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-54730" y="2546359"/>
              <a:ext cx="2926699" cy="86177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Memory-Mapped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Accelerator Interface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(</a:t>
              </a:r>
              <a:r>
                <a:rPr kumimoji="0" lang="en-US" altLang="ko-KR" sz="1400" b="0" i="0" u="none" strike="noStrike" kern="0" cap="none" spc="0" normalizeH="0" baseline="0" noProof="0" dirty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Noncacheable</a:t>
              </a:r>
              <a:r>
                <a:rPr kumimoji="0" lang="en-US" altLang="ko-KR" sz="1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, Physically Addressed)</a:t>
              </a:r>
              <a:endParaRPr kumimoji="0" lang="ko-KR" alt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</p:grpSp>
      <p:grpSp>
        <p:nvGrpSpPr>
          <p:cNvPr id="494" name="그룹 696"/>
          <p:cNvGrpSpPr/>
          <p:nvPr/>
        </p:nvGrpSpPr>
        <p:grpSpPr>
          <a:xfrm>
            <a:off x="257925" y="3794393"/>
            <a:ext cx="2309790" cy="2319536"/>
            <a:chOff x="257925" y="3794393"/>
            <a:chExt cx="2309790" cy="2319536"/>
          </a:xfrm>
        </p:grpSpPr>
        <p:sp>
          <p:nvSpPr>
            <p:cNvPr id="495" name="직사각형 622"/>
            <p:cNvSpPr/>
            <p:nvPr/>
          </p:nvSpPr>
          <p:spPr>
            <a:xfrm>
              <a:off x="257925" y="3794393"/>
              <a:ext cx="2309790" cy="2319536"/>
            </a:xfrm>
            <a:prstGeom prst="rect">
              <a:avLst/>
            </a:prstGeom>
            <a:solidFill>
              <a:sysClr val="window" lastClr="FFFFFF">
                <a:alpha val="70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6" name="타원 623"/>
            <p:cNvSpPr/>
            <p:nvPr/>
          </p:nvSpPr>
          <p:spPr>
            <a:xfrm>
              <a:off x="1024088" y="4551843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7" name="타원 624"/>
            <p:cNvSpPr/>
            <p:nvPr/>
          </p:nvSpPr>
          <p:spPr>
            <a:xfrm>
              <a:off x="1708299" y="4468347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8" name="타원 625"/>
            <p:cNvSpPr/>
            <p:nvPr/>
          </p:nvSpPr>
          <p:spPr>
            <a:xfrm>
              <a:off x="1509490" y="4650960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9" name="타원 626"/>
            <p:cNvSpPr/>
            <p:nvPr/>
          </p:nvSpPr>
          <p:spPr>
            <a:xfrm>
              <a:off x="1609829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500" name="타원 627"/>
            <p:cNvSpPr/>
            <p:nvPr/>
          </p:nvSpPr>
          <p:spPr>
            <a:xfrm>
              <a:off x="1024088" y="5711858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501" name="직선 화살표 연결선 629"/>
            <p:cNvCxnSpPr>
              <a:stCxn id="496" idx="4"/>
              <a:endCxn id="500" idx="0"/>
            </p:cNvCxnSpPr>
            <p:nvPr/>
          </p:nvCxnSpPr>
          <p:spPr>
            <a:xfrm>
              <a:off x="1127182" y="4758031"/>
              <a:ext cx="0" cy="9538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2" name="직선 화살표 연결선 632"/>
            <p:cNvCxnSpPr/>
            <p:nvPr/>
          </p:nvCxnSpPr>
          <p:spPr>
            <a:xfrm flipV="1">
              <a:off x="1237451" y="4583746"/>
              <a:ext cx="465414" cy="52548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3" name="직선 화살표 연결선 643"/>
            <p:cNvCxnSpPr/>
            <p:nvPr/>
          </p:nvCxnSpPr>
          <p:spPr>
            <a:xfrm>
              <a:off x="1204599" y="4731504"/>
              <a:ext cx="427085" cy="43107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4" name="구부러진 연결선 663"/>
            <p:cNvCxnSpPr>
              <a:stCxn id="497" idx="4"/>
              <a:endCxn id="498" idx="6"/>
            </p:cNvCxnSpPr>
            <p:nvPr/>
          </p:nvCxnSpPr>
          <p:spPr>
            <a:xfrm rot="5400000">
              <a:off x="1723777" y="4666437"/>
              <a:ext cx="79519" cy="95715"/>
            </a:xfrm>
            <a:prstGeom prst="curvedConnector2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5" name="직선 화살표 연결선 664"/>
            <p:cNvCxnSpPr/>
            <p:nvPr/>
          </p:nvCxnSpPr>
          <p:spPr>
            <a:xfrm flipH="1">
              <a:off x="1170428" y="4845772"/>
              <a:ext cx="399848" cy="87607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6" name="타원 673"/>
            <p:cNvSpPr/>
            <p:nvPr/>
          </p:nvSpPr>
          <p:spPr>
            <a:xfrm>
              <a:off x="449241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507" name="직선 화살표 연결선 674"/>
            <p:cNvCxnSpPr>
              <a:stCxn id="499" idx="2"/>
              <a:endCxn id="506" idx="6"/>
            </p:cNvCxnSpPr>
            <p:nvPr/>
          </p:nvCxnSpPr>
          <p:spPr>
            <a:xfrm flipH="1">
              <a:off x="655429" y="5238406"/>
              <a:ext cx="9544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8" name="타원 678"/>
            <p:cNvSpPr/>
            <p:nvPr/>
          </p:nvSpPr>
          <p:spPr>
            <a:xfrm>
              <a:off x="2189246" y="3977345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509" name="직선 화살표 연결선 679"/>
            <p:cNvCxnSpPr/>
            <p:nvPr/>
          </p:nvCxnSpPr>
          <p:spPr>
            <a:xfrm flipV="1">
              <a:off x="1883554" y="4166817"/>
              <a:ext cx="329400" cy="33318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10" name="직선 화살표 연결선 689"/>
            <p:cNvCxnSpPr/>
            <p:nvPr/>
          </p:nvCxnSpPr>
          <p:spPr>
            <a:xfrm flipH="1">
              <a:off x="1763098" y="4177768"/>
              <a:ext cx="479537" cy="96821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3" name="TextBox 2"/>
          <p:cNvSpPr txBox="1"/>
          <p:nvPr/>
        </p:nvSpPr>
        <p:spPr>
          <a:xfrm>
            <a:off x="775334" y="980728"/>
            <a:ext cx="74690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Interconnected set of 3D-stacked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memory+logic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 chips with simple cores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868144" y="2204864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D5494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Logic</a:t>
            </a:r>
          </a:p>
        </p:txBody>
      </p:sp>
      <p:sp>
        <p:nvSpPr>
          <p:cNvPr id="511" name="TextBox 510"/>
          <p:cNvSpPr txBox="1"/>
          <p:nvPr/>
        </p:nvSpPr>
        <p:spPr>
          <a:xfrm>
            <a:off x="5796136" y="1700808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E5B62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Memory</a:t>
            </a:r>
          </a:p>
        </p:txBody>
      </p:sp>
      <p:sp>
        <p:nvSpPr>
          <p:cNvPr id="513" name="TextBox 512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Ahn+, “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A Scalable Processing-in-Memory Accelerator for Parallel Graph Processing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” ISCA 2015.</a:t>
            </a:r>
          </a:p>
        </p:txBody>
      </p:sp>
    </p:spTree>
    <p:extLst>
      <p:ext uri="{BB962C8B-B14F-4D97-AF65-F5344CB8AC3E}">
        <p14:creationId xmlns:p14="http://schemas.microsoft.com/office/powerpoint/2010/main" val="2658510531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TextBox 510"/>
          <p:cNvSpPr txBox="1"/>
          <p:nvPr/>
        </p:nvSpPr>
        <p:spPr>
          <a:xfrm>
            <a:off x="5868144" y="2204864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D5494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Logic</a:t>
            </a:r>
          </a:p>
        </p:txBody>
      </p:sp>
      <p:sp>
        <p:nvSpPr>
          <p:cNvPr id="512" name="TextBox 511"/>
          <p:cNvSpPr txBox="1"/>
          <p:nvPr/>
        </p:nvSpPr>
        <p:spPr>
          <a:xfrm>
            <a:off x="5796136" y="1700808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E5B62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Memory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Tesseract</a:t>
            </a:r>
            <a:r>
              <a:rPr lang="en-US" dirty="0"/>
              <a:t> System for Graph Processing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pic>
        <p:nvPicPr>
          <p:cNvPr id="258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620" y="1340768"/>
            <a:ext cx="3383774" cy="242955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9" name="그룹 137"/>
          <p:cNvGrpSpPr/>
          <p:nvPr/>
        </p:nvGrpSpPr>
        <p:grpSpPr>
          <a:xfrm>
            <a:off x="2960548" y="2386982"/>
            <a:ext cx="2890319" cy="3322913"/>
            <a:chOff x="2540320" y="2698376"/>
            <a:chExt cx="2890319" cy="3322913"/>
          </a:xfrm>
        </p:grpSpPr>
        <p:cxnSp>
          <p:nvCxnSpPr>
            <p:cNvPr id="260" name="직선 연결선 64"/>
            <p:cNvCxnSpPr/>
            <p:nvPr/>
          </p:nvCxnSpPr>
          <p:spPr>
            <a:xfrm>
              <a:off x="2540320" y="3008078"/>
              <a:ext cx="101813" cy="99059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61" name="직선 연결선 67"/>
            <p:cNvCxnSpPr/>
            <p:nvPr/>
          </p:nvCxnSpPr>
          <p:spPr>
            <a:xfrm flipH="1">
              <a:off x="5107196" y="2698376"/>
              <a:ext cx="323443" cy="1300298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grpSp>
          <p:nvGrpSpPr>
            <p:cNvPr id="262" name="그룹 85"/>
            <p:cNvGrpSpPr/>
            <p:nvPr/>
          </p:nvGrpSpPr>
          <p:grpSpPr>
            <a:xfrm>
              <a:off x="2542515" y="3916837"/>
              <a:ext cx="2664295" cy="2104452"/>
              <a:chOff x="3275856" y="3916837"/>
              <a:chExt cx="2664295" cy="2104452"/>
            </a:xfrm>
          </p:grpSpPr>
          <p:sp>
            <p:nvSpPr>
              <p:cNvPr id="263" name="직사각형 4"/>
              <p:cNvSpPr/>
              <p:nvPr/>
            </p:nvSpPr>
            <p:spPr>
              <a:xfrm>
                <a:off x="3375473" y="3998674"/>
                <a:ext cx="2465060" cy="2022615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grpSp>
            <p:nvGrpSpPr>
              <p:cNvPr id="264" name="그룹 84"/>
              <p:cNvGrpSpPr/>
              <p:nvPr/>
            </p:nvGrpSpPr>
            <p:grpSpPr>
              <a:xfrm>
                <a:off x="3501888" y="3916837"/>
                <a:ext cx="2212233" cy="2010654"/>
                <a:chOff x="3501887" y="3916837"/>
                <a:chExt cx="2212233" cy="2010654"/>
              </a:xfrm>
            </p:grpSpPr>
            <p:grpSp>
              <p:nvGrpSpPr>
                <p:cNvPr id="267" name="그룹 49"/>
                <p:cNvGrpSpPr/>
                <p:nvPr/>
              </p:nvGrpSpPr>
              <p:grpSpPr>
                <a:xfrm flipV="1">
                  <a:off x="36278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10" name="직선 화살표 연결선 50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11" name="직선 화살표 연결선 51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8" name="그룹 52"/>
                <p:cNvGrpSpPr/>
                <p:nvPr/>
              </p:nvGrpSpPr>
              <p:grpSpPr>
                <a:xfrm flipV="1">
                  <a:off x="4070289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8" name="직선 화살표 연결선 5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9" name="직선 화살표 연결선 54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9" name="그룹 55"/>
                <p:cNvGrpSpPr/>
                <p:nvPr/>
              </p:nvGrpSpPr>
              <p:grpSpPr>
                <a:xfrm flipV="1">
                  <a:off x="4512736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6" name="직선 화살표 연결선 56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7" name="직선 화살표 연결선 57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0" name="그룹 58"/>
                <p:cNvGrpSpPr/>
                <p:nvPr/>
              </p:nvGrpSpPr>
              <p:grpSpPr>
                <a:xfrm flipV="1">
                  <a:off x="55240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4" name="직선 화살표 연결선 59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5" name="직선 화살표 연결선 60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1" name="그룹 39"/>
                <p:cNvGrpSpPr/>
                <p:nvPr/>
              </p:nvGrpSpPr>
              <p:grpSpPr>
                <a:xfrm>
                  <a:off x="36278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2" name="직선 화살표 연결선 3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3" name="직선 화살표 연결선 3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2" name="그룹 40"/>
                <p:cNvGrpSpPr/>
                <p:nvPr/>
              </p:nvGrpSpPr>
              <p:grpSpPr>
                <a:xfrm>
                  <a:off x="4070289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0" name="직선 화살표 연결선 41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1" name="직선 화살표 연결선 42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3" name="그룹 43"/>
                <p:cNvGrpSpPr/>
                <p:nvPr/>
              </p:nvGrpSpPr>
              <p:grpSpPr>
                <a:xfrm>
                  <a:off x="4512736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8" name="직선 화살표 연결선 44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9" name="직선 화살표 연결선 4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4" name="그룹 46"/>
                <p:cNvGrpSpPr/>
                <p:nvPr/>
              </p:nvGrpSpPr>
              <p:grpSpPr>
                <a:xfrm>
                  <a:off x="55240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6" name="직선 화살표 연결선 47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7" name="직선 화살표 연결선 48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sp>
              <p:nvSpPr>
                <p:cNvPr id="275" name="직사각형 6"/>
                <p:cNvSpPr/>
                <p:nvPr/>
              </p:nvSpPr>
              <p:spPr>
                <a:xfrm>
                  <a:off x="35018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6" name="직사각형 7"/>
                <p:cNvSpPr/>
                <p:nvPr/>
              </p:nvSpPr>
              <p:spPr>
                <a:xfrm>
                  <a:off x="3944334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7" name="직사각형 8"/>
                <p:cNvSpPr/>
                <p:nvPr/>
              </p:nvSpPr>
              <p:spPr>
                <a:xfrm>
                  <a:off x="4386781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8" name="직사각형 11"/>
                <p:cNvSpPr/>
                <p:nvPr/>
              </p:nvSpPr>
              <p:spPr>
                <a:xfrm>
                  <a:off x="3501887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9" name="직사각형 12"/>
                <p:cNvSpPr/>
                <p:nvPr/>
              </p:nvSpPr>
              <p:spPr>
                <a:xfrm>
                  <a:off x="3944334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0" name="직사각형 13"/>
                <p:cNvSpPr/>
                <p:nvPr/>
              </p:nvSpPr>
              <p:spPr>
                <a:xfrm>
                  <a:off x="4386781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1" name="직사각형 15"/>
                <p:cNvSpPr/>
                <p:nvPr/>
              </p:nvSpPr>
              <p:spPr>
                <a:xfrm>
                  <a:off x="35018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2" name="직사각형 16"/>
                <p:cNvSpPr/>
                <p:nvPr/>
              </p:nvSpPr>
              <p:spPr>
                <a:xfrm>
                  <a:off x="3944334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3" name="직사각형 17"/>
                <p:cNvSpPr/>
                <p:nvPr/>
              </p:nvSpPr>
              <p:spPr>
                <a:xfrm>
                  <a:off x="4386781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4" name="직사각형 19"/>
                <p:cNvSpPr/>
                <p:nvPr/>
              </p:nvSpPr>
              <p:spPr>
                <a:xfrm>
                  <a:off x="35018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5" name="직사각형 20"/>
                <p:cNvSpPr/>
                <p:nvPr/>
              </p:nvSpPr>
              <p:spPr>
                <a:xfrm>
                  <a:off x="3944334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6" name="직사각형 21"/>
                <p:cNvSpPr/>
                <p:nvPr/>
              </p:nvSpPr>
              <p:spPr>
                <a:xfrm>
                  <a:off x="4386781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7" name="직사각형 5"/>
                <p:cNvSpPr/>
                <p:nvPr/>
              </p:nvSpPr>
              <p:spPr>
                <a:xfrm>
                  <a:off x="3501887" y="4851965"/>
                  <a:ext cx="2212233" cy="316034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Crossbar Network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8" name="직사각형 9"/>
                <p:cNvSpPr/>
                <p:nvPr/>
              </p:nvSpPr>
              <p:spPr>
                <a:xfrm>
                  <a:off x="53980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9" name="직사각형 14"/>
                <p:cNvSpPr/>
                <p:nvPr/>
              </p:nvSpPr>
              <p:spPr>
                <a:xfrm>
                  <a:off x="5398087" y="44806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90" name="직사각형 18"/>
                <p:cNvSpPr/>
                <p:nvPr/>
              </p:nvSpPr>
              <p:spPr>
                <a:xfrm>
                  <a:off x="53980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91" name="직사각형 22"/>
                <p:cNvSpPr/>
                <p:nvPr/>
              </p:nvSpPr>
              <p:spPr>
                <a:xfrm>
                  <a:off x="53980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92" name="TextBox 291"/>
                <p:cNvSpPr txBox="1"/>
                <p:nvPr/>
              </p:nvSpPr>
              <p:spPr>
                <a:xfrm>
                  <a:off x="4860355" y="3916837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  <p:sp>
              <p:nvSpPr>
                <p:cNvPr id="293" name="TextBox 292"/>
                <p:cNvSpPr txBox="1"/>
                <p:nvPr/>
              </p:nvSpPr>
              <p:spPr>
                <a:xfrm>
                  <a:off x="4860355" y="4297315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4860355" y="5096119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4860355" y="5465826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</p:grpSp>
          <p:cxnSp>
            <p:nvCxnSpPr>
              <p:cNvPr id="265" name="직선 화살표 연결선 78"/>
              <p:cNvCxnSpPr/>
              <p:nvPr/>
            </p:nvCxnSpPr>
            <p:spPr>
              <a:xfrm flipH="1">
                <a:off x="3275856" y="5013177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266" name="직선 화살표 연결선 83"/>
              <p:cNvCxnSpPr/>
              <p:nvPr/>
            </p:nvCxnSpPr>
            <p:spPr>
              <a:xfrm flipH="1">
                <a:off x="5714120" y="5015083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</p:grpSp>
      </p:grpSp>
      <p:grpSp>
        <p:nvGrpSpPr>
          <p:cNvPr id="312" name="그룹 138"/>
          <p:cNvGrpSpPr/>
          <p:nvPr/>
        </p:nvGrpSpPr>
        <p:grpSpPr>
          <a:xfrm>
            <a:off x="5397217" y="3068960"/>
            <a:ext cx="3568497" cy="2986186"/>
            <a:chOff x="5277803" y="2315022"/>
            <a:chExt cx="3568497" cy="2986186"/>
          </a:xfrm>
        </p:grpSpPr>
        <p:grpSp>
          <p:nvGrpSpPr>
            <p:cNvPr id="313" name="그룹 131"/>
            <p:cNvGrpSpPr/>
            <p:nvPr/>
          </p:nvGrpSpPr>
          <p:grpSpPr>
            <a:xfrm>
              <a:off x="5860114" y="2315022"/>
              <a:ext cx="2986186" cy="2986186"/>
              <a:chOff x="5700614" y="2176524"/>
              <a:chExt cx="2986186" cy="2986186"/>
            </a:xfrm>
          </p:grpSpPr>
          <p:sp>
            <p:nvSpPr>
              <p:cNvPr id="316" name="직사각형 86"/>
              <p:cNvSpPr/>
              <p:nvPr/>
            </p:nvSpPr>
            <p:spPr>
              <a:xfrm>
                <a:off x="5700614" y="2176524"/>
                <a:ext cx="2986186" cy="2986186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rgbClr val="5DA5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317" name="직사각형 87"/>
              <p:cNvSpPr/>
              <p:nvPr/>
            </p:nvSpPr>
            <p:spPr>
              <a:xfrm>
                <a:off x="8110736" y="2346491"/>
                <a:ext cx="432048" cy="2075090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vert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DRAM Controller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318" name="직사각형 88"/>
              <p:cNvSpPr/>
              <p:nvPr/>
            </p:nvSpPr>
            <p:spPr>
              <a:xfrm>
                <a:off x="8110736" y="4589673"/>
                <a:ext cx="432048" cy="404944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horz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NI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cxnSp>
            <p:nvCxnSpPr>
              <p:cNvPr id="319" name="직선 화살표 연결선 97"/>
              <p:cNvCxnSpPr>
                <a:stCxn id="318" idx="0"/>
                <a:endCxn id="317" idx="2"/>
              </p:cNvCxnSpPr>
              <p:nvPr/>
            </p:nvCxnSpPr>
            <p:spPr>
              <a:xfrm flipV="1">
                <a:off x="8326760" y="4421581"/>
                <a:ext cx="0" cy="168092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cxnSp>
          <p:nvCxnSpPr>
            <p:cNvPr id="314" name="직선 연결선 127"/>
            <p:cNvCxnSpPr/>
            <p:nvPr/>
          </p:nvCxnSpPr>
          <p:spPr>
            <a:xfrm flipV="1">
              <a:off x="5280614" y="2315022"/>
              <a:ext cx="583876" cy="1104125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315" name="직선 연결선 128"/>
            <p:cNvCxnSpPr/>
            <p:nvPr/>
          </p:nvCxnSpPr>
          <p:spPr>
            <a:xfrm>
              <a:off x="5277803" y="3668121"/>
              <a:ext cx="580861" cy="1633087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grpSp>
        <p:nvGrpSpPr>
          <p:cNvPr id="320" name="그룹 132"/>
          <p:cNvGrpSpPr/>
          <p:nvPr/>
        </p:nvGrpSpPr>
        <p:grpSpPr>
          <a:xfrm>
            <a:off x="6127920" y="3238927"/>
            <a:ext cx="2261730" cy="2648562"/>
            <a:chOff x="5849006" y="2346491"/>
            <a:chExt cx="2261730" cy="2648562"/>
          </a:xfrm>
        </p:grpSpPr>
        <p:sp>
          <p:nvSpPr>
            <p:cNvPr id="321" name="직사각형 89"/>
            <p:cNvSpPr/>
            <p:nvPr/>
          </p:nvSpPr>
          <p:spPr>
            <a:xfrm>
              <a:off x="5849006" y="2346491"/>
              <a:ext cx="2079267" cy="774399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In-Order Core</a:t>
              </a:r>
              <a:endParaRPr kumimoji="0" lang="ko-KR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2" name="직사각형 90"/>
            <p:cNvSpPr/>
            <p:nvPr/>
          </p:nvSpPr>
          <p:spPr>
            <a:xfrm>
              <a:off x="5849006" y="4589673"/>
              <a:ext cx="2079267" cy="40538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Message Queue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3" name="직사각형 91"/>
            <p:cNvSpPr/>
            <p:nvPr/>
          </p:nvSpPr>
          <p:spPr>
            <a:xfrm>
              <a:off x="6882913" y="3280649"/>
              <a:ext cx="1045360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PF Buffer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4" name="직사각형 92"/>
            <p:cNvSpPr/>
            <p:nvPr/>
          </p:nvSpPr>
          <p:spPr>
            <a:xfrm>
              <a:off x="6882913" y="4047202"/>
              <a:ext cx="1045360" cy="374697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MTP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5" name="직사각형 93"/>
            <p:cNvSpPr/>
            <p:nvPr/>
          </p:nvSpPr>
          <p:spPr>
            <a:xfrm>
              <a:off x="6240328" y="3280650"/>
              <a:ext cx="460122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LP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326" name="직선 화살표 연결선 95"/>
            <p:cNvCxnSpPr/>
            <p:nvPr/>
          </p:nvCxnSpPr>
          <p:spPr>
            <a:xfrm>
              <a:off x="6028727" y="3120890"/>
              <a:ext cx="0" cy="146878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7" name="직선 화살표 연결선 98"/>
            <p:cNvCxnSpPr>
              <a:stCxn id="318" idx="1"/>
              <a:endCxn id="322" idx="3"/>
            </p:cNvCxnSpPr>
            <p:nvPr/>
          </p:nvCxnSpPr>
          <p:spPr>
            <a:xfrm flipH="1">
              <a:off x="7928273" y="4792145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8" name="직선 화살표 연결선 106"/>
            <p:cNvCxnSpPr/>
            <p:nvPr/>
          </p:nvCxnSpPr>
          <p:spPr>
            <a:xfrm flipV="1">
              <a:off x="7405593" y="4420547"/>
              <a:ext cx="0" cy="169126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29" name="직선 화살표 연결선 109"/>
            <p:cNvCxnSpPr>
              <a:stCxn id="324" idx="0"/>
              <a:endCxn id="323" idx="2"/>
            </p:cNvCxnSpPr>
            <p:nvPr/>
          </p:nvCxnSpPr>
          <p:spPr>
            <a:xfrm flipV="1">
              <a:off x="7405593" y="3890851"/>
              <a:ext cx="0" cy="15635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0" name="직선 화살표 연결선 113"/>
            <p:cNvCxnSpPr/>
            <p:nvPr/>
          </p:nvCxnSpPr>
          <p:spPr>
            <a:xfrm flipV="1">
              <a:off x="7405593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1" name="직선 화살표 연결선 115"/>
            <p:cNvCxnSpPr/>
            <p:nvPr/>
          </p:nvCxnSpPr>
          <p:spPr>
            <a:xfrm>
              <a:off x="6470389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2" name="직선 화살표 연결선 116"/>
            <p:cNvCxnSpPr>
              <a:stCxn id="325" idx="3"/>
              <a:endCxn id="323" idx="1"/>
            </p:cNvCxnSpPr>
            <p:nvPr/>
          </p:nvCxnSpPr>
          <p:spPr>
            <a:xfrm flipV="1">
              <a:off x="6700450" y="3585750"/>
              <a:ext cx="18246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3" name="직선 화살표 연결선 123"/>
            <p:cNvCxnSpPr/>
            <p:nvPr/>
          </p:nvCxnSpPr>
          <p:spPr>
            <a:xfrm flipH="1">
              <a:off x="7928273" y="3594266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34" name="직선 화살표 연결선 124"/>
            <p:cNvCxnSpPr/>
            <p:nvPr/>
          </p:nvCxnSpPr>
          <p:spPr>
            <a:xfrm flipH="1">
              <a:off x="7928273" y="2733472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335" name="그룹 583"/>
          <p:cNvGrpSpPr/>
          <p:nvPr/>
        </p:nvGrpSpPr>
        <p:grpSpPr>
          <a:xfrm>
            <a:off x="318817" y="3704795"/>
            <a:ext cx="2747113" cy="2348991"/>
            <a:chOff x="211357" y="3318585"/>
            <a:chExt cx="2747113" cy="2348991"/>
          </a:xfrm>
        </p:grpSpPr>
        <p:grpSp>
          <p:nvGrpSpPr>
            <p:cNvPr id="336" name="그룹 576"/>
            <p:cNvGrpSpPr/>
            <p:nvPr/>
          </p:nvGrpSpPr>
          <p:grpSpPr>
            <a:xfrm>
              <a:off x="211357" y="3468326"/>
              <a:ext cx="2199540" cy="2199250"/>
              <a:chOff x="288170" y="3573016"/>
              <a:chExt cx="2199540" cy="2199250"/>
            </a:xfrm>
          </p:grpSpPr>
          <p:grpSp>
            <p:nvGrpSpPr>
              <p:cNvPr id="339" name="그룹 337"/>
              <p:cNvGrpSpPr/>
              <p:nvPr/>
            </p:nvGrpSpPr>
            <p:grpSpPr>
              <a:xfrm>
                <a:off x="288170" y="3573016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62" name="그룹 315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84" name="직사각형 14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5" name="직사각형 14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6" name="직사각형 14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7" name="직사각형 15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8" name="직사각형 15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9" name="직사각형 15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63" name="그룹 316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8" name="직사각형 31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9" name="직사각형 31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0" name="직사각형 31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1" name="직사각형 32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2" name="직사각형 32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3" name="직사각형 32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64" name="그룹 323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2" name="직사각형 324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3" name="직사각형 325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4" name="직사각형 326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5" name="직사각형 327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6" name="직사각형 328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7" name="직사각형 329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65" name="그룹 33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66" name="직사각형 33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7" name="직사각형 33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8" name="직사각형 33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9" name="직사각형 33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0" name="직사각형 33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1" name="직사각형 33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0" name="그룹 338"/>
              <p:cNvGrpSpPr/>
              <p:nvPr/>
            </p:nvGrpSpPr>
            <p:grpSpPr>
              <a:xfrm>
                <a:off x="288170" y="4153087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34" name="그룹 339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6" name="직사각형 36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7" name="직사각형 36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8" name="직사각형 36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9" name="직사각형 36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0" name="직사각형 36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1" name="직사각형 36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35" name="그룹 340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0" name="직사각형 35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1" name="직사각형 356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2" name="직사각형 357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3" name="직사각형 358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4" name="직사각형 359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5" name="직사각형 360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36" name="그룹 341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44" name="직사각형 34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5" name="직사각형 35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6" name="직사각형 35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7" name="직사각형 35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8" name="직사각형 35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9" name="직사각형 35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37" name="그룹 342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38" name="직사각형 34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9" name="직사각형 34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0" name="직사각형 34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1" name="직사각형 34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2" name="직사각형 34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3" name="직사각형 34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1" name="그룹 396"/>
              <p:cNvGrpSpPr/>
              <p:nvPr/>
            </p:nvGrpSpPr>
            <p:grpSpPr>
              <a:xfrm>
                <a:off x="288170" y="4733912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06" name="그룹 397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8" name="직사각형 41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9" name="직사각형 42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0" name="직사각형 42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1" name="직사각형 42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2" name="직사각형 42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3" name="직사각형 42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07" name="그룹 398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2" name="직사각형 41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3" name="직사각형 41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4" name="직사각형 41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5" name="직사각형 41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6" name="직사각형 41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7" name="직사각형 41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08" name="그룹 399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6" name="직사각형 40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7" name="직사각형 40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8" name="직사각형 40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9" name="직사각형 41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0" name="직사각형 41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1" name="직사각형 41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09" name="그룹 40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0" name="직사각형 40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1" name="직사각형 40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2" name="직사각형 40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3" name="직사각형 40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4" name="직사각형 40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5" name="직사각형 40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2" name="그룹 425"/>
              <p:cNvGrpSpPr/>
              <p:nvPr/>
            </p:nvGrpSpPr>
            <p:grpSpPr>
              <a:xfrm>
                <a:off x="288170" y="5315933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378" name="그룹 426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00" name="직사각형 448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1" name="직사각형 449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2" name="직사각형 450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3" name="직사각형 451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4" name="직사각형 452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5" name="직사각형 453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379" name="그룹 427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94" name="직사각형 442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5" name="직사각형 443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6" name="직사각형 444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7" name="직사각형 445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8" name="직사각형 446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9" name="직사각형 447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380" name="그룹 428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8" name="직사각형 436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9" name="직사각형 43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0" name="직사각형 43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1" name="직사각형 439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2" name="직사각형 440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3" name="직사각형 441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381" name="그룹 429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2" name="직사각형 430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3" name="직사각형 431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4" name="직사각형 432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5" name="직사각형 433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6" name="직사각형 434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7" name="직사각형 435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343" name="직선 화살표 연결선 455"/>
              <p:cNvCxnSpPr>
                <a:stCxn id="484" idx="3"/>
                <a:endCxn id="478" idx="1"/>
              </p:cNvCxnSpPr>
              <p:nvPr/>
            </p:nvCxnSpPr>
            <p:spPr>
              <a:xfrm>
                <a:off x="74537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4" name="직선 화살표 연결선 456"/>
              <p:cNvCxnSpPr>
                <a:stCxn id="478" idx="3"/>
                <a:endCxn id="472" idx="1"/>
              </p:cNvCxnSpPr>
              <p:nvPr/>
            </p:nvCxnSpPr>
            <p:spPr>
              <a:xfrm>
                <a:off x="132615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5" name="직선 화살표 연결선 459"/>
              <p:cNvCxnSpPr>
                <a:stCxn id="472" idx="3"/>
                <a:endCxn id="466" idx="1"/>
              </p:cNvCxnSpPr>
              <p:nvPr/>
            </p:nvCxnSpPr>
            <p:spPr>
              <a:xfrm>
                <a:off x="190693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6" name="직선 화살표 연결선 462"/>
              <p:cNvCxnSpPr>
                <a:stCxn id="444" idx="3"/>
                <a:endCxn id="438" idx="1"/>
              </p:cNvCxnSpPr>
              <p:nvPr/>
            </p:nvCxnSpPr>
            <p:spPr>
              <a:xfrm>
                <a:off x="190693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7" name="직선 화살표 연결선 465"/>
              <p:cNvCxnSpPr>
                <a:stCxn id="416" idx="3"/>
                <a:endCxn id="410" idx="1"/>
              </p:cNvCxnSpPr>
              <p:nvPr/>
            </p:nvCxnSpPr>
            <p:spPr>
              <a:xfrm>
                <a:off x="190693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8" name="직선 화살표 연결선 468"/>
              <p:cNvCxnSpPr>
                <a:stCxn id="388" idx="3"/>
                <a:endCxn id="382" idx="1"/>
              </p:cNvCxnSpPr>
              <p:nvPr/>
            </p:nvCxnSpPr>
            <p:spPr>
              <a:xfrm>
                <a:off x="190693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9" name="직선 화살표 연결선 471"/>
              <p:cNvCxnSpPr>
                <a:stCxn id="394" idx="3"/>
                <a:endCxn id="388" idx="1"/>
              </p:cNvCxnSpPr>
              <p:nvPr/>
            </p:nvCxnSpPr>
            <p:spPr>
              <a:xfrm>
                <a:off x="132615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0" name="직선 화살표 연결선 474"/>
              <p:cNvCxnSpPr>
                <a:stCxn id="400" idx="3"/>
                <a:endCxn id="394" idx="1"/>
              </p:cNvCxnSpPr>
              <p:nvPr/>
            </p:nvCxnSpPr>
            <p:spPr>
              <a:xfrm>
                <a:off x="74537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1" name="직선 화살표 연결선 477"/>
              <p:cNvCxnSpPr>
                <a:stCxn id="428" idx="3"/>
                <a:endCxn id="422" idx="1"/>
              </p:cNvCxnSpPr>
              <p:nvPr/>
            </p:nvCxnSpPr>
            <p:spPr>
              <a:xfrm>
                <a:off x="74537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2" name="직선 화살표 연결선 480"/>
              <p:cNvCxnSpPr>
                <a:stCxn id="456" idx="3"/>
                <a:endCxn id="450" idx="1"/>
              </p:cNvCxnSpPr>
              <p:nvPr/>
            </p:nvCxnSpPr>
            <p:spPr>
              <a:xfrm>
                <a:off x="74537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3" name="직선 화살표 연결선 483"/>
              <p:cNvCxnSpPr>
                <a:stCxn id="484" idx="2"/>
                <a:endCxn id="456" idx="0"/>
              </p:cNvCxnSpPr>
              <p:nvPr/>
            </p:nvCxnSpPr>
            <p:spPr>
              <a:xfrm>
                <a:off x="51677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4" name="직선 화살표 연결선 486"/>
              <p:cNvCxnSpPr>
                <a:stCxn id="450" idx="0"/>
                <a:endCxn id="478" idx="2"/>
              </p:cNvCxnSpPr>
              <p:nvPr/>
            </p:nvCxnSpPr>
            <p:spPr>
              <a:xfrm flipV="1">
                <a:off x="109755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5" name="직선 화살표 연결선 489"/>
              <p:cNvCxnSpPr>
                <a:stCxn id="456" idx="2"/>
                <a:endCxn id="428" idx="0"/>
              </p:cNvCxnSpPr>
              <p:nvPr/>
            </p:nvCxnSpPr>
            <p:spPr>
              <a:xfrm>
                <a:off x="51677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6" name="직선 화살표 연결선 492"/>
              <p:cNvCxnSpPr>
                <a:stCxn id="428" idx="2"/>
                <a:endCxn id="400" idx="0"/>
              </p:cNvCxnSpPr>
              <p:nvPr/>
            </p:nvCxnSpPr>
            <p:spPr>
              <a:xfrm>
                <a:off x="51677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7" name="직선 화살표 연결선 495"/>
              <p:cNvCxnSpPr>
                <a:stCxn id="422" idx="2"/>
                <a:endCxn id="394" idx="0"/>
              </p:cNvCxnSpPr>
              <p:nvPr/>
            </p:nvCxnSpPr>
            <p:spPr>
              <a:xfrm>
                <a:off x="109755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8" name="직선 화살표 연결선 498"/>
              <p:cNvCxnSpPr>
                <a:stCxn id="438" idx="2"/>
                <a:endCxn id="410" idx="0"/>
              </p:cNvCxnSpPr>
              <p:nvPr/>
            </p:nvCxnSpPr>
            <p:spPr>
              <a:xfrm>
                <a:off x="225911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9" name="직선 화살표 연결선 501"/>
              <p:cNvCxnSpPr>
                <a:stCxn id="466" idx="2"/>
                <a:endCxn id="438" idx="0"/>
              </p:cNvCxnSpPr>
              <p:nvPr/>
            </p:nvCxnSpPr>
            <p:spPr>
              <a:xfrm>
                <a:off x="225911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0" name="직선 화살표 연결선 504"/>
              <p:cNvCxnSpPr>
                <a:stCxn id="472" idx="2"/>
                <a:endCxn id="444" idx="0"/>
              </p:cNvCxnSpPr>
              <p:nvPr/>
            </p:nvCxnSpPr>
            <p:spPr>
              <a:xfrm>
                <a:off x="167833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1" name="직선 화살표 연결선 507"/>
              <p:cNvCxnSpPr>
                <a:stCxn id="410" idx="2"/>
                <a:endCxn id="382" idx="0"/>
              </p:cNvCxnSpPr>
              <p:nvPr/>
            </p:nvCxnSpPr>
            <p:spPr>
              <a:xfrm>
                <a:off x="225911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2" name="직선 화살표 연결선 510"/>
              <p:cNvCxnSpPr>
                <a:stCxn id="416" idx="2"/>
                <a:endCxn id="388" idx="0"/>
              </p:cNvCxnSpPr>
              <p:nvPr/>
            </p:nvCxnSpPr>
            <p:spPr>
              <a:xfrm>
                <a:off x="167833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grpSp>
            <p:nvGrpSpPr>
              <p:cNvPr id="363" name="그룹 563"/>
              <p:cNvGrpSpPr/>
              <p:nvPr/>
            </p:nvGrpSpPr>
            <p:grpSpPr>
              <a:xfrm>
                <a:off x="752932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6" name="직선 화살표 연결선 54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7" name="직선 화살표 연결선 54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4" name="그룹 564"/>
              <p:cNvGrpSpPr/>
              <p:nvPr/>
            </p:nvGrpSpPr>
            <p:grpSpPr>
              <a:xfrm>
                <a:off x="1914269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4" name="직선 화살표 연결선 565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56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5" name="그룹 567"/>
              <p:cNvGrpSpPr/>
              <p:nvPr/>
            </p:nvGrpSpPr>
            <p:grpSpPr>
              <a:xfrm>
                <a:off x="752932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2" name="직선 화살표 연결선 568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3" name="직선 화살표 연결선 569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6" name="그룹 570"/>
              <p:cNvGrpSpPr/>
              <p:nvPr/>
            </p:nvGrpSpPr>
            <p:grpSpPr>
              <a:xfrm>
                <a:off x="1914269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0" name="직선 화살표 연결선 571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1" name="직선 화살표 연결선 572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7" name="그룹 573"/>
              <p:cNvGrpSpPr/>
              <p:nvPr/>
            </p:nvGrpSpPr>
            <p:grpSpPr>
              <a:xfrm>
                <a:off x="1331478" y="461738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68" name="직선 화살표 연결선 57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69" name="직선 화살표 연결선 575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</p:grpSp>
        <p:cxnSp>
          <p:nvCxnSpPr>
            <p:cNvPr id="337" name="직선 연결선 578"/>
            <p:cNvCxnSpPr/>
            <p:nvPr/>
          </p:nvCxnSpPr>
          <p:spPr>
            <a:xfrm flipV="1">
              <a:off x="2409894" y="3318585"/>
              <a:ext cx="548576" cy="1305027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338" name="직선 연결선 581"/>
            <p:cNvCxnSpPr/>
            <p:nvPr/>
          </p:nvCxnSpPr>
          <p:spPr>
            <a:xfrm>
              <a:off x="2409894" y="5085555"/>
              <a:ext cx="539611" cy="25008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</p:grpSp>
      <p:grpSp>
        <p:nvGrpSpPr>
          <p:cNvPr id="490" name="그룹 607"/>
          <p:cNvGrpSpPr/>
          <p:nvPr/>
        </p:nvGrpSpPr>
        <p:grpSpPr>
          <a:xfrm>
            <a:off x="-45765" y="1710657"/>
            <a:ext cx="2926699" cy="2047890"/>
            <a:chOff x="-54730" y="2022051"/>
            <a:chExt cx="2926699" cy="2047890"/>
          </a:xfrm>
        </p:grpSpPr>
        <p:sp>
          <p:nvSpPr>
            <p:cNvPr id="491" name="직사각형 591"/>
            <p:cNvSpPr/>
            <p:nvPr/>
          </p:nvSpPr>
          <p:spPr>
            <a:xfrm>
              <a:off x="308849" y="2022051"/>
              <a:ext cx="2199540" cy="527375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Host Processor</a:t>
              </a:r>
              <a:endParaRPr kumimoji="0" lang="ko-KR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2" name="위쪽/아래쪽 화살표 592"/>
            <p:cNvSpPr/>
            <p:nvPr/>
          </p:nvSpPr>
          <p:spPr>
            <a:xfrm>
              <a:off x="1232529" y="3442412"/>
              <a:ext cx="352180" cy="627529"/>
            </a:xfrm>
            <a:prstGeom prst="upDownArrow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-54730" y="2546359"/>
              <a:ext cx="2926699" cy="86177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Memory-Mapped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Accelerator Interface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(</a:t>
              </a:r>
              <a:r>
                <a:rPr kumimoji="0" lang="en-US" altLang="ko-KR" sz="1400" b="0" i="0" u="none" strike="noStrike" kern="0" cap="none" spc="0" normalizeH="0" baseline="0" noProof="0" dirty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Noncacheable</a:t>
              </a:r>
              <a:r>
                <a:rPr kumimoji="0" lang="en-US" altLang="ko-KR" sz="1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, Physically Addressed)</a:t>
              </a:r>
              <a:endParaRPr kumimoji="0" lang="ko-KR" alt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</p:grpSp>
      <p:grpSp>
        <p:nvGrpSpPr>
          <p:cNvPr id="494" name="그룹 696"/>
          <p:cNvGrpSpPr/>
          <p:nvPr/>
        </p:nvGrpSpPr>
        <p:grpSpPr>
          <a:xfrm>
            <a:off x="257925" y="3794393"/>
            <a:ext cx="2309790" cy="2319536"/>
            <a:chOff x="257925" y="3794393"/>
            <a:chExt cx="2309790" cy="2319536"/>
          </a:xfrm>
        </p:grpSpPr>
        <p:sp>
          <p:nvSpPr>
            <p:cNvPr id="495" name="직사각형 622"/>
            <p:cNvSpPr/>
            <p:nvPr/>
          </p:nvSpPr>
          <p:spPr>
            <a:xfrm>
              <a:off x="257925" y="3794393"/>
              <a:ext cx="2309790" cy="2319536"/>
            </a:xfrm>
            <a:prstGeom prst="rect">
              <a:avLst/>
            </a:prstGeom>
            <a:solidFill>
              <a:sysClr val="window" lastClr="FFFFFF">
                <a:alpha val="70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6" name="타원 623"/>
            <p:cNvSpPr/>
            <p:nvPr/>
          </p:nvSpPr>
          <p:spPr>
            <a:xfrm>
              <a:off x="1024088" y="4551843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7" name="타원 624"/>
            <p:cNvSpPr/>
            <p:nvPr/>
          </p:nvSpPr>
          <p:spPr>
            <a:xfrm>
              <a:off x="1708299" y="4468347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8" name="타원 625"/>
            <p:cNvSpPr/>
            <p:nvPr/>
          </p:nvSpPr>
          <p:spPr>
            <a:xfrm>
              <a:off x="1509490" y="4650960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9" name="타원 626"/>
            <p:cNvSpPr/>
            <p:nvPr/>
          </p:nvSpPr>
          <p:spPr>
            <a:xfrm>
              <a:off x="1609829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500" name="타원 627"/>
            <p:cNvSpPr/>
            <p:nvPr/>
          </p:nvSpPr>
          <p:spPr>
            <a:xfrm>
              <a:off x="1024088" y="5711858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501" name="직선 화살표 연결선 629"/>
            <p:cNvCxnSpPr>
              <a:stCxn id="496" idx="4"/>
              <a:endCxn id="500" idx="0"/>
            </p:cNvCxnSpPr>
            <p:nvPr/>
          </p:nvCxnSpPr>
          <p:spPr>
            <a:xfrm>
              <a:off x="1127182" y="4758031"/>
              <a:ext cx="0" cy="9538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2" name="직선 화살표 연결선 632"/>
            <p:cNvCxnSpPr/>
            <p:nvPr/>
          </p:nvCxnSpPr>
          <p:spPr>
            <a:xfrm flipV="1">
              <a:off x="1237451" y="4583746"/>
              <a:ext cx="465414" cy="52548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3" name="직선 화살표 연결선 643"/>
            <p:cNvCxnSpPr/>
            <p:nvPr/>
          </p:nvCxnSpPr>
          <p:spPr>
            <a:xfrm>
              <a:off x="1204599" y="4731504"/>
              <a:ext cx="427085" cy="43107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4" name="구부러진 연결선 663"/>
            <p:cNvCxnSpPr>
              <a:stCxn id="497" idx="4"/>
              <a:endCxn id="498" idx="6"/>
            </p:cNvCxnSpPr>
            <p:nvPr/>
          </p:nvCxnSpPr>
          <p:spPr>
            <a:xfrm rot="5400000">
              <a:off x="1723777" y="4666437"/>
              <a:ext cx="79519" cy="95715"/>
            </a:xfrm>
            <a:prstGeom prst="curvedConnector2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5" name="직선 화살표 연결선 664"/>
            <p:cNvCxnSpPr/>
            <p:nvPr/>
          </p:nvCxnSpPr>
          <p:spPr>
            <a:xfrm flipH="1">
              <a:off x="1170428" y="4845772"/>
              <a:ext cx="399848" cy="87607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6" name="타원 673"/>
            <p:cNvSpPr/>
            <p:nvPr/>
          </p:nvSpPr>
          <p:spPr>
            <a:xfrm>
              <a:off x="449241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507" name="직선 화살표 연결선 674"/>
            <p:cNvCxnSpPr>
              <a:stCxn id="499" idx="2"/>
              <a:endCxn id="506" idx="6"/>
            </p:cNvCxnSpPr>
            <p:nvPr/>
          </p:nvCxnSpPr>
          <p:spPr>
            <a:xfrm flipH="1">
              <a:off x="655429" y="5238406"/>
              <a:ext cx="9544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8" name="타원 678"/>
            <p:cNvSpPr/>
            <p:nvPr/>
          </p:nvSpPr>
          <p:spPr>
            <a:xfrm>
              <a:off x="2189246" y="3977345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509" name="직선 화살표 연결선 679"/>
            <p:cNvCxnSpPr/>
            <p:nvPr/>
          </p:nvCxnSpPr>
          <p:spPr>
            <a:xfrm flipV="1">
              <a:off x="1883554" y="4166817"/>
              <a:ext cx="329400" cy="33318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10" name="직선 화살표 연결선 689"/>
            <p:cNvCxnSpPr/>
            <p:nvPr/>
          </p:nvCxnSpPr>
          <p:spPr>
            <a:xfrm flipH="1">
              <a:off x="1763098" y="4177768"/>
              <a:ext cx="479537" cy="96821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515" name="직사각형 256"/>
          <p:cNvSpPr/>
          <p:nvPr/>
        </p:nvSpPr>
        <p:spPr>
          <a:xfrm>
            <a:off x="0" y="5983200"/>
            <a:ext cx="9144000" cy="8748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516" name="직사각형 257"/>
          <p:cNvSpPr/>
          <p:nvPr/>
        </p:nvSpPr>
        <p:spPr>
          <a:xfrm>
            <a:off x="0" y="5398571"/>
            <a:ext cx="6022172" cy="583147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517" name="직사각형 259"/>
          <p:cNvSpPr/>
          <p:nvPr/>
        </p:nvSpPr>
        <p:spPr>
          <a:xfrm>
            <a:off x="8312935" y="5400000"/>
            <a:ext cx="831065" cy="582896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518" name="직사각형 2"/>
          <p:cNvSpPr/>
          <p:nvPr/>
        </p:nvSpPr>
        <p:spPr>
          <a:xfrm>
            <a:off x="0" y="-1"/>
            <a:ext cx="9144000" cy="5400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519" name="모서리가 둥근 직사각형 10"/>
          <p:cNvSpPr/>
          <p:nvPr/>
        </p:nvSpPr>
        <p:spPr>
          <a:xfrm>
            <a:off x="5461339" y="4067108"/>
            <a:ext cx="3403838" cy="1095472"/>
          </a:xfrm>
          <a:prstGeom prst="round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Communications via</a:t>
            </a:r>
            <a:b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</a:b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Remote Function Calls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5053512"/>
      </p:ext>
    </p:extLst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Communications In Tesseract (I)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700" y="1135681"/>
            <a:ext cx="8267700" cy="5176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866932"/>
      </p:ext>
    </p:extLst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Communications In Tesseract (II)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600" y="1105123"/>
            <a:ext cx="8229600" cy="5219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0521411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Communications In Tesseract (III)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4800" y="1069117"/>
            <a:ext cx="8305800" cy="5255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949649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Remote Function Call (Non-Blocking)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000" y="1066800"/>
            <a:ext cx="8229600" cy="5237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2332761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TextBox 510"/>
          <p:cNvSpPr txBox="1"/>
          <p:nvPr/>
        </p:nvSpPr>
        <p:spPr>
          <a:xfrm>
            <a:off x="5868144" y="2204864"/>
            <a:ext cx="7958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D5494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Logic</a:t>
            </a:r>
          </a:p>
        </p:txBody>
      </p:sp>
      <p:sp>
        <p:nvSpPr>
          <p:cNvPr id="512" name="TextBox 511"/>
          <p:cNvSpPr txBox="1"/>
          <p:nvPr/>
        </p:nvSpPr>
        <p:spPr>
          <a:xfrm>
            <a:off x="5796136" y="1700808"/>
            <a:ext cx="1123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E5B62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Memory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Tesseract</a:t>
            </a:r>
            <a:r>
              <a:rPr lang="en-US" dirty="0"/>
              <a:t> System for Graph Processing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pic>
        <p:nvPicPr>
          <p:cNvPr id="258" name="Picture 2" descr="http://www.extremetech.com/wp-content/uploads/2013/09/hybrid_memory_cub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1620" y="1340768"/>
            <a:ext cx="3383774" cy="242955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9" name="그룹 137"/>
          <p:cNvGrpSpPr/>
          <p:nvPr/>
        </p:nvGrpSpPr>
        <p:grpSpPr>
          <a:xfrm>
            <a:off x="2960548" y="2386982"/>
            <a:ext cx="2890319" cy="3322913"/>
            <a:chOff x="2540320" y="2698376"/>
            <a:chExt cx="2890319" cy="3322913"/>
          </a:xfrm>
        </p:grpSpPr>
        <p:cxnSp>
          <p:nvCxnSpPr>
            <p:cNvPr id="260" name="직선 연결선 64"/>
            <p:cNvCxnSpPr/>
            <p:nvPr/>
          </p:nvCxnSpPr>
          <p:spPr>
            <a:xfrm>
              <a:off x="2540320" y="3008078"/>
              <a:ext cx="101813" cy="990596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61" name="직선 연결선 67"/>
            <p:cNvCxnSpPr/>
            <p:nvPr/>
          </p:nvCxnSpPr>
          <p:spPr>
            <a:xfrm flipH="1">
              <a:off x="5107196" y="2698376"/>
              <a:ext cx="323443" cy="1300298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grpSp>
          <p:nvGrpSpPr>
            <p:cNvPr id="262" name="그룹 85"/>
            <p:cNvGrpSpPr/>
            <p:nvPr/>
          </p:nvGrpSpPr>
          <p:grpSpPr>
            <a:xfrm>
              <a:off x="2542515" y="3916837"/>
              <a:ext cx="2664295" cy="2104452"/>
              <a:chOff x="3275856" y="3916837"/>
              <a:chExt cx="2664295" cy="2104452"/>
            </a:xfrm>
          </p:grpSpPr>
          <p:sp>
            <p:nvSpPr>
              <p:cNvPr id="263" name="직사각형 4"/>
              <p:cNvSpPr/>
              <p:nvPr/>
            </p:nvSpPr>
            <p:spPr>
              <a:xfrm>
                <a:off x="3375473" y="3998674"/>
                <a:ext cx="2465060" cy="2022615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grpSp>
            <p:nvGrpSpPr>
              <p:cNvPr id="264" name="그룹 84"/>
              <p:cNvGrpSpPr/>
              <p:nvPr/>
            </p:nvGrpSpPr>
            <p:grpSpPr>
              <a:xfrm>
                <a:off x="3501888" y="3916837"/>
                <a:ext cx="2212233" cy="2010654"/>
                <a:chOff x="3501887" y="3916837"/>
                <a:chExt cx="2212233" cy="2010654"/>
              </a:xfrm>
            </p:grpSpPr>
            <p:grpSp>
              <p:nvGrpSpPr>
                <p:cNvPr id="267" name="그룹 49"/>
                <p:cNvGrpSpPr/>
                <p:nvPr/>
              </p:nvGrpSpPr>
              <p:grpSpPr>
                <a:xfrm flipV="1">
                  <a:off x="36278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10" name="직선 화살표 연결선 50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11" name="직선 화살표 연결선 51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8" name="그룹 52"/>
                <p:cNvGrpSpPr/>
                <p:nvPr/>
              </p:nvGrpSpPr>
              <p:grpSpPr>
                <a:xfrm flipV="1">
                  <a:off x="4070289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8" name="직선 화살표 연결선 5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9" name="직선 화살표 연결선 54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69" name="그룹 55"/>
                <p:cNvGrpSpPr/>
                <p:nvPr/>
              </p:nvGrpSpPr>
              <p:grpSpPr>
                <a:xfrm flipV="1">
                  <a:off x="4512736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6" name="직선 화살표 연결선 56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7" name="직선 화살표 연결선 57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0" name="그룹 58"/>
                <p:cNvGrpSpPr/>
                <p:nvPr/>
              </p:nvGrpSpPr>
              <p:grpSpPr>
                <a:xfrm flipV="1">
                  <a:off x="5524042" y="5167522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4" name="직선 화살표 연결선 59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5" name="직선 화살표 연결선 60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1" name="그룹 39"/>
                <p:cNvGrpSpPr/>
                <p:nvPr/>
              </p:nvGrpSpPr>
              <p:grpSpPr>
                <a:xfrm>
                  <a:off x="36278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2" name="직선 화살표 연결선 33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3" name="직선 화살표 연결선 3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2" name="그룹 40"/>
                <p:cNvGrpSpPr/>
                <p:nvPr/>
              </p:nvGrpSpPr>
              <p:grpSpPr>
                <a:xfrm>
                  <a:off x="4070289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300" name="직선 화살표 연결선 41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301" name="직선 화살표 연결선 42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3" name="그룹 43"/>
                <p:cNvGrpSpPr/>
                <p:nvPr/>
              </p:nvGrpSpPr>
              <p:grpSpPr>
                <a:xfrm>
                  <a:off x="4512736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8" name="직선 화살표 연결선 44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9" name="직선 화살표 연결선 45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grpSp>
              <p:nvGrpSpPr>
                <p:cNvPr id="274" name="그룹 46"/>
                <p:cNvGrpSpPr/>
                <p:nvPr/>
              </p:nvGrpSpPr>
              <p:grpSpPr>
                <a:xfrm>
                  <a:off x="5524042" y="4362113"/>
                  <a:ext cx="64123" cy="489852"/>
                  <a:chOff x="3491880" y="4419110"/>
                  <a:chExt cx="73052" cy="558062"/>
                </a:xfrm>
              </p:grpSpPr>
              <p:cxnSp>
                <p:nvCxnSpPr>
                  <p:cNvPr id="296" name="직선 화살표 연결선 47"/>
                  <p:cNvCxnSpPr/>
                  <p:nvPr/>
                </p:nvCxnSpPr>
                <p:spPr>
                  <a:xfrm flipH="1">
                    <a:off x="3562846" y="4419110"/>
                    <a:ext cx="2086" cy="558062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none"/>
                    <a:tailEnd type="triangle" w="sm" len="sm"/>
                  </a:ln>
                  <a:effectLst/>
                </p:spPr>
              </p:cxnSp>
              <p:cxnSp>
                <p:nvCxnSpPr>
                  <p:cNvPr id="297" name="직선 화살표 연결선 48"/>
                  <p:cNvCxnSpPr/>
                  <p:nvPr/>
                </p:nvCxnSpPr>
                <p:spPr>
                  <a:xfrm>
                    <a:off x="3491880" y="4851158"/>
                    <a:ext cx="0" cy="126014"/>
                  </a:xfrm>
                  <a:prstGeom prst="straightConnector1">
                    <a:avLst/>
                  </a:prstGeom>
                  <a:noFill/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  <a:headEnd type="triangle" w="sm" len="sm"/>
                    <a:tailEnd type="triangle" w="sm" len="sm"/>
                  </a:ln>
                  <a:effectLst/>
                </p:spPr>
              </p:cxnSp>
            </p:grpSp>
            <p:sp>
              <p:nvSpPr>
                <p:cNvPr id="275" name="직사각형 6"/>
                <p:cNvSpPr/>
                <p:nvPr/>
              </p:nvSpPr>
              <p:spPr>
                <a:xfrm>
                  <a:off x="35018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6" name="직사각형 7"/>
                <p:cNvSpPr/>
                <p:nvPr/>
              </p:nvSpPr>
              <p:spPr>
                <a:xfrm>
                  <a:off x="3944334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7" name="직사각형 8"/>
                <p:cNvSpPr/>
                <p:nvPr/>
              </p:nvSpPr>
              <p:spPr>
                <a:xfrm>
                  <a:off x="4386781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8" name="직사각형 11"/>
                <p:cNvSpPr/>
                <p:nvPr/>
              </p:nvSpPr>
              <p:spPr>
                <a:xfrm>
                  <a:off x="3501887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9" name="직사각형 12"/>
                <p:cNvSpPr/>
                <p:nvPr/>
              </p:nvSpPr>
              <p:spPr>
                <a:xfrm>
                  <a:off x="3944334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0" name="직사각형 13"/>
                <p:cNvSpPr/>
                <p:nvPr/>
              </p:nvSpPr>
              <p:spPr>
                <a:xfrm>
                  <a:off x="4386781" y="44885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1" name="직사각형 15"/>
                <p:cNvSpPr/>
                <p:nvPr/>
              </p:nvSpPr>
              <p:spPr>
                <a:xfrm>
                  <a:off x="35018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2" name="직사각형 16"/>
                <p:cNvSpPr/>
                <p:nvPr/>
              </p:nvSpPr>
              <p:spPr>
                <a:xfrm>
                  <a:off x="3944334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3" name="직사각형 17"/>
                <p:cNvSpPr/>
                <p:nvPr/>
              </p:nvSpPr>
              <p:spPr>
                <a:xfrm>
                  <a:off x="4386781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4" name="직사각형 19"/>
                <p:cNvSpPr/>
                <p:nvPr/>
              </p:nvSpPr>
              <p:spPr>
                <a:xfrm>
                  <a:off x="35018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5" name="직사각형 20"/>
                <p:cNvSpPr/>
                <p:nvPr/>
              </p:nvSpPr>
              <p:spPr>
                <a:xfrm>
                  <a:off x="3944334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6" name="직사각형 21"/>
                <p:cNvSpPr/>
                <p:nvPr/>
              </p:nvSpPr>
              <p:spPr>
                <a:xfrm>
                  <a:off x="4386781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7" name="직사각형 5"/>
                <p:cNvSpPr/>
                <p:nvPr/>
              </p:nvSpPr>
              <p:spPr>
                <a:xfrm>
                  <a:off x="3501887" y="4851965"/>
                  <a:ext cx="2212233" cy="316034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Crossbar Network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8" name="직사각형 9"/>
                <p:cNvSpPr/>
                <p:nvPr/>
              </p:nvSpPr>
              <p:spPr>
                <a:xfrm>
                  <a:off x="5398087" y="410928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9" name="직사각형 14"/>
                <p:cNvSpPr/>
                <p:nvPr/>
              </p:nvSpPr>
              <p:spPr>
                <a:xfrm>
                  <a:off x="5398087" y="4480626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90" name="직사각형 18"/>
                <p:cNvSpPr/>
                <p:nvPr/>
              </p:nvSpPr>
              <p:spPr>
                <a:xfrm>
                  <a:off x="5398087" y="5286511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91" name="직사각형 22"/>
                <p:cNvSpPr/>
                <p:nvPr/>
              </p:nvSpPr>
              <p:spPr>
                <a:xfrm>
                  <a:off x="5398087" y="5657850"/>
                  <a:ext cx="316033" cy="252827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92" name="TextBox 291"/>
                <p:cNvSpPr txBox="1"/>
                <p:nvPr/>
              </p:nvSpPr>
              <p:spPr>
                <a:xfrm>
                  <a:off x="4860355" y="3916837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  <p:sp>
              <p:nvSpPr>
                <p:cNvPr id="293" name="TextBox 292"/>
                <p:cNvSpPr txBox="1"/>
                <p:nvPr/>
              </p:nvSpPr>
              <p:spPr>
                <a:xfrm>
                  <a:off x="4860355" y="4297315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4860355" y="5096119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  <p:sp>
              <p:nvSpPr>
                <p:cNvPr id="295" name="TextBox 294"/>
                <p:cNvSpPr txBox="1"/>
                <p:nvPr/>
              </p:nvSpPr>
              <p:spPr>
                <a:xfrm>
                  <a:off x="4860355" y="5465826"/>
                  <a:ext cx="397866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Tahoma"/>
                      <a:ea typeface=""/>
                      <a:cs typeface="+mn-cs"/>
                    </a:rPr>
                    <a:t>…</a:t>
                  </a:r>
                  <a:endParaRPr kumimoji="0" lang="ko-K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endParaRPr>
                </a:p>
              </p:txBody>
            </p:sp>
          </p:grpSp>
          <p:cxnSp>
            <p:nvCxnSpPr>
              <p:cNvPr id="265" name="직선 화살표 연결선 78"/>
              <p:cNvCxnSpPr/>
              <p:nvPr/>
            </p:nvCxnSpPr>
            <p:spPr>
              <a:xfrm flipH="1">
                <a:off x="3275856" y="5013177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266" name="직선 화살표 연결선 83"/>
              <p:cNvCxnSpPr/>
              <p:nvPr/>
            </p:nvCxnSpPr>
            <p:spPr>
              <a:xfrm flipH="1">
                <a:off x="5714120" y="5015083"/>
                <a:ext cx="226031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</p:grpSp>
      </p:grpSp>
      <p:grpSp>
        <p:nvGrpSpPr>
          <p:cNvPr id="312" name="그룹 138"/>
          <p:cNvGrpSpPr/>
          <p:nvPr/>
        </p:nvGrpSpPr>
        <p:grpSpPr>
          <a:xfrm>
            <a:off x="5397217" y="3068960"/>
            <a:ext cx="3568497" cy="2986186"/>
            <a:chOff x="5277803" y="2315022"/>
            <a:chExt cx="3568497" cy="2986186"/>
          </a:xfrm>
        </p:grpSpPr>
        <p:grpSp>
          <p:nvGrpSpPr>
            <p:cNvPr id="313" name="그룹 131"/>
            <p:cNvGrpSpPr/>
            <p:nvPr/>
          </p:nvGrpSpPr>
          <p:grpSpPr>
            <a:xfrm>
              <a:off x="5860114" y="2315022"/>
              <a:ext cx="2986186" cy="2986186"/>
              <a:chOff x="5700614" y="2176524"/>
              <a:chExt cx="2986186" cy="2986186"/>
            </a:xfrm>
          </p:grpSpPr>
          <p:sp>
            <p:nvSpPr>
              <p:cNvPr id="316" name="직사각형 86"/>
              <p:cNvSpPr/>
              <p:nvPr/>
            </p:nvSpPr>
            <p:spPr>
              <a:xfrm>
                <a:off x="5700614" y="2176524"/>
                <a:ext cx="2986186" cy="2986186"/>
              </a:xfrm>
              <a:prstGeom prst="rect">
                <a:avLst/>
              </a:prstGeom>
              <a:solidFill>
                <a:sysClr val="window" lastClr="FFFFFF"/>
              </a:solidFill>
              <a:ln w="25400" cap="flat" cmpd="sng" algn="ctr">
                <a:solidFill>
                  <a:srgbClr val="5DA5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317" name="직사각형 87"/>
              <p:cNvSpPr/>
              <p:nvPr/>
            </p:nvSpPr>
            <p:spPr>
              <a:xfrm>
                <a:off x="8110736" y="2346491"/>
                <a:ext cx="432048" cy="2075090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vert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DRAM Controller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318" name="직사각형 88"/>
              <p:cNvSpPr/>
              <p:nvPr/>
            </p:nvSpPr>
            <p:spPr>
              <a:xfrm>
                <a:off x="8110736" y="4589673"/>
                <a:ext cx="432048" cy="404944"/>
              </a:xfrm>
              <a:prstGeom prst="rect">
                <a:avLst/>
              </a:prstGeom>
              <a:gradFill rotWithShape="1">
                <a:gsLst>
                  <a:gs pos="0">
                    <a:srgbClr val="5DA5DA">
                      <a:tint val="50000"/>
                      <a:satMod val="300000"/>
                    </a:srgbClr>
                  </a:gs>
                  <a:gs pos="35000">
                    <a:srgbClr val="5DA5DA">
                      <a:tint val="37000"/>
                      <a:satMod val="300000"/>
                    </a:srgbClr>
                  </a:gs>
                  <a:gs pos="100000">
                    <a:srgbClr val="5DA5DA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</a:ln>
              <a:effectLst/>
            </p:spPr>
            <p:txBody>
              <a:bodyPr vert="horz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rPr>
                  <a:t>NI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cxnSp>
            <p:nvCxnSpPr>
              <p:cNvPr id="319" name="직선 화살표 연결선 97"/>
              <p:cNvCxnSpPr>
                <a:stCxn id="318" idx="0"/>
                <a:endCxn id="317" idx="2"/>
              </p:cNvCxnSpPr>
              <p:nvPr/>
            </p:nvCxnSpPr>
            <p:spPr>
              <a:xfrm flipV="1">
                <a:off x="8326760" y="4421581"/>
                <a:ext cx="0" cy="168092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5DA5DA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cxnSp>
          <p:nvCxnSpPr>
            <p:cNvPr id="314" name="직선 연결선 127"/>
            <p:cNvCxnSpPr/>
            <p:nvPr/>
          </p:nvCxnSpPr>
          <p:spPr>
            <a:xfrm flipV="1">
              <a:off x="5280614" y="2315022"/>
              <a:ext cx="583876" cy="1104125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315" name="직선 연결선 128"/>
            <p:cNvCxnSpPr/>
            <p:nvPr/>
          </p:nvCxnSpPr>
          <p:spPr>
            <a:xfrm>
              <a:off x="5277803" y="3668121"/>
              <a:ext cx="580861" cy="1633087"/>
            </a:xfrm>
            <a:prstGeom prst="line">
              <a:avLst/>
            </a:prstGeom>
            <a:noFill/>
            <a:ln w="9525" cap="flat" cmpd="sng" algn="ctr">
              <a:solidFill>
                <a:srgbClr val="5DA5DA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grpSp>
        <p:nvGrpSpPr>
          <p:cNvPr id="320" name="그룹 132"/>
          <p:cNvGrpSpPr/>
          <p:nvPr/>
        </p:nvGrpSpPr>
        <p:grpSpPr>
          <a:xfrm>
            <a:off x="6127920" y="3238927"/>
            <a:ext cx="2261730" cy="2648562"/>
            <a:chOff x="5849006" y="2346491"/>
            <a:chExt cx="2261730" cy="2648562"/>
          </a:xfrm>
        </p:grpSpPr>
        <p:sp>
          <p:nvSpPr>
            <p:cNvPr id="321" name="직사각형 89"/>
            <p:cNvSpPr/>
            <p:nvPr/>
          </p:nvSpPr>
          <p:spPr>
            <a:xfrm>
              <a:off x="5849006" y="2346491"/>
              <a:ext cx="2079267" cy="774399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In-Order Core</a:t>
              </a:r>
              <a:endParaRPr kumimoji="0" lang="ko-KR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2" name="직사각형 90"/>
            <p:cNvSpPr/>
            <p:nvPr/>
          </p:nvSpPr>
          <p:spPr>
            <a:xfrm>
              <a:off x="5849006" y="4589673"/>
              <a:ext cx="2079267" cy="405380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Message Queue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3" name="직사각형 91"/>
            <p:cNvSpPr/>
            <p:nvPr/>
          </p:nvSpPr>
          <p:spPr>
            <a:xfrm>
              <a:off x="6882913" y="3280649"/>
              <a:ext cx="1045360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PF Buffer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4" name="직사각형 92"/>
            <p:cNvSpPr/>
            <p:nvPr/>
          </p:nvSpPr>
          <p:spPr>
            <a:xfrm>
              <a:off x="6882913" y="4047202"/>
              <a:ext cx="1045360" cy="374697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MTP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325" name="직사각형 93"/>
            <p:cNvSpPr/>
            <p:nvPr/>
          </p:nvSpPr>
          <p:spPr>
            <a:xfrm>
              <a:off x="6240328" y="3280650"/>
              <a:ext cx="460122" cy="610202"/>
            </a:xfrm>
            <a:prstGeom prst="rect">
              <a:avLst/>
            </a:prstGeom>
            <a:gradFill rotWithShape="1">
              <a:gsLst>
                <a:gs pos="0">
                  <a:srgbClr val="FAA43A">
                    <a:tint val="50000"/>
                    <a:satMod val="300000"/>
                  </a:srgbClr>
                </a:gs>
                <a:gs pos="35000">
                  <a:srgbClr val="FAA43A">
                    <a:tint val="37000"/>
                    <a:satMod val="300000"/>
                  </a:srgbClr>
                </a:gs>
                <a:gs pos="100000">
                  <a:srgbClr val="FAA43A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vert="horz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LP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326" name="직선 화살표 연결선 95"/>
            <p:cNvCxnSpPr/>
            <p:nvPr/>
          </p:nvCxnSpPr>
          <p:spPr>
            <a:xfrm>
              <a:off x="6028727" y="3120890"/>
              <a:ext cx="0" cy="1468783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7" name="직선 화살표 연결선 98"/>
            <p:cNvCxnSpPr>
              <a:stCxn id="318" idx="1"/>
              <a:endCxn id="322" idx="3"/>
            </p:cNvCxnSpPr>
            <p:nvPr/>
          </p:nvCxnSpPr>
          <p:spPr>
            <a:xfrm flipH="1">
              <a:off x="7928273" y="4792145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28" name="직선 화살표 연결선 106"/>
            <p:cNvCxnSpPr/>
            <p:nvPr/>
          </p:nvCxnSpPr>
          <p:spPr>
            <a:xfrm flipV="1">
              <a:off x="7405593" y="4420547"/>
              <a:ext cx="0" cy="169126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29" name="직선 화살표 연결선 109"/>
            <p:cNvCxnSpPr>
              <a:stCxn id="324" idx="0"/>
              <a:endCxn id="323" idx="2"/>
            </p:cNvCxnSpPr>
            <p:nvPr/>
          </p:nvCxnSpPr>
          <p:spPr>
            <a:xfrm flipV="1">
              <a:off x="7405593" y="3890851"/>
              <a:ext cx="0" cy="15635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0" name="직선 화살표 연결선 113"/>
            <p:cNvCxnSpPr/>
            <p:nvPr/>
          </p:nvCxnSpPr>
          <p:spPr>
            <a:xfrm flipV="1">
              <a:off x="7405593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1" name="직선 화살표 연결선 115"/>
            <p:cNvCxnSpPr/>
            <p:nvPr/>
          </p:nvCxnSpPr>
          <p:spPr>
            <a:xfrm>
              <a:off x="6470389" y="3120890"/>
              <a:ext cx="0" cy="159760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2" name="직선 화살표 연결선 116"/>
            <p:cNvCxnSpPr>
              <a:stCxn id="325" idx="3"/>
              <a:endCxn id="323" idx="1"/>
            </p:cNvCxnSpPr>
            <p:nvPr/>
          </p:nvCxnSpPr>
          <p:spPr>
            <a:xfrm flipV="1">
              <a:off x="6700450" y="3585750"/>
              <a:ext cx="182463" cy="1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tailEnd type="triangle"/>
            </a:ln>
            <a:effectLst/>
          </p:spPr>
        </p:cxnSp>
        <p:cxnSp>
          <p:nvCxnSpPr>
            <p:cNvPr id="333" name="직선 화살표 연결선 123"/>
            <p:cNvCxnSpPr/>
            <p:nvPr/>
          </p:nvCxnSpPr>
          <p:spPr>
            <a:xfrm flipH="1">
              <a:off x="7928273" y="3594266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334" name="직선 화살표 연결선 124"/>
            <p:cNvCxnSpPr/>
            <p:nvPr/>
          </p:nvCxnSpPr>
          <p:spPr>
            <a:xfrm flipH="1">
              <a:off x="7928273" y="2733472"/>
              <a:ext cx="182463" cy="218"/>
            </a:xfrm>
            <a:prstGeom prst="straightConnector1">
              <a:avLst/>
            </a:prstGeom>
            <a:noFill/>
            <a:ln w="9525" cap="flat" cmpd="sng" algn="ctr">
              <a:solidFill>
                <a:srgbClr val="FAA43A">
                  <a:shade val="95000"/>
                  <a:satMod val="105000"/>
                </a:srgbClr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335" name="그룹 583"/>
          <p:cNvGrpSpPr/>
          <p:nvPr/>
        </p:nvGrpSpPr>
        <p:grpSpPr>
          <a:xfrm>
            <a:off x="318817" y="3704795"/>
            <a:ext cx="2747113" cy="2348991"/>
            <a:chOff x="211357" y="3318585"/>
            <a:chExt cx="2747113" cy="2348991"/>
          </a:xfrm>
        </p:grpSpPr>
        <p:grpSp>
          <p:nvGrpSpPr>
            <p:cNvPr id="336" name="그룹 576"/>
            <p:cNvGrpSpPr/>
            <p:nvPr/>
          </p:nvGrpSpPr>
          <p:grpSpPr>
            <a:xfrm>
              <a:off x="211357" y="3468326"/>
              <a:ext cx="2199540" cy="2199250"/>
              <a:chOff x="288170" y="3573016"/>
              <a:chExt cx="2199540" cy="2199250"/>
            </a:xfrm>
          </p:grpSpPr>
          <p:grpSp>
            <p:nvGrpSpPr>
              <p:cNvPr id="339" name="그룹 337"/>
              <p:cNvGrpSpPr/>
              <p:nvPr/>
            </p:nvGrpSpPr>
            <p:grpSpPr>
              <a:xfrm>
                <a:off x="288170" y="3573016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62" name="그룹 315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84" name="직사각형 14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5" name="직사각형 14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6" name="직사각형 14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7" name="직사각형 15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8" name="직사각형 15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9" name="직사각형 15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63" name="그룹 316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8" name="직사각형 31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9" name="직사각형 31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0" name="직사각형 31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1" name="직사각형 32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2" name="직사각형 32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83" name="직사각형 32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64" name="그룹 323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72" name="직사각형 324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3" name="직사각형 325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4" name="직사각형 326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5" name="직사각형 327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6" name="직사각형 328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7" name="직사각형 329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65" name="그룹 33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66" name="직사각형 33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7" name="직사각형 33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8" name="직사각형 33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9" name="직사각형 33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0" name="직사각형 33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71" name="직사각형 33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0" name="그룹 338"/>
              <p:cNvGrpSpPr/>
              <p:nvPr/>
            </p:nvGrpSpPr>
            <p:grpSpPr>
              <a:xfrm>
                <a:off x="288170" y="4153087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34" name="그룹 339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6" name="직사각형 36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7" name="직사각형 36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8" name="직사각형 36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9" name="직사각형 36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0" name="직사각형 36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61" name="직사각형 36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35" name="그룹 340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50" name="직사각형 355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1" name="직사각형 356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2" name="직사각형 357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3" name="직사각형 358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4" name="직사각형 359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55" name="직사각형 360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36" name="그룹 341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44" name="직사각형 34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5" name="직사각형 35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6" name="직사각형 35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7" name="직사각형 35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8" name="직사각형 35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9" name="직사각형 35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37" name="그룹 342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38" name="직사각형 34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9" name="직사각형 34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0" name="직사각형 34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1" name="직사각형 34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2" name="직사각형 34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43" name="직사각형 34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1" name="그룹 396"/>
              <p:cNvGrpSpPr/>
              <p:nvPr/>
            </p:nvGrpSpPr>
            <p:grpSpPr>
              <a:xfrm>
                <a:off x="288170" y="4733912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406" name="그룹 397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8" name="직사각형 419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9" name="직사각형 420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0" name="직사각형 421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1" name="직사각형 422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2" name="직사각형 423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33" name="직사각형 424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07" name="그룹 398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22" name="직사각형 413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3" name="직사각형 414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4" name="직사각형 415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5" name="직사각형 416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6" name="직사각형 417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7" name="직사각형 418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08" name="그룹 399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6" name="직사각형 407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7" name="직사각형 408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8" name="직사각형 409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9" name="직사각형 410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0" name="직사각형 411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21" name="직사각형 412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409" name="그룹 400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10" name="직사각형 401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1" name="직사각형 402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2" name="직사각형 403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3" name="직사각형 404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4" name="직사각형 405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15" name="직사각형 406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42" name="그룹 425"/>
              <p:cNvGrpSpPr/>
              <p:nvPr/>
            </p:nvGrpSpPr>
            <p:grpSpPr>
              <a:xfrm>
                <a:off x="288170" y="5315933"/>
                <a:ext cx="2199540" cy="456333"/>
                <a:chOff x="288170" y="3573016"/>
                <a:chExt cx="2199540" cy="456333"/>
              </a:xfrm>
            </p:grpSpPr>
            <p:grpSp>
              <p:nvGrpSpPr>
                <p:cNvPr id="378" name="그룹 426"/>
                <p:cNvGrpSpPr/>
                <p:nvPr/>
              </p:nvGrpSpPr>
              <p:grpSpPr>
                <a:xfrm>
                  <a:off x="28817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400" name="직사각형 448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1" name="직사각형 449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2" name="직사각형 450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3" name="직사각형 451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4" name="직사각형 452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405" name="직사각형 453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379" name="그룹 427"/>
                <p:cNvGrpSpPr/>
                <p:nvPr/>
              </p:nvGrpSpPr>
              <p:grpSpPr>
                <a:xfrm>
                  <a:off x="86895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94" name="직사각형 442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5" name="직사각형 443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6" name="직사각형 444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7" name="직사각형 445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8" name="직사각형 446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9" name="직사각형 447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380" name="그룹 428"/>
                <p:cNvGrpSpPr/>
                <p:nvPr/>
              </p:nvGrpSpPr>
              <p:grpSpPr>
                <a:xfrm>
                  <a:off x="144973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8" name="직사각형 436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9" name="직사각형 437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0" name="직사각형 438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1" name="직사각형 439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2" name="직사각형 440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93" name="직사각형 441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  <p:grpSp>
              <p:nvGrpSpPr>
                <p:cNvPr id="381" name="그룹 429"/>
                <p:cNvGrpSpPr/>
                <p:nvPr/>
              </p:nvGrpSpPr>
              <p:grpSpPr>
                <a:xfrm>
                  <a:off x="2030510" y="3573016"/>
                  <a:ext cx="457200" cy="456333"/>
                  <a:chOff x="288170" y="3573016"/>
                  <a:chExt cx="457200" cy="456333"/>
                </a:xfrm>
              </p:grpSpPr>
              <p:sp>
                <p:nvSpPr>
                  <p:cNvPr id="382" name="직사각형 430"/>
                  <p:cNvSpPr/>
                  <p:nvPr/>
                </p:nvSpPr>
                <p:spPr>
                  <a:xfrm>
                    <a:off x="288170" y="3573016"/>
                    <a:ext cx="457200" cy="456333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3" name="직사각형 431"/>
                  <p:cNvSpPr/>
                  <p:nvPr/>
                </p:nvSpPr>
                <p:spPr>
                  <a:xfrm>
                    <a:off x="362192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4" name="직사각형 432"/>
                  <p:cNvSpPr/>
                  <p:nvPr/>
                </p:nvSpPr>
                <p:spPr>
                  <a:xfrm>
                    <a:off x="362191" y="3756158"/>
                    <a:ext cx="309159" cy="9004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0BD68">
                          <a:tint val="50000"/>
                          <a:satMod val="300000"/>
                        </a:srgbClr>
                      </a:gs>
                      <a:gs pos="35000">
                        <a:srgbClr val="60BD68">
                          <a:tint val="37000"/>
                          <a:satMod val="300000"/>
                        </a:srgbClr>
                      </a:gs>
                      <a:gs pos="100000">
                        <a:srgbClr val="60BD68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60BD68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5" name="직사각형 433"/>
                  <p:cNvSpPr/>
                  <p:nvPr/>
                </p:nvSpPr>
                <p:spPr>
                  <a:xfrm>
                    <a:off x="552528" y="3893043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6" name="직사각형 434"/>
                  <p:cNvSpPr/>
                  <p:nvPr/>
                </p:nvSpPr>
                <p:spPr>
                  <a:xfrm>
                    <a:off x="362192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  <p:sp>
                <p:nvSpPr>
                  <p:cNvPr id="387" name="직사각형 435"/>
                  <p:cNvSpPr/>
                  <p:nvPr/>
                </p:nvSpPr>
                <p:spPr>
                  <a:xfrm>
                    <a:off x="552528" y="3635824"/>
                    <a:ext cx="118822" cy="7349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5DA5DA">
                          <a:tint val="50000"/>
                          <a:satMod val="300000"/>
                        </a:srgbClr>
                      </a:gs>
                      <a:gs pos="35000">
                        <a:srgbClr val="5DA5DA">
                          <a:tint val="37000"/>
                          <a:satMod val="300000"/>
                        </a:srgbClr>
                      </a:gs>
                      <a:gs pos="100000">
                        <a:srgbClr val="5DA5DA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5DA5DA">
                        <a:shade val="95000"/>
                        <a:satMod val="105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343" name="직선 화살표 연결선 455"/>
              <p:cNvCxnSpPr>
                <a:stCxn id="484" idx="3"/>
                <a:endCxn id="478" idx="1"/>
              </p:cNvCxnSpPr>
              <p:nvPr/>
            </p:nvCxnSpPr>
            <p:spPr>
              <a:xfrm>
                <a:off x="74537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4" name="직선 화살표 연결선 456"/>
              <p:cNvCxnSpPr>
                <a:stCxn id="478" idx="3"/>
                <a:endCxn id="472" idx="1"/>
              </p:cNvCxnSpPr>
              <p:nvPr/>
            </p:nvCxnSpPr>
            <p:spPr>
              <a:xfrm>
                <a:off x="132615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5" name="직선 화살표 연결선 459"/>
              <p:cNvCxnSpPr>
                <a:stCxn id="472" idx="3"/>
                <a:endCxn id="466" idx="1"/>
              </p:cNvCxnSpPr>
              <p:nvPr/>
            </p:nvCxnSpPr>
            <p:spPr>
              <a:xfrm>
                <a:off x="1906930" y="3801183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6" name="직선 화살표 연결선 462"/>
              <p:cNvCxnSpPr>
                <a:stCxn id="444" idx="3"/>
                <a:endCxn id="438" idx="1"/>
              </p:cNvCxnSpPr>
              <p:nvPr/>
            </p:nvCxnSpPr>
            <p:spPr>
              <a:xfrm>
                <a:off x="190693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7" name="직선 화살표 연결선 465"/>
              <p:cNvCxnSpPr>
                <a:stCxn id="416" idx="3"/>
                <a:endCxn id="410" idx="1"/>
              </p:cNvCxnSpPr>
              <p:nvPr/>
            </p:nvCxnSpPr>
            <p:spPr>
              <a:xfrm>
                <a:off x="190693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8" name="직선 화살표 연결선 468"/>
              <p:cNvCxnSpPr>
                <a:stCxn id="388" idx="3"/>
                <a:endCxn id="382" idx="1"/>
              </p:cNvCxnSpPr>
              <p:nvPr/>
            </p:nvCxnSpPr>
            <p:spPr>
              <a:xfrm>
                <a:off x="190693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49" name="직선 화살표 연결선 471"/>
              <p:cNvCxnSpPr>
                <a:stCxn id="394" idx="3"/>
                <a:endCxn id="388" idx="1"/>
              </p:cNvCxnSpPr>
              <p:nvPr/>
            </p:nvCxnSpPr>
            <p:spPr>
              <a:xfrm>
                <a:off x="132615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0" name="직선 화살표 연결선 474"/>
              <p:cNvCxnSpPr>
                <a:stCxn id="400" idx="3"/>
                <a:endCxn id="394" idx="1"/>
              </p:cNvCxnSpPr>
              <p:nvPr/>
            </p:nvCxnSpPr>
            <p:spPr>
              <a:xfrm>
                <a:off x="745370" y="5544100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1" name="직선 화살표 연결선 477"/>
              <p:cNvCxnSpPr>
                <a:stCxn id="428" idx="3"/>
                <a:endCxn id="422" idx="1"/>
              </p:cNvCxnSpPr>
              <p:nvPr/>
            </p:nvCxnSpPr>
            <p:spPr>
              <a:xfrm>
                <a:off x="745370" y="4962079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2" name="직선 화살표 연결선 480"/>
              <p:cNvCxnSpPr>
                <a:stCxn id="456" idx="3"/>
                <a:endCxn id="450" idx="1"/>
              </p:cNvCxnSpPr>
              <p:nvPr/>
            </p:nvCxnSpPr>
            <p:spPr>
              <a:xfrm>
                <a:off x="745370" y="4381254"/>
                <a:ext cx="123580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3" name="직선 화살표 연결선 483"/>
              <p:cNvCxnSpPr>
                <a:stCxn id="484" idx="2"/>
                <a:endCxn id="456" idx="0"/>
              </p:cNvCxnSpPr>
              <p:nvPr/>
            </p:nvCxnSpPr>
            <p:spPr>
              <a:xfrm>
                <a:off x="51677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4" name="직선 화살표 연결선 486"/>
              <p:cNvCxnSpPr>
                <a:stCxn id="450" idx="0"/>
                <a:endCxn id="478" idx="2"/>
              </p:cNvCxnSpPr>
              <p:nvPr/>
            </p:nvCxnSpPr>
            <p:spPr>
              <a:xfrm flipV="1">
                <a:off x="109755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5" name="직선 화살표 연결선 489"/>
              <p:cNvCxnSpPr>
                <a:stCxn id="456" idx="2"/>
                <a:endCxn id="428" idx="0"/>
              </p:cNvCxnSpPr>
              <p:nvPr/>
            </p:nvCxnSpPr>
            <p:spPr>
              <a:xfrm>
                <a:off x="51677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6" name="직선 화살표 연결선 492"/>
              <p:cNvCxnSpPr>
                <a:stCxn id="428" idx="2"/>
                <a:endCxn id="400" idx="0"/>
              </p:cNvCxnSpPr>
              <p:nvPr/>
            </p:nvCxnSpPr>
            <p:spPr>
              <a:xfrm>
                <a:off x="51677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7" name="직선 화살표 연결선 495"/>
              <p:cNvCxnSpPr>
                <a:stCxn id="422" idx="2"/>
                <a:endCxn id="394" idx="0"/>
              </p:cNvCxnSpPr>
              <p:nvPr/>
            </p:nvCxnSpPr>
            <p:spPr>
              <a:xfrm>
                <a:off x="109755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8" name="직선 화살표 연결선 498"/>
              <p:cNvCxnSpPr>
                <a:stCxn id="438" idx="2"/>
                <a:endCxn id="410" idx="0"/>
              </p:cNvCxnSpPr>
              <p:nvPr/>
            </p:nvCxnSpPr>
            <p:spPr>
              <a:xfrm>
                <a:off x="2259110" y="4609420"/>
                <a:ext cx="0" cy="124492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59" name="직선 화살표 연결선 501"/>
              <p:cNvCxnSpPr>
                <a:stCxn id="466" idx="2"/>
                <a:endCxn id="438" idx="0"/>
              </p:cNvCxnSpPr>
              <p:nvPr/>
            </p:nvCxnSpPr>
            <p:spPr>
              <a:xfrm>
                <a:off x="225911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0" name="직선 화살표 연결선 504"/>
              <p:cNvCxnSpPr>
                <a:stCxn id="472" idx="2"/>
                <a:endCxn id="444" idx="0"/>
              </p:cNvCxnSpPr>
              <p:nvPr/>
            </p:nvCxnSpPr>
            <p:spPr>
              <a:xfrm>
                <a:off x="1678330" y="4029349"/>
                <a:ext cx="0" cy="12373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1" name="직선 화살표 연결선 507"/>
              <p:cNvCxnSpPr>
                <a:stCxn id="410" idx="2"/>
                <a:endCxn id="382" idx="0"/>
              </p:cNvCxnSpPr>
              <p:nvPr/>
            </p:nvCxnSpPr>
            <p:spPr>
              <a:xfrm>
                <a:off x="225911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cxnSp>
            <p:nvCxnSpPr>
              <p:cNvPr id="362" name="직선 화살표 연결선 510"/>
              <p:cNvCxnSpPr>
                <a:stCxn id="416" idx="2"/>
                <a:endCxn id="388" idx="0"/>
              </p:cNvCxnSpPr>
              <p:nvPr/>
            </p:nvCxnSpPr>
            <p:spPr>
              <a:xfrm>
                <a:off x="1678330" y="5190245"/>
                <a:ext cx="0" cy="125688"/>
              </a:xfrm>
              <a:prstGeom prst="straightConnector1">
                <a:avLst/>
              </a:prstGeom>
              <a:noFill/>
              <a:ln w="9525" cap="flat" cmpd="sng" algn="ctr">
                <a:solidFill>
                  <a:sysClr val="windowText" lastClr="000000">
                    <a:shade val="95000"/>
                    <a:satMod val="105000"/>
                  </a:sysClr>
                </a:solidFill>
                <a:prstDash val="solid"/>
                <a:headEnd type="triangle" w="sm" len="sm"/>
                <a:tailEnd type="triangle" w="sm" len="sm"/>
              </a:ln>
              <a:effectLst/>
            </p:spPr>
          </p:cxnSp>
          <p:grpSp>
            <p:nvGrpSpPr>
              <p:cNvPr id="363" name="그룹 563"/>
              <p:cNvGrpSpPr/>
              <p:nvPr/>
            </p:nvGrpSpPr>
            <p:grpSpPr>
              <a:xfrm>
                <a:off x="752932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6" name="직선 화살표 연결선 54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7" name="직선 화살표 연결선 54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4" name="그룹 564"/>
              <p:cNvGrpSpPr/>
              <p:nvPr/>
            </p:nvGrpSpPr>
            <p:grpSpPr>
              <a:xfrm>
                <a:off x="1914269" y="403873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4" name="직선 화살표 연결선 565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566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5" name="그룹 567"/>
              <p:cNvGrpSpPr/>
              <p:nvPr/>
            </p:nvGrpSpPr>
            <p:grpSpPr>
              <a:xfrm>
                <a:off x="752932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2" name="직선 화살표 연결선 568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3" name="직선 화살표 연결선 569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6" name="그룹 570"/>
              <p:cNvGrpSpPr/>
              <p:nvPr/>
            </p:nvGrpSpPr>
            <p:grpSpPr>
              <a:xfrm>
                <a:off x="1914269" y="5200852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70" name="직선 화살표 연결선 571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71" name="직선 화살표 연결선 572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  <p:grpSp>
            <p:nvGrpSpPr>
              <p:cNvPr id="367" name="그룹 573"/>
              <p:cNvGrpSpPr/>
              <p:nvPr/>
            </p:nvGrpSpPr>
            <p:grpSpPr>
              <a:xfrm>
                <a:off x="1331478" y="4617389"/>
                <a:ext cx="110913" cy="110913"/>
                <a:chOff x="750551" y="4036358"/>
                <a:chExt cx="110913" cy="110913"/>
              </a:xfrm>
            </p:grpSpPr>
            <p:cxnSp>
              <p:nvCxnSpPr>
                <p:cNvPr id="368" name="직선 화살표 연결선 574"/>
                <p:cNvCxnSpPr/>
                <p:nvPr/>
              </p:nvCxnSpPr>
              <p:spPr>
                <a:xfrm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  <p:cxnSp>
              <p:nvCxnSpPr>
                <p:cNvPr id="369" name="직선 화살표 연결선 575"/>
                <p:cNvCxnSpPr/>
                <p:nvPr/>
              </p:nvCxnSpPr>
              <p:spPr>
                <a:xfrm rot="16200000" flipH="1">
                  <a:off x="750551" y="4036358"/>
                  <a:ext cx="110913" cy="11091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>
                      <a:shade val="95000"/>
                      <a:satMod val="105000"/>
                    </a:sysClr>
                  </a:solidFill>
                  <a:prstDash val="solid"/>
                  <a:headEnd type="triangle" w="sm" len="sm"/>
                  <a:tailEnd type="triangle" w="sm" len="sm"/>
                </a:ln>
                <a:effectLst/>
              </p:spPr>
            </p:cxnSp>
          </p:grpSp>
        </p:grpSp>
        <p:cxnSp>
          <p:nvCxnSpPr>
            <p:cNvPr id="337" name="직선 연결선 578"/>
            <p:cNvCxnSpPr/>
            <p:nvPr/>
          </p:nvCxnSpPr>
          <p:spPr>
            <a:xfrm flipV="1">
              <a:off x="2409894" y="3318585"/>
              <a:ext cx="548576" cy="1305027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  <p:cxnSp>
          <p:nvCxnSpPr>
            <p:cNvPr id="338" name="직선 연결선 581"/>
            <p:cNvCxnSpPr/>
            <p:nvPr/>
          </p:nvCxnSpPr>
          <p:spPr>
            <a:xfrm>
              <a:off x="2409894" y="5085555"/>
              <a:ext cx="539611" cy="250089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dash"/>
            </a:ln>
            <a:effectLst/>
          </p:spPr>
        </p:cxnSp>
      </p:grpSp>
      <p:grpSp>
        <p:nvGrpSpPr>
          <p:cNvPr id="490" name="그룹 607"/>
          <p:cNvGrpSpPr/>
          <p:nvPr/>
        </p:nvGrpSpPr>
        <p:grpSpPr>
          <a:xfrm>
            <a:off x="-45765" y="1710657"/>
            <a:ext cx="2926699" cy="2047890"/>
            <a:chOff x="-54730" y="2022051"/>
            <a:chExt cx="2926699" cy="2047890"/>
          </a:xfrm>
        </p:grpSpPr>
        <p:sp>
          <p:nvSpPr>
            <p:cNvPr id="491" name="직사각형 591"/>
            <p:cNvSpPr/>
            <p:nvPr/>
          </p:nvSpPr>
          <p:spPr>
            <a:xfrm>
              <a:off x="308849" y="2022051"/>
              <a:ext cx="2199540" cy="527375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Host Processor</a:t>
              </a:r>
              <a:endParaRPr kumimoji="0" lang="ko-KR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2" name="위쪽/아래쪽 화살표 592"/>
            <p:cNvSpPr/>
            <p:nvPr/>
          </p:nvSpPr>
          <p:spPr>
            <a:xfrm>
              <a:off x="1232529" y="3442412"/>
              <a:ext cx="352180" cy="627529"/>
            </a:xfrm>
            <a:prstGeom prst="upDownArrow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-54730" y="2546359"/>
              <a:ext cx="2926699" cy="86177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Memory-Mapped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Accelerator Interface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(</a:t>
              </a:r>
              <a:r>
                <a:rPr kumimoji="0" lang="en-US" altLang="ko-KR" sz="1400" b="0" i="0" u="none" strike="noStrike" kern="0" cap="none" spc="0" normalizeH="0" baseline="0" noProof="0" dirty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Noncacheable</a:t>
              </a:r>
              <a:r>
                <a:rPr kumimoji="0" lang="en-US" altLang="ko-KR" sz="1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, Physically Addressed)</a:t>
              </a:r>
              <a:endParaRPr kumimoji="0" lang="ko-KR" alt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</p:grpSp>
      <p:grpSp>
        <p:nvGrpSpPr>
          <p:cNvPr id="494" name="그룹 696"/>
          <p:cNvGrpSpPr/>
          <p:nvPr/>
        </p:nvGrpSpPr>
        <p:grpSpPr>
          <a:xfrm>
            <a:off x="257925" y="3794393"/>
            <a:ext cx="2309790" cy="2319536"/>
            <a:chOff x="257925" y="3794393"/>
            <a:chExt cx="2309790" cy="2319536"/>
          </a:xfrm>
        </p:grpSpPr>
        <p:sp>
          <p:nvSpPr>
            <p:cNvPr id="495" name="직사각형 622"/>
            <p:cNvSpPr/>
            <p:nvPr/>
          </p:nvSpPr>
          <p:spPr>
            <a:xfrm>
              <a:off x="257925" y="3794393"/>
              <a:ext cx="2309790" cy="2319536"/>
            </a:xfrm>
            <a:prstGeom prst="rect">
              <a:avLst/>
            </a:prstGeom>
            <a:solidFill>
              <a:sysClr val="window" lastClr="FFFFFF">
                <a:alpha val="70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6" name="타원 623"/>
            <p:cNvSpPr/>
            <p:nvPr/>
          </p:nvSpPr>
          <p:spPr>
            <a:xfrm>
              <a:off x="1024088" y="4551843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7" name="타원 624"/>
            <p:cNvSpPr/>
            <p:nvPr/>
          </p:nvSpPr>
          <p:spPr>
            <a:xfrm>
              <a:off x="1708299" y="4468347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8" name="타원 625"/>
            <p:cNvSpPr/>
            <p:nvPr/>
          </p:nvSpPr>
          <p:spPr>
            <a:xfrm>
              <a:off x="1509490" y="4650960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499" name="타원 626"/>
            <p:cNvSpPr/>
            <p:nvPr/>
          </p:nvSpPr>
          <p:spPr>
            <a:xfrm>
              <a:off x="1609829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sp>
          <p:nvSpPr>
            <p:cNvPr id="500" name="타원 627"/>
            <p:cNvSpPr/>
            <p:nvPr/>
          </p:nvSpPr>
          <p:spPr>
            <a:xfrm>
              <a:off x="1024088" y="5711858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501" name="직선 화살표 연결선 629"/>
            <p:cNvCxnSpPr>
              <a:stCxn id="496" idx="4"/>
              <a:endCxn id="500" idx="0"/>
            </p:cNvCxnSpPr>
            <p:nvPr/>
          </p:nvCxnSpPr>
          <p:spPr>
            <a:xfrm>
              <a:off x="1127182" y="4758031"/>
              <a:ext cx="0" cy="9538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2" name="직선 화살표 연결선 632"/>
            <p:cNvCxnSpPr/>
            <p:nvPr/>
          </p:nvCxnSpPr>
          <p:spPr>
            <a:xfrm flipV="1">
              <a:off x="1237451" y="4583746"/>
              <a:ext cx="465414" cy="52548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3" name="직선 화살표 연결선 643"/>
            <p:cNvCxnSpPr/>
            <p:nvPr/>
          </p:nvCxnSpPr>
          <p:spPr>
            <a:xfrm>
              <a:off x="1204599" y="4731504"/>
              <a:ext cx="427085" cy="43107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4" name="구부러진 연결선 663"/>
            <p:cNvCxnSpPr>
              <a:stCxn id="497" idx="4"/>
              <a:endCxn id="498" idx="6"/>
            </p:cNvCxnSpPr>
            <p:nvPr/>
          </p:nvCxnSpPr>
          <p:spPr>
            <a:xfrm rot="5400000">
              <a:off x="1723777" y="4666437"/>
              <a:ext cx="79519" cy="95715"/>
            </a:xfrm>
            <a:prstGeom prst="curvedConnector2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05" name="직선 화살표 연결선 664"/>
            <p:cNvCxnSpPr/>
            <p:nvPr/>
          </p:nvCxnSpPr>
          <p:spPr>
            <a:xfrm flipH="1">
              <a:off x="1170428" y="4845772"/>
              <a:ext cx="399848" cy="87607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6" name="타원 673"/>
            <p:cNvSpPr/>
            <p:nvPr/>
          </p:nvSpPr>
          <p:spPr>
            <a:xfrm>
              <a:off x="449241" y="5135312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507" name="직선 화살표 연결선 674"/>
            <p:cNvCxnSpPr>
              <a:stCxn id="499" idx="2"/>
              <a:endCxn id="506" idx="6"/>
            </p:cNvCxnSpPr>
            <p:nvPr/>
          </p:nvCxnSpPr>
          <p:spPr>
            <a:xfrm flipH="1">
              <a:off x="655429" y="5238406"/>
              <a:ext cx="9544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508" name="타원 678"/>
            <p:cNvSpPr/>
            <p:nvPr/>
          </p:nvSpPr>
          <p:spPr>
            <a:xfrm>
              <a:off x="2189246" y="3977345"/>
              <a:ext cx="206188" cy="206188"/>
            </a:xfrm>
            <a:prstGeom prst="ellipse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509" name="직선 화살표 연결선 679"/>
            <p:cNvCxnSpPr/>
            <p:nvPr/>
          </p:nvCxnSpPr>
          <p:spPr>
            <a:xfrm flipV="1">
              <a:off x="1883554" y="4166817"/>
              <a:ext cx="329400" cy="33318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510" name="직선 화살표 연결선 689"/>
            <p:cNvCxnSpPr/>
            <p:nvPr/>
          </p:nvCxnSpPr>
          <p:spPr>
            <a:xfrm flipH="1">
              <a:off x="1763098" y="4177768"/>
              <a:ext cx="479537" cy="968215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triangle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</p:grpSp>
      <p:sp>
        <p:nvSpPr>
          <p:cNvPr id="515" name="직사각형 2"/>
          <p:cNvSpPr/>
          <p:nvPr/>
        </p:nvSpPr>
        <p:spPr>
          <a:xfrm>
            <a:off x="0" y="1"/>
            <a:ext cx="9144000" cy="4086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516" name="직사각형 256"/>
          <p:cNvSpPr/>
          <p:nvPr/>
        </p:nvSpPr>
        <p:spPr>
          <a:xfrm>
            <a:off x="0" y="5400000"/>
            <a:ext cx="9144000" cy="1458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517" name="직사각형 257"/>
          <p:cNvSpPr/>
          <p:nvPr/>
        </p:nvSpPr>
        <p:spPr>
          <a:xfrm>
            <a:off x="0" y="4086000"/>
            <a:ext cx="6413494" cy="1314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518" name="직사각형 259"/>
          <p:cNvSpPr/>
          <p:nvPr/>
        </p:nvSpPr>
        <p:spPr>
          <a:xfrm>
            <a:off x="8312935" y="4086000"/>
            <a:ext cx="831065" cy="1314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519" name="모서리가 둥근 직사각형 10"/>
          <p:cNvSpPr/>
          <p:nvPr/>
        </p:nvSpPr>
        <p:spPr>
          <a:xfrm>
            <a:off x="6313610" y="3214446"/>
            <a:ext cx="2087858" cy="563984"/>
          </a:xfrm>
          <a:prstGeom prst="roundRect">
            <a:avLst/>
          </a:prstGeom>
          <a:gradFill rotWithShape="1">
            <a:gsLst>
              <a:gs pos="0">
                <a:srgbClr val="FAA43A">
                  <a:tint val="50000"/>
                  <a:satMod val="300000"/>
                </a:srgbClr>
              </a:gs>
              <a:gs pos="35000">
                <a:srgbClr val="FAA43A">
                  <a:tint val="37000"/>
                  <a:satMod val="300000"/>
                </a:srgbClr>
              </a:gs>
              <a:gs pos="100000">
                <a:srgbClr val="FAA43A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FAA43A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rPr>
              <a:t>Prefetching</a:t>
            </a:r>
            <a:endParaRPr kumimoji="0" lang="ko-KR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6977582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Evaluated Systems</a:t>
            </a:r>
          </a:p>
        </p:txBody>
      </p:sp>
      <p:grpSp>
        <p:nvGrpSpPr>
          <p:cNvPr id="245" name="그룹 9"/>
          <p:cNvGrpSpPr/>
          <p:nvPr/>
        </p:nvGrpSpPr>
        <p:grpSpPr>
          <a:xfrm>
            <a:off x="4753793" y="1140133"/>
            <a:ext cx="1662216" cy="4531606"/>
            <a:chOff x="4753793" y="1340768"/>
            <a:chExt cx="1662216" cy="4531606"/>
          </a:xfrm>
        </p:grpSpPr>
        <p:sp>
          <p:nvSpPr>
            <p:cNvPr id="246" name="TextBox 245"/>
            <p:cNvSpPr txBox="1"/>
            <p:nvPr/>
          </p:nvSpPr>
          <p:spPr>
            <a:xfrm>
              <a:off x="4922700" y="1340768"/>
              <a:ext cx="1324402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HMC-MC</a:t>
              </a:r>
              <a:endParaRPr kumimoji="0" lang="ko-KR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  <p:grpSp>
          <p:nvGrpSpPr>
            <p:cNvPr id="247" name="그룹 530"/>
            <p:cNvGrpSpPr/>
            <p:nvPr/>
          </p:nvGrpSpPr>
          <p:grpSpPr>
            <a:xfrm>
              <a:off x="4753793" y="2137755"/>
              <a:ext cx="1662216" cy="3734619"/>
              <a:chOff x="4986958" y="2155226"/>
              <a:chExt cx="1662216" cy="3734619"/>
            </a:xfrm>
          </p:grpSpPr>
          <p:grpSp>
            <p:nvGrpSpPr>
              <p:cNvPr id="248" name="그룹 234"/>
              <p:cNvGrpSpPr/>
              <p:nvPr/>
            </p:nvGrpSpPr>
            <p:grpSpPr>
              <a:xfrm rot="5400000">
                <a:off x="4986919" y="3188862"/>
                <a:ext cx="1660086" cy="1660007"/>
                <a:chOff x="2733859" y="2420936"/>
                <a:chExt cx="2016223" cy="2016129"/>
              </a:xfrm>
            </p:grpSpPr>
            <p:sp>
              <p:nvSpPr>
                <p:cNvPr id="283" name="직사각형 271"/>
                <p:cNvSpPr/>
                <p:nvPr/>
              </p:nvSpPr>
              <p:spPr>
                <a:xfrm rot="16200000">
                  <a:off x="2733907" y="2420889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128</a:t>
                  </a:r>
                  <a:b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</a:br>
                  <a:r>
                    <a:rPr kumimoji="0" lang="en-US" altLang="ko-KR" sz="1400" b="0" i="0" u="none" strike="noStrike" kern="0" cap="none" spc="-10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In-Order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2GHz</a:t>
                  </a:r>
                  <a:endParaRPr kumimoji="0" lang="ko-KR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4" name="직사각형 272"/>
                <p:cNvSpPr/>
                <p:nvPr/>
              </p:nvSpPr>
              <p:spPr>
                <a:xfrm rot="16200000">
                  <a:off x="3886034" y="2420889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128</a:t>
                  </a:r>
                  <a:b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</a:br>
                  <a:r>
                    <a:rPr kumimoji="0" lang="en-US" altLang="ko-KR" sz="1400" b="0" i="0" u="none" strike="noStrike" kern="0" cap="none" spc="-10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In-Order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2GHz</a:t>
                  </a:r>
                  <a:endParaRPr kumimoji="0" lang="ko-KR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5" name="직사각형 273"/>
                <p:cNvSpPr/>
                <p:nvPr/>
              </p:nvSpPr>
              <p:spPr>
                <a:xfrm rot="16200000">
                  <a:off x="3886034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128</a:t>
                  </a:r>
                  <a:b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</a:br>
                  <a:r>
                    <a:rPr kumimoji="0" lang="en-US" altLang="ko-KR" sz="1400" b="0" i="0" u="none" strike="noStrike" kern="0" cap="none" spc="-10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In-Order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2GHz</a:t>
                  </a:r>
                  <a:endParaRPr kumimoji="0" lang="ko-KR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6" name="직사각형 274"/>
                <p:cNvSpPr/>
                <p:nvPr/>
              </p:nvSpPr>
              <p:spPr>
                <a:xfrm rot="16200000">
                  <a:off x="2733907" y="3573017"/>
                  <a:ext cx="864000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128</a:t>
                  </a:r>
                  <a:b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</a:br>
                  <a:r>
                    <a:rPr kumimoji="0" lang="en-US" altLang="ko-KR" sz="1400" b="0" i="0" u="none" strike="noStrike" kern="0" cap="none" spc="-10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In-Order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2GHz</a:t>
                  </a:r>
                  <a:endParaRPr kumimoji="0" lang="ko-KR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287" name="직선 화살표 연결선 275"/>
                <p:cNvCxnSpPr>
                  <a:stCxn id="283" idx="1"/>
                  <a:endCxn id="286" idx="3"/>
                </p:cNvCxnSpPr>
                <p:nvPr/>
              </p:nvCxnSpPr>
              <p:spPr>
                <a:xfrm rot="16200000" flipH="1">
                  <a:off x="3021844" y="3429001"/>
                  <a:ext cx="288128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88" name="직선 화살표 연결선 276"/>
                <p:cNvCxnSpPr>
                  <a:stCxn id="286" idx="2"/>
                  <a:endCxn id="285" idx="0"/>
                </p:cNvCxnSpPr>
                <p:nvPr/>
              </p:nvCxnSpPr>
              <p:spPr>
                <a:xfrm rot="16200000">
                  <a:off x="3741970" y="3861047"/>
                  <a:ext cx="1" cy="28803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89" name="직선 화살표 연결선 277"/>
                <p:cNvCxnSpPr>
                  <a:stCxn id="284" idx="1"/>
                  <a:endCxn id="285" idx="3"/>
                </p:cNvCxnSpPr>
                <p:nvPr/>
              </p:nvCxnSpPr>
              <p:spPr>
                <a:xfrm rot="16200000" flipH="1">
                  <a:off x="4173972" y="3429000"/>
                  <a:ext cx="288127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90" name="직선 화살표 연결선 278"/>
                <p:cNvCxnSpPr>
                  <a:stCxn id="283" idx="2"/>
                  <a:endCxn id="284" idx="0"/>
                </p:cNvCxnSpPr>
                <p:nvPr/>
              </p:nvCxnSpPr>
              <p:spPr>
                <a:xfrm rot="16200000">
                  <a:off x="3741971" y="2708920"/>
                  <a:ext cx="0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91" name="직선 화살표 연결선 279"/>
                <p:cNvCxnSpPr/>
                <p:nvPr/>
              </p:nvCxnSpPr>
              <p:spPr>
                <a:xfrm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92" name="직선 화살표 연결선 280"/>
                <p:cNvCxnSpPr/>
                <p:nvPr/>
              </p:nvCxnSpPr>
              <p:spPr>
                <a:xfrm flipH="1"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249" name="그룹 494"/>
              <p:cNvGrpSpPr/>
              <p:nvPr/>
            </p:nvGrpSpPr>
            <p:grpSpPr>
              <a:xfrm>
                <a:off x="4986958" y="4853737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267" name="직사각형 495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68" name="직사각형 496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269" name="직선 화살표 연결선 497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70" name="직선 화살표 연결선 498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71" name="직사각형 499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2" name="직사각형 500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273" name="직선 화살표 연결선 501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74" name="직선 화살표 연결선 502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75" name="직사각형 503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76" name="직사각형 504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277" name="직선 화살표 연결선 505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78" name="직선 화살표 연결선 506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79" name="직사각형 507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80" name="직사각형 508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281" name="직선 화살표 연결선 509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82" name="직선 화살표 연결선 510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250" name="그룹 511"/>
              <p:cNvGrpSpPr/>
              <p:nvPr/>
            </p:nvGrpSpPr>
            <p:grpSpPr>
              <a:xfrm flipV="1">
                <a:off x="4986958" y="2155226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251" name="직사각형 512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52" name="직사각형 513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253" name="직선 화살표 연결선 514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54" name="직선 화살표 연결선 515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55" name="직사각형 516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56" name="직사각형 517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257" name="직선 화살표 연결선 518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58" name="직선 화살표 연결선 519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59" name="직사각형 520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60" name="직사각형 521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261" name="직선 화살표 연결선 522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62" name="직선 화살표 연결선 523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263" name="직사각형 524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264" name="직사각형 525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265" name="직선 화살표 연결선 526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266" name="직선 화살표 연결선 527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</p:grpSp>
      </p:grpSp>
      <p:cxnSp>
        <p:nvCxnSpPr>
          <p:cNvPr id="293" name="직선 연결선 632"/>
          <p:cNvCxnSpPr/>
          <p:nvPr/>
        </p:nvCxnSpPr>
        <p:spPr>
          <a:xfrm>
            <a:off x="2374317" y="1124744"/>
            <a:ext cx="0" cy="475252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dash"/>
          </a:ln>
          <a:effectLst/>
        </p:spPr>
      </p:cxnSp>
      <p:cxnSp>
        <p:nvCxnSpPr>
          <p:cNvPr id="294" name="직선 연결선 634"/>
          <p:cNvCxnSpPr/>
          <p:nvPr/>
        </p:nvCxnSpPr>
        <p:spPr>
          <a:xfrm>
            <a:off x="4543383" y="1124744"/>
            <a:ext cx="0" cy="475252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dash"/>
          </a:ln>
          <a:effectLst/>
        </p:spPr>
      </p:cxnSp>
      <p:cxnSp>
        <p:nvCxnSpPr>
          <p:cNvPr id="295" name="직선 연결선 635"/>
          <p:cNvCxnSpPr/>
          <p:nvPr/>
        </p:nvCxnSpPr>
        <p:spPr>
          <a:xfrm>
            <a:off x="6690490" y="1124744"/>
            <a:ext cx="0" cy="475252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dash"/>
          </a:ln>
          <a:effectLst/>
        </p:spPr>
      </p:cxnSp>
      <p:sp>
        <p:nvSpPr>
          <p:cNvPr id="296" name="TextBox 295"/>
          <p:cNvSpPr txBox="1"/>
          <p:nvPr/>
        </p:nvSpPr>
        <p:spPr>
          <a:xfrm>
            <a:off x="644713" y="5924599"/>
            <a:ext cx="1265025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102.4GB/s</a:t>
            </a:r>
            <a:endParaRPr kumimoji="0" lang="ko-KR" alt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2893896" y="5924599"/>
            <a:ext cx="107106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640GB/s</a:t>
            </a:r>
            <a:endParaRPr kumimoji="0" lang="ko-KR" alt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5048265" y="5924599"/>
            <a:ext cx="1071062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640GB/s</a:t>
            </a:r>
            <a:endParaRPr kumimoji="0" lang="ko-KR" alt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7321993" y="5924599"/>
            <a:ext cx="960995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8TB/s</a:t>
            </a:r>
            <a:endParaRPr kumimoji="0" lang="ko-KR" altLang="en-US" sz="2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grpSp>
        <p:nvGrpSpPr>
          <p:cNvPr id="300" name="그룹 8"/>
          <p:cNvGrpSpPr/>
          <p:nvPr/>
        </p:nvGrpSpPr>
        <p:grpSpPr>
          <a:xfrm>
            <a:off x="2599423" y="1140133"/>
            <a:ext cx="1662216" cy="4531606"/>
            <a:chOff x="2599423" y="1340768"/>
            <a:chExt cx="1662216" cy="4531606"/>
          </a:xfrm>
        </p:grpSpPr>
        <p:sp>
          <p:nvSpPr>
            <p:cNvPr id="301" name="TextBox 300"/>
            <p:cNvSpPr txBox="1"/>
            <p:nvPr/>
          </p:nvSpPr>
          <p:spPr>
            <a:xfrm>
              <a:off x="2696997" y="1340768"/>
              <a:ext cx="1467068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HMC-</a:t>
              </a:r>
              <a:r>
                <a:rPr kumimoji="0" lang="en-US" altLang="ko-KR" sz="2400" b="0" i="0" u="none" strike="noStrike" kern="0" cap="none" spc="0" normalizeH="0" baseline="0" noProof="0" dirty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OoO</a:t>
              </a:r>
              <a:endParaRPr kumimoji="0" lang="ko-KR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  <p:grpSp>
          <p:nvGrpSpPr>
            <p:cNvPr id="302" name="그룹 528"/>
            <p:cNvGrpSpPr/>
            <p:nvPr/>
          </p:nvGrpSpPr>
          <p:grpSpPr>
            <a:xfrm>
              <a:off x="2599423" y="2137755"/>
              <a:ext cx="1662216" cy="3734619"/>
              <a:chOff x="2829427" y="2155226"/>
              <a:chExt cx="1662216" cy="3734619"/>
            </a:xfrm>
          </p:grpSpPr>
          <p:grpSp>
            <p:nvGrpSpPr>
              <p:cNvPr id="304" name="그룹 110"/>
              <p:cNvGrpSpPr/>
              <p:nvPr/>
            </p:nvGrpSpPr>
            <p:grpSpPr>
              <a:xfrm rot="16200000">
                <a:off x="2829389" y="3197906"/>
                <a:ext cx="1660086" cy="1660008"/>
                <a:chOff x="2733860" y="2420935"/>
                <a:chExt cx="2016223" cy="2016130"/>
              </a:xfrm>
            </p:grpSpPr>
            <p:sp>
              <p:nvSpPr>
                <p:cNvPr id="339" name="직사각형 179"/>
                <p:cNvSpPr/>
                <p:nvPr/>
              </p:nvSpPr>
              <p:spPr>
                <a:xfrm rot="5400000">
                  <a:off x="2733907" y="2420888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8 </a:t>
                  </a:r>
                  <a:r>
                    <a:rPr kumimoji="0" lang="en-US" altLang="ko-KR" sz="16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OoO</a:t>
                  </a:r>
                  <a:endPara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4GHz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40" name="직사각형 180"/>
                <p:cNvSpPr/>
                <p:nvPr/>
              </p:nvSpPr>
              <p:spPr>
                <a:xfrm rot="5400000">
                  <a:off x="3886035" y="2420888"/>
                  <a:ext cx="864000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8 </a:t>
                  </a:r>
                  <a:r>
                    <a:rPr kumimoji="0" lang="en-US" altLang="ko-KR" sz="16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OoO</a:t>
                  </a:r>
                  <a:endPara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4GHz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41" name="직사각형 181"/>
                <p:cNvSpPr/>
                <p:nvPr/>
              </p:nvSpPr>
              <p:spPr>
                <a:xfrm rot="5400000">
                  <a:off x="3886035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8 </a:t>
                  </a:r>
                  <a:r>
                    <a:rPr kumimoji="0" lang="en-US" altLang="ko-KR" sz="16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OoO</a:t>
                  </a:r>
                  <a:endPara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4GHz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42" name="직사각형 182"/>
                <p:cNvSpPr/>
                <p:nvPr/>
              </p:nvSpPr>
              <p:spPr>
                <a:xfrm rot="5400000">
                  <a:off x="2733907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8 </a:t>
                  </a:r>
                  <a:r>
                    <a:rPr kumimoji="0" lang="en-US" altLang="ko-KR" sz="16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OoO</a:t>
                  </a:r>
                  <a:endPara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4GHz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43" name="직선 화살표 연결선 183"/>
                <p:cNvCxnSpPr>
                  <a:stCxn id="339" idx="3"/>
                  <a:endCxn id="342" idx="1"/>
                </p:cNvCxnSpPr>
                <p:nvPr/>
              </p:nvCxnSpPr>
              <p:spPr>
                <a:xfrm rot="5400000">
                  <a:off x="3021843" y="3429000"/>
                  <a:ext cx="288128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4" name="직선 화살표 연결선 184"/>
                <p:cNvCxnSpPr>
                  <a:stCxn id="342" idx="0"/>
                  <a:endCxn id="341" idx="2"/>
                </p:cNvCxnSpPr>
                <p:nvPr/>
              </p:nvCxnSpPr>
              <p:spPr>
                <a:xfrm rot="5400000" flipV="1">
                  <a:off x="3741971" y="3861049"/>
                  <a:ext cx="0" cy="28803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5" name="직선 화살표 연결선 185"/>
                <p:cNvCxnSpPr>
                  <a:stCxn id="340" idx="3"/>
                  <a:endCxn id="341" idx="1"/>
                </p:cNvCxnSpPr>
                <p:nvPr/>
              </p:nvCxnSpPr>
              <p:spPr>
                <a:xfrm rot="5400000">
                  <a:off x="4173970" y="3428999"/>
                  <a:ext cx="2881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6" name="직선 화살표 연결선 186"/>
                <p:cNvCxnSpPr>
                  <a:stCxn id="339" idx="0"/>
                  <a:endCxn id="340" idx="2"/>
                </p:cNvCxnSpPr>
                <p:nvPr/>
              </p:nvCxnSpPr>
              <p:spPr>
                <a:xfrm rot="5400000" flipH="1" flipV="1">
                  <a:off x="3741970" y="2708920"/>
                  <a:ext cx="1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7" name="직선 화살표 연결선 187"/>
                <p:cNvCxnSpPr/>
                <p:nvPr/>
              </p:nvCxnSpPr>
              <p:spPr>
                <a:xfrm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48" name="직선 화살표 연결선 188"/>
                <p:cNvCxnSpPr/>
                <p:nvPr/>
              </p:nvCxnSpPr>
              <p:spPr>
                <a:xfrm flipH="1"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305" name="그룹 380"/>
              <p:cNvGrpSpPr/>
              <p:nvPr/>
            </p:nvGrpSpPr>
            <p:grpSpPr>
              <a:xfrm>
                <a:off x="2829427" y="4853737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323" name="직사각형 163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24" name="직사각형 190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25" name="직선 화살표 연결선 192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26" name="직선 화살표 연결선 194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27" name="직사각형 200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28" name="직사각형 201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29" name="직선 화살표 연결선 202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30" name="직선 화살표 연결선 203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31" name="직사각형 206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32" name="직사각형 207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33" name="직선 화살표 연결선 208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34" name="직선 화살표 연결선 209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35" name="직사각형 210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36" name="직사각형 211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37" name="직선 화살표 연결선 212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38" name="직선 화살표 연결선 213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306" name="그룹 397"/>
              <p:cNvGrpSpPr/>
              <p:nvPr/>
            </p:nvGrpSpPr>
            <p:grpSpPr>
              <a:xfrm flipV="1">
                <a:off x="2829427" y="2155226"/>
                <a:ext cx="1662216" cy="1036108"/>
                <a:chOff x="2829427" y="4853737"/>
                <a:chExt cx="1662216" cy="1036108"/>
              </a:xfrm>
            </p:grpSpPr>
            <p:sp>
              <p:nvSpPr>
                <p:cNvPr id="307" name="직사각형 398"/>
                <p:cNvSpPr/>
                <p:nvPr/>
              </p:nvSpPr>
              <p:spPr>
                <a:xfrm rot="16200000">
                  <a:off x="283003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08" name="직사각형 399"/>
                <p:cNvSpPr/>
                <p:nvPr/>
              </p:nvSpPr>
              <p:spPr>
                <a:xfrm rot="16200000">
                  <a:off x="283003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09" name="직선 화살표 연결선 400"/>
                <p:cNvCxnSpPr/>
                <p:nvPr/>
              </p:nvCxnSpPr>
              <p:spPr>
                <a:xfrm rot="16200000">
                  <a:off x="292244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10" name="직선 화살표 연결선 401"/>
                <p:cNvCxnSpPr/>
                <p:nvPr/>
              </p:nvCxnSpPr>
              <p:spPr>
                <a:xfrm rot="16200000">
                  <a:off x="256682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11" name="직사각형 402"/>
                <p:cNvSpPr/>
                <p:nvPr/>
              </p:nvSpPr>
              <p:spPr>
                <a:xfrm rot="16200000">
                  <a:off x="323642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12" name="직사각형 403"/>
                <p:cNvSpPr/>
                <p:nvPr/>
              </p:nvSpPr>
              <p:spPr>
                <a:xfrm rot="16200000">
                  <a:off x="323642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13" name="직선 화살표 연결선 404"/>
                <p:cNvCxnSpPr/>
                <p:nvPr/>
              </p:nvCxnSpPr>
              <p:spPr>
                <a:xfrm rot="16200000">
                  <a:off x="332883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14" name="직선 화살표 연결선 405"/>
                <p:cNvCxnSpPr/>
                <p:nvPr/>
              </p:nvCxnSpPr>
              <p:spPr>
                <a:xfrm rot="16200000">
                  <a:off x="297321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15" name="직사각형 406"/>
                <p:cNvSpPr/>
                <p:nvPr/>
              </p:nvSpPr>
              <p:spPr>
                <a:xfrm rot="16200000">
                  <a:off x="3778651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16" name="직사각형 407"/>
                <p:cNvSpPr/>
                <p:nvPr/>
              </p:nvSpPr>
              <p:spPr>
                <a:xfrm rot="16200000">
                  <a:off x="3778651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17" name="직선 화살표 연결선 408"/>
                <p:cNvCxnSpPr/>
                <p:nvPr/>
              </p:nvCxnSpPr>
              <p:spPr>
                <a:xfrm rot="16200000">
                  <a:off x="3871066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18" name="직선 화살표 연결선 409"/>
                <p:cNvCxnSpPr/>
                <p:nvPr/>
              </p:nvCxnSpPr>
              <p:spPr>
                <a:xfrm rot="16200000">
                  <a:off x="3515443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19" name="직사각형 410"/>
                <p:cNvSpPr/>
                <p:nvPr/>
              </p:nvSpPr>
              <p:spPr>
                <a:xfrm rot="16200000">
                  <a:off x="4185040" y="5094855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20" name="직사각형 411"/>
                <p:cNvSpPr/>
                <p:nvPr/>
              </p:nvSpPr>
              <p:spPr>
                <a:xfrm rot="16200000">
                  <a:off x="4185040" y="5583241"/>
                  <a:ext cx="306000" cy="307207"/>
                </a:xfrm>
                <a:prstGeom prst="rect">
                  <a:avLst/>
                </a:prstGeom>
                <a:gradFill rotWithShape="1">
                  <a:gsLst>
                    <a:gs pos="0">
                      <a:srgbClr val="B2912F">
                        <a:tint val="50000"/>
                        <a:satMod val="300000"/>
                      </a:srgbClr>
                    </a:gs>
                    <a:gs pos="35000">
                      <a:srgbClr val="B2912F">
                        <a:tint val="37000"/>
                        <a:satMod val="300000"/>
                      </a:srgbClr>
                    </a:gs>
                    <a:gs pos="100000">
                      <a:srgbClr val="B2912F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B2912F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21" name="직선 화살표 연결선 412"/>
                <p:cNvCxnSpPr/>
                <p:nvPr/>
              </p:nvCxnSpPr>
              <p:spPr>
                <a:xfrm rot="16200000">
                  <a:off x="4277455" y="4972079"/>
                  <a:ext cx="2283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22" name="직선 화살표 연결선 413"/>
                <p:cNvCxnSpPr/>
                <p:nvPr/>
              </p:nvCxnSpPr>
              <p:spPr>
                <a:xfrm rot="16200000">
                  <a:off x="3921832" y="5215524"/>
                  <a:ext cx="723574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</p:grpSp>
      </p:grpSp>
      <p:grpSp>
        <p:nvGrpSpPr>
          <p:cNvPr id="349" name="그룹 7"/>
          <p:cNvGrpSpPr/>
          <p:nvPr/>
        </p:nvGrpSpPr>
        <p:grpSpPr>
          <a:xfrm>
            <a:off x="447184" y="1140133"/>
            <a:ext cx="1660085" cy="4536504"/>
            <a:chOff x="447184" y="1340768"/>
            <a:chExt cx="1660085" cy="4536504"/>
          </a:xfrm>
        </p:grpSpPr>
        <p:grpSp>
          <p:nvGrpSpPr>
            <p:cNvPr id="350" name="그룹 311"/>
            <p:cNvGrpSpPr/>
            <p:nvPr/>
          </p:nvGrpSpPr>
          <p:grpSpPr>
            <a:xfrm>
              <a:off x="447184" y="2132856"/>
              <a:ext cx="1660085" cy="3744416"/>
              <a:chOff x="703456" y="2214993"/>
              <a:chExt cx="1660085" cy="3744416"/>
            </a:xfrm>
          </p:grpSpPr>
          <p:grpSp>
            <p:nvGrpSpPr>
              <p:cNvPr id="353" name="그룹 29"/>
              <p:cNvGrpSpPr/>
              <p:nvPr/>
            </p:nvGrpSpPr>
            <p:grpSpPr>
              <a:xfrm rot="16200000">
                <a:off x="703456" y="3257196"/>
                <a:ext cx="1660086" cy="1660009"/>
                <a:chOff x="2733860" y="2420935"/>
                <a:chExt cx="2016223" cy="2016130"/>
              </a:xfrm>
            </p:grpSpPr>
            <p:sp>
              <p:nvSpPr>
                <p:cNvPr id="422" name="직사각형 3"/>
                <p:cNvSpPr/>
                <p:nvPr/>
              </p:nvSpPr>
              <p:spPr>
                <a:xfrm rot="5400000">
                  <a:off x="2733907" y="2420888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8 </a:t>
                  </a:r>
                  <a:r>
                    <a:rPr kumimoji="0" lang="en-US" altLang="ko-KR" sz="16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OoO</a:t>
                  </a:r>
                  <a:endPara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4GHz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423" name="직사각형 11"/>
                <p:cNvSpPr/>
                <p:nvPr/>
              </p:nvSpPr>
              <p:spPr>
                <a:xfrm rot="5400000">
                  <a:off x="3886035" y="2420887"/>
                  <a:ext cx="864000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8 </a:t>
                  </a:r>
                  <a:r>
                    <a:rPr kumimoji="0" lang="en-US" altLang="ko-KR" sz="16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OoO</a:t>
                  </a:r>
                  <a:endPara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4GHz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424" name="직사각형 12"/>
                <p:cNvSpPr/>
                <p:nvPr/>
              </p:nvSpPr>
              <p:spPr>
                <a:xfrm rot="5400000">
                  <a:off x="3886035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8 </a:t>
                  </a:r>
                  <a:r>
                    <a:rPr kumimoji="0" lang="en-US" altLang="ko-KR" sz="16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OoO</a:t>
                  </a:r>
                  <a:endPara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4GHz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425" name="직사각형 13"/>
                <p:cNvSpPr/>
                <p:nvPr/>
              </p:nvSpPr>
              <p:spPr>
                <a:xfrm rot="5400000">
                  <a:off x="2733907" y="3573017"/>
                  <a:ext cx="864001" cy="864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5DA5DA">
                        <a:tint val="50000"/>
                        <a:satMod val="300000"/>
                      </a:srgbClr>
                    </a:gs>
                    <a:gs pos="35000">
                      <a:srgbClr val="5DA5DA">
                        <a:tint val="37000"/>
                        <a:satMod val="300000"/>
                      </a:srgbClr>
                    </a:gs>
                    <a:gs pos="100000">
                      <a:srgbClr val="5DA5DA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8 </a:t>
                  </a:r>
                  <a:r>
                    <a:rPr kumimoji="0" lang="en-US" altLang="ko-KR" sz="16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OoO</a:t>
                  </a:r>
                  <a:endParaRPr kumimoji="0" lang="en-US" altLang="ko-K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  <a:latin typeface="Calibri"/>
                      <a:ea typeface="나눔고딕"/>
                      <a:cs typeface="+mn-cs"/>
                    </a:rPr>
                    <a:t>4GHz</a:t>
                  </a:r>
                  <a:endParaRPr kumimoji="0" lang="ko-KR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426" name="직선 화살표 연결선 19"/>
                <p:cNvCxnSpPr>
                  <a:stCxn id="422" idx="3"/>
                  <a:endCxn id="425" idx="1"/>
                </p:cNvCxnSpPr>
                <p:nvPr/>
              </p:nvCxnSpPr>
              <p:spPr>
                <a:xfrm rot="5400000">
                  <a:off x="3021843" y="3429000"/>
                  <a:ext cx="288128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27" name="직선 화살표 연결선 21"/>
                <p:cNvCxnSpPr>
                  <a:stCxn id="425" idx="0"/>
                  <a:endCxn id="424" idx="2"/>
                </p:cNvCxnSpPr>
                <p:nvPr/>
              </p:nvCxnSpPr>
              <p:spPr>
                <a:xfrm rot="5400000" flipV="1">
                  <a:off x="3741971" y="3861048"/>
                  <a:ext cx="0" cy="288033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28" name="직선 화살표 연결선 23"/>
                <p:cNvCxnSpPr>
                  <a:stCxn id="423" idx="3"/>
                  <a:endCxn id="424" idx="1"/>
                </p:cNvCxnSpPr>
                <p:nvPr/>
              </p:nvCxnSpPr>
              <p:spPr>
                <a:xfrm rot="5400000">
                  <a:off x="4173970" y="3428999"/>
                  <a:ext cx="288129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29" name="직선 화살표 연결선 25"/>
                <p:cNvCxnSpPr>
                  <a:stCxn id="422" idx="0"/>
                  <a:endCxn id="423" idx="2"/>
                </p:cNvCxnSpPr>
                <p:nvPr/>
              </p:nvCxnSpPr>
              <p:spPr>
                <a:xfrm rot="5400000" flipH="1" flipV="1">
                  <a:off x="3741970" y="2708920"/>
                  <a:ext cx="1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30" name="직선 화살표 연결선 27"/>
                <p:cNvCxnSpPr/>
                <p:nvPr/>
              </p:nvCxnSpPr>
              <p:spPr>
                <a:xfrm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31" name="직선 화살표 연결선 28"/>
                <p:cNvCxnSpPr/>
                <p:nvPr/>
              </p:nvCxnSpPr>
              <p:spPr>
                <a:xfrm flipH="1">
                  <a:off x="3597907" y="3284984"/>
                  <a:ext cx="288032" cy="288032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5DA5DA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</p:grpSp>
          <p:grpSp>
            <p:nvGrpSpPr>
              <p:cNvPr id="354" name="그룹 56"/>
              <p:cNvGrpSpPr/>
              <p:nvPr/>
            </p:nvGrpSpPr>
            <p:grpSpPr>
              <a:xfrm rot="16200000">
                <a:off x="538087" y="5082574"/>
                <a:ext cx="1042204" cy="711465"/>
                <a:chOff x="2154084" y="2420888"/>
                <a:chExt cx="1265788" cy="864096"/>
              </a:xfrm>
            </p:grpSpPr>
            <p:sp>
              <p:nvSpPr>
                <p:cNvPr id="406" name="직사각형 31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407" name="직사각형 32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408" name="직선 화살표 연결선 34"/>
                <p:cNvCxnSpPr>
                  <a:stCxn id="406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409" name="직선 화살표 연결선 35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410" name="직사각형 38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411" name="직사각형 39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412" name="직사각형 40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413" name="직사각형 41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414" name="직사각형 42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415" name="직사각형 43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416" name="직선 연결선 45"/>
                <p:cNvCxnSpPr>
                  <a:stCxn id="414" idx="3"/>
                  <a:endCxn id="412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17" name="직선 연결선 47"/>
                <p:cNvCxnSpPr>
                  <a:stCxn id="412" idx="3"/>
                  <a:endCxn id="410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18" name="직선 연결선 49"/>
                <p:cNvCxnSpPr>
                  <a:stCxn id="410" idx="3"/>
                  <a:endCxn id="406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19" name="직선 연결선 51"/>
                <p:cNvCxnSpPr>
                  <a:stCxn id="415" idx="3"/>
                  <a:endCxn id="413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20" name="직선 연결선 53"/>
                <p:cNvCxnSpPr>
                  <a:stCxn id="413" idx="3"/>
                  <a:endCxn id="411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21" name="직선 연결선 55"/>
                <p:cNvCxnSpPr>
                  <a:stCxn id="411" idx="3"/>
                  <a:endCxn id="407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  <p:grpSp>
            <p:nvGrpSpPr>
              <p:cNvPr id="355" name="그룹 57"/>
              <p:cNvGrpSpPr/>
              <p:nvPr/>
            </p:nvGrpSpPr>
            <p:grpSpPr>
              <a:xfrm rot="16200000">
                <a:off x="1486707" y="5082574"/>
                <a:ext cx="1042204" cy="711465"/>
                <a:chOff x="2154084" y="2420888"/>
                <a:chExt cx="1265788" cy="864096"/>
              </a:xfrm>
            </p:grpSpPr>
            <p:sp>
              <p:nvSpPr>
                <p:cNvPr id="390" name="직사각형 58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91" name="직사각형 59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92" name="직선 화살표 연결선 60"/>
                <p:cNvCxnSpPr>
                  <a:stCxn id="390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93" name="직선 화살표 연결선 61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94" name="직사각형 62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95" name="직사각형 63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96" name="직사각형 64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97" name="직사각형 65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98" name="직사각형 66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99" name="직사각형 67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400" name="직선 연결선 68"/>
                <p:cNvCxnSpPr>
                  <a:stCxn id="398" idx="3"/>
                  <a:endCxn id="396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1" name="직선 연결선 69"/>
                <p:cNvCxnSpPr>
                  <a:stCxn id="396" idx="3"/>
                  <a:endCxn id="394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2" name="직선 연결선 70"/>
                <p:cNvCxnSpPr>
                  <a:stCxn id="394" idx="3"/>
                  <a:endCxn id="390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3" name="직선 연결선 71"/>
                <p:cNvCxnSpPr>
                  <a:stCxn id="399" idx="3"/>
                  <a:endCxn id="397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4" name="직선 연결선 72"/>
                <p:cNvCxnSpPr>
                  <a:stCxn id="397" idx="3"/>
                  <a:endCxn id="395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405" name="직선 연결선 73"/>
                <p:cNvCxnSpPr>
                  <a:stCxn id="395" idx="3"/>
                  <a:endCxn id="391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  <p:grpSp>
            <p:nvGrpSpPr>
              <p:cNvPr id="356" name="그룹 74"/>
              <p:cNvGrpSpPr/>
              <p:nvPr/>
            </p:nvGrpSpPr>
            <p:grpSpPr>
              <a:xfrm rot="16200000" flipH="1">
                <a:off x="1486707" y="2380362"/>
                <a:ext cx="1042204" cy="711465"/>
                <a:chOff x="2154084" y="2420888"/>
                <a:chExt cx="1265788" cy="864096"/>
              </a:xfrm>
            </p:grpSpPr>
            <p:sp>
              <p:nvSpPr>
                <p:cNvPr id="374" name="직사각형 75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75" name="직사각형 76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76" name="직선 화살표 연결선 77"/>
                <p:cNvCxnSpPr>
                  <a:stCxn id="374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77" name="직선 화살표 연결선 78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78" name="직사각형 79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79" name="직사각형 80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80" name="직사각형 81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81" name="직사각형 82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82" name="직사각형 83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83" name="직사각형 84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84" name="직선 연결선 85"/>
                <p:cNvCxnSpPr>
                  <a:stCxn id="382" idx="3"/>
                  <a:endCxn id="380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5" name="직선 연결선 86"/>
                <p:cNvCxnSpPr>
                  <a:stCxn id="380" idx="3"/>
                  <a:endCxn id="378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6" name="직선 연결선 87"/>
                <p:cNvCxnSpPr>
                  <a:stCxn id="378" idx="3"/>
                  <a:endCxn id="374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7" name="직선 연결선 88"/>
                <p:cNvCxnSpPr>
                  <a:stCxn id="383" idx="3"/>
                  <a:endCxn id="381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8" name="직선 연결선 89"/>
                <p:cNvCxnSpPr>
                  <a:stCxn id="381" idx="3"/>
                  <a:endCxn id="379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89" name="직선 연결선 90"/>
                <p:cNvCxnSpPr>
                  <a:stCxn id="379" idx="3"/>
                  <a:endCxn id="375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  <p:grpSp>
            <p:nvGrpSpPr>
              <p:cNvPr id="357" name="그룹 91"/>
              <p:cNvGrpSpPr/>
              <p:nvPr/>
            </p:nvGrpSpPr>
            <p:grpSpPr>
              <a:xfrm rot="16200000" flipH="1">
                <a:off x="538087" y="2380362"/>
                <a:ext cx="1042204" cy="711465"/>
                <a:chOff x="2154084" y="2420888"/>
                <a:chExt cx="1265788" cy="864096"/>
              </a:xfrm>
            </p:grpSpPr>
            <p:sp>
              <p:nvSpPr>
                <p:cNvPr id="358" name="직사각형 92"/>
                <p:cNvSpPr/>
                <p:nvPr/>
              </p:nvSpPr>
              <p:spPr>
                <a:xfrm>
                  <a:off x="291581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59" name="직사각형 93"/>
                <p:cNvSpPr/>
                <p:nvPr/>
              </p:nvSpPr>
              <p:spPr>
                <a:xfrm>
                  <a:off x="291581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60" name="직선 화살표 연결선 94"/>
                <p:cNvCxnSpPr>
                  <a:stCxn id="358" idx="3"/>
                </p:cNvCxnSpPr>
                <p:nvPr/>
              </p:nvCxnSpPr>
              <p:spPr>
                <a:xfrm>
                  <a:off x="3059832" y="2607444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cxnSp>
              <p:nvCxnSpPr>
                <p:cNvPr id="361" name="직선 화살표 연결선 95"/>
                <p:cNvCxnSpPr/>
                <p:nvPr/>
              </p:nvCxnSpPr>
              <p:spPr>
                <a:xfrm>
                  <a:off x="3059832" y="3098428"/>
                  <a:ext cx="360040" cy="0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  <a:headEnd type="triangle"/>
                  <a:tailEnd type="triangle"/>
                </a:ln>
                <a:effectLst/>
              </p:spPr>
            </p:cxnSp>
            <p:sp>
              <p:nvSpPr>
                <p:cNvPr id="362" name="직사각형 96"/>
                <p:cNvSpPr/>
                <p:nvPr/>
              </p:nvSpPr>
              <p:spPr>
                <a:xfrm>
                  <a:off x="2661906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63" name="직사각형 97"/>
                <p:cNvSpPr/>
                <p:nvPr/>
              </p:nvSpPr>
              <p:spPr>
                <a:xfrm>
                  <a:off x="2661906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64" name="직사각형 98"/>
                <p:cNvSpPr/>
                <p:nvPr/>
              </p:nvSpPr>
              <p:spPr>
                <a:xfrm>
                  <a:off x="2407995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65" name="직사각형 99"/>
                <p:cNvSpPr/>
                <p:nvPr/>
              </p:nvSpPr>
              <p:spPr>
                <a:xfrm>
                  <a:off x="2407995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66" name="직사각형 100"/>
                <p:cNvSpPr/>
                <p:nvPr/>
              </p:nvSpPr>
              <p:spPr>
                <a:xfrm>
                  <a:off x="2154084" y="2420888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sp>
              <p:nvSpPr>
                <p:cNvPr id="367" name="직사각형 101"/>
                <p:cNvSpPr/>
                <p:nvPr/>
              </p:nvSpPr>
              <p:spPr>
                <a:xfrm>
                  <a:off x="2154084" y="2911872"/>
                  <a:ext cx="144016" cy="373112"/>
                </a:xfrm>
                <a:prstGeom prst="rect">
                  <a:avLst/>
                </a:prstGeom>
                <a:gradFill rotWithShape="1">
                  <a:gsLst>
                    <a:gs pos="0">
                      <a:srgbClr val="60BD68">
                        <a:tint val="50000"/>
                        <a:satMod val="300000"/>
                      </a:srgbClr>
                    </a:gs>
                    <a:gs pos="35000">
                      <a:srgbClr val="60BD68">
                        <a:tint val="37000"/>
                        <a:satMod val="300000"/>
                      </a:srgbClr>
                    </a:gs>
                    <a:gs pos="100000">
                      <a:srgbClr val="60BD68">
                        <a:tint val="15000"/>
                        <a:satMod val="350000"/>
                      </a:srgbClr>
                    </a:gs>
                  </a:gsLst>
                  <a:lin ang="16200000" scaled="1"/>
                </a:gradFill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>
                  <a:outerShdw blurRad="40000" dist="200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Calibri"/>
                    <a:ea typeface="나눔고딕"/>
                    <a:cs typeface="+mn-cs"/>
                  </a:endParaRPr>
                </a:p>
              </p:txBody>
            </p:sp>
            <p:cxnSp>
              <p:nvCxnSpPr>
                <p:cNvPr id="368" name="직선 연결선 102"/>
                <p:cNvCxnSpPr>
                  <a:stCxn id="366" idx="3"/>
                  <a:endCxn id="364" idx="1"/>
                </p:cNvCxnSpPr>
                <p:nvPr/>
              </p:nvCxnSpPr>
              <p:spPr>
                <a:xfrm>
                  <a:off x="2298100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69" name="직선 연결선 103"/>
                <p:cNvCxnSpPr>
                  <a:stCxn id="364" idx="3"/>
                  <a:endCxn id="362" idx="1"/>
                </p:cNvCxnSpPr>
                <p:nvPr/>
              </p:nvCxnSpPr>
              <p:spPr>
                <a:xfrm>
                  <a:off x="2552011" y="2607444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0" name="직선 연결선 104"/>
                <p:cNvCxnSpPr>
                  <a:stCxn id="362" idx="3"/>
                  <a:endCxn id="358" idx="1"/>
                </p:cNvCxnSpPr>
                <p:nvPr/>
              </p:nvCxnSpPr>
              <p:spPr>
                <a:xfrm>
                  <a:off x="2805922" y="2607444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1" name="직선 연결선 105"/>
                <p:cNvCxnSpPr>
                  <a:stCxn id="367" idx="3"/>
                  <a:endCxn id="365" idx="1"/>
                </p:cNvCxnSpPr>
                <p:nvPr/>
              </p:nvCxnSpPr>
              <p:spPr>
                <a:xfrm>
                  <a:off x="2298100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2" name="직선 연결선 106"/>
                <p:cNvCxnSpPr>
                  <a:stCxn id="365" idx="3"/>
                  <a:endCxn id="363" idx="1"/>
                </p:cNvCxnSpPr>
                <p:nvPr/>
              </p:nvCxnSpPr>
              <p:spPr>
                <a:xfrm>
                  <a:off x="2552011" y="3098428"/>
                  <a:ext cx="1098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  <p:cxnSp>
              <p:nvCxnSpPr>
                <p:cNvPr id="373" name="직선 연결선 107"/>
                <p:cNvCxnSpPr>
                  <a:stCxn id="363" idx="3"/>
                  <a:endCxn id="359" idx="1"/>
                </p:cNvCxnSpPr>
                <p:nvPr/>
              </p:nvCxnSpPr>
              <p:spPr>
                <a:xfrm>
                  <a:off x="2805922" y="3098428"/>
                  <a:ext cx="109894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60BD68">
                      <a:shade val="95000"/>
                      <a:satMod val="105000"/>
                    </a:srgbClr>
                  </a:solidFill>
                  <a:prstDash val="solid"/>
                </a:ln>
                <a:effectLst/>
              </p:spPr>
            </p:cxnSp>
          </p:grpSp>
        </p:grpSp>
        <p:sp>
          <p:nvSpPr>
            <p:cNvPr id="351" name="TextBox 350"/>
            <p:cNvSpPr txBox="1"/>
            <p:nvPr/>
          </p:nvSpPr>
          <p:spPr>
            <a:xfrm>
              <a:off x="502815" y="1340768"/>
              <a:ext cx="1548822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DDR3-OoO</a:t>
              </a:r>
              <a:endParaRPr kumimoji="0" lang="ko-KR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</p:grpSp>
      <p:grpSp>
        <p:nvGrpSpPr>
          <p:cNvPr id="432" name="그룹 10"/>
          <p:cNvGrpSpPr/>
          <p:nvPr/>
        </p:nvGrpSpPr>
        <p:grpSpPr>
          <a:xfrm>
            <a:off x="6908164" y="1140133"/>
            <a:ext cx="1929433" cy="3923809"/>
            <a:chOff x="6908164" y="1340768"/>
            <a:chExt cx="1929433" cy="3923809"/>
          </a:xfrm>
        </p:grpSpPr>
        <p:sp>
          <p:nvSpPr>
            <p:cNvPr id="433" name="TextBox 432"/>
            <p:cNvSpPr txBox="1"/>
            <p:nvPr/>
          </p:nvSpPr>
          <p:spPr>
            <a:xfrm>
              <a:off x="6970848" y="1340768"/>
              <a:ext cx="1663286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Tesseract</a:t>
              </a:r>
              <a:endParaRPr kumimoji="0" lang="ko-KR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  <p:grpSp>
          <p:nvGrpSpPr>
            <p:cNvPr id="434" name="그룹 629"/>
            <p:cNvGrpSpPr/>
            <p:nvPr/>
          </p:nvGrpSpPr>
          <p:grpSpPr>
            <a:xfrm>
              <a:off x="6908164" y="3500504"/>
              <a:ext cx="1788652" cy="1764073"/>
              <a:chOff x="7081194" y="3140968"/>
              <a:chExt cx="1788652" cy="1764073"/>
            </a:xfrm>
          </p:grpSpPr>
          <p:sp>
            <p:nvSpPr>
              <p:cNvPr id="439" name="직사각형 531"/>
              <p:cNvSpPr/>
              <p:nvPr/>
            </p:nvSpPr>
            <p:spPr>
              <a:xfrm rot="16200000">
                <a:off x="7081798" y="459843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0" name="직사각형 532"/>
              <p:cNvSpPr/>
              <p:nvPr/>
            </p:nvSpPr>
            <p:spPr>
              <a:xfrm rot="16200000">
                <a:off x="7573900" y="459843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1" name="직사각형 539"/>
              <p:cNvSpPr/>
              <p:nvPr/>
            </p:nvSpPr>
            <p:spPr>
              <a:xfrm rot="16200000">
                <a:off x="7081799" y="411175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2" name="직사각형 540"/>
              <p:cNvSpPr/>
              <p:nvPr/>
            </p:nvSpPr>
            <p:spPr>
              <a:xfrm rot="16200000">
                <a:off x="7573901" y="411175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3" name="직사각형 541"/>
              <p:cNvSpPr/>
              <p:nvPr/>
            </p:nvSpPr>
            <p:spPr>
              <a:xfrm rot="16200000">
                <a:off x="8071139" y="459843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4" name="직사각형 542"/>
              <p:cNvSpPr/>
              <p:nvPr/>
            </p:nvSpPr>
            <p:spPr>
              <a:xfrm rot="16200000">
                <a:off x="8563241" y="4598437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5" name="직사각형 543"/>
              <p:cNvSpPr/>
              <p:nvPr/>
            </p:nvSpPr>
            <p:spPr>
              <a:xfrm rot="16200000">
                <a:off x="8071140" y="411175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6" name="직사각형 544"/>
              <p:cNvSpPr/>
              <p:nvPr/>
            </p:nvSpPr>
            <p:spPr>
              <a:xfrm rot="16200000">
                <a:off x="8563242" y="4111757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7" name="직사각형 547"/>
              <p:cNvSpPr/>
              <p:nvPr/>
            </p:nvSpPr>
            <p:spPr>
              <a:xfrm rot="16200000">
                <a:off x="7081799" y="3627044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8" name="직사각형 548"/>
              <p:cNvSpPr/>
              <p:nvPr/>
            </p:nvSpPr>
            <p:spPr>
              <a:xfrm rot="16200000">
                <a:off x="7573901" y="362704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49" name="직사각형 549"/>
              <p:cNvSpPr/>
              <p:nvPr/>
            </p:nvSpPr>
            <p:spPr>
              <a:xfrm rot="16200000">
                <a:off x="7081800" y="3140364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50" name="직사각형 550"/>
              <p:cNvSpPr/>
              <p:nvPr/>
            </p:nvSpPr>
            <p:spPr>
              <a:xfrm rot="16200000">
                <a:off x="7573902" y="314036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51" name="직사각형 551"/>
              <p:cNvSpPr/>
              <p:nvPr/>
            </p:nvSpPr>
            <p:spPr>
              <a:xfrm rot="16200000">
                <a:off x="8071140" y="362704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52" name="직사각형 552"/>
              <p:cNvSpPr/>
              <p:nvPr/>
            </p:nvSpPr>
            <p:spPr>
              <a:xfrm rot="16200000">
                <a:off x="8563242" y="362704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53" name="직사각형 553"/>
              <p:cNvSpPr/>
              <p:nvPr/>
            </p:nvSpPr>
            <p:spPr>
              <a:xfrm rot="16200000">
                <a:off x="8071141" y="3140365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sp>
            <p:nvSpPr>
              <p:cNvPr id="454" name="직사각형 554"/>
              <p:cNvSpPr/>
              <p:nvPr/>
            </p:nvSpPr>
            <p:spPr>
              <a:xfrm rot="16200000">
                <a:off x="8563243" y="3140366"/>
                <a:ext cx="306000" cy="307207"/>
              </a:xfrm>
              <a:prstGeom prst="rect">
                <a:avLst/>
              </a:prstGeom>
              <a:gradFill rotWithShape="1">
                <a:gsLst>
                  <a:gs pos="0">
                    <a:srgbClr val="307D99">
                      <a:tint val="50000"/>
                      <a:satMod val="300000"/>
                    </a:srgbClr>
                  </a:gs>
                  <a:gs pos="35000">
                    <a:srgbClr val="307D99">
                      <a:tint val="37000"/>
                      <a:satMod val="300000"/>
                    </a:srgbClr>
                  </a:gs>
                  <a:gs pos="100000">
                    <a:srgbClr val="307D99">
                      <a:tint val="15000"/>
                      <a:satMod val="350000"/>
                    </a:srgbClr>
                  </a:gs>
                </a:gsLst>
                <a:lin ang="16200000" scaled="1"/>
              </a:gradFill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</a:ln>
              <a:effectLst>
                <a:outerShdw blurRad="40000" dist="200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  <p:cxnSp>
            <p:nvCxnSpPr>
              <p:cNvPr id="455" name="직선 화살표 연결선 558"/>
              <p:cNvCxnSpPr>
                <a:stCxn id="449" idx="1"/>
                <a:endCxn id="447" idx="3"/>
              </p:cNvCxnSpPr>
              <p:nvPr/>
            </p:nvCxnSpPr>
            <p:spPr>
              <a:xfrm flipH="1">
                <a:off x="7234800" y="3446968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6" name="직선 화살표 연결선 559"/>
              <p:cNvCxnSpPr>
                <a:stCxn id="447" idx="1"/>
                <a:endCxn id="441" idx="3"/>
              </p:cNvCxnSpPr>
              <p:nvPr/>
            </p:nvCxnSpPr>
            <p:spPr>
              <a:xfrm>
                <a:off x="7234800" y="3933648"/>
                <a:ext cx="0" cy="17871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7" name="직선 화살표 연결선 562"/>
              <p:cNvCxnSpPr>
                <a:stCxn id="441" idx="1"/>
                <a:endCxn id="439" idx="3"/>
              </p:cNvCxnSpPr>
              <p:nvPr/>
            </p:nvCxnSpPr>
            <p:spPr>
              <a:xfrm flipH="1">
                <a:off x="7234799" y="4418359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8" name="직선 화살표 연결선 565"/>
              <p:cNvCxnSpPr>
                <a:stCxn id="449" idx="2"/>
                <a:endCxn id="450" idx="0"/>
              </p:cNvCxnSpPr>
              <p:nvPr/>
            </p:nvCxnSpPr>
            <p:spPr>
              <a:xfrm>
                <a:off x="7388404" y="3293968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59" name="직선 화살표 연결선 568"/>
              <p:cNvCxnSpPr>
                <a:stCxn id="450" idx="2"/>
                <a:endCxn id="453" idx="0"/>
              </p:cNvCxnSpPr>
              <p:nvPr/>
            </p:nvCxnSpPr>
            <p:spPr>
              <a:xfrm>
                <a:off x="7880506" y="3293969"/>
                <a:ext cx="190032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0" name="직선 화살표 연결선 571"/>
              <p:cNvCxnSpPr>
                <a:stCxn id="450" idx="1"/>
                <a:endCxn id="448" idx="3"/>
              </p:cNvCxnSpPr>
              <p:nvPr/>
            </p:nvCxnSpPr>
            <p:spPr>
              <a:xfrm flipH="1">
                <a:off x="7726902" y="3446969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1" name="직선 화살표 연결선 574"/>
              <p:cNvCxnSpPr>
                <a:stCxn id="447" idx="2"/>
                <a:endCxn id="448" idx="0"/>
              </p:cNvCxnSpPr>
              <p:nvPr/>
            </p:nvCxnSpPr>
            <p:spPr>
              <a:xfrm>
                <a:off x="7388403" y="3780648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2" name="직선 화살표 연결선 577"/>
              <p:cNvCxnSpPr>
                <a:stCxn id="442" idx="0"/>
                <a:endCxn id="441" idx="2"/>
              </p:cNvCxnSpPr>
              <p:nvPr/>
            </p:nvCxnSpPr>
            <p:spPr>
              <a:xfrm flipH="1" flipV="1">
                <a:off x="7388403" y="426535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3" name="직선 화살표 연결선 580"/>
              <p:cNvCxnSpPr>
                <a:stCxn id="439" idx="2"/>
                <a:endCxn id="440" idx="0"/>
              </p:cNvCxnSpPr>
              <p:nvPr/>
            </p:nvCxnSpPr>
            <p:spPr>
              <a:xfrm>
                <a:off x="7388402" y="475203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4" name="직선 화살표 연결선 583"/>
              <p:cNvCxnSpPr>
                <a:stCxn id="442" idx="1"/>
                <a:endCxn id="440" idx="3"/>
              </p:cNvCxnSpPr>
              <p:nvPr/>
            </p:nvCxnSpPr>
            <p:spPr>
              <a:xfrm flipH="1">
                <a:off x="7726901" y="4418360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5" name="직선 화살표 연결선 586"/>
              <p:cNvCxnSpPr>
                <a:stCxn id="443" idx="0"/>
                <a:endCxn id="440" idx="2"/>
              </p:cNvCxnSpPr>
              <p:nvPr/>
            </p:nvCxnSpPr>
            <p:spPr>
              <a:xfrm flipH="1">
                <a:off x="7880504" y="4752040"/>
                <a:ext cx="190032" cy="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6" name="직선 화살표 연결선 589"/>
              <p:cNvCxnSpPr>
                <a:stCxn id="443" idx="2"/>
                <a:endCxn id="444" idx="0"/>
              </p:cNvCxnSpPr>
              <p:nvPr/>
            </p:nvCxnSpPr>
            <p:spPr>
              <a:xfrm>
                <a:off x="8377743" y="4752040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7" name="직선 화살표 연결선 592"/>
              <p:cNvCxnSpPr>
                <a:stCxn id="443" idx="3"/>
                <a:endCxn id="445" idx="1"/>
              </p:cNvCxnSpPr>
              <p:nvPr/>
            </p:nvCxnSpPr>
            <p:spPr>
              <a:xfrm flipV="1">
                <a:off x="8224140" y="4418360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8" name="직선 화살표 연결선 595"/>
              <p:cNvCxnSpPr>
                <a:stCxn id="444" idx="3"/>
                <a:endCxn id="446" idx="1"/>
              </p:cNvCxnSpPr>
              <p:nvPr/>
            </p:nvCxnSpPr>
            <p:spPr>
              <a:xfrm flipV="1">
                <a:off x="8716242" y="4418361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69" name="직선 화살표 연결선 598"/>
              <p:cNvCxnSpPr>
                <a:stCxn id="445" idx="2"/>
                <a:endCxn id="446" idx="0"/>
              </p:cNvCxnSpPr>
              <p:nvPr/>
            </p:nvCxnSpPr>
            <p:spPr>
              <a:xfrm>
                <a:off x="8377744" y="4265360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0" name="직선 화살표 연결선 601"/>
              <p:cNvCxnSpPr>
                <a:stCxn id="446" idx="3"/>
                <a:endCxn id="452" idx="1"/>
              </p:cNvCxnSpPr>
              <p:nvPr/>
            </p:nvCxnSpPr>
            <p:spPr>
              <a:xfrm flipV="1">
                <a:off x="8716243" y="3933650"/>
                <a:ext cx="0" cy="17871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1" name="직선 화살표 연결선 604"/>
              <p:cNvCxnSpPr>
                <a:stCxn id="452" idx="3"/>
                <a:endCxn id="454" idx="1"/>
              </p:cNvCxnSpPr>
              <p:nvPr/>
            </p:nvCxnSpPr>
            <p:spPr>
              <a:xfrm flipV="1">
                <a:off x="8716243" y="3446970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2" name="직선 화살표 연결선 607"/>
              <p:cNvCxnSpPr>
                <a:stCxn id="452" idx="0"/>
                <a:endCxn id="451" idx="2"/>
              </p:cNvCxnSpPr>
              <p:nvPr/>
            </p:nvCxnSpPr>
            <p:spPr>
              <a:xfrm flipH="1" flipV="1">
                <a:off x="8377744" y="378064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3" name="직선 화살표 연결선 610"/>
              <p:cNvCxnSpPr>
                <a:stCxn id="454" idx="0"/>
                <a:endCxn id="453" idx="2"/>
              </p:cNvCxnSpPr>
              <p:nvPr/>
            </p:nvCxnSpPr>
            <p:spPr>
              <a:xfrm flipH="1" flipV="1">
                <a:off x="8377745" y="3293969"/>
                <a:ext cx="184895" cy="1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4" name="직선 화살표 연결선 613"/>
              <p:cNvCxnSpPr>
                <a:stCxn id="453" idx="1"/>
                <a:endCxn id="451" idx="3"/>
              </p:cNvCxnSpPr>
              <p:nvPr/>
            </p:nvCxnSpPr>
            <p:spPr>
              <a:xfrm flipH="1">
                <a:off x="8224141" y="3446969"/>
                <a:ext cx="1" cy="180680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5" name="직선 화살표 연결선 616"/>
              <p:cNvCxnSpPr/>
              <p:nvPr/>
            </p:nvCxnSpPr>
            <p:spPr>
              <a:xfrm flipH="1">
                <a:off x="7885690" y="3936816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6" name="직선 화살표 연결선 620"/>
              <p:cNvCxnSpPr/>
              <p:nvPr/>
            </p:nvCxnSpPr>
            <p:spPr>
              <a:xfrm>
                <a:off x="7885690" y="3936816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7" name="직선 화살표 연결선 621"/>
              <p:cNvCxnSpPr/>
              <p:nvPr/>
            </p:nvCxnSpPr>
            <p:spPr>
              <a:xfrm flipH="1">
                <a:off x="7387565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8" name="직선 화살표 연결선 622"/>
              <p:cNvCxnSpPr/>
              <p:nvPr/>
            </p:nvCxnSpPr>
            <p:spPr>
              <a:xfrm>
                <a:off x="7387565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79" name="직선 화살표 연결선 623"/>
              <p:cNvCxnSpPr/>
              <p:nvPr/>
            </p:nvCxnSpPr>
            <p:spPr>
              <a:xfrm flipH="1">
                <a:off x="8382881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0" name="직선 화살표 연결선 624"/>
              <p:cNvCxnSpPr/>
              <p:nvPr/>
            </p:nvCxnSpPr>
            <p:spPr>
              <a:xfrm>
                <a:off x="8382881" y="3452218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1" name="직선 화살표 연결선 625"/>
              <p:cNvCxnSpPr/>
              <p:nvPr/>
            </p:nvCxnSpPr>
            <p:spPr>
              <a:xfrm flipH="1">
                <a:off x="8382881" y="441835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2" name="직선 화살표 연결선 626"/>
              <p:cNvCxnSpPr/>
              <p:nvPr/>
            </p:nvCxnSpPr>
            <p:spPr>
              <a:xfrm>
                <a:off x="8382881" y="441835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3" name="직선 화살표 연결선 627"/>
              <p:cNvCxnSpPr/>
              <p:nvPr/>
            </p:nvCxnSpPr>
            <p:spPr>
              <a:xfrm flipH="1">
                <a:off x="7390970" y="442262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484" name="직선 화살표 연결선 628"/>
              <p:cNvCxnSpPr/>
              <p:nvPr/>
            </p:nvCxnSpPr>
            <p:spPr>
              <a:xfrm>
                <a:off x="7390970" y="4422624"/>
                <a:ext cx="184894" cy="17444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307D99">
                    <a:shade val="95000"/>
                    <a:satMod val="105000"/>
                  </a:srgbClr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sp>
          <p:nvSpPr>
            <p:cNvPr id="435" name="직사각형 647"/>
            <p:cNvSpPr/>
            <p:nvPr/>
          </p:nvSpPr>
          <p:spPr>
            <a:xfrm>
              <a:off x="7861251" y="2276872"/>
              <a:ext cx="976346" cy="976344"/>
            </a:xfrm>
            <a:prstGeom prst="rect">
              <a:avLst/>
            </a:prstGeom>
            <a:gradFill rotWithShape="1">
              <a:gsLst>
                <a:gs pos="0">
                  <a:srgbClr val="307D99">
                    <a:tint val="50000"/>
                    <a:satMod val="300000"/>
                  </a:srgbClr>
                </a:gs>
                <a:gs pos="35000">
                  <a:srgbClr val="307D99">
                    <a:tint val="37000"/>
                    <a:satMod val="300000"/>
                  </a:srgbClr>
                </a:gs>
                <a:gs pos="100000">
                  <a:srgbClr val="307D99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6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rPr>
                <a:t>32 Tesseract Cores</a:t>
              </a:r>
              <a:endParaRPr kumimoji="0" lang="ko-KR" alt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나눔고딕"/>
                <a:cs typeface="+mn-cs"/>
              </a:endParaRPr>
            </a:p>
          </p:txBody>
        </p:sp>
        <p:cxnSp>
          <p:nvCxnSpPr>
            <p:cNvPr id="436" name="직선 연결선 649"/>
            <p:cNvCxnSpPr/>
            <p:nvPr/>
          </p:nvCxnSpPr>
          <p:spPr>
            <a:xfrm flipH="1" flipV="1">
              <a:off x="7861251" y="3253216"/>
              <a:ext cx="36254" cy="247287"/>
            </a:xfrm>
            <a:prstGeom prst="line">
              <a:avLst/>
            </a:prstGeom>
            <a:noFill/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dash"/>
            </a:ln>
            <a:effectLst/>
          </p:spPr>
        </p:cxnSp>
        <p:cxnSp>
          <p:nvCxnSpPr>
            <p:cNvPr id="437" name="직선 연결선 650"/>
            <p:cNvCxnSpPr/>
            <p:nvPr/>
          </p:nvCxnSpPr>
          <p:spPr>
            <a:xfrm flipV="1">
              <a:off x="8204713" y="3253216"/>
              <a:ext cx="632884" cy="249258"/>
            </a:xfrm>
            <a:prstGeom prst="line">
              <a:avLst/>
            </a:prstGeom>
            <a:noFill/>
            <a:ln w="9525" cap="flat" cmpd="sng" algn="ctr">
              <a:solidFill>
                <a:srgbClr val="307D99">
                  <a:shade val="95000"/>
                  <a:satMod val="105000"/>
                </a:srgbClr>
              </a:solidFill>
              <a:prstDash val="dash"/>
            </a:ln>
            <a:effectLst/>
          </p:spPr>
        </p:cxnSp>
      </p:grpSp>
      <p:sp>
        <p:nvSpPr>
          <p:cNvPr id="244" name="TextBox 243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Ahn+, “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A Scalable Processing-in-Memory Accelerator for Parallel Graph Processing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” ISCA 2015.</a:t>
            </a:r>
          </a:p>
        </p:txBody>
      </p:sp>
    </p:spTree>
    <p:extLst>
      <p:ext uri="{BB962C8B-B14F-4D97-AF65-F5344CB8AC3E}">
        <p14:creationId xmlns:p14="http://schemas.microsoft.com/office/powerpoint/2010/main" val="26524298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/>
              <a:t>In-Memory DNA Sequence Analysis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2736"/>
            <a:ext cx="8807896" cy="4876800"/>
          </a:xfrm>
        </p:spPr>
        <p:txBody>
          <a:bodyPr/>
          <a:lstStyle/>
          <a:p>
            <a:r>
              <a:rPr lang="en-US" sz="1900" dirty="0" err="1"/>
              <a:t>Jeremie</a:t>
            </a:r>
            <a:r>
              <a:rPr lang="en-US" sz="1900" dirty="0"/>
              <a:t> S. Kim, </a:t>
            </a:r>
            <a:r>
              <a:rPr lang="en-US" sz="1900" dirty="0" err="1"/>
              <a:t>Damla</a:t>
            </a:r>
            <a:r>
              <a:rPr lang="en-US" sz="1900" dirty="0"/>
              <a:t> </a:t>
            </a:r>
            <a:r>
              <a:rPr lang="en-US" sz="1900" dirty="0" err="1"/>
              <a:t>Senol</a:t>
            </a:r>
            <a:r>
              <a:rPr lang="en-US" sz="1900" dirty="0"/>
              <a:t> Cali, </a:t>
            </a:r>
            <a:r>
              <a:rPr lang="en-US" sz="1900" dirty="0" err="1"/>
              <a:t>Hongyi</a:t>
            </a:r>
            <a:r>
              <a:rPr lang="en-US" sz="1900" dirty="0"/>
              <a:t> Xin, </a:t>
            </a:r>
            <a:r>
              <a:rPr lang="en-US" sz="1900" dirty="0" err="1"/>
              <a:t>Donghyuk</a:t>
            </a:r>
            <a:r>
              <a:rPr lang="en-US" sz="1900" dirty="0"/>
              <a:t> Lee, Saugata Ghose, Mohammed </a:t>
            </a:r>
            <a:r>
              <a:rPr lang="en-US" sz="1900" dirty="0" err="1"/>
              <a:t>Alser</a:t>
            </a:r>
            <a:r>
              <a:rPr lang="en-US" sz="1900" dirty="0"/>
              <a:t>, Hasan Hassan, </a:t>
            </a:r>
            <a:r>
              <a:rPr lang="en-US" sz="1900" dirty="0" err="1"/>
              <a:t>Oguz</a:t>
            </a:r>
            <a:r>
              <a:rPr lang="en-US" sz="1900" dirty="0"/>
              <a:t> </a:t>
            </a:r>
            <a:r>
              <a:rPr lang="en-US" sz="1900" dirty="0" err="1"/>
              <a:t>Ergin</a:t>
            </a:r>
            <a:r>
              <a:rPr lang="en-US" sz="1900" dirty="0"/>
              <a:t>, Can Alkan, Onur Mutlu,</a:t>
            </a:r>
            <a:br>
              <a:rPr lang="en-US" sz="1900" dirty="0"/>
            </a:br>
            <a:r>
              <a:rPr lang="en-US" sz="1900" b="1" dirty="0"/>
              <a:t>"GRIM-Filter: Fast Seed Location Filtering in DNA Read Mapping Using Processing-in-Memory Technologies"</a:t>
            </a:r>
            <a:br>
              <a:rPr lang="en-US" sz="1900" dirty="0"/>
            </a:br>
            <a:r>
              <a:rPr lang="en-US" sz="1900" i="1" dirty="0"/>
              <a:t>to appear in </a:t>
            </a:r>
            <a:r>
              <a:rPr lang="en-US" sz="1900" b="1" i="1" dirty="0">
                <a:hlinkClick r:id="rId2"/>
              </a:rPr>
              <a:t>BMC Genomics</a:t>
            </a:r>
            <a:r>
              <a:rPr lang="en-US" sz="1900" dirty="0"/>
              <a:t>, 2018. </a:t>
            </a:r>
            <a:br>
              <a:rPr lang="en-US" sz="1900" dirty="0"/>
            </a:br>
            <a:r>
              <a:rPr lang="en-US" sz="1900" i="1" dirty="0"/>
              <a:t>to also appear in</a:t>
            </a:r>
            <a:r>
              <a:rPr lang="en-US" sz="1900" dirty="0"/>
              <a:t> </a:t>
            </a:r>
            <a:r>
              <a:rPr lang="en-US" sz="1900" i="1" dirty="0"/>
              <a:t>Proceedings of the </a:t>
            </a:r>
            <a:r>
              <a:rPr lang="en-US" sz="1900" i="1" dirty="0">
                <a:hlinkClick r:id="rId3"/>
              </a:rPr>
              <a:t>16th Asia Pacific Bioinformatics Conference</a:t>
            </a:r>
            <a:r>
              <a:rPr lang="en-US" sz="1900" i="1" dirty="0"/>
              <a:t> (</a:t>
            </a:r>
            <a:r>
              <a:rPr lang="en-US" sz="1900" b="1" i="1" dirty="0"/>
              <a:t>APBC</a:t>
            </a:r>
            <a:r>
              <a:rPr lang="en-US" sz="1900" i="1" dirty="0"/>
              <a:t>)</a:t>
            </a:r>
            <a:r>
              <a:rPr lang="en-US" sz="1900" dirty="0"/>
              <a:t>, Yokohama, Japan, January 2018. </a:t>
            </a:r>
            <a:br>
              <a:rPr lang="en-US" sz="1900" dirty="0"/>
            </a:br>
            <a:r>
              <a:rPr lang="en-US" sz="1900" dirty="0">
                <a:hlinkClick r:id="rId4"/>
              </a:rPr>
              <a:t>arxiv.org Version (pdf)</a:t>
            </a:r>
            <a:endParaRPr lang="en-US" sz="1900" dirty="0"/>
          </a:p>
          <a:p>
            <a:endParaRPr lang="en-US" sz="2000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939685"/>
            <a:ext cx="9144000" cy="2441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1909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Tesseract</a:t>
            </a:r>
            <a:r>
              <a:rPr lang="en-US" dirty="0"/>
              <a:t> Graph Processing Performance</a:t>
            </a:r>
          </a:p>
        </p:txBody>
      </p:sp>
      <p:graphicFrame>
        <p:nvGraphicFramePr>
          <p:cNvPr id="6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3412305" y="1052736"/>
            <a:ext cx="5320236" cy="461665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&gt;13X Performance Improvement</a:t>
            </a:r>
            <a:endParaRPr kumimoji="0" lang="ko-KR" alt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Ahn+, “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A Scalable Processing-in-Memory Accelerator for Parallel Graph Processing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” ISCA 2015.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91680" y="1628800"/>
            <a:ext cx="38545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On five graph processing algorithms</a:t>
            </a:r>
          </a:p>
        </p:txBody>
      </p:sp>
    </p:spTree>
    <p:extLst>
      <p:ext uri="{BB962C8B-B14F-4D97-AF65-F5344CB8AC3E}">
        <p14:creationId xmlns:p14="http://schemas.microsoft.com/office/powerpoint/2010/main" val="2715439357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Tesseract</a:t>
            </a:r>
            <a:r>
              <a:rPr lang="en-US" dirty="0"/>
              <a:t> Graph Processing Performance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aphicFrame>
        <p:nvGraphicFramePr>
          <p:cNvPr id="6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ysClr val="windowText" lastClr="000000">
              <a:alpha val="6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sp>
        <p:nvSpPr>
          <p:cNvPr id="10" name="직사각형 3"/>
          <p:cNvSpPr/>
          <p:nvPr/>
        </p:nvSpPr>
        <p:spPr>
          <a:xfrm>
            <a:off x="655565" y="1052736"/>
            <a:ext cx="7832870" cy="4752528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나눔고딕"/>
              <a:cs typeface="+mn-cs"/>
            </a:endParaRPr>
          </a:p>
        </p:txBody>
      </p:sp>
      <p:graphicFrame>
        <p:nvGraphicFramePr>
          <p:cNvPr id="11" name="내용 개체 틀 5"/>
          <p:cNvGraphicFramePr>
            <a:graphicFrameLocks/>
          </p:cNvGraphicFramePr>
          <p:nvPr>
            <p:extLst/>
          </p:nvPr>
        </p:nvGraphicFramePr>
        <p:xfrm>
          <a:off x="873703" y="1196752"/>
          <a:ext cx="7396594" cy="44644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925850253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Effect of Bandwidth &amp; Programming Model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graphicFrame>
        <p:nvGraphicFramePr>
          <p:cNvPr id="22" name="내용 개체 틀 5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700808"/>
          <a:ext cx="8229600" cy="46079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3" name="그룹 16"/>
          <p:cNvGrpSpPr/>
          <p:nvPr/>
        </p:nvGrpSpPr>
        <p:grpSpPr>
          <a:xfrm>
            <a:off x="1619672" y="1331476"/>
            <a:ext cx="6799895" cy="369332"/>
            <a:chOff x="1403648" y="1121713"/>
            <a:chExt cx="6799895" cy="369332"/>
          </a:xfrm>
        </p:grpSpPr>
        <p:grpSp>
          <p:nvGrpSpPr>
            <p:cNvPr id="24" name="그룹 14"/>
            <p:cNvGrpSpPr/>
            <p:nvPr/>
          </p:nvGrpSpPr>
          <p:grpSpPr>
            <a:xfrm>
              <a:off x="1403648" y="1121713"/>
              <a:ext cx="3460399" cy="369332"/>
              <a:chOff x="1403648" y="1121713"/>
              <a:chExt cx="3460399" cy="369332"/>
            </a:xfrm>
          </p:grpSpPr>
          <p:sp>
            <p:nvSpPr>
              <p:cNvPr id="28" name="TextBox 27"/>
              <p:cNvSpPr txBox="1"/>
              <p:nvPr/>
            </p:nvSpPr>
            <p:spPr>
              <a:xfrm>
                <a:off x="1708458" y="1121713"/>
                <a:ext cx="3155589" cy="36933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none" lIns="144000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rPr>
                  <a:t>HMC-MC Bandwidth (640GB/s)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endParaRPr>
              </a:p>
            </p:txBody>
          </p:sp>
          <p:sp>
            <p:nvSpPr>
              <p:cNvPr id="29" name="직사각형 6"/>
              <p:cNvSpPr/>
              <p:nvPr/>
            </p:nvSpPr>
            <p:spPr>
              <a:xfrm>
                <a:off x="1403648" y="1218344"/>
                <a:ext cx="288032" cy="209626"/>
              </a:xfrm>
              <a:prstGeom prst="rect">
                <a:avLst/>
              </a:prstGeom>
              <a:solidFill>
                <a:srgbClr val="5DA5DA"/>
              </a:solidFill>
              <a:ln w="12700" cap="flat" cmpd="sng" algn="ctr">
                <a:solidFill>
                  <a:srgbClr val="5DA5DA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</p:grpSp>
        <p:grpSp>
          <p:nvGrpSpPr>
            <p:cNvPr id="25" name="그룹 13"/>
            <p:cNvGrpSpPr/>
            <p:nvPr/>
          </p:nvGrpSpPr>
          <p:grpSpPr>
            <a:xfrm>
              <a:off x="5004048" y="1121713"/>
              <a:ext cx="3199495" cy="369332"/>
              <a:chOff x="1403648" y="1501413"/>
              <a:chExt cx="3199495" cy="369332"/>
            </a:xfrm>
          </p:grpSpPr>
          <p:sp>
            <p:nvSpPr>
              <p:cNvPr id="26" name="TextBox 25"/>
              <p:cNvSpPr txBox="1"/>
              <p:nvPr/>
            </p:nvSpPr>
            <p:spPr>
              <a:xfrm>
                <a:off x="1708458" y="1501413"/>
                <a:ext cx="2894685" cy="36933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none" lIns="144000" rtlCol="0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ahoma"/>
                    <a:ea typeface=""/>
                    <a:cs typeface="+mn-cs"/>
                  </a:rPr>
                  <a:t>Tesseract Bandwidth (8TB/s)</a:t>
                </a:r>
                <a:endParaRPr kumimoji="0" lang="ko-K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endParaRPr>
              </a:p>
            </p:txBody>
          </p:sp>
          <p:sp>
            <p:nvSpPr>
              <p:cNvPr id="27" name="직사각형 15"/>
              <p:cNvSpPr/>
              <p:nvPr/>
            </p:nvSpPr>
            <p:spPr>
              <a:xfrm>
                <a:off x="1403648" y="1595849"/>
                <a:ext cx="288032" cy="209626"/>
              </a:xfrm>
              <a:prstGeom prst="rect">
                <a:avLst/>
              </a:prstGeom>
              <a:solidFill>
                <a:srgbClr val="60BD68"/>
              </a:solidFill>
              <a:ln w="12700" cap="flat" cmpd="sng" algn="ctr">
                <a:solidFill>
                  <a:srgbClr val="60BD68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나눔고딕"/>
                  <a:cs typeface="+mn-cs"/>
                </a:endParaRPr>
              </a:p>
            </p:txBody>
          </p:sp>
        </p:grpSp>
      </p:grpSp>
      <p:grpSp>
        <p:nvGrpSpPr>
          <p:cNvPr id="30" name="그룹 28"/>
          <p:cNvGrpSpPr/>
          <p:nvPr/>
        </p:nvGrpSpPr>
        <p:grpSpPr>
          <a:xfrm>
            <a:off x="1736523" y="4297918"/>
            <a:ext cx="1795242" cy="621215"/>
            <a:chOff x="1736523" y="4297918"/>
            <a:chExt cx="1795242" cy="621215"/>
          </a:xfrm>
        </p:grpSpPr>
        <p:cxnSp>
          <p:nvCxnSpPr>
            <p:cNvPr id="31" name="직선 화살표 연결선 4"/>
            <p:cNvCxnSpPr/>
            <p:nvPr/>
          </p:nvCxnSpPr>
          <p:spPr>
            <a:xfrm>
              <a:off x="2230039" y="4309533"/>
              <a:ext cx="0" cy="609600"/>
            </a:xfrm>
            <a:prstGeom prst="straightConnector1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  <a:headEnd type="stealth" w="lg" len="lg"/>
              <a:tailEnd type="stealth" w="lg" len="lg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32" name="직선 연결선 11"/>
            <p:cNvCxnSpPr/>
            <p:nvPr/>
          </p:nvCxnSpPr>
          <p:spPr>
            <a:xfrm flipH="1">
              <a:off x="1736523" y="4297918"/>
              <a:ext cx="1795242" cy="0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dash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33" name="TextBox 32"/>
            <p:cNvSpPr txBox="1"/>
            <p:nvPr/>
          </p:nvSpPr>
          <p:spPr>
            <a:xfrm>
              <a:off x="2247362" y="4429667"/>
              <a:ext cx="1202573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Bandwidth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</p:grpSp>
      <p:grpSp>
        <p:nvGrpSpPr>
          <p:cNvPr id="34" name="그룹 27"/>
          <p:cNvGrpSpPr/>
          <p:nvPr/>
        </p:nvGrpSpPr>
        <p:grpSpPr>
          <a:xfrm>
            <a:off x="2236572" y="2180697"/>
            <a:ext cx="4900828" cy="2086503"/>
            <a:chOff x="2236572" y="2180697"/>
            <a:chExt cx="4900828" cy="2086503"/>
          </a:xfrm>
        </p:grpSpPr>
        <p:cxnSp>
          <p:nvCxnSpPr>
            <p:cNvPr id="35" name="직선 연결선 20"/>
            <p:cNvCxnSpPr/>
            <p:nvPr/>
          </p:nvCxnSpPr>
          <p:spPr>
            <a:xfrm flipH="1">
              <a:off x="3530600" y="2180697"/>
              <a:ext cx="3606800" cy="0"/>
            </a:xfrm>
            <a:prstGeom prst="line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dash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cxnSp>
          <p:nvCxnSpPr>
            <p:cNvPr id="36" name="직선 화살표 연결선 21"/>
            <p:cNvCxnSpPr/>
            <p:nvPr/>
          </p:nvCxnSpPr>
          <p:spPr>
            <a:xfrm>
              <a:off x="4389778" y="2226733"/>
              <a:ext cx="0" cy="2040467"/>
            </a:xfrm>
            <a:prstGeom prst="straightConnector1">
              <a:avLst/>
            </a:prstGeom>
            <a:noFill/>
            <a:ln w="25400" cap="flat" cmpd="sng" algn="ctr">
              <a:solidFill>
                <a:sysClr val="windowText" lastClr="000000"/>
              </a:solidFill>
              <a:prstDash val="solid"/>
              <a:headEnd type="stealth" w="lg" len="lg"/>
              <a:tailEnd type="stealth" w="lg" len="lg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</p:cxnSp>
        <p:sp>
          <p:nvSpPr>
            <p:cNvPr id="37" name="TextBox 36"/>
            <p:cNvSpPr txBox="1"/>
            <p:nvPr/>
          </p:nvSpPr>
          <p:spPr>
            <a:xfrm>
              <a:off x="2236572" y="3062300"/>
              <a:ext cx="2111027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ahoma"/>
                  <a:ea typeface=""/>
                  <a:cs typeface="+mn-cs"/>
                </a:rPr>
                <a:t>Programming Model</a:t>
              </a: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6829648" y="5877272"/>
            <a:ext cx="1715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(No Prefetching)</a:t>
            </a:r>
            <a:endParaRPr kumimoji="0" lang="ko-KR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1443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504" y="152400"/>
            <a:ext cx="9036496" cy="1066800"/>
          </a:xfrm>
        </p:spPr>
        <p:txBody>
          <a:bodyPr/>
          <a:lstStyle/>
          <a:p>
            <a:r>
              <a:rPr lang="en-US" dirty="0"/>
              <a:t>Tesseract Graph Processing System Energy</a:t>
            </a:r>
          </a:p>
        </p:txBody>
      </p:sp>
      <p:graphicFrame>
        <p:nvGraphicFramePr>
          <p:cNvPr id="7" name="내용 개체 틀 11"/>
          <p:cNvGraphicFramePr>
            <a:graphicFrameLocks noGrp="1"/>
          </p:cNvGraphicFramePr>
          <p:nvPr>
            <p:ph idx="1"/>
            <p:extLst/>
          </p:nvPr>
        </p:nvGraphicFramePr>
        <p:xfrm>
          <a:off x="457200" y="1341438"/>
          <a:ext cx="8229600" cy="496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4750292" y="4848835"/>
            <a:ext cx="3754153" cy="461665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&gt; 8X Energy Reduction</a:t>
            </a:r>
            <a:endParaRPr kumimoji="0" lang="ko-KR" alt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/>
              <a:ea typeface="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24136" y="6453336"/>
            <a:ext cx="7740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Ahn+, “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A Scalable Processing-in-Memory Accelerator for Parallel Graph Processing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"/>
                <a:cs typeface="+mn-cs"/>
              </a:rPr>
              <a:t>” ISCA 2015.</a:t>
            </a:r>
          </a:p>
        </p:txBody>
      </p:sp>
    </p:spTree>
    <p:extLst>
      <p:ext uri="{BB962C8B-B14F-4D97-AF65-F5344CB8AC3E}">
        <p14:creationId xmlns:p14="http://schemas.microsoft.com/office/powerpoint/2010/main" val="3309597979"/>
      </p:ext>
    </p:extLst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Tesseract: Advantages &amp; Disadvantages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19200"/>
            <a:ext cx="8915400" cy="5029200"/>
          </a:xfrm>
        </p:spPr>
        <p:txBody>
          <a:bodyPr/>
          <a:lstStyle/>
          <a:p>
            <a:r>
              <a:rPr lang="en-US" dirty="0">
                <a:solidFill>
                  <a:srgbClr val="0000FF"/>
                </a:solidFill>
              </a:rPr>
              <a:t>Advantages</a:t>
            </a:r>
          </a:p>
          <a:p>
            <a:pPr marL="0" indent="0">
              <a:buNone/>
            </a:pPr>
            <a:r>
              <a:rPr lang="en-US" dirty="0"/>
              <a:t>   + Specialized graph processing accelerator using PIM</a:t>
            </a:r>
          </a:p>
          <a:p>
            <a:pPr marL="0" indent="0">
              <a:buNone/>
            </a:pPr>
            <a:r>
              <a:rPr lang="en-US" dirty="0"/>
              <a:t>   + Large system performance and energy benefits</a:t>
            </a:r>
          </a:p>
          <a:p>
            <a:pPr marL="0" indent="0">
              <a:buNone/>
            </a:pPr>
            <a:r>
              <a:rPr lang="en-US" dirty="0"/>
              <a:t>   + Takes advantage of 3D stacking for an important workload</a:t>
            </a:r>
          </a:p>
          <a:p>
            <a:pPr marL="0" indent="0">
              <a:buNone/>
            </a:pPr>
            <a:r>
              <a:rPr lang="en-US" dirty="0"/>
              <a:t> </a:t>
            </a:r>
          </a:p>
          <a:p>
            <a:r>
              <a:rPr lang="en-US" dirty="0">
                <a:solidFill>
                  <a:srgbClr val="0000FF"/>
                </a:solidFill>
              </a:rPr>
              <a:t>Disadvantages</a:t>
            </a:r>
            <a:endParaRPr lang="en-US" dirty="0"/>
          </a:p>
          <a:p>
            <a:pPr marL="0" indent="0">
              <a:buNone/>
            </a:pPr>
            <a:r>
              <a:rPr lang="en-US" dirty="0">
                <a:solidFill>
                  <a:srgbClr val="0000FF"/>
                </a:solidFill>
              </a:rPr>
              <a:t>    </a:t>
            </a:r>
            <a:r>
              <a:rPr lang="en-US" dirty="0"/>
              <a:t>- Changes a lot in the system</a:t>
            </a:r>
          </a:p>
          <a:p>
            <a:pPr marL="0" indent="0">
              <a:buNone/>
            </a:pPr>
            <a:r>
              <a:rPr lang="en-US" dirty="0"/>
              <a:t>	- New programming model</a:t>
            </a:r>
          </a:p>
          <a:p>
            <a:pPr marL="0" indent="0">
              <a:buNone/>
            </a:pPr>
            <a:r>
              <a:rPr lang="en-US" dirty="0"/>
              <a:t>	- Specialized Tesseract cores for graph processing</a:t>
            </a:r>
          </a:p>
          <a:p>
            <a:pPr marL="0" indent="0">
              <a:buNone/>
            </a:pPr>
            <a:r>
              <a:rPr lang="en-US" dirty="0"/>
              <a:t>    - Cost</a:t>
            </a:r>
          </a:p>
          <a:p>
            <a:pPr marL="0" indent="0">
              <a:buNone/>
            </a:pPr>
            <a:r>
              <a:rPr lang="en-US" dirty="0"/>
              <a:t>    - Scalability limited by off-chip links or graph partitioning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98242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on </a:t>
            </a:r>
            <a:r>
              <a:rPr lang="en-US" dirty="0" err="1"/>
              <a:t>Tesseract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00472"/>
            <a:ext cx="8610600" cy="4876800"/>
          </a:xfrm>
        </p:spPr>
        <p:txBody>
          <a:bodyPr/>
          <a:lstStyle/>
          <a:p>
            <a:r>
              <a:rPr lang="en-US" dirty="0" err="1"/>
              <a:t>Junwhan</a:t>
            </a:r>
            <a:r>
              <a:rPr lang="en-US" dirty="0"/>
              <a:t> </a:t>
            </a:r>
            <a:r>
              <a:rPr lang="en-US" dirty="0" err="1"/>
              <a:t>Ahn</a:t>
            </a:r>
            <a:r>
              <a:rPr lang="en-US" dirty="0"/>
              <a:t>, </a:t>
            </a:r>
            <a:r>
              <a:rPr lang="en-US" dirty="0" err="1"/>
              <a:t>Sungpack</a:t>
            </a:r>
            <a:r>
              <a:rPr lang="en-US" dirty="0"/>
              <a:t> Hong, </a:t>
            </a:r>
            <a:r>
              <a:rPr lang="en-US" dirty="0" err="1"/>
              <a:t>Sungjoo</a:t>
            </a:r>
            <a:r>
              <a:rPr lang="en-US" dirty="0"/>
              <a:t> </a:t>
            </a:r>
            <a:r>
              <a:rPr lang="en-US" dirty="0" err="1"/>
              <a:t>Yoo</a:t>
            </a:r>
            <a:r>
              <a:rPr lang="en-US" dirty="0"/>
              <a:t>, Onur Mutlu, and </a:t>
            </a:r>
            <a:r>
              <a:rPr lang="en-US" dirty="0" err="1"/>
              <a:t>Kiyoung</a:t>
            </a:r>
            <a:r>
              <a:rPr lang="en-US" dirty="0"/>
              <a:t> Choi,</a:t>
            </a:r>
            <a:br>
              <a:rPr lang="en-US" dirty="0"/>
            </a:br>
            <a:r>
              <a:rPr lang="en-US" b="1" dirty="0">
                <a:hlinkClick r:id="rId2"/>
              </a:rPr>
              <a:t>"A Scalable Processing-in-Memory Accelerator for Parallel Graph Processing"</a:t>
            </a:r>
            <a:br>
              <a:rPr lang="en-US" dirty="0"/>
            </a:br>
            <a:r>
              <a:rPr lang="en-US" i="1" dirty="0"/>
              <a:t>Proceedings of the </a:t>
            </a:r>
            <a:r>
              <a:rPr lang="en-US" i="1" dirty="0">
                <a:hlinkClick r:id="rId3"/>
              </a:rPr>
              <a:t>42nd International Symposium on Computer Architecture</a:t>
            </a:r>
            <a:r>
              <a:rPr lang="en-US" i="1" dirty="0"/>
              <a:t> (</a:t>
            </a:r>
            <a:r>
              <a:rPr lang="en-US" b="1" i="1" dirty="0"/>
              <a:t>ISCA</a:t>
            </a:r>
            <a:r>
              <a:rPr lang="en-US" i="1" dirty="0"/>
              <a:t>)</a:t>
            </a:r>
            <a:r>
              <a:rPr lang="en-US" dirty="0"/>
              <a:t>, Portland, OR, June 2015. </a:t>
            </a:r>
            <a:br>
              <a:rPr lang="en-US" dirty="0"/>
            </a:br>
            <a:r>
              <a:rPr lang="en-US" dirty="0"/>
              <a:t>[</a:t>
            </a:r>
            <a:r>
              <a:rPr lang="en-US" dirty="0">
                <a:hlinkClick r:id="rId4"/>
              </a:rPr>
              <a:t>Slides (pdf)</a:t>
            </a:r>
            <a:r>
              <a:rPr lang="en-US" dirty="0"/>
              <a:t>] [</a:t>
            </a:r>
            <a:r>
              <a:rPr lang="en-US" dirty="0">
                <a:hlinkClick r:id="rId5"/>
              </a:rPr>
              <a:t>Lightning Session Slides (pdf)</a:t>
            </a:r>
            <a:r>
              <a:rPr lang="en-US" dirty="0"/>
              <a:t>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ＭＳ Ｐゴシック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ＭＳ Ｐゴシック" charset="-128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4725144"/>
            <a:ext cx="9144000" cy="14925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4350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6432" y="365126"/>
            <a:ext cx="8824080" cy="723445"/>
          </a:xfrm>
        </p:spPr>
        <p:txBody>
          <a:bodyPr>
            <a:normAutofit fontScale="90000"/>
          </a:bodyPr>
          <a:lstStyle/>
          <a:p>
            <a:r>
              <a:rPr lang="en-US" dirty="0"/>
              <a:t>Truly Distributed </a:t>
            </a:r>
            <a:r>
              <a:rPr lang="en-US"/>
              <a:t>GPU Processing with PIM?</a:t>
            </a:r>
            <a:endParaRPr lang="en-US" dirty="0">
              <a:latin typeface="+mn-lt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6175231" y="4775741"/>
            <a:ext cx="470522" cy="58749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cxnSp>
        <p:nvCxnSpPr>
          <p:cNvPr id="6" name="Straight Connector 5"/>
          <p:cNvCxnSpPr/>
          <p:nvPr/>
        </p:nvCxnSpPr>
        <p:spPr>
          <a:xfrm>
            <a:off x="5687292" y="5890254"/>
            <a:ext cx="958461" cy="4971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6648206" y="4751545"/>
            <a:ext cx="1867144" cy="1635809"/>
          </a:xfrm>
          <a:prstGeom prst="rect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ill Sans MT" panose="020B0502020104020203" pitchFamily="34" charset="0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3184" y="4790055"/>
            <a:ext cx="1257187" cy="572041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 SM</a:t>
            </a:r>
          </a:p>
        </p:txBody>
      </p:sp>
      <p:sp>
        <p:nvSpPr>
          <p:cNvPr id="9" name="Rectangle 8"/>
          <p:cNvSpPr/>
          <p:nvPr/>
        </p:nvSpPr>
        <p:spPr>
          <a:xfrm>
            <a:off x="6730825" y="5441830"/>
            <a:ext cx="1696999" cy="26675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Crossbar switch</a:t>
            </a:r>
          </a:p>
        </p:txBody>
      </p:sp>
      <p:sp>
        <p:nvSpPr>
          <p:cNvPr id="10" name="Rectangle 9"/>
          <p:cNvSpPr/>
          <p:nvPr/>
        </p:nvSpPr>
        <p:spPr>
          <a:xfrm>
            <a:off x="6719812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376106" y="5809890"/>
            <a:ext cx="4326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s-I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….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579325" y="5362096"/>
            <a:ext cx="2452" cy="79735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3" name="Straight Connector 12"/>
          <p:cNvCxnSpPr/>
          <p:nvPr/>
        </p:nvCxnSpPr>
        <p:spPr>
          <a:xfrm>
            <a:off x="7004197" y="5705587"/>
            <a:ext cx="0" cy="10094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4" name="Straight Connector 13"/>
          <p:cNvCxnSpPr/>
          <p:nvPr/>
        </p:nvCxnSpPr>
        <p:spPr>
          <a:xfrm>
            <a:off x="8112043" y="5709738"/>
            <a:ext cx="0" cy="8586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15" name="Rectangle 14"/>
          <p:cNvSpPr/>
          <p:nvPr/>
        </p:nvSpPr>
        <p:spPr>
          <a:xfrm>
            <a:off x="7877688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2432635" y="5320670"/>
            <a:ext cx="706042" cy="270898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V="1">
            <a:off x="4661744" y="4614246"/>
            <a:ext cx="589727" cy="230089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8" name="Straight Connector 17"/>
          <p:cNvCxnSpPr/>
          <p:nvPr/>
        </p:nvCxnSpPr>
        <p:spPr>
          <a:xfrm flipH="1">
            <a:off x="1709972" y="4656586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9" name="Straight Connector 18"/>
          <p:cNvCxnSpPr/>
          <p:nvPr/>
        </p:nvCxnSpPr>
        <p:spPr>
          <a:xfrm flipH="1">
            <a:off x="5251471" y="4640370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0" name="Straight Connector 19"/>
          <p:cNvCxnSpPr/>
          <p:nvPr/>
        </p:nvCxnSpPr>
        <p:spPr>
          <a:xfrm>
            <a:off x="2334512" y="5691560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1" name="Straight Connector 20"/>
          <p:cNvCxnSpPr/>
          <p:nvPr/>
        </p:nvCxnSpPr>
        <p:spPr>
          <a:xfrm>
            <a:off x="3023146" y="4277055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2" name="Straight Connector 21"/>
          <p:cNvCxnSpPr/>
          <p:nvPr/>
        </p:nvCxnSpPr>
        <p:spPr>
          <a:xfrm>
            <a:off x="2868543" y="4439837"/>
            <a:ext cx="581884" cy="312226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3" name="Straight Connector 22"/>
          <p:cNvCxnSpPr/>
          <p:nvPr/>
        </p:nvCxnSpPr>
        <p:spPr>
          <a:xfrm>
            <a:off x="4371371" y="5182180"/>
            <a:ext cx="1081108" cy="47485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1714577" y="3773893"/>
            <a:ext cx="1386451" cy="904640"/>
            <a:chOff x="1783056" y="1197864"/>
            <a:chExt cx="1207032" cy="713232"/>
          </a:xfrm>
        </p:grpSpPr>
        <p:sp>
          <p:nvSpPr>
            <p:cNvPr id="25" name="Cube 24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Cube 25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Cube 26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Cube 27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17540" y="4994760"/>
            <a:ext cx="1386451" cy="904640"/>
            <a:chOff x="1783056" y="1140582"/>
            <a:chExt cx="1844298" cy="1027220"/>
          </a:xfrm>
        </p:grpSpPr>
        <p:sp>
          <p:nvSpPr>
            <p:cNvPr id="30" name="Cube 29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Cube 30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Cube 31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Cube 32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4" name="Cube 33"/>
          <p:cNvSpPr/>
          <p:nvPr/>
        </p:nvSpPr>
        <p:spPr>
          <a:xfrm>
            <a:off x="2953471" y="4598547"/>
            <a:ext cx="1906529" cy="723107"/>
          </a:xfrm>
          <a:prstGeom prst="cube">
            <a:avLst>
              <a:gd name="adj" fmla="val 93596"/>
            </a:avLst>
          </a:prstGeom>
          <a:solidFill>
            <a:srgbClr val="009C48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Cube 34"/>
          <p:cNvSpPr/>
          <p:nvPr/>
        </p:nvSpPr>
        <p:spPr>
          <a:xfrm>
            <a:off x="3061157" y="4633607"/>
            <a:ext cx="1674497" cy="614583"/>
          </a:xfrm>
          <a:prstGeom prst="cube">
            <a:avLst>
              <a:gd name="adj" fmla="val 93596"/>
            </a:avLst>
          </a:prstGeom>
          <a:solidFill>
            <a:srgbClr val="E7E6E6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251471" y="3751874"/>
            <a:ext cx="1386451" cy="904640"/>
            <a:chOff x="1783056" y="1197864"/>
            <a:chExt cx="1207032" cy="713232"/>
          </a:xfrm>
        </p:grpSpPr>
        <p:sp>
          <p:nvSpPr>
            <p:cNvPr id="37" name="Cube 36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Cube 37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Cube 38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Cube 39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778495" y="4992400"/>
            <a:ext cx="1386451" cy="904640"/>
            <a:chOff x="1783056" y="1140582"/>
            <a:chExt cx="1844298" cy="1027220"/>
          </a:xfrm>
        </p:grpSpPr>
        <p:sp>
          <p:nvSpPr>
            <p:cNvPr id="42" name="Cube 41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Cube 42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Cube 43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Cube 44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6752190" y="4198561"/>
            <a:ext cx="13598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</a:t>
            </a:r>
          </a:p>
        </p:txBody>
      </p:sp>
      <p:cxnSp>
        <p:nvCxnSpPr>
          <p:cNvPr id="47" name="Straight Arrow Connector 46"/>
          <p:cNvCxnSpPr/>
          <p:nvPr/>
        </p:nvCxnSpPr>
        <p:spPr>
          <a:xfrm flipH="1" flipV="1">
            <a:off x="6481250" y="4361170"/>
            <a:ext cx="270940" cy="32578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grpSp>
        <p:nvGrpSpPr>
          <p:cNvPr id="48" name="Group 47"/>
          <p:cNvGrpSpPr/>
          <p:nvPr/>
        </p:nvGrpSpPr>
        <p:grpSpPr>
          <a:xfrm>
            <a:off x="3516974" y="4652814"/>
            <a:ext cx="1131475" cy="165803"/>
            <a:chOff x="3727519" y="1965605"/>
            <a:chExt cx="985052" cy="130722"/>
          </a:xfrm>
        </p:grpSpPr>
        <p:sp>
          <p:nvSpPr>
            <p:cNvPr id="49" name="Parallelogram 48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Parallelogram 49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Parallelogram 50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344838" y="4838059"/>
            <a:ext cx="1131475" cy="165803"/>
            <a:chOff x="3727519" y="1965605"/>
            <a:chExt cx="985052" cy="130722"/>
          </a:xfrm>
        </p:grpSpPr>
        <p:sp>
          <p:nvSpPr>
            <p:cNvPr id="53" name="Parallelogram 52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Parallelogram 53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Parallelogram 54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72702" y="5023303"/>
            <a:ext cx="1131475" cy="165803"/>
            <a:chOff x="3727519" y="1965605"/>
            <a:chExt cx="985052" cy="130722"/>
          </a:xfrm>
        </p:grpSpPr>
        <p:sp>
          <p:nvSpPr>
            <p:cNvPr id="57" name="Parallelogram 56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Parallelogram 57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Parallelogram 58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61" name="Straight Arrow Connector 60"/>
          <p:cNvCxnSpPr/>
          <p:nvPr/>
        </p:nvCxnSpPr>
        <p:spPr>
          <a:xfrm flipH="1">
            <a:off x="4480056" y="3668380"/>
            <a:ext cx="852288" cy="984377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sp>
        <p:nvSpPr>
          <p:cNvPr id="62" name="Rectangle 61"/>
          <p:cNvSpPr/>
          <p:nvPr/>
        </p:nvSpPr>
        <p:spPr>
          <a:xfrm>
            <a:off x="2994311" y="5359799"/>
            <a:ext cx="160533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Main GPU</a:t>
            </a:r>
          </a:p>
        </p:txBody>
      </p:sp>
      <p:sp>
        <p:nvSpPr>
          <p:cNvPr id="63" name="Rectangle 62"/>
          <p:cNvSpPr/>
          <p:nvPr/>
        </p:nvSpPr>
        <p:spPr>
          <a:xfrm>
            <a:off x="998829" y="2973192"/>
            <a:ext cx="27981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3D-stacked memory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(memory stack)</a:t>
            </a:r>
          </a:p>
        </p:txBody>
      </p:sp>
      <p:pic>
        <p:nvPicPr>
          <p:cNvPr id="64" name="Picture 2" descr="http://www.mathworks.com/cmsimages/76061_wl_CUDA_code2_wl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238" b="31908"/>
          <a:stretch/>
        </p:blipFill>
        <p:spPr bwMode="auto">
          <a:xfrm>
            <a:off x="5757822" y="1768993"/>
            <a:ext cx="3245771" cy="1653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8" name="Rectangle 67"/>
          <p:cNvSpPr/>
          <p:nvPr/>
        </p:nvSpPr>
        <p:spPr>
          <a:xfrm>
            <a:off x="4380050" y="3345588"/>
            <a:ext cx="33855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SM 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(Streaming Multiprocessor)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1087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Accelerating GPU Execution with PIM (I)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/>
              <a:t>Kevin Hsieh, </a:t>
            </a:r>
            <a:r>
              <a:rPr lang="en-US" sz="2000" dirty="0" err="1"/>
              <a:t>Eiman</a:t>
            </a:r>
            <a:r>
              <a:rPr lang="en-US" sz="2000" dirty="0"/>
              <a:t> </a:t>
            </a:r>
            <a:r>
              <a:rPr lang="en-US" sz="2000" dirty="0" err="1"/>
              <a:t>Ebrahimi</a:t>
            </a:r>
            <a:r>
              <a:rPr lang="en-US" sz="2000" dirty="0"/>
              <a:t>, </a:t>
            </a:r>
            <a:r>
              <a:rPr lang="en-US" sz="2000" dirty="0" err="1"/>
              <a:t>Gwangsun</a:t>
            </a:r>
            <a:r>
              <a:rPr lang="en-US" sz="2000" dirty="0"/>
              <a:t> Kim,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Mike O'Connor,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Onur Mutlu, and Stephen W. </a:t>
            </a:r>
            <a:r>
              <a:rPr lang="en-US" sz="2000" dirty="0" err="1"/>
              <a:t>Keckler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"Transparent Offloading and Mapping (TOM): Enabling Programmer-Transparent Near-Data Processing in GPU Systems"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43rd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Seoul, South Korea,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7"/>
              </a:rPr>
              <a:t>(pdf)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4883385"/>
            <a:ext cx="9144000" cy="1857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2840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Accelerating GPU Execution with PIM (II)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 err="1"/>
              <a:t>Ashutosh</a:t>
            </a:r>
            <a:r>
              <a:rPr lang="en-US" sz="2000" dirty="0"/>
              <a:t> Pattnaik, </a:t>
            </a:r>
            <a:r>
              <a:rPr lang="en-US" sz="2000" dirty="0" err="1"/>
              <a:t>Xulong</a:t>
            </a:r>
            <a:r>
              <a:rPr lang="en-US" sz="2000" dirty="0"/>
              <a:t> Tang, </a:t>
            </a:r>
            <a:r>
              <a:rPr lang="en-US" sz="2000" dirty="0" err="1"/>
              <a:t>Adwait</a:t>
            </a:r>
            <a:r>
              <a:rPr lang="en-US" sz="2000" dirty="0"/>
              <a:t> Jog, Onur </a:t>
            </a:r>
            <a:r>
              <a:rPr lang="en-US" sz="2000" dirty="0" err="1"/>
              <a:t>Kayiran</a:t>
            </a:r>
            <a:r>
              <a:rPr lang="en-US" sz="2000" dirty="0"/>
              <a:t>, </a:t>
            </a:r>
            <a:r>
              <a:rPr lang="en-US" sz="2000" dirty="0" err="1"/>
              <a:t>Asit</a:t>
            </a:r>
            <a:r>
              <a:rPr lang="en-US" sz="2000" dirty="0"/>
              <a:t> K. Mishra, </a:t>
            </a:r>
            <a:r>
              <a:rPr lang="en-US" sz="2000" dirty="0" err="1"/>
              <a:t>Mahmut</a:t>
            </a:r>
            <a:r>
              <a:rPr lang="en-US" sz="2000" dirty="0"/>
              <a:t> T. </a:t>
            </a:r>
            <a:r>
              <a:rPr lang="en-US" sz="2000" dirty="0" err="1"/>
              <a:t>Kandemir</a:t>
            </a:r>
            <a:r>
              <a:rPr lang="en-US" sz="2000" dirty="0"/>
              <a:t>, </a:t>
            </a:r>
            <a:r>
              <a:rPr lang="en-US" sz="2000" u="sng" dirty="0"/>
              <a:t>Onur Mutlu</a:t>
            </a:r>
            <a:r>
              <a:rPr lang="en-US" sz="2000" dirty="0"/>
              <a:t>, and Chita R. Das,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"Scheduling Techniques for GPU Architectures with Processing-In-Memory Capabilities"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25th International Conference on Parallel Architectures and Compilation Techniques</a:t>
            </a:r>
            <a:r>
              <a:rPr lang="en-US" sz="2000" i="1" dirty="0"/>
              <a:t> (</a:t>
            </a:r>
            <a:r>
              <a:rPr lang="en-US" sz="2000" b="1" i="1" dirty="0"/>
              <a:t>PACT</a:t>
            </a:r>
            <a:r>
              <a:rPr lang="en-US" sz="2000" i="1" dirty="0"/>
              <a:t>)</a:t>
            </a:r>
            <a:r>
              <a:rPr lang="en-US" sz="2000" dirty="0"/>
              <a:t>, Haifa, Israel, September 2016.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8600" y="3717032"/>
            <a:ext cx="8686800" cy="247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360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Automatic Code and Data Mapping?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/>
              <a:t>Kevin Hsieh, </a:t>
            </a:r>
            <a:r>
              <a:rPr lang="en-US" sz="2000" dirty="0" err="1"/>
              <a:t>Eiman</a:t>
            </a:r>
            <a:r>
              <a:rPr lang="en-US" sz="2000" dirty="0"/>
              <a:t> </a:t>
            </a:r>
            <a:r>
              <a:rPr lang="en-US" sz="2000" dirty="0" err="1"/>
              <a:t>Ebrahimi</a:t>
            </a:r>
            <a:r>
              <a:rPr lang="en-US" sz="2000" dirty="0"/>
              <a:t>, </a:t>
            </a:r>
            <a:r>
              <a:rPr lang="en-US" sz="2000" dirty="0" err="1"/>
              <a:t>Gwangsun</a:t>
            </a:r>
            <a:r>
              <a:rPr lang="en-US" sz="2000" dirty="0"/>
              <a:t> Kim,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Mike O'Connor,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Onur Mutlu, and Stephen W. </a:t>
            </a:r>
            <a:r>
              <a:rPr lang="en-US" sz="2000" dirty="0" err="1"/>
              <a:t>Keckler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"Transparent Offloading and Mapping (TOM): Enabling Programmer-Transparent Near-Data Processing in GPU Systems"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43rd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Seoul, South Korea,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7"/>
              </a:rPr>
              <a:t>(pdf)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4883385"/>
            <a:ext cx="9144000" cy="1857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4903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Memory/Storage Issues We Are Tackling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69640"/>
            <a:ext cx="8610600" cy="5123656"/>
          </a:xfrm>
        </p:spPr>
        <p:txBody>
          <a:bodyPr/>
          <a:lstStyle/>
          <a:p>
            <a:r>
              <a:rPr lang="en-US" dirty="0"/>
              <a:t>(Enable and Exploit) </a:t>
            </a:r>
            <a:r>
              <a:rPr lang="en-US" dirty="0">
                <a:solidFill>
                  <a:srgbClr val="0000FF"/>
                </a:solidFill>
              </a:rPr>
              <a:t>In-Memory Computation</a:t>
            </a:r>
          </a:p>
          <a:p>
            <a:endParaRPr lang="en-US" sz="1400" dirty="0"/>
          </a:p>
          <a:p>
            <a:r>
              <a:rPr lang="en-US" dirty="0"/>
              <a:t>(Reduce) </a:t>
            </a:r>
            <a:r>
              <a:rPr lang="en-US" dirty="0">
                <a:solidFill>
                  <a:srgbClr val="0000FF"/>
                </a:solidFill>
              </a:rPr>
              <a:t>Latency</a:t>
            </a:r>
          </a:p>
          <a:p>
            <a:endParaRPr lang="en-US" sz="1400" dirty="0"/>
          </a:p>
          <a:p>
            <a:r>
              <a:rPr lang="en-US" dirty="0"/>
              <a:t>(Reduce) </a:t>
            </a:r>
            <a:r>
              <a:rPr lang="en-US" dirty="0">
                <a:solidFill>
                  <a:srgbClr val="0000FF"/>
                </a:solidFill>
              </a:rPr>
              <a:t>Energy</a:t>
            </a:r>
          </a:p>
          <a:p>
            <a:pPr marL="0" indent="0">
              <a:buNone/>
            </a:pPr>
            <a:endParaRPr lang="en-US" sz="1400" dirty="0"/>
          </a:p>
          <a:p>
            <a:r>
              <a:rPr lang="en-US" dirty="0"/>
              <a:t>(Improve) </a:t>
            </a:r>
            <a:r>
              <a:rPr lang="en-US" dirty="0">
                <a:solidFill>
                  <a:srgbClr val="0000FF"/>
                </a:solidFill>
              </a:rPr>
              <a:t>Reliability and Security</a:t>
            </a:r>
          </a:p>
          <a:p>
            <a:endParaRPr lang="en-US" sz="1400" dirty="0"/>
          </a:p>
          <a:p>
            <a:r>
              <a:rPr lang="en-US" dirty="0"/>
              <a:t>(Make Sense of &amp; Take Advantage of) </a:t>
            </a:r>
            <a:r>
              <a:rPr lang="en-US" dirty="0">
                <a:solidFill>
                  <a:srgbClr val="0000FF"/>
                </a:solidFill>
              </a:rPr>
              <a:t>Heterogeneity</a:t>
            </a:r>
          </a:p>
          <a:p>
            <a:endParaRPr lang="en-US" sz="1400" dirty="0"/>
          </a:p>
          <a:p>
            <a:r>
              <a:rPr lang="en-US" dirty="0"/>
              <a:t>(Enable and Use) </a:t>
            </a:r>
            <a:r>
              <a:rPr lang="en-US" dirty="0">
                <a:solidFill>
                  <a:srgbClr val="0000FF"/>
                </a:solidFill>
              </a:rPr>
              <a:t>Persistence</a:t>
            </a:r>
          </a:p>
          <a:p>
            <a:endParaRPr lang="en-US" sz="1400" dirty="0"/>
          </a:p>
          <a:p>
            <a:r>
              <a:rPr lang="en-US" dirty="0"/>
              <a:t>(Enable and Exploit) </a:t>
            </a:r>
            <a:r>
              <a:rPr lang="en-US" dirty="0">
                <a:solidFill>
                  <a:srgbClr val="0000FF"/>
                </a:solidFill>
              </a:rPr>
              <a:t>QoS and Predictability</a:t>
            </a:r>
          </a:p>
          <a:p>
            <a:endParaRPr lang="en-US" sz="1400" dirty="0">
              <a:solidFill>
                <a:srgbClr val="0000FF"/>
              </a:solidFill>
            </a:endParaRPr>
          </a:p>
          <a:p>
            <a:r>
              <a:rPr lang="en-US" dirty="0"/>
              <a:t>(Develop New and Reliable) </a:t>
            </a:r>
            <a:r>
              <a:rPr lang="en-US" dirty="0">
                <a:solidFill>
                  <a:srgbClr val="0000FF"/>
                </a:solidFill>
              </a:rPr>
              <a:t>Infrastructure</a:t>
            </a:r>
          </a:p>
          <a:p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1560" y="1012206"/>
            <a:ext cx="6264696" cy="43204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41952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268760"/>
            <a:ext cx="7924800" cy="1752600"/>
          </a:xfrm>
        </p:spPr>
        <p:txBody>
          <a:bodyPr/>
          <a:lstStyle/>
          <a:p>
            <a:r>
              <a:rPr lang="en-US" sz="6000" dirty="0"/>
              <a:t>Processing in Memory:</a:t>
            </a:r>
            <a:br>
              <a:rPr lang="en-US" sz="6000" dirty="0"/>
            </a:br>
            <a:r>
              <a:rPr lang="en-US" sz="6000"/>
              <a:t>		Two </a:t>
            </a:r>
            <a:r>
              <a:rPr lang="en-US" sz="6000" dirty="0"/>
              <a:t>Approaches</a:t>
            </a:r>
            <a:endParaRPr lang="en-US" sz="6000" b="1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484712"/>
            <a:ext cx="7848600" cy="1752600"/>
          </a:xfrm>
        </p:spPr>
        <p:txBody>
          <a:bodyPr/>
          <a:lstStyle/>
          <a:p>
            <a:pPr algn="l"/>
            <a:r>
              <a:rPr lang="en-US" sz="3600" dirty="0">
                <a:solidFill>
                  <a:srgbClr val="0000FF"/>
                </a:solidFill>
              </a:rPr>
              <a:t>1. Minimally changing memory chips</a:t>
            </a:r>
          </a:p>
          <a:p>
            <a:pPr algn="l"/>
            <a:r>
              <a:rPr lang="en-US" sz="3600" dirty="0"/>
              <a:t>2. Exploiting 3D-stacked memory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0CAD05-5F98-C240-A41D-E171A630493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971800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Minimally Changing DRAM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969640"/>
            <a:ext cx="9144000" cy="5123656"/>
          </a:xfrm>
        </p:spPr>
        <p:txBody>
          <a:bodyPr/>
          <a:lstStyle/>
          <a:p>
            <a:r>
              <a:rPr lang="en-US" dirty="0"/>
              <a:t>DRAM has great capability to perform </a:t>
            </a:r>
            <a:r>
              <a:rPr lang="en-US" dirty="0">
                <a:solidFill>
                  <a:srgbClr val="0000FF"/>
                </a:solidFill>
              </a:rPr>
              <a:t>bulk data movement and computation </a:t>
            </a:r>
            <a:r>
              <a:rPr lang="en-US" dirty="0"/>
              <a:t>internally with small changes</a:t>
            </a:r>
          </a:p>
          <a:p>
            <a:pPr lvl="1"/>
            <a:r>
              <a:rPr lang="en-US" dirty="0"/>
              <a:t>Can </a:t>
            </a:r>
            <a:r>
              <a:rPr lang="en-US" dirty="0">
                <a:solidFill>
                  <a:srgbClr val="FF0000"/>
                </a:solidFill>
              </a:rPr>
              <a:t>exploit internal connectivity </a:t>
            </a:r>
            <a:r>
              <a:rPr lang="en-US" dirty="0"/>
              <a:t>to move data</a:t>
            </a:r>
          </a:p>
          <a:p>
            <a:pPr lvl="1"/>
            <a:r>
              <a:rPr lang="en-US" dirty="0"/>
              <a:t>Can </a:t>
            </a:r>
            <a:r>
              <a:rPr lang="en-US" dirty="0">
                <a:solidFill>
                  <a:srgbClr val="FF0000"/>
                </a:solidFill>
              </a:rPr>
              <a:t>exploit analog computation capability</a:t>
            </a:r>
          </a:p>
          <a:p>
            <a:pPr lvl="1"/>
            <a:r>
              <a:rPr lang="en-US" dirty="0"/>
              <a:t>…</a:t>
            </a:r>
          </a:p>
          <a:p>
            <a:pPr lvl="1"/>
            <a:endParaRPr lang="en-US" dirty="0"/>
          </a:p>
          <a:p>
            <a:r>
              <a:rPr lang="en-US" dirty="0"/>
              <a:t>Examples: </a:t>
            </a:r>
            <a:r>
              <a:rPr lang="en-US" dirty="0" err="1"/>
              <a:t>RowClone</a:t>
            </a:r>
            <a:r>
              <a:rPr lang="en-US" dirty="0"/>
              <a:t>, In-DRAM AND/OR, Gather/Scatter DRAM</a:t>
            </a:r>
          </a:p>
          <a:p>
            <a:pPr lvl="1"/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  <a:hlinkClick r:id="rId2"/>
              </a:rPr>
              <a:t>RowClone: Fast and Efficient In-DRAM Copy and Initialization of Bulk Data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 (</a:t>
            </a:r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</a:rPr>
              <a:t>Seshadri et al., MICRO 2013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)</a:t>
            </a:r>
            <a:endParaRPr lang="en-US" sz="1800" dirty="0">
              <a:solidFill>
                <a:srgbClr val="000000"/>
              </a:solidFill>
            </a:endParaRPr>
          </a:p>
          <a:p>
            <a:pPr lvl="1"/>
            <a:r>
              <a:rPr lang="en-US" sz="1800" dirty="0">
                <a:solidFill>
                  <a:srgbClr val="0000FF"/>
                </a:solidFill>
                <a:hlinkClick r:id="rId3"/>
              </a:rPr>
              <a:t>Fast Bulk Bitwise AND and OR in DRAM</a:t>
            </a:r>
            <a:r>
              <a:rPr lang="en-US" sz="1800" dirty="0"/>
              <a:t> (</a:t>
            </a:r>
            <a:r>
              <a:rPr lang="en-US" sz="1800" dirty="0">
                <a:solidFill>
                  <a:srgbClr val="0000FF"/>
                </a:solidFill>
              </a:rPr>
              <a:t>Seshadri et al., IEEE CAL 2015</a:t>
            </a:r>
            <a:r>
              <a:rPr lang="en-US" sz="1800" dirty="0"/>
              <a:t>)</a:t>
            </a:r>
          </a:p>
          <a:p>
            <a:pPr lvl="1"/>
            <a:r>
              <a:rPr lang="en-US" sz="1800" dirty="0">
                <a:hlinkClick r:id="rId4"/>
              </a:rPr>
              <a:t>Gather-Scatter DRAM: In-DRAM Address Translation to Improve the Spatial Locality of Non-unit Strided Accesses</a:t>
            </a:r>
            <a:r>
              <a:rPr lang="en-US" sz="1800" dirty="0"/>
              <a:t> 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(</a:t>
            </a:r>
            <a:r>
              <a:rPr lang="en-US" altLang="ja-JP" sz="1800" dirty="0" err="1">
                <a:solidFill>
                  <a:srgbClr val="0000FF"/>
                </a:solidFill>
                <a:latin typeface="Tahoma" charset="0"/>
                <a:ea typeface="ＭＳ Ｐゴシック"/>
              </a:rPr>
              <a:t>Seshadri</a:t>
            </a:r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</a:rPr>
              <a:t> et al., MICRO 2015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)</a:t>
            </a:r>
            <a:endParaRPr lang="en-US" sz="1800" dirty="0">
              <a:solidFill>
                <a:srgbClr val="000000"/>
              </a:solidFill>
            </a:endParaRPr>
          </a:p>
          <a:p>
            <a:pPr lvl="1"/>
            <a:r>
              <a:rPr lang="en-US" sz="1800" dirty="0">
                <a:hlinkClick r:id="rId5"/>
              </a:rPr>
              <a:t>"Ambit: In-Memory Accelerator for Bulk Bitwise Operations Using Commodity DRAM Technology”</a:t>
            </a:r>
            <a:r>
              <a:rPr lang="en-US" sz="1800" dirty="0"/>
              <a:t> 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(</a:t>
            </a:r>
            <a:r>
              <a:rPr lang="en-US" altLang="ja-JP" sz="1800" dirty="0">
                <a:solidFill>
                  <a:srgbClr val="0000FF"/>
                </a:solidFill>
                <a:latin typeface="Tahoma" charset="0"/>
                <a:ea typeface="ＭＳ Ｐゴシック"/>
              </a:rPr>
              <a:t>Seshadri et al., MICRO 2017</a:t>
            </a:r>
            <a:r>
              <a:rPr lang="en-US" altLang="ja-JP" sz="1800" dirty="0">
                <a:solidFill>
                  <a:srgbClr val="000000"/>
                </a:solidFill>
                <a:latin typeface="Tahoma" charset="0"/>
                <a:ea typeface="ＭＳ Ｐゴシック"/>
              </a:rPr>
              <a:t>)</a:t>
            </a:r>
            <a:endParaRPr lang="en-US" sz="1800" dirty="0">
              <a:solidFill>
                <a:srgbClr val="000000"/>
              </a:solidFill>
            </a:endParaRPr>
          </a:p>
          <a:p>
            <a:pPr lvl="1"/>
            <a:endParaRPr lang="en-US" sz="1800" dirty="0"/>
          </a:p>
          <a:p>
            <a:pPr lvl="1"/>
            <a:endParaRPr lang="en-US" dirty="0"/>
          </a:p>
          <a:p>
            <a:pPr lvl="2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454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1"/>
          <p:cNvSpPr>
            <a:spLocks/>
          </p:cNvSpPr>
          <p:nvPr/>
        </p:nvSpPr>
        <p:spPr bwMode="auto">
          <a:xfrm>
            <a:off x="412750" y="1295400"/>
            <a:ext cx="5740400" cy="3949700"/>
          </a:xfrm>
          <a:prstGeom prst="rect">
            <a:avLst/>
          </a:prstGeom>
          <a:solidFill>
            <a:srgbClr val="E6E6E6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0" name="Line 2"/>
          <p:cNvSpPr>
            <a:spLocks noChangeShapeType="1"/>
          </p:cNvSpPr>
          <p:nvPr/>
        </p:nvSpPr>
        <p:spPr bwMode="auto">
          <a:xfrm>
            <a:off x="3289300" y="4584704"/>
            <a:ext cx="0" cy="881857"/>
          </a:xfrm>
          <a:prstGeom prst="line">
            <a:avLst/>
          </a:prstGeom>
          <a:noFill/>
          <a:ln w="889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title"/>
          </p:nvPr>
        </p:nvSpPr>
        <p:spPr>
          <a:xfrm>
            <a:off x="419100" y="196850"/>
            <a:ext cx="8724900" cy="558800"/>
          </a:xfrm>
          <a:ln/>
        </p:spPr>
        <p:txBody>
          <a:bodyPr/>
          <a:lstStyle/>
          <a:p>
            <a:r>
              <a:rPr lang="en-US" sz="4400" dirty="0">
                <a:solidFill>
                  <a:srgbClr val="1A5712"/>
                </a:solidFill>
                <a:latin typeface="Garamond"/>
                <a:cs typeface="Garamond"/>
              </a:rPr>
              <a:t>Memory as an Accelerator</a:t>
            </a:r>
          </a:p>
        </p:txBody>
      </p:sp>
      <p:sp>
        <p:nvSpPr>
          <p:cNvPr id="22532" name="Rectangle 4"/>
          <p:cNvSpPr>
            <a:spLocks/>
          </p:cNvSpPr>
          <p:nvPr/>
        </p:nvSpPr>
        <p:spPr bwMode="auto">
          <a:xfrm>
            <a:off x="692150" y="16002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3" name="Rectangle 5"/>
          <p:cNvSpPr>
            <a:spLocks/>
          </p:cNvSpPr>
          <p:nvPr/>
        </p:nvSpPr>
        <p:spPr bwMode="auto">
          <a:xfrm>
            <a:off x="1062323" y="18245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34" name="Rectangle 6"/>
          <p:cNvSpPr>
            <a:spLocks/>
          </p:cNvSpPr>
          <p:nvPr/>
        </p:nvSpPr>
        <p:spPr bwMode="auto">
          <a:xfrm>
            <a:off x="1924050" y="16002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5" name="Rectangle 7"/>
          <p:cNvSpPr>
            <a:spLocks/>
          </p:cNvSpPr>
          <p:nvPr/>
        </p:nvSpPr>
        <p:spPr bwMode="auto">
          <a:xfrm>
            <a:off x="2296604" y="18245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36" name="Rectangle 8"/>
          <p:cNvSpPr>
            <a:spLocks/>
          </p:cNvSpPr>
          <p:nvPr/>
        </p:nvSpPr>
        <p:spPr bwMode="auto">
          <a:xfrm>
            <a:off x="692150" y="26670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7" name="Rectangle 9"/>
          <p:cNvSpPr>
            <a:spLocks/>
          </p:cNvSpPr>
          <p:nvPr/>
        </p:nvSpPr>
        <p:spPr bwMode="auto">
          <a:xfrm>
            <a:off x="1064704" y="28913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38" name="Rectangle 10"/>
          <p:cNvSpPr>
            <a:spLocks/>
          </p:cNvSpPr>
          <p:nvPr/>
        </p:nvSpPr>
        <p:spPr bwMode="auto">
          <a:xfrm>
            <a:off x="1924050" y="2667000"/>
            <a:ext cx="1016000" cy="8509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39" name="Rectangle 11"/>
          <p:cNvSpPr>
            <a:spLocks/>
          </p:cNvSpPr>
          <p:nvPr/>
        </p:nvSpPr>
        <p:spPr bwMode="auto">
          <a:xfrm>
            <a:off x="2296604" y="2891373"/>
            <a:ext cx="269304" cy="402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CPU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0" name="Rectangle 12"/>
          <p:cNvSpPr>
            <a:spLocks/>
          </p:cNvSpPr>
          <p:nvPr/>
        </p:nvSpPr>
        <p:spPr bwMode="auto">
          <a:xfrm>
            <a:off x="3155950" y="1612900"/>
            <a:ext cx="577850" cy="4826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1" name="Rectangle 13"/>
          <p:cNvSpPr>
            <a:spLocks/>
          </p:cNvSpPr>
          <p:nvPr/>
        </p:nvSpPr>
        <p:spPr bwMode="auto">
          <a:xfrm>
            <a:off x="3172966" y="1734751"/>
            <a:ext cx="5485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mini-CPU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2" name="Rectangle 14"/>
          <p:cNvSpPr>
            <a:spLocks/>
          </p:cNvSpPr>
          <p:nvPr/>
        </p:nvSpPr>
        <p:spPr bwMode="auto">
          <a:xfrm>
            <a:off x="3155950" y="2266950"/>
            <a:ext cx="577850" cy="4826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3" name="Rectangle 15"/>
          <p:cNvSpPr>
            <a:spLocks/>
          </p:cNvSpPr>
          <p:nvPr/>
        </p:nvSpPr>
        <p:spPr bwMode="auto">
          <a:xfrm>
            <a:off x="3313402" y="2379668"/>
            <a:ext cx="269304" cy="301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video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4" name="Rectangle 16"/>
          <p:cNvSpPr>
            <a:spLocks/>
          </p:cNvSpPr>
          <p:nvPr/>
        </p:nvSpPr>
        <p:spPr bwMode="auto">
          <a:xfrm>
            <a:off x="4025900" y="166370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5" name="Rectangle 17"/>
          <p:cNvSpPr>
            <a:spLocks/>
          </p:cNvSpPr>
          <p:nvPr/>
        </p:nvSpPr>
        <p:spPr bwMode="auto">
          <a:xfrm>
            <a:off x="4053619" y="1762943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6" name="Rectangle 18"/>
          <p:cNvSpPr>
            <a:spLocks/>
          </p:cNvSpPr>
          <p:nvPr/>
        </p:nvSpPr>
        <p:spPr bwMode="auto">
          <a:xfrm>
            <a:off x="4984750" y="167005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7" name="Rectangle 19"/>
          <p:cNvSpPr>
            <a:spLocks/>
          </p:cNvSpPr>
          <p:nvPr/>
        </p:nvSpPr>
        <p:spPr bwMode="auto">
          <a:xfrm>
            <a:off x="5010087" y="1772468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48" name="Rectangle 20"/>
          <p:cNvSpPr>
            <a:spLocks/>
          </p:cNvSpPr>
          <p:nvPr/>
        </p:nvSpPr>
        <p:spPr bwMode="auto">
          <a:xfrm>
            <a:off x="4025900" y="264160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49" name="Rectangle 21"/>
          <p:cNvSpPr>
            <a:spLocks/>
          </p:cNvSpPr>
          <p:nvPr/>
        </p:nvSpPr>
        <p:spPr bwMode="auto">
          <a:xfrm>
            <a:off x="4051237" y="2744018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50" name="Rectangle 22"/>
          <p:cNvSpPr>
            <a:spLocks/>
          </p:cNvSpPr>
          <p:nvPr/>
        </p:nvSpPr>
        <p:spPr bwMode="auto">
          <a:xfrm>
            <a:off x="4984750" y="2647950"/>
            <a:ext cx="825500" cy="67945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1" name="Rectangle 23"/>
          <p:cNvSpPr>
            <a:spLocks/>
          </p:cNvSpPr>
          <p:nvPr/>
        </p:nvSpPr>
        <p:spPr bwMode="auto">
          <a:xfrm>
            <a:off x="5010087" y="2750368"/>
            <a:ext cx="768483" cy="48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GPU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(throughput)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52" name="Rectangle 24"/>
          <p:cNvSpPr>
            <a:spLocks/>
          </p:cNvSpPr>
          <p:nvPr/>
        </p:nvSpPr>
        <p:spPr bwMode="auto">
          <a:xfrm>
            <a:off x="3930650" y="1593850"/>
            <a:ext cx="1981200" cy="18796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ysDot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3" name="Rectangle 25"/>
          <p:cNvSpPr>
            <a:spLocks/>
          </p:cNvSpPr>
          <p:nvPr/>
        </p:nvSpPr>
        <p:spPr bwMode="auto">
          <a:xfrm>
            <a:off x="692150" y="3733800"/>
            <a:ext cx="5207000" cy="850900"/>
          </a:xfrm>
          <a:prstGeom prst="rect">
            <a:avLst/>
          </a:prstGeom>
          <a:solidFill>
            <a:srgbClr val="CDCDCD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4" name="Rectangle 26"/>
          <p:cNvSpPr>
            <a:spLocks/>
          </p:cNvSpPr>
          <p:nvPr/>
        </p:nvSpPr>
        <p:spPr bwMode="auto">
          <a:xfrm>
            <a:off x="3188665" y="4107461"/>
            <a:ext cx="211597" cy="205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LLC</a:t>
            </a:r>
          </a:p>
        </p:txBody>
      </p:sp>
      <p:sp>
        <p:nvSpPr>
          <p:cNvPr id="22555" name="Rectangle 27"/>
          <p:cNvSpPr>
            <a:spLocks/>
          </p:cNvSpPr>
          <p:nvPr/>
        </p:nvSpPr>
        <p:spPr bwMode="auto">
          <a:xfrm>
            <a:off x="2444750" y="4686300"/>
            <a:ext cx="1695450" cy="444500"/>
          </a:xfrm>
          <a:prstGeom prst="rect">
            <a:avLst/>
          </a:prstGeom>
          <a:solidFill>
            <a:srgbClr val="CDCDCD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6" name="Rectangle 28"/>
          <p:cNvSpPr>
            <a:spLocks/>
          </p:cNvSpPr>
          <p:nvPr/>
        </p:nvSpPr>
        <p:spPr bwMode="auto">
          <a:xfrm>
            <a:off x="2702571" y="4825008"/>
            <a:ext cx="1179810" cy="20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Memory Controller</a:t>
            </a:r>
          </a:p>
        </p:txBody>
      </p:sp>
      <p:sp>
        <p:nvSpPr>
          <p:cNvPr id="22557" name="Rectangle 29"/>
          <p:cNvSpPr>
            <a:spLocks/>
          </p:cNvSpPr>
          <p:nvPr/>
        </p:nvSpPr>
        <p:spPr bwMode="auto">
          <a:xfrm>
            <a:off x="6965950" y="4565650"/>
            <a:ext cx="1695450" cy="5842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58" name="Rectangle 30"/>
          <p:cNvSpPr>
            <a:spLocks/>
          </p:cNvSpPr>
          <p:nvPr/>
        </p:nvSpPr>
        <p:spPr bwMode="auto">
          <a:xfrm>
            <a:off x="7005762" y="4602304"/>
            <a:ext cx="1615827" cy="561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Specialized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compute-capability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in memory</a:t>
            </a:r>
          </a:p>
        </p:txBody>
      </p:sp>
      <p:sp>
        <p:nvSpPr>
          <p:cNvPr id="22559" name="Rectangle 31"/>
          <p:cNvSpPr>
            <a:spLocks/>
          </p:cNvSpPr>
          <p:nvPr/>
        </p:nvSpPr>
        <p:spPr bwMode="auto">
          <a:xfrm>
            <a:off x="6654800" y="1276350"/>
            <a:ext cx="2324100" cy="39497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0" name="Rectangle 32"/>
          <p:cNvSpPr>
            <a:spLocks/>
          </p:cNvSpPr>
          <p:nvPr/>
        </p:nvSpPr>
        <p:spPr bwMode="auto">
          <a:xfrm>
            <a:off x="7542787" y="2989858"/>
            <a:ext cx="538609" cy="20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Memory</a:t>
            </a:r>
          </a:p>
        </p:txBody>
      </p:sp>
      <p:sp>
        <p:nvSpPr>
          <p:cNvPr id="22561" name="Rectangle 33"/>
          <p:cNvSpPr>
            <a:spLocks/>
          </p:cNvSpPr>
          <p:nvPr/>
        </p:nvSpPr>
        <p:spPr bwMode="auto">
          <a:xfrm>
            <a:off x="6718300" y="1339850"/>
            <a:ext cx="2184400" cy="3136900"/>
          </a:xfrm>
          <a:prstGeom prst="rect">
            <a:avLst/>
          </a:prstGeom>
          <a:noFill/>
          <a:ln w="25400" cap="flat">
            <a:solidFill>
              <a:schemeClr val="tx1"/>
            </a:solidFill>
            <a:prstDash val="sysDot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2" name="Rectangle 34"/>
          <p:cNvSpPr>
            <a:spLocks/>
          </p:cNvSpPr>
          <p:nvPr/>
        </p:nvSpPr>
        <p:spPr bwMode="auto">
          <a:xfrm>
            <a:off x="3149600" y="2921000"/>
            <a:ext cx="577850" cy="482600"/>
          </a:xfrm>
          <a:prstGeom prst="rect">
            <a:avLst/>
          </a:prstGeom>
          <a:solidFill>
            <a:srgbClr val="FEBB64"/>
          </a:solidFill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3" name="Rectangle 35"/>
          <p:cNvSpPr>
            <a:spLocks/>
          </p:cNvSpPr>
          <p:nvPr/>
        </p:nvSpPr>
        <p:spPr bwMode="auto">
          <a:xfrm>
            <a:off x="3245710" y="3033718"/>
            <a:ext cx="397545" cy="301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imaging</a:t>
            </a:r>
          </a:p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core</a:t>
            </a:r>
          </a:p>
        </p:txBody>
      </p:sp>
      <p:sp>
        <p:nvSpPr>
          <p:cNvPr id="22564" name="Rectangle 36"/>
          <p:cNvSpPr>
            <a:spLocks/>
          </p:cNvSpPr>
          <p:nvPr/>
        </p:nvSpPr>
        <p:spPr bwMode="auto">
          <a:xfrm>
            <a:off x="4311318" y="5523508"/>
            <a:ext cx="807913" cy="205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Memory Bus</a:t>
            </a:r>
          </a:p>
        </p:txBody>
      </p:sp>
      <p:sp>
        <p:nvSpPr>
          <p:cNvPr id="22565" name="Line 37"/>
          <p:cNvSpPr>
            <a:spLocks noChangeShapeType="1"/>
          </p:cNvSpPr>
          <p:nvPr/>
        </p:nvSpPr>
        <p:spPr bwMode="auto">
          <a:xfrm rot="10800000" flipH="1">
            <a:off x="416722" y="5460207"/>
            <a:ext cx="8562181" cy="0"/>
          </a:xfrm>
          <a:prstGeom prst="line">
            <a:avLst/>
          </a:prstGeom>
          <a:noFill/>
          <a:ln w="1016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2566" name="Line 38"/>
          <p:cNvSpPr>
            <a:spLocks noChangeShapeType="1"/>
          </p:cNvSpPr>
          <p:nvPr/>
        </p:nvSpPr>
        <p:spPr bwMode="auto">
          <a:xfrm>
            <a:off x="7816850" y="5226848"/>
            <a:ext cx="0" cy="239713"/>
          </a:xfrm>
          <a:prstGeom prst="line">
            <a:avLst/>
          </a:prstGeom>
          <a:noFill/>
          <a:ln w="889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44" name="Rounded Rectangle 43"/>
          <p:cNvSpPr>
            <a:spLocks noChangeArrowheads="1"/>
          </p:cNvSpPr>
          <p:nvPr/>
        </p:nvSpPr>
        <p:spPr bwMode="auto">
          <a:xfrm rot="5400000">
            <a:off x="6712425" y="3890443"/>
            <a:ext cx="2133601" cy="2286000"/>
          </a:xfrm>
          <a:prstGeom prst="roundRect">
            <a:avLst>
              <a:gd name="adj" fmla="val 16667"/>
            </a:avLst>
          </a:prstGeom>
          <a:noFill/>
          <a:ln w="1143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40" tIns="45720" rIns="91440" bIns="4572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61526" y="6279703"/>
            <a:ext cx="74668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ヒラギノ角ゴ ProN W6"/>
                <a:cs typeface="Tahoma"/>
              </a:rPr>
              <a:t>Memory similar to a “conventional” accelerator</a:t>
            </a:r>
          </a:p>
        </p:txBody>
      </p:sp>
    </p:spTree>
    <p:extLst>
      <p:ext uri="{BB962C8B-B14F-4D97-AF65-F5344CB8AC3E}">
        <p14:creationId xmlns:p14="http://schemas.microsoft.com/office/powerpoint/2010/main" val="2543389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/>
              <a:t>In-Memory Bulk Operations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7527"/>
            <a:ext cx="8807896" cy="5193723"/>
          </a:xfrm>
        </p:spPr>
        <p:txBody>
          <a:bodyPr/>
          <a:lstStyle/>
          <a:p>
            <a:r>
              <a:rPr lang="en-US" dirty="0"/>
              <a:t>We can support </a:t>
            </a:r>
            <a:r>
              <a:rPr lang="en-US" dirty="0">
                <a:solidFill>
                  <a:srgbClr val="0000FF"/>
                </a:solidFill>
              </a:rPr>
              <a:t>in-DRAM COPY, ZERO, AND, OR, NOT, MAJ</a:t>
            </a:r>
          </a:p>
          <a:p>
            <a:r>
              <a:rPr lang="en-US" dirty="0"/>
              <a:t>At low cost</a:t>
            </a:r>
          </a:p>
          <a:p>
            <a:r>
              <a:rPr lang="en-US" dirty="0">
                <a:solidFill>
                  <a:srgbClr val="0000FF"/>
                </a:solidFill>
              </a:rPr>
              <a:t>Using analog computation capability of DRAM</a:t>
            </a:r>
          </a:p>
          <a:p>
            <a:pPr lvl="1"/>
            <a:r>
              <a:rPr lang="en-US" dirty="0">
                <a:solidFill>
                  <a:srgbClr val="0000FF"/>
                </a:solidFill>
              </a:rPr>
              <a:t>Idea: activating multiple rows performs computation</a:t>
            </a:r>
          </a:p>
          <a:p>
            <a:r>
              <a:rPr lang="en-US" dirty="0">
                <a:solidFill>
                  <a:srgbClr val="FF0000"/>
                </a:solidFill>
              </a:rPr>
              <a:t>30-60X performance and energy improvement</a:t>
            </a:r>
          </a:p>
          <a:p>
            <a:pPr lvl="1"/>
            <a:r>
              <a:rPr lang="en-US" sz="2000" dirty="0"/>
              <a:t>Seshadri+, “</a:t>
            </a:r>
            <a:r>
              <a:rPr lang="en-US" sz="2000" dirty="0">
                <a:solidFill>
                  <a:schemeClr val="tx2">
                    <a:lumMod val="75000"/>
                  </a:schemeClr>
                </a:solidFill>
              </a:rPr>
              <a:t>Ambit: In-Memory Accelerator for Bulk Bitwise Operations Using Commodity DRAM Technology</a:t>
            </a:r>
            <a:r>
              <a:rPr lang="en-US" sz="2000" dirty="0"/>
              <a:t>,” MICRO 2017.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>
                <a:solidFill>
                  <a:srgbClr val="0000FF"/>
                </a:solidFill>
              </a:rPr>
              <a:t>New memory technologies </a:t>
            </a:r>
            <a:r>
              <a:rPr lang="en-US" dirty="0"/>
              <a:t>enable even more opportunities</a:t>
            </a:r>
          </a:p>
          <a:p>
            <a:pPr lvl="1"/>
            <a:r>
              <a:rPr lang="en-US" dirty="0"/>
              <a:t>Memristors, resistive RAM, phase change </a:t>
            </a:r>
            <a:r>
              <a:rPr lang="en-US" dirty="0" err="1"/>
              <a:t>mem</a:t>
            </a:r>
            <a:r>
              <a:rPr lang="en-US" dirty="0"/>
              <a:t>, STT-MRAM, </a:t>
            </a:r>
            <a:r>
              <a:rPr lang="is-IS" dirty="0"/>
              <a:t>…</a:t>
            </a:r>
            <a:endParaRPr lang="en-US" dirty="0"/>
          </a:p>
          <a:p>
            <a:pPr lvl="1"/>
            <a:r>
              <a:rPr lang="en-US" dirty="0"/>
              <a:t>Can operate on data </a:t>
            </a:r>
            <a:r>
              <a:rPr lang="en-US" dirty="0">
                <a:solidFill>
                  <a:srgbClr val="FF0000"/>
                </a:solidFill>
              </a:rPr>
              <a:t>with minimal movement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574D81-B5DE-384D-B24B-566C679AE608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1114238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8520" y="152400"/>
            <a:ext cx="9144000" cy="1066800"/>
          </a:xfrm>
        </p:spPr>
        <p:txBody>
          <a:bodyPr/>
          <a:lstStyle/>
          <a:p>
            <a:r>
              <a:rPr lang="en-US" dirty="0"/>
              <a:t>Starting Simple: Data Copy and Initialization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539552" y="1772816"/>
            <a:ext cx="1613800" cy="1828800"/>
            <a:chOff x="914400" y="1828800"/>
            <a:chExt cx="1613800" cy="1828800"/>
          </a:xfrm>
        </p:grpSpPr>
        <p:sp>
          <p:nvSpPr>
            <p:cNvPr id="33" name="Wave 32"/>
            <p:cNvSpPr/>
            <p:nvPr/>
          </p:nvSpPr>
          <p:spPr>
            <a:xfrm rot="5400000">
              <a:off x="876300" y="1866900"/>
              <a:ext cx="990600" cy="914400"/>
            </a:xfrm>
            <a:prstGeom prst="wave">
              <a:avLst>
                <a:gd name="adj1" fmla="val 5469"/>
                <a:gd name="adj2" fmla="val 0"/>
              </a:avLst>
            </a:prstGeom>
            <a:solidFill>
              <a:srgbClr val="31859B"/>
            </a:solidFill>
            <a:ln w="25400" cap="flat" cmpd="sng" algn="ctr">
              <a:solidFill>
                <a:srgbClr val="262626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orbel"/>
                <a:ea typeface="+mn-ea"/>
                <a:cs typeface="+mn-cs"/>
              </a:endParaRPr>
            </a:p>
          </p:txBody>
        </p:sp>
        <p:sp>
          <p:nvSpPr>
            <p:cNvPr id="34" name="Wave 33"/>
            <p:cNvSpPr/>
            <p:nvPr/>
          </p:nvSpPr>
          <p:spPr>
            <a:xfrm rot="5400000">
              <a:off x="1333500" y="2095500"/>
              <a:ext cx="990600" cy="914400"/>
            </a:xfrm>
            <a:prstGeom prst="wave">
              <a:avLst>
                <a:gd name="adj1" fmla="val 5469"/>
                <a:gd name="adj2" fmla="val 0"/>
              </a:avLst>
            </a:prstGeom>
            <a:solidFill>
              <a:srgbClr val="31859B"/>
            </a:solidFill>
            <a:ln w="25400" cap="flat" cmpd="sng" algn="ctr">
              <a:solidFill>
                <a:srgbClr val="262626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orbel"/>
                <a:ea typeface="+mn-ea"/>
                <a:cs typeface="+mn-cs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990600" y="3072825"/>
              <a:ext cx="153760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Forking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627784" y="1556792"/>
            <a:ext cx="3324949" cy="2234863"/>
            <a:chOff x="2752707" y="1853625"/>
            <a:chExt cx="3324949" cy="2234863"/>
          </a:xfrm>
        </p:grpSpPr>
        <p:sp>
          <p:nvSpPr>
            <p:cNvPr id="37" name="Rounded Rectangle 36"/>
            <p:cNvSpPr/>
            <p:nvPr/>
          </p:nvSpPr>
          <p:spPr>
            <a:xfrm>
              <a:off x="3962400" y="1853625"/>
              <a:ext cx="914400" cy="1143000"/>
            </a:xfrm>
            <a:prstGeom prst="roundRect">
              <a:avLst/>
            </a:prstGeom>
            <a:solidFill>
              <a:srgbClr val="262626"/>
            </a:solidFill>
            <a:ln w="25400" cap="flat" cmpd="sng" algn="ctr">
              <a:solidFill>
                <a:srgbClr val="262626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000000000000000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752707" y="3072825"/>
              <a:ext cx="332494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Zero initialization</a:t>
              </a: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262626">
                    <a:lumMod val="95000"/>
                    <a:lumOff val="5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(e.g., security)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262626">
                    <a:lumMod val="95000"/>
                    <a:lumOff val="5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457200" y="4038600"/>
            <a:ext cx="2669320" cy="2245043"/>
            <a:chOff x="720979" y="4038600"/>
            <a:chExt cx="2669320" cy="2245043"/>
          </a:xfrm>
        </p:grpSpPr>
        <p:pic>
          <p:nvPicPr>
            <p:cNvPr id="40" name="Picture 39" descr="computer.pn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38200" y="4038600"/>
              <a:ext cx="1219200" cy="1219200"/>
            </a:xfrm>
            <a:prstGeom prst="rect">
              <a:avLst/>
            </a:prstGeom>
          </p:spPr>
        </p:pic>
        <p:sp>
          <p:nvSpPr>
            <p:cNvPr id="41" name="TextBox 40"/>
            <p:cNvSpPr txBox="1"/>
            <p:nvPr/>
          </p:nvSpPr>
          <p:spPr>
            <a:xfrm>
              <a:off x="720979" y="5206425"/>
              <a:ext cx="2669320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VM Cloning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262626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Deduplication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262626">
                    <a:lumMod val="95000"/>
                    <a:lumOff val="5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  <p:pic>
          <p:nvPicPr>
            <p:cNvPr id="42" name="Picture 41" descr="computer.pn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81200" y="4038600"/>
              <a:ext cx="1219200" cy="1219200"/>
            </a:xfrm>
            <a:prstGeom prst="rect">
              <a:avLst/>
            </a:prstGeom>
          </p:spPr>
        </p:pic>
      </p:grpSp>
      <p:grpSp>
        <p:nvGrpSpPr>
          <p:cNvPr id="43" name="Group 42"/>
          <p:cNvGrpSpPr/>
          <p:nvPr/>
        </p:nvGrpSpPr>
        <p:grpSpPr>
          <a:xfrm>
            <a:off x="6228184" y="1772816"/>
            <a:ext cx="2752677" cy="1930052"/>
            <a:chOff x="6043903" y="1803748"/>
            <a:chExt cx="2752677" cy="1930052"/>
          </a:xfrm>
        </p:grpSpPr>
        <p:grpSp>
          <p:nvGrpSpPr>
            <p:cNvPr id="44" name="Group 43"/>
            <p:cNvGrpSpPr/>
            <p:nvPr/>
          </p:nvGrpSpPr>
          <p:grpSpPr>
            <a:xfrm>
              <a:off x="6043903" y="1905000"/>
              <a:ext cx="2752677" cy="1828800"/>
              <a:chOff x="6043903" y="1905000"/>
              <a:chExt cx="2752677" cy="1828800"/>
            </a:xfrm>
          </p:grpSpPr>
          <p:sp>
            <p:nvSpPr>
              <p:cNvPr id="46" name="Rounded Rectangle 45"/>
              <p:cNvSpPr/>
              <p:nvPr/>
            </p:nvSpPr>
            <p:spPr>
              <a:xfrm>
                <a:off x="6324600" y="1905000"/>
                <a:ext cx="533400" cy="1143000"/>
              </a:xfrm>
              <a:prstGeom prst="roundRect">
                <a:avLst/>
              </a:prstGeom>
              <a:solidFill>
                <a:srgbClr val="6F2926"/>
              </a:solidFill>
              <a:ln w="25400" cap="flat" cmpd="sng" algn="ctr">
                <a:solidFill>
                  <a:srgbClr val="6F2926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orbel"/>
                  <a:ea typeface="+mn-ea"/>
                  <a:cs typeface="+mn-cs"/>
                </a:endParaRPr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>
                <a:off x="7848600" y="1905000"/>
                <a:ext cx="533400" cy="1143000"/>
              </a:xfrm>
              <a:prstGeom prst="roundRect">
                <a:avLst/>
              </a:prstGeom>
              <a:solidFill>
                <a:srgbClr val="262626"/>
              </a:solidFill>
              <a:ln w="25400" cap="flat" cmpd="sng" algn="ctr">
                <a:solidFill>
                  <a:srgbClr val="262626">
                    <a:shade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orbel"/>
                  <a:ea typeface="+mn-ea"/>
                  <a:cs typeface="+mn-cs"/>
                </a:endParaRPr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6043903" y="3149025"/>
                <a:ext cx="275267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262626">
                        <a:lumMod val="95000"/>
                        <a:lumOff val="5000"/>
                      </a:srgb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Checkpointing</a:t>
                </a:r>
                <a:endPara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  <p:cxnSp>
            <p:nvCxnSpPr>
              <p:cNvPr id="49" name="Straight Arrow Connector 48"/>
              <p:cNvCxnSpPr>
                <a:stCxn id="46" idx="3"/>
                <a:endCxn id="47" idx="1"/>
              </p:cNvCxnSpPr>
              <p:nvPr/>
            </p:nvCxnSpPr>
            <p:spPr>
              <a:xfrm>
                <a:off x="6858000" y="2476500"/>
                <a:ext cx="990600" cy="1588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262626">
                    <a:lumMod val="75000"/>
                    <a:lumOff val="25000"/>
                  </a:srgbClr>
                </a:solidFill>
                <a:prstDash val="dashDot"/>
                <a:tailEnd type="arrow"/>
              </a:ln>
              <a:effectLst/>
            </p:spPr>
          </p:cxnSp>
        </p:grpSp>
        <p:cxnSp>
          <p:nvCxnSpPr>
            <p:cNvPr id="45" name="Straight Connector 44"/>
            <p:cNvCxnSpPr/>
            <p:nvPr/>
          </p:nvCxnSpPr>
          <p:spPr>
            <a:xfrm rot="5400000">
              <a:off x="6172200" y="2489548"/>
              <a:ext cx="1371600" cy="0"/>
            </a:xfrm>
            <a:prstGeom prst="line">
              <a:avLst/>
            </a:prstGeom>
            <a:noFill/>
            <a:ln w="57150" cap="flat" cmpd="sng" algn="ctr">
              <a:solidFill>
                <a:srgbClr val="262626">
                  <a:lumMod val="75000"/>
                  <a:lumOff val="25000"/>
                </a:srgb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" name="Group 49"/>
          <p:cNvGrpSpPr/>
          <p:nvPr/>
        </p:nvGrpSpPr>
        <p:grpSpPr>
          <a:xfrm>
            <a:off x="3733800" y="4267200"/>
            <a:ext cx="2901756" cy="1600200"/>
            <a:chOff x="4768685" y="4267200"/>
            <a:chExt cx="2901756" cy="1600200"/>
          </a:xfrm>
        </p:grpSpPr>
        <p:sp>
          <p:nvSpPr>
            <p:cNvPr id="51" name="Rounded Rectangle 50"/>
            <p:cNvSpPr/>
            <p:nvPr/>
          </p:nvSpPr>
          <p:spPr>
            <a:xfrm>
              <a:off x="4876800" y="4267200"/>
              <a:ext cx="2667000" cy="990600"/>
            </a:xfrm>
            <a:prstGeom prst="roundRect">
              <a:avLst/>
            </a:prstGeom>
            <a:solidFill>
              <a:srgbClr val="262626"/>
            </a:solidFill>
            <a:ln w="25400" cap="flat" cmpd="sng" algn="ctr">
              <a:solidFill>
                <a:srgbClr val="262626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orbel"/>
                <a:ea typeface="+mn-ea"/>
                <a:cs typeface="+mn-cs"/>
              </a:endParaRPr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5105400" y="4419600"/>
              <a:ext cx="381000" cy="685800"/>
            </a:xfrm>
            <a:prstGeom prst="roundRect">
              <a:avLst/>
            </a:prstGeom>
            <a:solidFill>
              <a:srgbClr val="4F6128"/>
            </a:solidFill>
            <a:ln w="25400" cap="flat" cmpd="sng" algn="ctr">
              <a:solidFill>
                <a:srgbClr val="4F6128">
                  <a:shade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orbel"/>
                <a:ea typeface="+mn-ea"/>
                <a:cs typeface="+mn-cs"/>
              </a:endParaRPr>
            </a:p>
          </p:txBody>
        </p:sp>
        <p:cxnSp>
          <p:nvCxnSpPr>
            <p:cNvPr id="53" name="Straight Arrow Connector 52"/>
            <p:cNvCxnSpPr/>
            <p:nvPr/>
          </p:nvCxnSpPr>
          <p:spPr>
            <a:xfrm>
              <a:off x="5486400" y="4724400"/>
              <a:ext cx="1524000" cy="1588"/>
            </a:xfrm>
            <a:prstGeom prst="straightConnector1">
              <a:avLst/>
            </a:prstGeom>
            <a:noFill/>
            <a:ln w="28575" cap="flat" cmpd="sng" algn="ctr">
              <a:solidFill>
                <a:sysClr val="window" lastClr="FFFFFF"/>
              </a:solidFill>
              <a:prstDash val="dash"/>
              <a:tailEnd type="arrow" w="lg" len="lg"/>
            </a:ln>
            <a:effectLst/>
          </p:spPr>
        </p:cxnSp>
        <p:sp>
          <p:nvSpPr>
            <p:cNvPr id="54" name="TextBox 53"/>
            <p:cNvSpPr txBox="1"/>
            <p:nvPr/>
          </p:nvSpPr>
          <p:spPr>
            <a:xfrm>
              <a:off x="4768685" y="5282625"/>
              <a:ext cx="290175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262626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Page Migration</a:t>
              </a:r>
            </a:p>
          </p:txBody>
        </p:sp>
      </p:grpSp>
      <p:sp>
        <p:nvSpPr>
          <p:cNvPr id="55" name="Oval 54"/>
          <p:cNvSpPr/>
          <p:nvPr/>
        </p:nvSpPr>
        <p:spPr>
          <a:xfrm>
            <a:off x="7391400" y="4572000"/>
            <a:ext cx="76200" cy="76200"/>
          </a:xfrm>
          <a:prstGeom prst="ellipse">
            <a:avLst/>
          </a:prstGeom>
          <a:solidFill>
            <a:srgbClr val="262626"/>
          </a:solidFill>
          <a:ln w="25400" cap="flat" cmpd="sng" algn="ctr">
            <a:solidFill>
              <a:srgbClr val="262626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620000" y="4572000"/>
            <a:ext cx="76200" cy="76200"/>
          </a:xfrm>
          <a:prstGeom prst="ellipse">
            <a:avLst/>
          </a:prstGeom>
          <a:solidFill>
            <a:srgbClr val="262626"/>
          </a:solidFill>
          <a:ln w="25400" cap="flat" cmpd="sng" algn="ctr">
            <a:solidFill>
              <a:srgbClr val="262626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7848600" y="4572000"/>
            <a:ext cx="76200" cy="76200"/>
          </a:xfrm>
          <a:prstGeom prst="ellipse">
            <a:avLst/>
          </a:prstGeom>
          <a:solidFill>
            <a:srgbClr val="262626"/>
          </a:solidFill>
          <a:ln w="25400" cap="flat" cmpd="sng" algn="ctr">
            <a:solidFill>
              <a:srgbClr val="262626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934200" y="4648200"/>
            <a:ext cx="18758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262626">
                    <a:lumMod val="95000"/>
                    <a:lumOff val="5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Many more</a:t>
            </a:r>
          </a:p>
        </p:txBody>
      </p:sp>
      <p:sp>
        <p:nvSpPr>
          <p:cNvPr id="3" name="Rectangle 2"/>
          <p:cNvSpPr/>
          <p:nvPr/>
        </p:nvSpPr>
        <p:spPr>
          <a:xfrm>
            <a:off x="395536" y="836712"/>
            <a:ext cx="975657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28600" marR="0" lvl="1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-7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memmove</a:t>
            </a:r>
            <a:r>
              <a:rPr kumimoji="0" lang="en-US" sz="2400" b="0" i="0" u="none" strike="noStrike" kern="1200" cap="none" spc="-7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t> &amp; </a:t>
            </a:r>
            <a:r>
              <a:rPr kumimoji="0" lang="en-US" sz="2400" b="0" i="1" u="none" strike="noStrike" kern="1200" cap="none" spc="-7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memcpy</a:t>
            </a:r>
            <a:r>
              <a:rPr kumimoji="0" lang="en-US" sz="2400" b="0" i="1" u="none" strike="noStrike" kern="1200" cap="none" spc="-7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  <a:r>
              <a:rPr kumimoji="0" lang="en-US" sz="2800" b="0" i="0" u="none" strike="noStrike" kern="1200" cap="none" spc="-7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kumimoji="0" lang="en-US" sz="2400" b="0" i="0" u="none" strike="noStrike" kern="1200" cap="none" spc="-7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5% cycles in Google’s datacenter 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[</a:t>
            </a:r>
            <a:r>
              <a:rPr kumimoji="0" lang="en-US" sz="1800" b="0" i="0" u="none" strike="noStrike" kern="1200" cap="none" spc="-7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Kanev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ill Sans MT" panose="020B0502020104020203" pitchFamily="34" charset="0"/>
                <a:ea typeface="Verdana" panose="020B0604030504040204" pitchFamily="34" charset="0"/>
                <a:cs typeface="Verdana" panose="020B0604030504040204" pitchFamily="34" charset="0"/>
              </a:rPr>
              <a:t>+ ISCA’15]</a:t>
            </a:r>
            <a:endParaRPr kumimoji="0" lang="en-US" sz="2400" b="0" i="0" u="none" strike="noStrike" kern="1200" cap="none" spc="-7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Gill Sans MT" panose="020B0502020104020203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374120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56" grpId="0" animBg="1"/>
      <p:bldP spid="57" grpId="0" animBg="1"/>
      <p:bldP spid="58" grpId="0"/>
      <p:bldP spid="3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1"/>
          <p:cNvSpPr>
            <a:spLocks/>
          </p:cNvSpPr>
          <p:nvPr/>
        </p:nvSpPr>
        <p:spPr bwMode="auto">
          <a:xfrm>
            <a:off x="1714500" y="2660244"/>
            <a:ext cx="4552950" cy="1778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254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19458" name="Rectangle 2"/>
          <p:cNvSpPr>
            <a:spLocks/>
          </p:cNvSpPr>
          <p:nvPr/>
        </p:nvSpPr>
        <p:spPr bwMode="auto">
          <a:xfrm>
            <a:off x="1695450" y="5270094"/>
            <a:ext cx="4552950" cy="1778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254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19459" name="Rectangle 3"/>
          <p:cNvSpPr>
            <a:spLocks/>
          </p:cNvSpPr>
          <p:nvPr/>
        </p:nvSpPr>
        <p:spPr bwMode="auto">
          <a:xfrm>
            <a:off x="1714500" y="2076044"/>
            <a:ext cx="4552950" cy="1778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254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19460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196850"/>
            <a:ext cx="8545388" cy="558800"/>
          </a:xfrm>
          <a:ln/>
        </p:spPr>
        <p:txBody>
          <a:bodyPr/>
          <a:lstStyle/>
          <a:p>
            <a:r>
              <a:rPr lang="en-US" sz="4000" dirty="0" err="1">
                <a:solidFill>
                  <a:srgbClr val="1A5712"/>
                </a:solidFill>
                <a:latin typeface="Garamond"/>
                <a:cs typeface="Garamond"/>
              </a:rPr>
              <a:t>RowClone</a:t>
            </a:r>
            <a:r>
              <a:rPr lang="en-US" sz="4000" dirty="0">
                <a:solidFill>
                  <a:srgbClr val="1A5712"/>
                </a:solidFill>
                <a:latin typeface="Garamond"/>
                <a:cs typeface="Garamond"/>
              </a:rPr>
              <a:t>: In-DRAM Row Copy</a:t>
            </a:r>
          </a:p>
        </p:txBody>
      </p:sp>
      <p:grpSp>
        <p:nvGrpSpPr>
          <p:cNvPr id="19485" name="Group 29"/>
          <p:cNvGrpSpPr>
            <a:grpSpLocks/>
          </p:cNvGrpSpPr>
          <p:nvPr/>
        </p:nvGrpSpPr>
        <p:grpSpPr bwMode="auto">
          <a:xfrm>
            <a:off x="1695450" y="1656151"/>
            <a:ext cx="4574382" cy="3359944"/>
            <a:chOff x="0" y="0"/>
            <a:chExt cx="5763" cy="4232"/>
          </a:xfrm>
        </p:grpSpPr>
        <p:sp>
          <p:nvSpPr>
            <p:cNvPr id="19461" name="Line 5"/>
            <p:cNvSpPr>
              <a:spLocks noChangeShapeType="1"/>
            </p:cNvSpPr>
            <p:nvPr/>
          </p:nvSpPr>
          <p:spPr bwMode="auto">
            <a:xfrm rot="10800000" flipH="1">
              <a:off x="0" y="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62" name="Line 6"/>
            <p:cNvSpPr>
              <a:spLocks noChangeShapeType="1"/>
            </p:cNvSpPr>
            <p:nvPr/>
          </p:nvSpPr>
          <p:spPr bwMode="auto">
            <a:xfrm rot="10800000" flipH="1">
              <a:off x="0" y="18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63" name="Line 7"/>
            <p:cNvSpPr>
              <a:spLocks noChangeShapeType="1"/>
            </p:cNvSpPr>
            <p:nvPr/>
          </p:nvSpPr>
          <p:spPr bwMode="auto">
            <a:xfrm rot="10800000" flipH="1">
              <a:off x="0" y="36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64" name="Line 8"/>
            <p:cNvSpPr>
              <a:spLocks noChangeShapeType="1"/>
            </p:cNvSpPr>
            <p:nvPr/>
          </p:nvSpPr>
          <p:spPr bwMode="auto">
            <a:xfrm rot="10800000" flipH="1">
              <a:off x="0" y="55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65" name="Line 9"/>
            <p:cNvSpPr>
              <a:spLocks noChangeShapeType="1"/>
            </p:cNvSpPr>
            <p:nvPr/>
          </p:nvSpPr>
          <p:spPr bwMode="auto">
            <a:xfrm rot="10800000" flipH="1">
              <a:off x="0" y="73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66" name="Line 10"/>
            <p:cNvSpPr>
              <a:spLocks noChangeShapeType="1"/>
            </p:cNvSpPr>
            <p:nvPr/>
          </p:nvSpPr>
          <p:spPr bwMode="auto">
            <a:xfrm rot="10800000" flipH="1">
              <a:off x="0" y="92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67" name="Line 11"/>
            <p:cNvSpPr>
              <a:spLocks noChangeShapeType="1"/>
            </p:cNvSpPr>
            <p:nvPr/>
          </p:nvSpPr>
          <p:spPr bwMode="auto">
            <a:xfrm rot="10800000" flipH="1">
              <a:off x="0" y="110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68" name="Line 12"/>
            <p:cNvSpPr>
              <a:spLocks noChangeShapeType="1"/>
            </p:cNvSpPr>
            <p:nvPr/>
          </p:nvSpPr>
          <p:spPr bwMode="auto">
            <a:xfrm rot="10800000" flipH="1">
              <a:off x="0" y="128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69" name="Line 13"/>
            <p:cNvSpPr>
              <a:spLocks noChangeShapeType="1"/>
            </p:cNvSpPr>
            <p:nvPr/>
          </p:nvSpPr>
          <p:spPr bwMode="auto">
            <a:xfrm rot="10800000" flipH="1">
              <a:off x="0" y="147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0" name="Line 14"/>
            <p:cNvSpPr>
              <a:spLocks noChangeShapeType="1"/>
            </p:cNvSpPr>
            <p:nvPr/>
          </p:nvSpPr>
          <p:spPr bwMode="auto">
            <a:xfrm rot="10800000" flipH="1">
              <a:off x="0" y="165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1" name="Line 15"/>
            <p:cNvSpPr>
              <a:spLocks noChangeShapeType="1"/>
            </p:cNvSpPr>
            <p:nvPr/>
          </p:nvSpPr>
          <p:spPr bwMode="auto">
            <a:xfrm rot="10800000" flipH="1">
              <a:off x="0" y="184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2" name="Line 16"/>
            <p:cNvSpPr>
              <a:spLocks noChangeShapeType="1"/>
            </p:cNvSpPr>
            <p:nvPr/>
          </p:nvSpPr>
          <p:spPr bwMode="auto">
            <a:xfrm rot="10800000" flipH="1">
              <a:off x="0" y="202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3" name="Line 17"/>
            <p:cNvSpPr>
              <a:spLocks noChangeShapeType="1"/>
            </p:cNvSpPr>
            <p:nvPr/>
          </p:nvSpPr>
          <p:spPr bwMode="auto">
            <a:xfrm rot="10800000" flipH="1">
              <a:off x="0" y="220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4" name="Line 18"/>
            <p:cNvSpPr>
              <a:spLocks noChangeShapeType="1"/>
            </p:cNvSpPr>
            <p:nvPr/>
          </p:nvSpPr>
          <p:spPr bwMode="auto">
            <a:xfrm rot="10800000" flipH="1">
              <a:off x="0" y="239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5" name="Line 19"/>
            <p:cNvSpPr>
              <a:spLocks noChangeShapeType="1"/>
            </p:cNvSpPr>
            <p:nvPr/>
          </p:nvSpPr>
          <p:spPr bwMode="auto">
            <a:xfrm rot="10800000" flipH="1">
              <a:off x="0" y="257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6" name="Line 20"/>
            <p:cNvSpPr>
              <a:spLocks noChangeShapeType="1"/>
            </p:cNvSpPr>
            <p:nvPr/>
          </p:nvSpPr>
          <p:spPr bwMode="auto">
            <a:xfrm rot="10800000" flipH="1">
              <a:off x="0" y="276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7" name="Line 21"/>
            <p:cNvSpPr>
              <a:spLocks noChangeShapeType="1"/>
            </p:cNvSpPr>
            <p:nvPr/>
          </p:nvSpPr>
          <p:spPr bwMode="auto">
            <a:xfrm rot="10800000" flipH="1">
              <a:off x="0" y="294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8" name="Line 22"/>
            <p:cNvSpPr>
              <a:spLocks noChangeShapeType="1"/>
            </p:cNvSpPr>
            <p:nvPr/>
          </p:nvSpPr>
          <p:spPr bwMode="auto">
            <a:xfrm rot="10800000" flipH="1">
              <a:off x="0" y="312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79" name="Line 23"/>
            <p:cNvSpPr>
              <a:spLocks noChangeShapeType="1"/>
            </p:cNvSpPr>
            <p:nvPr/>
          </p:nvSpPr>
          <p:spPr bwMode="auto">
            <a:xfrm rot="10800000" flipH="1">
              <a:off x="0" y="331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80" name="Line 24"/>
            <p:cNvSpPr>
              <a:spLocks noChangeShapeType="1"/>
            </p:cNvSpPr>
            <p:nvPr/>
          </p:nvSpPr>
          <p:spPr bwMode="auto">
            <a:xfrm rot="10800000" flipH="1">
              <a:off x="0" y="3496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81" name="Line 25"/>
            <p:cNvSpPr>
              <a:spLocks noChangeShapeType="1"/>
            </p:cNvSpPr>
            <p:nvPr/>
          </p:nvSpPr>
          <p:spPr bwMode="auto">
            <a:xfrm rot="10800000" flipH="1">
              <a:off x="0" y="3680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82" name="Line 26"/>
            <p:cNvSpPr>
              <a:spLocks noChangeShapeType="1"/>
            </p:cNvSpPr>
            <p:nvPr/>
          </p:nvSpPr>
          <p:spPr bwMode="auto">
            <a:xfrm rot="10800000" flipH="1">
              <a:off x="0" y="3864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83" name="Line 27"/>
            <p:cNvSpPr>
              <a:spLocks noChangeShapeType="1"/>
            </p:cNvSpPr>
            <p:nvPr/>
          </p:nvSpPr>
          <p:spPr bwMode="auto">
            <a:xfrm rot="10800000" flipH="1">
              <a:off x="0" y="4048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84" name="Line 28"/>
            <p:cNvSpPr>
              <a:spLocks noChangeShapeType="1"/>
            </p:cNvSpPr>
            <p:nvPr/>
          </p:nvSpPr>
          <p:spPr bwMode="auto">
            <a:xfrm rot="10800000" flipH="1">
              <a:off x="0" y="4232"/>
              <a:ext cx="5763" cy="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</p:grpSp>
      <p:grpSp>
        <p:nvGrpSpPr>
          <p:cNvPr id="19518" name="Group 62"/>
          <p:cNvGrpSpPr>
            <a:grpSpLocks/>
          </p:cNvGrpSpPr>
          <p:nvPr/>
        </p:nvGrpSpPr>
        <p:grpSpPr bwMode="auto">
          <a:xfrm>
            <a:off x="1706563" y="1652182"/>
            <a:ext cx="4559300" cy="3371850"/>
            <a:chOff x="0" y="0"/>
            <a:chExt cx="5744" cy="4248"/>
          </a:xfrm>
        </p:grpSpPr>
        <p:sp>
          <p:nvSpPr>
            <p:cNvPr id="19486" name="Line 30"/>
            <p:cNvSpPr>
              <a:spLocks noChangeShapeType="1"/>
            </p:cNvSpPr>
            <p:nvPr/>
          </p:nvSpPr>
          <p:spPr bwMode="auto">
            <a:xfrm rot="10800000">
              <a:off x="0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87" name="Line 31"/>
            <p:cNvSpPr>
              <a:spLocks noChangeShapeType="1"/>
            </p:cNvSpPr>
            <p:nvPr/>
          </p:nvSpPr>
          <p:spPr bwMode="auto">
            <a:xfrm rot="10800000">
              <a:off x="185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88" name="Line 32"/>
            <p:cNvSpPr>
              <a:spLocks noChangeShapeType="1"/>
            </p:cNvSpPr>
            <p:nvPr/>
          </p:nvSpPr>
          <p:spPr bwMode="auto">
            <a:xfrm rot="10800000">
              <a:off x="370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89" name="Line 33"/>
            <p:cNvSpPr>
              <a:spLocks noChangeShapeType="1"/>
            </p:cNvSpPr>
            <p:nvPr/>
          </p:nvSpPr>
          <p:spPr bwMode="auto">
            <a:xfrm rot="10800000">
              <a:off x="555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0" name="Line 34"/>
            <p:cNvSpPr>
              <a:spLocks noChangeShapeType="1"/>
            </p:cNvSpPr>
            <p:nvPr/>
          </p:nvSpPr>
          <p:spPr bwMode="auto">
            <a:xfrm rot="10800000">
              <a:off x="740" y="0"/>
              <a:ext cx="1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1" name="Line 35"/>
            <p:cNvSpPr>
              <a:spLocks noChangeShapeType="1"/>
            </p:cNvSpPr>
            <p:nvPr/>
          </p:nvSpPr>
          <p:spPr bwMode="auto">
            <a:xfrm rot="10800000">
              <a:off x="926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2" name="Line 36"/>
            <p:cNvSpPr>
              <a:spLocks noChangeShapeType="1"/>
            </p:cNvSpPr>
            <p:nvPr/>
          </p:nvSpPr>
          <p:spPr bwMode="auto">
            <a:xfrm rot="10800000">
              <a:off x="1111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3" name="Line 37"/>
            <p:cNvSpPr>
              <a:spLocks noChangeShapeType="1"/>
            </p:cNvSpPr>
            <p:nvPr/>
          </p:nvSpPr>
          <p:spPr bwMode="auto">
            <a:xfrm rot="10800000">
              <a:off x="1296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4" name="Line 38"/>
            <p:cNvSpPr>
              <a:spLocks noChangeShapeType="1"/>
            </p:cNvSpPr>
            <p:nvPr/>
          </p:nvSpPr>
          <p:spPr bwMode="auto">
            <a:xfrm rot="10800000">
              <a:off x="1481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5" name="Line 39"/>
            <p:cNvSpPr>
              <a:spLocks noChangeShapeType="1"/>
            </p:cNvSpPr>
            <p:nvPr/>
          </p:nvSpPr>
          <p:spPr bwMode="auto">
            <a:xfrm rot="10800000">
              <a:off x="1667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6" name="Line 40"/>
            <p:cNvSpPr>
              <a:spLocks noChangeShapeType="1"/>
            </p:cNvSpPr>
            <p:nvPr/>
          </p:nvSpPr>
          <p:spPr bwMode="auto">
            <a:xfrm rot="10800000">
              <a:off x="1852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7" name="Line 41"/>
            <p:cNvSpPr>
              <a:spLocks noChangeShapeType="1"/>
            </p:cNvSpPr>
            <p:nvPr/>
          </p:nvSpPr>
          <p:spPr bwMode="auto">
            <a:xfrm rot="10800000">
              <a:off x="2037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8" name="Line 42"/>
            <p:cNvSpPr>
              <a:spLocks noChangeShapeType="1"/>
            </p:cNvSpPr>
            <p:nvPr/>
          </p:nvSpPr>
          <p:spPr bwMode="auto">
            <a:xfrm rot="10800000">
              <a:off x="2222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499" name="Line 43"/>
            <p:cNvSpPr>
              <a:spLocks noChangeShapeType="1"/>
            </p:cNvSpPr>
            <p:nvPr/>
          </p:nvSpPr>
          <p:spPr bwMode="auto">
            <a:xfrm rot="10800000">
              <a:off x="2407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0" name="Line 44"/>
            <p:cNvSpPr>
              <a:spLocks noChangeShapeType="1"/>
            </p:cNvSpPr>
            <p:nvPr/>
          </p:nvSpPr>
          <p:spPr bwMode="auto">
            <a:xfrm rot="10800000">
              <a:off x="2593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1" name="Line 45"/>
            <p:cNvSpPr>
              <a:spLocks noChangeShapeType="1"/>
            </p:cNvSpPr>
            <p:nvPr/>
          </p:nvSpPr>
          <p:spPr bwMode="auto">
            <a:xfrm rot="10800000">
              <a:off x="2778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2" name="Line 46"/>
            <p:cNvSpPr>
              <a:spLocks noChangeShapeType="1"/>
            </p:cNvSpPr>
            <p:nvPr/>
          </p:nvSpPr>
          <p:spPr bwMode="auto">
            <a:xfrm rot="10800000">
              <a:off x="2963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3" name="Line 47"/>
            <p:cNvSpPr>
              <a:spLocks noChangeShapeType="1"/>
            </p:cNvSpPr>
            <p:nvPr/>
          </p:nvSpPr>
          <p:spPr bwMode="auto">
            <a:xfrm rot="10800000">
              <a:off x="3148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4" name="Line 48"/>
            <p:cNvSpPr>
              <a:spLocks noChangeShapeType="1"/>
            </p:cNvSpPr>
            <p:nvPr/>
          </p:nvSpPr>
          <p:spPr bwMode="auto">
            <a:xfrm rot="10800000">
              <a:off x="3333" y="0"/>
              <a:ext cx="1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5" name="Line 49"/>
            <p:cNvSpPr>
              <a:spLocks noChangeShapeType="1"/>
            </p:cNvSpPr>
            <p:nvPr/>
          </p:nvSpPr>
          <p:spPr bwMode="auto">
            <a:xfrm rot="10800000">
              <a:off x="3519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6" name="Line 50"/>
            <p:cNvSpPr>
              <a:spLocks noChangeShapeType="1"/>
            </p:cNvSpPr>
            <p:nvPr/>
          </p:nvSpPr>
          <p:spPr bwMode="auto">
            <a:xfrm rot="10800000">
              <a:off x="3704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7" name="Line 51"/>
            <p:cNvSpPr>
              <a:spLocks noChangeShapeType="1"/>
            </p:cNvSpPr>
            <p:nvPr/>
          </p:nvSpPr>
          <p:spPr bwMode="auto">
            <a:xfrm rot="10800000">
              <a:off x="3889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8" name="Line 52"/>
            <p:cNvSpPr>
              <a:spLocks noChangeShapeType="1"/>
            </p:cNvSpPr>
            <p:nvPr/>
          </p:nvSpPr>
          <p:spPr bwMode="auto">
            <a:xfrm rot="10800000">
              <a:off x="4074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09" name="Line 53"/>
            <p:cNvSpPr>
              <a:spLocks noChangeShapeType="1"/>
            </p:cNvSpPr>
            <p:nvPr/>
          </p:nvSpPr>
          <p:spPr bwMode="auto">
            <a:xfrm rot="10800000">
              <a:off x="4260" y="0"/>
              <a:ext cx="0" cy="4243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10" name="Line 54"/>
            <p:cNvSpPr>
              <a:spLocks noChangeShapeType="1"/>
            </p:cNvSpPr>
            <p:nvPr/>
          </p:nvSpPr>
          <p:spPr bwMode="auto">
            <a:xfrm rot="10800000">
              <a:off x="4447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11" name="Line 55"/>
            <p:cNvSpPr>
              <a:spLocks noChangeShapeType="1"/>
            </p:cNvSpPr>
            <p:nvPr/>
          </p:nvSpPr>
          <p:spPr bwMode="auto">
            <a:xfrm rot="10800000">
              <a:off x="4632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12" name="Line 56"/>
            <p:cNvSpPr>
              <a:spLocks noChangeShapeType="1"/>
            </p:cNvSpPr>
            <p:nvPr/>
          </p:nvSpPr>
          <p:spPr bwMode="auto">
            <a:xfrm rot="10800000">
              <a:off x="4817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13" name="Line 57"/>
            <p:cNvSpPr>
              <a:spLocks noChangeShapeType="1"/>
            </p:cNvSpPr>
            <p:nvPr/>
          </p:nvSpPr>
          <p:spPr bwMode="auto">
            <a:xfrm rot="10800000">
              <a:off x="5003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14" name="Line 58"/>
            <p:cNvSpPr>
              <a:spLocks noChangeShapeType="1"/>
            </p:cNvSpPr>
            <p:nvPr/>
          </p:nvSpPr>
          <p:spPr bwMode="auto">
            <a:xfrm rot="10800000">
              <a:off x="5188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15" name="Line 59"/>
            <p:cNvSpPr>
              <a:spLocks noChangeShapeType="1"/>
            </p:cNvSpPr>
            <p:nvPr/>
          </p:nvSpPr>
          <p:spPr bwMode="auto">
            <a:xfrm rot="10800000">
              <a:off x="5373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16" name="Line 60"/>
            <p:cNvSpPr>
              <a:spLocks noChangeShapeType="1"/>
            </p:cNvSpPr>
            <p:nvPr/>
          </p:nvSpPr>
          <p:spPr bwMode="auto">
            <a:xfrm rot="10800000">
              <a:off x="5558" y="4"/>
              <a:ext cx="0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17" name="Line 61"/>
            <p:cNvSpPr>
              <a:spLocks noChangeShapeType="1"/>
            </p:cNvSpPr>
            <p:nvPr/>
          </p:nvSpPr>
          <p:spPr bwMode="auto">
            <a:xfrm rot="10800000">
              <a:off x="5743" y="4"/>
              <a:ext cx="1" cy="4244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</p:grpSp>
      <p:sp>
        <p:nvSpPr>
          <p:cNvPr id="19519" name="Rectangle 63"/>
          <p:cNvSpPr>
            <a:spLocks/>
          </p:cNvSpPr>
          <p:nvPr/>
        </p:nvSpPr>
        <p:spPr bwMode="auto">
          <a:xfrm>
            <a:off x="6503988" y="5220494"/>
            <a:ext cx="225365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Row Buffer (4 Kbytes)</a:t>
            </a:r>
          </a:p>
        </p:txBody>
      </p:sp>
      <p:sp>
        <p:nvSpPr>
          <p:cNvPr id="19520" name="Line 64"/>
          <p:cNvSpPr>
            <a:spLocks noChangeShapeType="1"/>
          </p:cNvSpPr>
          <p:nvPr/>
        </p:nvSpPr>
        <p:spPr bwMode="auto">
          <a:xfrm rot="10800000" flipH="1">
            <a:off x="431800" y="6323401"/>
            <a:ext cx="8390732" cy="794"/>
          </a:xfrm>
          <a:prstGeom prst="line">
            <a:avLst/>
          </a:prstGeom>
          <a:noFill/>
          <a:ln w="2032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19521" name="Line 65"/>
          <p:cNvSpPr>
            <a:spLocks noChangeShapeType="1"/>
          </p:cNvSpPr>
          <p:nvPr/>
        </p:nvSpPr>
        <p:spPr bwMode="auto">
          <a:xfrm>
            <a:off x="4064000" y="5530444"/>
            <a:ext cx="0" cy="798513"/>
          </a:xfrm>
          <a:prstGeom prst="line">
            <a:avLst/>
          </a:prstGeom>
          <a:noFill/>
          <a:ln w="1016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19522" name="Rectangle 66"/>
          <p:cNvSpPr>
            <a:spLocks/>
          </p:cNvSpPr>
          <p:nvPr/>
        </p:nvSpPr>
        <p:spPr bwMode="auto">
          <a:xfrm>
            <a:off x="7342982" y="6401594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Data Bus</a:t>
            </a:r>
          </a:p>
        </p:txBody>
      </p:sp>
      <p:sp>
        <p:nvSpPr>
          <p:cNvPr id="19523" name="Rectangle 67"/>
          <p:cNvSpPr>
            <a:spLocks/>
          </p:cNvSpPr>
          <p:nvPr/>
        </p:nvSpPr>
        <p:spPr bwMode="auto">
          <a:xfrm>
            <a:off x="4149725" y="5791994"/>
            <a:ext cx="3975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8 bits</a:t>
            </a:r>
          </a:p>
        </p:txBody>
      </p:sp>
      <p:sp>
        <p:nvSpPr>
          <p:cNvPr id="19524" name="Rectangle 68"/>
          <p:cNvSpPr>
            <a:spLocks/>
          </p:cNvSpPr>
          <p:nvPr/>
        </p:nvSpPr>
        <p:spPr bwMode="auto">
          <a:xfrm>
            <a:off x="6484938" y="3118644"/>
            <a:ext cx="16418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DRAM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subarray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19525" name="Line 69"/>
          <p:cNvSpPr>
            <a:spLocks noChangeShapeType="1"/>
          </p:cNvSpPr>
          <p:nvPr/>
        </p:nvSpPr>
        <p:spPr bwMode="auto">
          <a:xfrm rot="10800000" flipH="1">
            <a:off x="1701800" y="1408501"/>
            <a:ext cx="4568825" cy="794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triangle" w="med" len="sm"/>
            <a:tailEnd type="triangle" w="med" len="sm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19526" name="Rectangle 70"/>
          <p:cNvSpPr>
            <a:spLocks/>
          </p:cNvSpPr>
          <p:nvPr/>
        </p:nvSpPr>
        <p:spPr bwMode="auto">
          <a:xfrm>
            <a:off x="3689350" y="1124744"/>
            <a:ext cx="89819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4 Kbytes</a:t>
            </a:r>
          </a:p>
        </p:txBody>
      </p:sp>
      <p:grpSp>
        <p:nvGrpSpPr>
          <p:cNvPr id="19558" name="Group 102"/>
          <p:cNvGrpSpPr>
            <a:grpSpLocks/>
          </p:cNvGrpSpPr>
          <p:nvPr/>
        </p:nvGrpSpPr>
        <p:grpSpPr bwMode="auto">
          <a:xfrm>
            <a:off x="1784350" y="5016888"/>
            <a:ext cx="4400550" cy="266700"/>
            <a:chOff x="0" y="0"/>
            <a:chExt cx="5544" cy="336"/>
          </a:xfrm>
        </p:grpSpPr>
        <p:sp>
          <p:nvSpPr>
            <p:cNvPr id="19527" name="Line 71"/>
            <p:cNvSpPr>
              <a:spLocks noChangeShapeType="1"/>
            </p:cNvSpPr>
            <p:nvPr/>
          </p:nvSpPr>
          <p:spPr bwMode="auto">
            <a:xfrm>
              <a:off x="0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28" name="Line 72"/>
            <p:cNvSpPr>
              <a:spLocks noChangeShapeType="1"/>
            </p:cNvSpPr>
            <p:nvPr/>
          </p:nvSpPr>
          <p:spPr bwMode="auto">
            <a:xfrm>
              <a:off x="18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29" name="Line 73"/>
            <p:cNvSpPr>
              <a:spLocks noChangeShapeType="1"/>
            </p:cNvSpPr>
            <p:nvPr/>
          </p:nvSpPr>
          <p:spPr bwMode="auto">
            <a:xfrm>
              <a:off x="36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0" name="Line 74"/>
            <p:cNvSpPr>
              <a:spLocks noChangeShapeType="1"/>
            </p:cNvSpPr>
            <p:nvPr/>
          </p:nvSpPr>
          <p:spPr bwMode="auto">
            <a:xfrm>
              <a:off x="55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1" name="Line 75"/>
            <p:cNvSpPr>
              <a:spLocks noChangeShapeType="1"/>
            </p:cNvSpPr>
            <p:nvPr/>
          </p:nvSpPr>
          <p:spPr bwMode="auto">
            <a:xfrm>
              <a:off x="73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2" name="Line 76"/>
            <p:cNvSpPr>
              <a:spLocks noChangeShapeType="1"/>
            </p:cNvSpPr>
            <p:nvPr/>
          </p:nvSpPr>
          <p:spPr bwMode="auto">
            <a:xfrm>
              <a:off x="923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3" name="Line 77"/>
            <p:cNvSpPr>
              <a:spLocks noChangeShapeType="1"/>
            </p:cNvSpPr>
            <p:nvPr/>
          </p:nvSpPr>
          <p:spPr bwMode="auto">
            <a:xfrm>
              <a:off x="1108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4" name="Line 78"/>
            <p:cNvSpPr>
              <a:spLocks noChangeShapeType="1"/>
            </p:cNvSpPr>
            <p:nvPr/>
          </p:nvSpPr>
          <p:spPr bwMode="auto">
            <a:xfrm>
              <a:off x="1293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5" name="Line 79"/>
            <p:cNvSpPr>
              <a:spLocks noChangeShapeType="1"/>
            </p:cNvSpPr>
            <p:nvPr/>
          </p:nvSpPr>
          <p:spPr bwMode="auto">
            <a:xfrm>
              <a:off x="1478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6" name="Line 80"/>
            <p:cNvSpPr>
              <a:spLocks noChangeShapeType="1"/>
            </p:cNvSpPr>
            <p:nvPr/>
          </p:nvSpPr>
          <p:spPr bwMode="auto">
            <a:xfrm>
              <a:off x="1663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7" name="Line 81"/>
            <p:cNvSpPr>
              <a:spLocks noChangeShapeType="1"/>
            </p:cNvSpPr>
            <p:nvPr/>
          </p:nvSpPr>
          <p:spPr bwMode="auto">
            <a:xfrm>
              <a:off x="1847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8" name="Line 82"/>
            <p:cNvSpPr>
              <a:spLocks noChangeShapeType="1"/>
            </p:cNvSpPr>
            <p:nvPr/>
          </p:nvSpPr>
          <p:spPr bwMode="auto">
            <a:xfrm>
              <a:off x="2032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39" name="Line 83"/>
            <p:cNvSpPr>
              <a:spLocks noChangeShapeType="1"/>
            </p:cNvSpPr>
            <p:nvPr/>
          </p:nvSpPr>
          <p:spPr bwMode="auto">
            <a:xfrm>
              <a:off x="2217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0" name="Line 84"/>
            <p:cNvSpPr>
              <a:spLocks noChangeShapeType="1"/>
            </p:cNvSpPr>
            <p:nvPr/>
          </p:nvSpPr>
          <p:spPr bwMode="auto">
            <a:xfrm>
              <a:off x="2402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1" name="Line 85"/>
            <p:cNvSpPr>
              <a:spLocks noChangeShapeType="1"/>
            </p:cNvSpPr>
            <p:nvPr/>
          </p:nvSpPr>
          <p:spPr bwMode="auto">
            <a:xfrm>
              <a:off x="2587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2" name="Line 86"/>
            <p:cNvSpPr>
              <a:spLocks noChangeShapeType="1"/>
            </p:cNvSpPr>
            <p:nvPr/>
          </p:nvSpPr>
          <p:spPr bwMode="auto">
            <a:xfrm>
              <a:off x="2771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3" name="Line 87"/>
            <p:cNvSpPr>
              <a:spLocks noChangeShapeType="1"/>
            </p:cNvSpPr>
            <p:nvPr/>
          </p:nvSpPr>
          <p:spPr bwMode="auto">
            <a:xfrm>
              <a:off x="2956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4" name="Line 88"/>
            <p:cNvSpPr>
              <a:spLocks noChangeShapeType="1"/>
            </p:cNvSpPr>
            <p:nvPr/>
          </p:nvSpPr>
          <p:spPr bwMode="auto">
            <a:xfrm>
              <a:off x="3141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5" name="Line 89"/>
            <p:cNvSpPr>
              <a:spLocks noChangeShapeType="1"/>
            </p:cNvSpPr>
            <p:nvPr/>
          </p:nvSpPr>
          <p:spPr bwMode="auto">
            <a:xfrm>
              <a:off x="3326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6" name="Line 90"/>
            <p:cNvSpPr>
              <a:spLocks noChangeShapeType="1"/>
            </p:cNvSpPr>
            <p:nvPr/>
          </p:nvSpPr>
          <p:spPr bwMode="auto">
            <a:xfrm>
              <a:off x="3511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7" name="Line 91"/>
            <p:cNvSpPr>
              <a:spLocks noChangeShapeType="1"/>
            </p:cNvSpPr>
            <p:nvPr/>
          </p:nvSpPr>
          <p:spPr bwMode="auto">
            <a:xfrm>
              <a:off x="3695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8" name="Line 92"/>
            <p:cNvSpPr>
              <a:spLocks noChangeShapeType="1"/>
            </p:cNvSpPr>
            <p:nvPr/>
          </p:nvSpPr>
          <p:spPr bwMode="auto">
            <a:xfrm>
              <a:off x="3880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49" name="Line 93"/>
            <p:cNvSpPr>
              <a:spLocks noChangeShapeType="1"/>
            </p:cNvSpPr>
            <p:nvPr/>
          </p:nvSpPr>
          <p:spPr bwMode="auto">
            <a:xfrm>
              <a:off x="4065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50" name="Line 94"/>
            <p:cNvSpPr>
              <a:spLocks noChangeShapeType="1"/>
            </p:cNvSpPr>
            <p:nvPr/>
          </p:nvSpPr>
          <p:spPr bwMode="auto">
            <a:xfrm>
              <a:off x="4250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51" name="Line 95"/>
            <p:cNvSpPr>
              <a:spLocks noChangeShapeType="1"/>
            </p:cNvSpPr>
            <p:nvPr/>
          </p:nvSpPr>
          <p:spPr bwMode="auto">
            <a:xfrm>
              <a:off x="4435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52" name="Line 96"/>
            <p:cNvSpPr>
              <a:spLocks noChangeShapeType="1"/>
            </p:cNvSpPr>
            <p:nvPr/>
          </p:nvSpPr>
          <p:spPr bwMode="auto">
            <a:xfrm>
              <a:off x="461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53" name="Line 97"/>
            <p:cNvSpPr>
              <a:spLocks noChangeShapeType="1"/>
            </p:cNvSpPr>
            <p:nvPr/>
          </p:nvSpPr>
          <p:spPr bwMode="auto">
            <a:xfrm>
              <a:off x="480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54" name="Line 98"/>
            <p:cNvSpPr>
              <a:spLocks noChangeShapeType="1"/>
            </p:cNvSpPr>
            <p:nvPr/>
          </p:nvSpPr>
          <p:spPr bwMode="auto">
            <a:xfrm>
              <a:off x="498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55" name="Line 99"/>
            <p:cNvSpPr>
              <a:spLocks noChangeShapeType="1"/>
            </p:cNvSpPr>
            <p:nvPr/>
          </p:nvSpPr>
          <p:spPr bwMode="auto">
            <a:xfrm>
              <a:off x="517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56" name="Line 100"/>
            <p:cNvSpPr>
              <a:spLocks noChangeShapeType="1"/>
            </p:cNvSpPr>
            <p:nvPr/>
          </p:nvSpPr>
          <p:spPr bwMode="auto">
            <a:xfrm>
              <a:off x="5359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57" name="Line 101"/>
            <p:cNvSpPr>
              <a:spLocks noChangeShapeType="1"/>
            </p:cNvSpPr>
            <p:nvPr/>
          </p:nvSpPr>
          <p:spPr bwMode="auto">
            <a:xfrm>
              <a:off x="5544" y="0"/>
              <a:ext cx="0" cy="336"/>
            </a:xfrm>
            <a:prstGeom prst="line">
              <a:avLst/>
            </a:prstGeom>
            <a:noFill/>
            <a:ln w="50800" cap="flat">
              <a:solidFill>
                <a:srgbClr val="9A9A9A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</p:grpSp>
      <p:sp>
        <p:nvSpPr>
          <p:cNvPr id="19559" name="Line 103"/>
          <p:cNvSpPr>
            <a:spLocks noChangeShapeType="1"/>
          </p:cNvSpPr>
          <p:nvPr/>
        </p:nvSpPr>
        <p:spPr bwMode="auto">
          <a:xfrm rot="10800000" flipH="1">
            <a:off x="1695450" y="5453451"/>
            <a:ext cx="4564063" cy="794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19560" name="Line 104"/>
          <p:cNvSpPr>
            <a:spLocks noChangeShapeType="1"/>
          </p:cNvSpPr>
          <p:nvPr/>
        </p:nvSpPr>
        <p:spPr bwMode="auto">
          <a:xfrm rot="10800000" flipH="1">
            <a:off x="1701800" y="5270094"/>
            <a:ext cx="4564063" cy="0"/>
          </a:xfrm>
          <a:prstGeom prst="line">
            <a:avLst/>
          </a:prstGeom>
          <a:noFill/>
          <a:ln w="25400" cap="flat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grpSp>
        <p:nvGrpSpPr>
          <p:cNvPr id="19593" name="Group 137"/>
          <p:cNvGrpSpPr>
            <a:grpSpLocks/>
          </p:cNvGrpSpPr>
          <p:nvPr/>
        </p:nvGrpSpPr>
        <p:grpSpPr bwMode="auto">
          <a:xfrm>
            <a:off x="1701800" y="5263744"/>
            <a:ext cx="4559300" cy="190500"/>
            <a:chOff x="0" y="0"/>
            <a:chExt cx="5744" cy="240"/>
          </a:xfrm>
        </p:grpSpPr>
        <p:sp>
          <p:nvSpPr>
            <p:cNvPr id="19561" name="Line 105"/>
            <p:cNvSpPr>
              <a:spLocks noChangeShapeType="1"/>
            </p:cNvSpPr>
            <p:nvPr/>
          </p:nvSpPr>
          <p:spPr bwMode="auto">
            <a:xfrm rot="10800000">
              <a:off x="0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62" name="Line 106"/>
            <p:cNvSpPr>
              <a:spLocks noChangeShapeType="1"/>
            </p:cNvSpPr>
            <p:nvPr/>
          </p:nvSpPr>
          <p:spPr bwMode="auto">
            <a:xfrm rot="10800000">
              <a:off x="185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63" name="Line 107"/>
            <p:cNvSpPr>
              <a:spLocks noChangeShapeType="1"/>
            </p:cNvSpPr>
            <p:nvPr/>
          </p:nvSpPr>
          <p:spPr bwMode="auto">
            <a:xfrm rot="10800000">
              <a:off x="370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64" name="Line 108"/>
            <p:cNvSpPr>
              <a:spLocks noChangeShapeType="1"/>
            </p:cNvSpPr>
            <p:nvPr/>
          </p:nvSpPr>
          <p:spPr bwMode="auto">
            <a:xfrm rot="10800000">
              <a:off x="555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65" name="Line 109"/>
            <p:cNvSpPr>
              <a:spLocks noChangeShapeType="1"/>
            </p:cNvSpPr>
            <p:nvPr/>
          </p:nvSpPr>
          <p:spPr bwMode="auto">
            <a:xfrm rot="10800000">
              <a:off x="740" y="0"/>
              <a:ext cx="1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66" name="Line 110"/>
            <p:cNvSpPr>
              <a:spLocks noChangeShapeType="1"/>
            </p:cNvSpPr>
            <p:nvPr/>
          </p:nvSpPr>
          <p:spPr bwMode="auto">
            <a:xfrm rot="10800000">
              <a:off x="926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67" name="Line 111"/>
            <p:cNvSpPr>
              <a:spLocks noChangeShapeType="1"/>
            </p:cNvSpPr>
            <p:nvPr/>
          </p:nvSpPr>
          <p:spPr bwMode="auto">
            <a:xfrm rot="10800000">
              <a:off x="1111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68" name="Line 112"/>
            <p:cNvSpPr>
              <a:spLocks noChangeShapeType="1"/>
            </p:cNvSpPr>
            <p:nvPr/>
          </p:nvSpPr>
          <p:spPr bwMode="auto">
            <a:xfrm rot="10800000">
              <a:off x="1296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69" name="Line 113"/>
            <p:cNvSpPr>
              <a:spLocks noChangeShapeType="1"/>
            </p:cNvSpPr>
            <p:nvPr/>
          </p:nvSpPr>
          <p:spPr bwMode="auto">
            <a:xfrm rot="10800000">
              <a:off x="1481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0" name="Line 114"/>
            <p:cNvSpPr>
              <a:spLocks noChangeShapeType="1"/>
            </p:cNvSpPr>
            <p:nvPr/>
          </p:nvSpPr>
          <p:spPr bwMode="auto">
            <a:xfrm rot="10800000">
              <a:off x="1667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1" name="Line 115"/>
            <p:cNvSpPr>
              <a:spLocks noChangeShapeType="1"/>
            </p:cNvSpPr>
            <p:nvPr/>
          </p:nvSpPr>
          <p:spPr bwMode="auto">
            <a:xfrm rot="10800000">
              <a:off x="1852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2" name="Line 116"/>
            <p:cNvSpPr>
              <a:spLocks noChangeShapeType="1"/>
            </p:cNvSpPr>
            <p:nvPr/>
          </p:nvSpPr>
          <p:spPr bwMode="auto">
            <a:xfrm rot="10800000">
              <a:off x="2037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3" name="Line 117"/>
            <p:cNvSpPr>
              <a:spLocks noChangeShapeType="1"/>
            </p:cNvSpPr>
            <p:nvPr/>
          </p:nvSpPr>
          <p:spPr bwMode="auto">
            <a:xfrm rot="10800000">
              <a:off x="2222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4" name="Line 118"/>
            <p:cNvSpPr>
              <a:spLocks noChangeShapeType="1"/>
            </p:cNvSpPr>
            <p:nvPr/>
          </p:nvSpPr>
          <p:spPr bwMode="auto">
            <a:xfrm rot="10800000">
              <a:off x="2407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5" name="Line 119"/>
            <p:cNvSpPr>
              <a:spLocks noChangeShapeType="1"/>
            </p:cNvSpPr>
            <p:nvPr/>
          </p:nvSpPr>
          <p:spPr bwMode="auto">
            <a:xfrm rot="10800000">
              <a:off x="2593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6" name="Line 120"/>
            <p:cNvSpPr>
              <a:spLocks noChangeShapeType="1"/>
            </p:cNvSpPr>
            <p:nvPr/>
          </p:nvSpPr>
          <p:spPr bwMode="auto">
            <a:xfrm rot="10800000">
              <a:off x="2778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7" name="Line 121"/>
            <p:cNvSpPr>
              <a:spLocks noChangeShapeType="1"/>
            </p:cNvSpPr>
            <p:nvPr/>
          </p:nvSpPr>
          <p:spPr bwMode="auto">
            <a:xfrm rot="10800000">
              <a:off x="2963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8" name="Line 122"/>
            <p:cNvSpPr>
              <a:spLocks noChangeShapeType="1"/>
            </p:cNvSpPr>
            <p:nvPr/>
          </p:nvSpPr>
          <p:spPr bwMode="auto">
            <a:xfrm rot="10800000">
              <a:off x="3148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79" name="Line 123"/>
            <p:cNvSpPr>
              <a:spLocks noChangeShapeType="1"/>
            </p:cNvSpPr>
            <p:nvPr/>
          </p:nvSpPr>
          <p:spPr bwMode="auto">
            <a:xfrm rot="10800000">
              <a:off x="3333" y="0"/>
              <a:ext cx="1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0" name="Line 124"/>
            <p:cNvSpPr>
              <a:spLocks noChangeShapeType="1"/>
            </p:cNvSpPr>
            <p:nvPr/>
          </p:nvSpPr>
          <p:spPr bwMode="auto">
            <a:xfrm rot="10800000">
              <a:off x="3519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1" name="Line 125"/>
            <p:cNvSpPr>
              <a:spLocks noChangeShapeType="1"/>
            </p:cNvSpPr>
            <p:nvPr/>
          </p:nvSpPr>
          <p:spPr bwMode="auto">
            <a:xfrm rot="10800000">
              <a:off x="3704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2" name="Line 126"/>
            <p:cNvSpPr>
              <a:spLocks noChangeShapeType="1"/>
            </p:cNvSpPr>
            <p:nvPr/>
          </p:nvSpPr>
          <p:spPr bwMode="auto">
            <a:xfrm rot="10800000">
              <a:off x="3889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3" name="Line 127"/>
            <p:cNvSpPr>
              <a:spLocks noChangeShapeType="1"/>
            </p:cNvSpPr>
            <p:nvPr/>
          </p:nvSpPr>
          <p:spPr bwMode="auto">
            <a:xfrm rot="10800000">
              <a:off x="4074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4" name="Line 128"/>
            <p:cNvSpPr>
              <a:spLocks noChangeShapeType="1"/>
            </p:cNvSpPr>
            <p:nvPr/>
          </p:nvSpPr>
          <p:spPr bwMode="auto">
            <a:xfrm rot="10800000">
              <a:off x="4260" y="0"/>
              <a:ext cx="0" cy="239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5" name="Line 129"/>
            <p:cNvSpPr>
              <a:spLocks noChangeShapeType="1"/>
            </p:cNvSpPr>
            <p:nvPr/>
          </p:nvSpPr>
          <p:spPr bwMode="auto">
            <a:xfrm rot="10800000">
              <a:off x="4447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6" name="Line 130"/>
            <p:cNvSpPr>
              <a:spLocks noChangeShapeType="1"/>
            </p:cNvSpPr>
            <p:nvPr/>
          </p:nvSpPr>
          <p:spPr bwMode="auto">
            <a:xfrm rot="10800000">
              <a:off x="4632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7" name="Line 131"/>
            <p:cNvSpPr>
              <a:spLocks noChangeShapeType="1"/>
            </p:cNvSpPr>
            <p:nvPr/>
          </p:nvSpPr>
          <p:spPr bwMode="auto">
            <a:xfrm rot="10800000">
              <a:off x="4817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8" name="Line 132"/>
            <p:cNvSpPr>
              <a:spLocks noChangeShapeType="1"/>
            </p:cNvSpPr>
            <p:nvPr/>
          </p:nvSpPr>
          <p:spPr bwMode="auto">
            <a:xfrm rot="10800000">
              <a:off x="5003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89" name="Line 133"/>
            <p:cNvSpPr>
              <a:spLocks noChangeShapeType="1"/>
            </p:cNvSpPr>
            <p:nvPr/>
          </p:nvSpPr>
          <p:spPr bwMode="auto">
            <a:xfrm rot="10800000">
              <a:off x="5188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90" name="Line 134"/>
            <p:cNvSpPr>
              <a:spLocks noChangeShapeType="1"/>
            </p:cNvSpPr>
            <p:nvPr/>
          </p:nvSpPr>
          <p:spPr bwMode="auto">
            <a:xfrm rot="10800000">
              <a:off x="5373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91" name="Line 135"/>
            <p:cNvSpPr>
              <a:spLocks noChangeShapeType="1"/>
            </p:cNvSpPr>
            <p:nvPr/>
          </p:nvSpPr>
          <p:spPr bwMode="auto">
            <a:xfrm rot="10800000">
              <a:off x="5558" y="0"/>
              <a:ext cx="0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  <p:sp>
          <p:nvSpPr>
            <p:cNvPr id="19592" name="Line 136"/>
            <p:cNvSpPr>
              <a:spLocks noChangeShapeType="1"/>
            </p:cNvSpPr>
            <p:nvPr/>
          </p:nvSpPr>
          <p:spPr bwMode="auto">
            <a:xfrm rot="10800000">
              <a:off x="5743" y="0"/>
              <a:ext cx="1" cy="240"/>
            </a:xfrm>
            <a:prstGeom prst="line">
              <a:avLst/>
            </a:prstGeom>
            <a:noFill/>
            <a:ln w="25400" cap="flat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Bold Cond"/>
                <a:ea typeface="ヒラギノ角ゴ ProN W6"/>
              </a:endParaRPr>
            </a:p>
          </p:txBody>
        </p:sp>
      </p:grpSp>
      <p:sp>
        <p:nvSpPr>
          <p:cNvPr id="19594" name="Rectangle 138"/>
          <p:cNvSpPr>
            <a:spLocks/>
          </p:cNvSpPr>
          <p:nvPr/>
        </p:nvSpPr>
        <p:spPr bwMode="auto">
          <a:xfrm>
            <a:off x="6369050" y="2041833"/>
            <a:ext cx="13721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D90B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Step 1: Activate row A</a:t>
            </a:r>
          </a:p>
        </p:txBody>
      </p:sp>
      <p:sp>
        <p:nvSpPr>
          <p:cNvPr id="19595" name="Freeform 139"/>
          <p:cNvSpPr>
            <a:spLocks/>
          </p:cNvSpPr>
          <p:nvPr/>
        </p:nvSpPr>
        <p:spPr bwMode="auto">
          <a:xfrm>
            <a:off x="922338" y="2187963"/>
            <a:ext cx="742950" cy="3232150"/>
          </a:xfrm>
          <a:custGeom>
            <a:avLst/>
            <a:gdLst>
              <a:gd name="T0" fmla="*/ 21600 w 21600"/>
              <a:gd name="T1" fmla="*/ 0 h 21600"/>
              <a:gd name="T2" fmla="*/ 0 w 21600"/>
              <a:gd name="T3" fmla="*/ 0 h 21600"/>
              <a:gd name="T4" fmla="*/ 0 w 21600"/>
              <a:gd name="T5" fmla="*/ 21600 h 21600"/>
              <a:gd name="T6" fmla="*/ 20002 w 21600"/>
              <a:gd name="T7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0002" y="21600"/>
                </a:lnTo>
              </a:path>
            </a:pathLst>
          </a:custGeom>
          <a:noFill/>
          <a:ln w="50800" cap="flat">
            <a:solidFill>
              <a:srgbClr val="D90B00"/>
            </a:solidFill>
            <a:prstDash val="solid"/>
            <a:miter lim="800000"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19596" name="Rectangle 140"/>
          <p:cNvSpPr>
            <a:spLocks/>
          </p:cNvSpPr>
          <p:nvPr/>
        </p:nvSpPr>
        <p:spPr bwMode="auto">
          <a:xfrm>
            <a:off x="179512" y="3124251"/>
            <a:ext cx="8001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D90B00"/>
                </a:solidFill>
                <a:effectLst/>
                <a:uLnTx/>
                <a:uFillTx/>
                <a:latin typeface="Tahoma"/>
                <a:ea typeface="ＭＳ Ｐゴシック" charset="0"/>
                <a:cs typeface="Tahoma"/>
                <a:sym typeface="Myriad Pro Bold Cond" charset="0"/>
              </a:rPr>
              <a:t>Transfer row</a:t>
            </a:r>
          </a:p>
        </p:txBody>
      </p:sp>
      <p:sp>
        <p:nvSpPr>
          <p:cNvPr id="19597" name="Rectangle 141"/>
          <p:cNvSpPr>
            <a:spLocks/>
          </p:cNvSpPr>
          <p:nvPr/>
        </p:nvSpPr>
        <p:spPr bwMode="auto">
          <a:xfrm>
            <a:off x="6369050" y="2638733"/>
            <a:ext cx="137217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D90B00"/>
                </a:solidFill>
                <a:effectLst/>
                <a:uLnTx/>
                <a:uFillTx/>
                <a:latin typeface="Myriad Pro Bold Cond"/>
                <a:ea typeface="ＭＳ Ｐゴシック" charset="0"/>
                <a:cs typeface="Myriad Pro Bold Cond" charset="0"/>
                <a:sym typeface="Myriad Pro Bold Cond" charset="0"/>
              </a:rPr>
              <a:t>Step 2: Activate row B</a:t>
            </a:r>
          </a:p>
        </p:txBody>
      </p:sp>
      <p:sp>
        <p:nvSpPr>
          <p:cNvPr id="19598" name="Freeform 142"/>
          <p:cNvSpPr>
            <a:spLocks/>
          </p:cNvSpPr>
          <p:nvPr/>
        </p:nvSpPr>
        <p:spPr bwMode="auto">
          <a:xfrm>
            <a:off x="1079500" y="2793594"/>
            <a:ext cx="571500" cy="2508250"/>
          </a:xfrm>
          <a:custGeom>
            <a:avLst/>
            <a:gdLst>
              <a:gd name="T0" fmla="*/ 21600 w 21600"/>
              <a:gd name="T1" fmla="*/ 0 h 21600"/>
              <a:gd name="T2" fmla="*/ 0 w 21600"/>
              <a:gd name="T3" fmla="*/ 0 h 21600"/>
              <a:gd name="T4" fmla="*/ 0 w 21600"/>
              <a:gd name="T5" fmla="*/ 21600 h 21600"/>
              <a:gd name="T6" fmla="*/ 20002 w 21600"/>
              <a:gd name="T7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0002" y="21600"/>
                </a:lnTo>
              </a:path>
            </a:pathLst>
          </a:custGeom>
          <a:noFill/>
          <a:ln w="50800" cap="flat">
            <a:solidFill>
              <a:srgbClr val="D90B00"/>
            </a:solidFill>
            <a:prstDash val="solid"/>
            <a:miter lim="800000"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ヒラギノ角ゴ ProN W6"/>
            </a:endParaRPr>
          </a:p>
        </p:txBody>
      </p:sp>
      <p:sp>
        <p:nvSpPr>
          <p:cNvPr id="19599" name="Rectangle 143"/>
          <p:cNvSpPr>
            <a:spLocks/>
          </p:cNvSpPr>
          <p:nvPr/>
        </p:nvSpPr>
        <p:spPr bwMode="auto">
          <a:xfrm>
            <a:off x="1142926" y="4181267"/>
            <a:ext cx="54762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D90B00"/>
              </a:solidFill>
              <a:effectLst/>
              <a:uLnTx/>
              <a:uFillTx/>
              <a:latin typeface="Myriad Pro Bold Cond"/>
              <a:ea typeface="ＭＳ Ｐゴシック" charset="0"/>
              <a:cs typeface="Myriad Pro Bold Cond" charset="0"/>
              <a:sym typeface="Myriad Pro Bold Cond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D90B00"/>
                </a:solidFill>
                <a:effectLst/>
                <a:uLnTx/>
                <a:uFillTx/>
                <a:latin typeface="Tahoma"/>
                <a:ea typeface="ＭＳ Ｐゴシック" charset="0"/>
                <a:cs typeface="Tahoma"/>
                <a:sym typeface="Myriad Pro Bold Cond" charset="0"/>
              </a:rPr>
              <a:t>Transfer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D90B00"/>
                </a:solidFill>
                <a:effectLst/>
                <a:uLnTx/>
                <a:uFillTx/>
                <a:latin typeface="Tahoma"/>
                <a:ea typeface="ＭＳ Ｐゴシック" charset="0"/>
                <a:cs typeface="Tahoma"/>
                <a:sym typeface="Myriad Pro Bold Cond" charset="0"/>
              </a:rPr>
              <a:t>row</a:t>
            </a:r>
          </a:p>
        </p:txBody>
      </p:sp>
      <p:sp>
        <p:nvSpPr>
          <p:cNvPr id="19601" name="Rectangle 145"/>
          <p:cNvSpPr>
            <a:spLocks/>
          </p:cNvSpPr>
          <p:nvPr/>
        </p:nvSpPr>
        <p:spPr bwMode="auto">
          <a:xfrm>
            <a:off x="450850" y="739775"/>
            <a:ext cx="73469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 Bold Cond"/>
              <a:ea typeface="ＭＳ Ｐゴシック" charset="0"/>
              <a:cs typeface="Myriad Pro Bold Cond" charset="0"/>
              <a:sym typeface="Myriad Pro Bold Cond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751703" y="1124744"/>
            <a:ext cx="22847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Myriad Pro Bold Cond"/>
                <a:ea typeface="ヒラギノ角ゴ ProN W6"/>
              </a:rPr>
              <a:t>Negligible HW cost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5034118" y="836712"/>
            <a:ext cx="40023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Myriad Pro Bold Cond"/>
                <a:ea typeface="ヒラギノ角ゴ ProN W6"/>
              </a:rPr>
              <a:t>  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charset="0"/>
                <a:ea typeface="Times New Roman" charset="0"/>
                <a:cs typeface="Times New Roman" charset="0"/>
              </a:rPr>
              <a:t>Idea: Two consecutive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charset="0"/>
                <a:ea typeface="Times New Roman" charset="0"/>
                <a:cs typeface="Times New Roman" charset="0"/>
              </a:rPr>
              <a:t>ACTivates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Times New Roman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44887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7" grpId="0" animBg="1"/>
      <p:bldP spid="19458" grpId="0" animBg="1"/>
      <p:bldP spid="19459" grpId="0" animBg="1"/>
      <p:bldP spid="19459" grpId="1" animBg="1"/>
      <p:bldP spid="19594" grpId="0" autoUpdateAnimBg="0"/>
      <p:bldP spid="19594" grpId="1"/>
      <p:bldP spid="19595" grpId="0" animBg="1"/>
      <p:bldP spid="19595" grpId="1" animBg="1"/>
      <p:bldP spid="19596" grpId="0" autoUpdateAnimBg="0"/>
      <p:bldP spid="19596" grpId="1"/>
      <p:bldP spid="19597" grpId="0" autoUpdateAnimBg="0"/>
      <p:bldP spid="19598" grpId="0" animBg="1"/>
      <p:bldP spid="19599" grpId="0" autoUpdateAnimBg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536" y="53752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err="1">
                <a:solidFill>
                  <a:srgbClr val="1A5712"/>
                </a:solidFill>
                <a:latin typeface="Garamond"/>
                <a:cs typeface="Garamond"/>
              </a:rPr>
              <a:t>RowClone</a:t>
            </a:r>
            <a:r>
              <a:rPr lang="en-US" dirty="0">
                <a:solidFill>
                  <a:srgbClr val="1A5712"/>
                </a:solidFill>
                <a:latin typeface="Garamond"/>
                <a:cs typeface="Garamond"/>
              </a:rPr>
              <a:t>: Latency and Energy Savings</a:t>
            </a:r>
          </a:p>
        </p:txBody>
      </p:sp>
      <p:graphicFrame>
        <p:nvGraphicFramePr>
          <p:cNvPr id="4" name="Chart 3"/>
          <p:cNvGraphicFramePr/>
          <p:nvPr/>
        </p:nvGraphicFramePr>
        <p:xfrm>
          <a:off x="457200" y="1447800"/>
          <a:ext cx="80772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Arrow Connector 4"/>
          <p:cNvCxnSpPr/>
          <p:nvPr/>
        </p:nvCxnSpPr>
        <p:spPr bwMode="auto">
          <a:xfrm rot="16200000" flipH="1">
            <a:off x="1409703" y="3695699"/>
            <a:ext cx="2819397" cy="1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stealth" w="lg" len="lg"/>
            <a:tailEnd type="stealth" w="lg" len="lg"/>
          </a:ln>
          <a:effectLst/>
        </p:spPr>
      </p:cxnSp>
      <p:sp>
        <p:nvSpPr>
          <p:cNvPr id="6" name="TextBox 5"/>
          <p:cNvSpPr txBox="1"/>
          <p:nvPr/>
        </p:nvSpPr>
        <p:spPr>
          <a:xfrm>
            <a:off x="2819400" y="2438400"/>
            <a:ext cx="992579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11.6x</a:t>
            </a:r>
          </a:p>
        </p:txBody>
      </p:sp>
      <p:cxnSp>
        <p:nvCxnSpPr>
          <p:cNvPr id="7" name="Straight Arrow Connector 6"/>
          <p:cNvCxnSpPr/>
          <p:nvPr/>
        </p:nvCxnSpPr>
        <p:spPr bwMode="auto">
          <a:xfrm rot="16200000" flipH="1">
            <a:off x="4615523" y="3842676"/>
            <a:ext cx="3124200" cy="10847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stealth" w="lg" len="lg"/>
            <a:tailEnd type="stealth" w="lg" len="lg"/>
          </a:ln>
          <a:effectLst/>
        </p:spPr>
      </p:cxnSp>
      <p:sp>
        <p:nvSpPr>
          <p:cNvPr id="8" name="TextBox 7"/>
          <p:cNvSpPr txBox="1"/>
          <p:nvPr/>
        </p:nvSpPr>
        <p:spPr>
          <a:xfrm>
            <a:off x="6183045" y="2438400"/>
            <a:ext cx="713632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74x</a:t>
            </a: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63C8E0-6DD9-4302-9AA9-5177C785CB7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51520" y="6165304"/>
            <a:ext cx="7848872" cy="677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Seshadri et al., “</a:t>
            </a:r>
            <a:r>
              <a:rPr kumimoji="0" lang="en-US" altLang="ja-JP" sz="19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ＭＳ Ｐゴシック" panose="020B0600070205080204" pitchFamily="34" charset="-128"/>
                <a:cs typeface="+mn-cs"/>
              </a:rPr>
              <a:t>RowClone</a:t>
            </a:r>
            <a:r>
              <a:rPr kumimoji="0" lang="en-US" altLang="ja-JP" sz="19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charset="0"/>
                <a:ea typeface="ＭＳ Ｐゴシック" panose="020B0600070205080204" pitchFamily="34" charset="-128"/>
                <a:cs typeface="+mn-cs"/>
              </a:rPr>
              <a:t>: Fast and Efficient In-DRAM Copy and Initialization of Bulk Data</a:t>
            </a:r>
            <a:r>
              <a:rPr kumimoji="0" lang="en-US" altLang="ja-JP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panose="020B0600070205080204" pitchFamily="34" charset="-128"/>
                <a:cs typeface="+mn-cs"/>
              </a:rPr>
              <a:t>,</a:t>
            </a:r>
            <a:r>
              <a:rPr kumimoji="0" 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+mn-ea"/>
                <a:cs typeface="+mn-cs"/>
              </a:rPr>
              <a:t>”</a:t>
            </a:r>
            <a:r>
              <a:rPr kumimoji="0" lang="en-US" altLang="ja-JP" sz="1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panose="020B0600070205080204" pitchFamily="34" charset="-128"/>
                <a:cs typeface="+mn-cs"/>
              </a:rPr>
              <a:t> MICRO 2013.</a:t>
            </a:r>
            <a:endParaRPr kumimoji="0" lang="en-US" sz="1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3032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on RowClone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12279"/>
            <a:ext cx="8610600" cy="5153025"/>
          </a:xfrm>
        </p:spPr>
        <p:txBody>
          <a:bodyPr/>
          <a:lstStyle/>
          <a:p>
            <a:r>
              <a:rPr lang="en-US" sz="1800" dirty="0"/>
              <a:t>Vivek Seshadri, Yoongu Kim, Chris Fallin, Donghyuk Lee, </a:t>
            </a:r>
            <a:r>
              <a:rPr lang="en-US" sz="1800" dirty="0" err="1"/>
              <a:t>Rachata</a:t>
            </a:r>
            <a:r>
              <a:rPr lang="en-US" sz="1800" dirty="0"/>
              <a:t> </a:t>
            </a:r>
            <a:r>
              <a:rPr lang="en-US" sz="1800" dirty="0" err="1"/>
              <a:t>Ausavarungnirun</a:t>
            </a:r>
            <a:r>
              <a:rPr lang="en-US" sz="1800" dirty="0"/>
              <a:t>, Gennady </a:t>
            </a:r>
            <a:r>
              <a:rPr lang="en-US" sz="1800" dirty="0" err="1"/>
              <a:t>Pekhimenko</a:t>
            </a:r>
            <a:r>
              <a:rPr lang="en-US" sz="1800" dirty="0"/>
              <a:t>, </a:t>
            </a:r>
            <a:r>
              <a:rPr lang="en-US" sz="1800" dirty="0" err="1"/>
              <a:t>Yixin</a:t>
            </a:r>
            <a:r>
              <a:rPr lang="en-US" sz="1800" dirty="0"/>
              <a:t> </a:t>
            </a:r>
            <a:r>
              <a:rPr lang="en-US" sz="1800" dirty="0" err="1"/>
              <a:t>Luo</a:t>
            </a:r>
            <a:r>
              <a:rPr lang="en-US" sz="1800" dirty="0"/>
              <a:t>, Onur Mutlu, Michael A. </a:t>
            </a:r>
            <a:r>
              <a:rPr lang="en-US" sz="1800" dirty="0" err="1"/>
              <a:t>Kozuch</a:t>
            </a:r>
            <a:r>
              <a:rPr lang="en-US" sz="1800" dirty="0"/>
              <a:t>, Phillip B. Gibbons, and Todd C. </a:t>
            </a:r>
            <a:r>
              <a:rPr lang="en-US" sz="1800" dirty="0" err="1"/>
              <a:t>Mowry</a:t>
            </a:r>
            <a:r>
              <a:rPr lang="en-US" sz="1800" dirty="0"/>
              <a:t>,</a:t>
            </a:r>
            <a:br>
              <a:rPr lang="en-US" sz="1800" dirty="0"/>
            </a:br>
            <a:r>
              <a:rPr lang="en-US" sz="1800" b="1" dirty="0">
                <a:hlinkClick r:id="rId2"/>
              </a:rPr>
              <a:t>"RowClone: Fast and Energy-Efficient In-DRAM Bulk Data Copy and Initialization"</a:t>
            </a:r>
            <a:br>
              <a:rPr lang="en-US" sz="1800" dirty="0"/>
            </a:br>
            <a:r>
              <a:rPr lang="en-US" sz="1800" i="1" dirty="0"/>
              <a:t>Proceedings of the </a:t>
            </a:r>
            <a:r>
              <a:rPr lang="en-US" sz="1800" i="1" dirty="0">
                <a:hlinkClick r:id="rId3"/>
              </a:rPr>
              <a:t>46th International Symposium on Microarchitecture</a:t>
            </a:r>
            <a:r>
              <a:rPr lang="en-US" sz="1800" i="1" dirty="0"/>
              <a:t> (</a:t>
            </a:r>
            <a:r>
              <a:rPr lang="en-US" sz="1800" b="1" i="1" dirty="0"/>
              <a:t>MICRO</a:t>
            </a:r>
            <a:r>
              <a:rPr lang="en-US" sz="1800" i="1" dirty="0"/>
              <a:t>)</a:t>
            </a:r>
            <a:r>
              <a:rPr lang="en-US" sz="1800" dirty="0"/>
              <a:t>, Davis, CA, December 2013. [</a:t>
            </a:r>
            <a:r>
              <a:rPr lang="en-US" sz="1800" dirty="0">
                <a:hlinkClick r:id="rId4"/>
              </a:rPr>
              <a:t>Slides (pptx)</a:t>
            </a:r>
            <a:r>
              <a:rPr lang="en-US" sz="1800" dirty="0"/>
              <a:t> </a:t>
            </a:r>
            <a:r>
              <a:rPr lang="en-US" sz="1800" dirty="0">
                <a:hlinkClick r:id="rId5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6"/>
              </a:rPr>
              <a:t>Lightning Session Slides (pptx)</a:t>
            </a:r>
            <a:r>
              <a:rPr lang="en-US" sz="1800" dirty="0"/>
              <a:t> </a:t>
            </a:r>
            <a:r>
              <a:rPr lang="en-US" sz="1800" dirty="0">
                <a:hlinkClick r:id="rId7"/>
              </a:rPr>
              <a:t>(pdf)</a:t>
            </a:r>
            <a:r>
              <a:rPr lang="en-US" sz="1800" dirty="0"/>
              <a:t>] [</a:t>
            </a:r>
            <a:r>
              <a:rPr lang="en-US" sz="1800" dirty="0">
                <a:hlinkClick r:id="rId8"/>
              </a:rPr>
              <a:t>Poster (pptx)</a:t>
            </a:r>
            <a:r>
              <a:rPr lang="en-US" sz="1800" dirty="0"/>
              <a:t> </a:t>
            </a:r>
            <a:r>
              <a:rPr lang="en-US" sz="1800" dirty="0">
                <a:hlinkClick r:id="rId9"/>
              </a:rPr>
              <a:t>(pdf)</a:t>
            </a:r>
            <a:r>
              <a:rPr lang="en-US" sz="1800" dirty="0"/>
              <a:t>] </a:t>
            </a:r>
          </a:p>
          <a:p>
            <a:endParaRPr lang="en-US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69019-BB41-6245-A1FF-2891AF14670E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3562817"/>
            <a:ext cx="9144000" cy="3322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7349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Bulk Bitwise Operations in Workloads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7544" y="1052736"/>
            <a:ext cx="7802016" cy="5056203"/>
          </a:xfrm>
          <a:prstGeom prst="rect">
            <a:avLst/>
          </a:prstGeom>
        </p:spPr>
      </p:pic>
      <p:sp>
        <p:nvSpPr>
          <p:cNvPr id="6" name="Content Placeholder 25">
            <a:extLst>
              <a:ext uri="{FF2B5EF4-FFF2-40B4-BE49-F238E27FC236}">
                <a16:creationId xmlns:a16="http://schemas.microsoft.com/office/drawing/2014/main" id="{C856F173-0838-471E-B126-A6DE9BCD87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41912" y="6377401"/>
            <a:ext cx="8839200" cy="796015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1200" dirty="0"/>
              <a:t>[1] Li and Patel, </a:t>
            </a:r>
            <a:r>
              <a:rPr lang="en-US" sz="1200" dirty="0" err="1"/>
              <a:t>BitWeaving</a:t>
            </a:r>
            <a:r>
              <a:rPr lang="en-US" sz="1200" dirty="0"/>
              <a:t>, SIGMOD 2013</a:t>
            </a:r>
          </a:p>
          <a:p>
            <a:pPr marL="0" indent="0">
              <a:buNone/>
            </a:pPr>
            <a:r>
              <a:rPr lang="en-US" sz="1200" dirty="0"/>
              <a:t>[2] Goodwin+, </a:t>
            </a:r>
            <a:r>
              <a:rPr lang="en-US" sz="1200" dirty="0" err="1"/>
              <a:t>BitFunnel</a:t>
            </a:r>
            <a:r>
              <a:rPr lang="en-US" sz="1200" dirty="0"/>
              <a:t>, SIGIR 2017</a:t>
            </a:r>
          </a:p>
        </p:txBody>
      </p:sp>
    </p:spTree>
    <p:extLst>
      <p:ext uri="{BB962C8B-B14F-4D97-AF65-F5344CB8AC3E}">
        <p14:creationId xmlns:p14="http://schemas.microsoft.com/office/powerpoint/2010/main" val="1102031038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sz="3800" dirty="0"/>
              <a:t>In-DRAM AND/OR: Triple Row Activation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56928"/>
            <a:ext cx="8610600" cy="4876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6804248" y="6356176"/>
            <a:ext cx="2133600" cy="457200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1384300" y="3190528"/>
            <a:ext cx="387178" cy="68580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1371600" y="3476178"/>
            <a:ext cx="387178" cy="40015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1387613" y="2134614"/>
            <a:ext cx="387178" cy="68580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1390386" y="2420264"/>
            <a:ext cx="387178" cy="40015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1752600" y="1133128"/>
            <a:ext cx="3064024" cy="4958665"/>
            <a:chOff x="1828800" y="-857925"/>
            <a:chExt cx="4182533" cy="6768806"/>
          </a:xfrm>
        </p:grpSpPr>
        <p:grpSp>
          <p:nvGrpSpPr>
            <p:cNvPr id="76" name="Group 75"/>
            <p:cNvGrpSpPr/>
            <p:nvPr/>
          </p:nvGrpSpPr>
          <p:grpSpPr>
            <a:xfrm>
              <a:off x="3039533" y="3479094"/>
              <a:ext cx="2971800" cy="1119011"/>
              <a:chOff x="2667000" y="3041650"/>
              <a:chExt cx="2057400" cy="774700"/>
            </a:xfrm>
          </p:grpSpPr>
          <p:grpSp>
            <p:nvGrpSpPr>
              <p:cNvPr id="82" name="Group 81"/>
              <p:cNvGrpSpPr/>
              <p:nvPr/>
            </p:nvGrpSpPr>
            <p:grpSpPr>
              <a:xfrm>
                <a:off x="2667000" y="3048000"/>
                <a:ext cx="609600" cy="762000"/>
                <a:chOff x="2819400" y="3048000"/>
                <a:chExt cx="609600" cy="762000"/>
              </a:xfrm>
            </p:grpSpPr>
            <p:sp>
              <p:nvSpPr>
                <p:cNvPr id="88" name="Isosceles Triangle 87"/>
                <p:cNvSpPr/>
                <p:nvPr/>
              </p:nvSpPr>
              <p:spPr>
                <a:xfrm>
                  <a:off x="2819400" y="3124200"/>
                  <a:ext cx="609600" cy="685800"/>
                </a:xfrm>
                <a:prstGeom prst="triangl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>
                  <a:off x="3048000" y="3048000"/>
                  <a:ext cx="152400" cy="152400"/>
                </a:xfrm>
                <a:prstGeom prst="ellips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3" name="Group 82"/>
              <p:cNvGrpSpPr/>
              <p:nvPr/>
            </p:nvGrpSpPr>
            <p:grpSpPr>
              <a:xfrm rot="10800000">
                <a:off x="4114800" y="3048000"/>
                <a:ext cx="609600" cy="762000"/>
                <a:chOff x="2819400" y="3048000"/>
                <a:chExt cx="609600" cy="762000"/>
              </a:xfrm>
            </p:grpSpPr>
            <p:sp>
              <p:nvSpPr>
                <p:cNvPr id="86" name="Isosceles Triangle 85"/>
                <p:cNvSpPr/>
                <p:nvPr/>
              </p:nvSpPr>
              <p:spPr>
                <a:xfrm>
                  <a:off x="2819400" y="3124200"/>
                  <a:ext cx="609600" cy="685800"/>
                </a:xfrm>
                <a:prstGeom prst="triangl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>
                  <a:off x="3048000" y="3048000"/>
                  <a:ext cx="152400" cy="152400"/>
                </a:xfrm>
                <a:prstGeom prst="ellipse">
                  <a:avLst/>
                </a:prstGeom>
                <a:solidFill>
                  <a:srgbClr val="E8E595">
                    <a:lumMod val="50000"/>
                  </a:srgbClr>
                </a:solidFill>
                <a:ln w="3175" cap="flat" cmpd="sng" algn="ctr">
                  <a:solidFill>
                    <a:sysClr val="windowText" lastClr="000000">
                      <a:lumMod val="85000"/>
                      <a:lumOff val="15000"/>
                    </a:sys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84" name="Elbow Connector 83"/>
              <p:cNvCxnSpPr>
                <a:stCxn id="86" idx="3"/>
                <a:endCxn id="89" idx="0"/>
              </p:cNvCxnSpPr>
              <p:nvPr/>
            </p:nvCxnSpPr>
            <p:spPr>
              <a:xfrm rot="16200000" flipV="1">
                <a:off x="3695700" y="2324100"/>
                <a:ext cx="12700" cy="1447800"/>
              </a:xfrm>
              <a:prstGeom prst="bentConnector3">
                <a:avLst>
                  <a:gd name="adj1" fmla="val 4135134"/>
                </a:avLst>
              </a:prstGeom>
              <a:noFill/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5" name="Elbow Connector 84"/>
              <p:cNvCxnSpPr>
                <a:stCxn id="87" idx="0"/>
                <a:endCxn id="88" idx="3"/>
              </p:cNvCxnSpPr>
              <p:nvPr/>
            </p:nvCxnSpPr>
            <p:spPr>
              <a:xfrm rot="5400000">
                <a:off x="3695700" y="3086100"/>
                <a:ext cx="12700" cy="1447800"/>
              </a:xfrm>
              <a:prstGeom prst="bentConnector3">
                <a:avLst>
                  <a:gd name="adj1" fmla="val 4427024"/>
                </a:avLst>
              </a:prstGeom>
              <a:noFill/>
              <a:ln w="19050" cap="flat" cmpd="sng" algn="ctr">
                <a:solidFill>
                  <a:sysClr val="windowText" lastClr="000000">
                    <a:lumMod val="65000"/>
                    <a:lumOff val="35000"/>
                  </a:sysClr>
                </a:solidFill>
                <a:prstDash val="solid"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77" name="Straight Connector 76"/>
            <p:cNvCxnSpPr>
              <a:endCxn id="88" idx="1"/>
            </p:cNvCxnSpPr>
            <p:nvPr/>
          </p:nvCxnSpPr>
          <p:spPr>
            <a:xfrm>
              <a:off x="1828800" y="4093633"/>
              <a:ext cx="1430867" cy="0"/>
            </a:xfrm>
            <a:prstGeom prst="line">
              <a:avLst/>
            </a:prstGeom>
            <a:noFill/>
            <a:ln w="38100" cap="flat" cmpd="sng" algn="ctr">
              <a:solidFill>
                <a:srgbClr val="C4442A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/>
            <p:cNvCxnSpPr/>
            <p:nvPr/>
          </p:nvCxnSpPr>
          <p:spPr>
            <a:xfrm>
              <a:off x="2544233" y="4093633"/>
              <a:ext cx="0" cy="935567"/>
            </a:xfrm>
            <a:prstGeom prst="line">
              <a:avLst/>
            </a:prstGeom>
            <a:noFill/>
            <a:ln w="38100" cap="flat" cmpd="sng" algn="ctr">
              <a:solidFill>
                <a:srgbClr val="C4442A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79" name="Elbow Connector 78"/>
            <p:cNvCxnSpPr>
              <a:endCxn id="86" idx="5"/>
            </p:cNvCxnSpPr>
            <p:nvPr/>
          </p:nvCxnSpPr>
          <p:spPr>
            <a:xfrm flipV="1">
              <a:off x="2544233" y="3983567"/>
              <a:ext cx="2806700" cy="1045633"/>
            </a:xfrm>
            <a:prstGeom prst="bentConnector3">
              <a:avLst>
                <a:gd name="adj1" fmla="val 67170"/>
              </a:avLst>
            </a:prstGeom>
            <a:noFill/>
            <a:ln w="38100" cap="flat" cmpd="sng" algn="ctr">
              <a:solidFill>
                <a:srgbClr val="C4442A"/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/>
            <p:cNvCxnSpPr/>
            <p:nvPr/>
          </p:nvCxnSpPr>
          <p:spPr>
            <a:xfrm flipV="1">
              <a:off x="4525433" y="-857925"/>
              <a:ext cx="0" cy="3588327"/>
            </a:xfrm>
            <a:prstGeom prst="line">
              <a:avLst/>
            </a:prstGeom>
            <a:noFill/>
            <a:ln w="381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/>
            <p:cNvCxnSpPr/>
            <p:nvPr/>
          </p:nvCxnSpPr>
          <p:spPr>
            <a:xfrm flipV="1">
              <a:off x="4525433" y="5398531"/>
              <a:ext cx="0" cy="512350"/>
            </a:xfrm>
            <a:prstGeom prst="line">
              <a:avLst/>
            </a:prstGeom>
            <a:noFill/>
            <a:ln w="38100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</p:grpSp>
      <p:sp>
        <p:nvSpPr>
          <p:cNvPr id="90" name="TextBox 89"/>
          <p:cNvSpPr txBox="1"/>
          <p:nvPr/>
        </p:nvSpPr>
        <p:spPr>
          <a:xfrm>
            <a:off x="3733800" y="5715308"/>
            <a:ext cx="10358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½V</a:t>
            </a:r>
            <a:r>
              <a:rPr kumimoji="0" lang="en-US" sz="2800" b="1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DD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3733800" y="980728"/>
            <a:ext cx="10358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½V</a:t>
            </a:r>
            <a:r>
              <a:rPr kumimoji="0" lang="en-US" sz="2800" b="1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DD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106239" y="4485928"/>
            <a:ext cx="6463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dis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762000" y="2134614"/>
            <a:ext cx="1546191" cy="834596"/>
            <a:chOff x="1425609" y="2590800"/>
            <a:chExt cx="1546191" cy="834596"/>
          </a:xfrm>
        </p:grpSpPr>
        <p:cxnSp>
          <p:nvCxnSpPr>
            <p:cNvPr id="94" name="Straight Connector 93"/>
            <p:cNvCxnSpPr/>
            <p:nvPr/>
          </p:nvCxnSpPr>
          <p:spPr>
            <a:xfrm>
              <a:off x="2051222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Straight Connector 94"/>
            <p:cNvCxnSpPr/>
            <p:nvPr/>
          </p:nvCxnSpPr>
          <p:spPr>
            <a:xfrm>
              <a:off x="2438400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Straight Connector 95"/>
            <p:cNvCxnSpPr/>
            <p:nvPr/>
          </p:nvCxnSpPr>
          <p:spPr>
            <a:xfrm>
              <a:off x="2438400" y="2933700"/>
              <a:ext cx="533400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sp>
          <p:nvSpPr>
            <p:cNvPr id="97" name="Rectangle 96"/>
            <p:cNvSpPr/>
            <p:nvPr/>
          </p:nvSpPr>
          <p:spPr>
            <a:xfrm>
              <a:off x="1425609" y="3311096"/>
              <a:ext cx="125730" cy="1143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98" name="Elbow Connector 97"/>
            <p:cNvCxnSpPr>
              <a:endCxn id="97" idx="0"/>
            </p:cNvCxnSpPr>
            <p:nvPr/>
          </p:nvCxnSpPr>
          <p:spPr>
            <a:xfrm rot="10800000" flipV="1">
              <a:off x="1488474" y="2948630"/>
              <a:ext cx="562748" cy="362465"/>
            </a:xfrm>
            <a:prstGeom prst="bentConnector2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tailEnd type="arrow" w="lg" len="lg"/>
            </a:ln>
            <a:effectLst/>
          </p:spPr>
        </p:cxnSp>
      </p:grpSp>
      <p:cxnSp>
        <p:nvCxnSpPr>
          <p:cNvPr id="99" name="Straight Connector 98"/>
          <p:cNvCxnSpPr/>
          <p:nvPr/>
        </p:nvCxnSpPr>
        <p:spPr>
          <a:xfrm>
            <a:off x="2881451" y="2477514"/>
            <a:ext cx="853357" cy="0"/>
          </a:xfrm>
          <a:prstGeom prst="line">
            <a:avLst/>
          </a:prstGeom>
          <a:noFill/>
          <a:ln w="2857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100" name="Straight Arrow Connector 99"/>
          <p:cNvCxnSpPr>
            <a:stCxn id="101" idx="6"/>
            <a:endCxn id="102" idx="2"/>
          </p:cNvCxnSpPr>
          <p:nvPr/>
        </p:nvCxnSpPr>
        <p:spPr>
          <a:xfrm>
            <a:off x="2324300" y="2477514"/>
            <a:ext cx="533000" cy="0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01" name="Oval 100"/>
          <p:cNvSpPr/>
          <p:nvPr/>
        </p:nvSpPr>
        <p:spPr>
          <a:xfrm>
            <a:off x="2209800" y="2420264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val 101"/>
          <p:cNvSpPr/>
          <p:nvPr/>
        </p:nvSpPr>
        <p:spPr>
          <a:xfrm>
            <a:off x="2857300" y="2420264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03" name="Straight Arrow Connector 102"/>
          <p:cNvCxnSpPr/>
          <p:nvPr/>
        </p:nvCxnSpPr>
        <p:spPr>
          <a:xfrm flipV="1">
            <a:off x="2324188" y="2164370"/>
            <a:ext cx="433199" cy="283388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04" name="Rectangle 103"/>
          <p:cNvSpPr/>
          <p:nvPr/>
        </p:nvSpPr>
        <p:spPr>
          <a:xfrm>
            <a:off x="1387613" y="1133128"/>
            <a:ext cx="387178" cy="68580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1390386" y="1418778"/>
            <a:ext cx="387178" cy="400150"/>
          </a:xfrm>
          <a:prstGeom prst="rect">
            <a:avLst/>
          </a:prstGeom>
          <a:solidFill>
            <a:srgbClr val="40627C">
              <a:lumMod val="60000"/>
              <a:lumOff val="4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6" name="Group 105"/>
          <p:cNvGrpSpPr/>
          <p:nvPr/>
        </p:nvGrpSpPr>
        <p:grpSpPr>
          <a:xfrm>
            <a:off x="762000" y="1133128"/>
            <a:ext cx="1546191" cy="834596"/>
            <a:chOff x="1425609" y="2590800"/>
            <a:chExt cx="1546191" cy="834596"/>
          </a:xfrm>
        </p:grpSpPr>
        <p:cxnSp>
          <p:nvCxnSpPr>
            <p:cNvPr id="107" name="Straight Connector 106"/>
            <p:cNvCxnSpPr/>
            <p:nvPr/>
          </p:nvCxnSpPr>
          <p:spPr>
            <a:xfrm>
              <a:off x="2051222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08" name="Straight Connector 107"/>
            <p:cNvCxnSpPr/>
            <p:nvPr/>
          </p:nvCxnSpPr>
          <p:spPr>
            <a:xfrm>
              <a:off x="2438400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09" name="Straight Connector 108"/>
            <p:cNvCxnSpPr/>
            <p:nvPr/>
          </p:nvCxnSpPr>
          <p:spPr>
            <a:xfrm>
              <a:off x="2438400" y="2933700"/>
              <a:ext cx="533400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sp>
          <p:nvSpPr>
            <p:cNvPr id="110" name="Rectangle 109"/>
            <p:cNvSpPr/>
            <p:nvPr/>
          </p:nvSpPr>
          <p:spPr>
            <a:xfrm>
              <a:off x="1425609" y="3311096"/>
              <a:ext cx="125730" cy="1143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1" name="Elbow Connector 110"/>
            <p:cNvCxnSpPr>
              <a:endCxn id="110" idx="0"/>
            </p:cNvCxnSpPr>
            <p:nvPr/>
          </p:nvCxnSpPr>
          <p:spPr>
            <a:xfrm rot="10800000" flipV="1">
              <a:off x="1488474" y="2948630"/>
              <a:ext cx="562748" cy="362465"/>
            </a:xfrm>
            <a:prstGeom prst="bentConnector2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tailEnd type="arrow" w="lg" len="lg"/>
            </a:ln>
            <a:effectLst/>
          </p:spPr>
        </p:cxnSp>
      </p:grpSp>
      <p:cxnSp>
        <p:nvCxnSpPr>
          <p:cNvPr id="112" name="Straight Connector 111"/>
          <p:cNvCxnSpPr/>
          <p:nvPr/>
        </p:nvCxnSpPr>
        <p:spPr>
          <a:xfrm>
            <a:off x="2881451" y="1476028"/>
            <a:ext cx="853357" cy="0"/>
          </a:xfrm>
          <a:prstGeom prst="line">
            <a:avLst/>
          </a:prstGeom>
          <a:noFill/>
          <a:ln w="2857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113" name="Straight Arrow Connector 112"/>
          <p:cNvCxnSpPr>
            <a:stCxn id="114" idx="6"/>
            <a:endCxn id="115" idx="2"/>
          </p:cNvCxnSpPr>
          <p:nvPr/>
        </p:nvCxnSpPr>
        <p:spPr>
          <a:xfrm>
            <a:off x="2324300" y="1476028"/>
            <a:ext cx="533000" cy="0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14" name="Oval 113"/>
          <p:cNvSpPr/>
          <p:nvPr/>
        </p:nvSpPr>
        <p:spPr>
          <a:xfrm>
            <a:off x="2209800" y="14187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2857300" y="14187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6" name="Straight Arrow Connector 115"/>
          <p:cNvCxnSpPr/>
          <p:nvPr/>
        </p:nvCxnSpPr>
        <p:spPr>
          <a:xfrm flipV="1">
            <a:off x="2324188" y="1162884"/>
            <a:ext cx="433199" cy="283388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17" name="TextBox 116"/>
          <p:cNvSpPr txBox="1"/>
          <p:nvPr/>
        </p:nvSpPr>
        <p:spPr>
          <a:xfrm>
            <a:off x="228600" y="1295708"/>
            <a:ext cx="410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228600" y="2438708"/>
            <a:ext cx="410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</a:t>
            </a:r>
          </a:p>
        </p:txBody>
      </p:sp>
      <p:grpSp>
        <p:nvGrpSpPr>
          <p:cNvPr id="119" name="Group 118"/>
          <p:cNvGrpSpPr/>
          <p:nvPr/>
        </p:nvGrpSpPr>
        <p:grpSpPr>
          <a:xfrm>
            <a:off x="762000" y="3190528"/>
            <a:ext cx="1546191" cy="834596"/>
            <a:chOff x="1425609" y="2590800"/>
            <a:chExt cx="1546191" cy="834596"/>
          </a:xfrm>
        </p:grpSpPr>
        <p:cxnSp>
          <p:nvCxnSpPr>
            <p:cNvPr id="120" name="Straight Connector 119"/>
            <p:cNvCxnSpPr/>
            <p:nvPr/>
          </p:nvCxnSpPr>
          <p:spPr>
            <a:xfrm>
              <a:off x="2051222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21" name="Straight Connector 120"/>
            <p:cNvCxnSpPr/>
            <p:nvPr/>
          </p:nvCxnSpPr>
          <p:spPr>
            <a:xfrm>
              <a:off x="2438400" y="2590800"/>
              <a:ext cx="0" cy="68580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22" name="Straight Connector 121"/>
            <p:cNvCxnSpPr/>
            <p:nvPr/>
          </p:nvCxnSpPr>
          <p:spPr>
            <a:xfrm>
              <a:off x="2438400" y="2933700"/>
              <a:ext cx="533400" cy="0"/>
            </a:xfrm>
            <a:prstGeom prst="line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sp>
          <p:nvSpPr>
            <p:cNvPr id="123" name="Rectangle 122"/>
            <p:cNvSpPr/>
            <p:nvPr/>
          </p:nvSpPr>
          <p:spPr>
            <a:xfrm>
              <a:off x="1425609" y="3311096"/>
              <a:ext cx="125730" cy="1143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24" name="Elbow Connector 123"/>
            <p:cNvCxnSpPr>
              <a:endCxn id="123" idx="0"/>
            </p:cNvCxnSpPr>
            <p:nvPr/>
          </p:nvCxnSpPr>
          <p:spPr>
            <a:xfrm rot="10800000" flipV="1">
              <a:off x="1488474" y="2948630"/>
              <a:ext cx="562748" cy="362465"/>
            </a:xfrm>
            <a:prstGeom prst="bentConnector2">
              <a:avLst/>
            </a:prstGeom>
            <a:noFill/>
            <a:ln w="285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tailEnd type="arrow" w="lg" len="lg"/>
            </a:ln>
            <a:effectLst/>
          </p:spPr>
        </p:cxnSp>
      </p:grpSp>
      <p:cxnSp>
        <p:nvCxnSpPr>
          <p:cNvPr id="125" name="Straight Connector 124"/>
          <p:cNvCxnSpPr/>
          <p:nvPr/>
        </p:nvCxnSpPr>
        <p:spPr>
          <a:xfrm>
            <a:off x="2881451" y="3533428"/>
            <a:ext cx="853357" cy="0"/>
          </a:xfrm>
          <a:prstGeom prst="line">
            <a:avLst/>
          </a:prstGeom>
          <a:noFill/>
          <a:ln w="28575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126" name="Straight Arrow Connector 125"/>
          <p:cNvCxnSpPr>
            <a:stCxn id="127" idx="6"/>
            <a:endCxn id="128" idx="2"/>
          </p:cNvCxnSpPr>
          <p:nvPr/>
        </p:nvCxnSpPr>
        <p:spPr>
          <a:xfrm>
            <a:off x="2324300" y="3533428"/>
            <a:ext cx="533000" cy="0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27" name="Oval 126"/>
          <p:cNvSpPr/>
          <p:nvPr/>
        </p:nvSpPr>
        <p:spPr>
          <a:xfrm>
            <a:off x="2209800" y="34761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Oval 127"/>
          <p:cNvSpPr/>
          <p:nvPr/>
        </p:nvSpPr>
        <p:spPr>
          <a:xfrm>
            <a:off x="2857300" y="3476178"/>
            <a:ext cx="114500" cy="114500"/>
          </a:xfrm>
          <a:prstGeom prst="ellipse">
            <a:avLst/>
          </a:prstGeom>
          <a:solidFill>
            <a:srgbClr val="5A5A5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29" name="Straight Arrow Connector 128"/>
          <p:cNvCxnSpPr/>
          <p:nvPr/>
        </p:nvCxnSpPr>
        <p:spPr>
          <a:xfrm flipV="1">
            <a:off x="2324188" y="3220284"/>
            <a:ext cx="433199" cy="283388"/>
          </a:xfrm>
          <a:prstGeom prst="straightConnector1">
            <a:avLst/>
          </a:prstGeom>
          <a:noFill/>
          <a:ln w="38100" cap="flat" cmpd="sng" algn="ctr">
            <a:solidFill>
              <a:srgbClr val="C4442A"/>
            </a:solidFill>
            <a:prstDash val="solid"/>
            <a:tailEnd type="stealth" w="lg" len="lg"/>
          </a:ln>
          <a:effectLst/>
        </p:spPr>
      </p:cxnSp>
      <p:sp>
        <p:nvSpPr>
          <p:cNvPr id="130" name="TextBox 129"/>
          <p:cNvSpPr txBox="1"/>
          <p:nvPr/>
        </p:nvSpPr>
        <p:spPr>
          <a:xfrm>
            <a:off x="228600" y="3418422"/>
            <a:ext cx="3225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</a:t>
            </a:r>
          </a:p>
        </p:txBody>
      </p:sp>
      <p:sp>
        <p:nvSpPr>
          <p:cNvPr id="131" name="Rounded Rectangle 130"/>
          <p:cNvSpPr/>
          <p:nvPr/>
        </p:nvSpPr>
        <p:spPr>
          <a:xfrm>
            <a:off x="5562600" y="1742728"/>
            <a:ext cx="3124200" cy="1604860"/>
          </a:xfrm>
          <a:prstGeom prst="roundRect">
            <a:avLst/>
          </a:prstGeom>
          <a:solidFill>
            <a:srgbClr val="C4442A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Final State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AB + BC + AC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3792103" y="980728"/>
            <a:ext cx="13132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½V</a:t>
            </a:r>
            <a:r>
              <a:rPr kumimoji="0" lang="en-US" sz="2800" b="1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DD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  <a:r>
              <a:rPr kumimoji="0" lang="el-GR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δ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Rounded Rectangle 132"/>
          <p:cNvSpPr/>
          <p:nvPr/>
        </p:nvSpPr>
        <p:spPr>
          <a:xfrm>
            <a:off x="5562600" y="3643068"/>
            <a:ext cx="3124200" cy="1604860"/>
          </a:xfrm>
          <a:prstGeom prst="roundRect">
            <a:avLst/>
          </a:prstGeom>
          <a:solidFill>
            <a:srgbClr val="C4442A"/>
          </a:solidFill>
          <a:ln w="25400" cap="flat" cmpd="sng" algn="ctr">
            <a:noFill/>
            <a:prstDash val="solid"/>
          </a:ln>
          <a:effectLst/>
        </p:spPr>
        <p:txBody>
          <a:bodyPr lIns="4572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C(A + B) + ~C(AB)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1143000" y="4485928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4114800" y="5705128"/>
            <a:ext cx="381000" cy="534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4004331" y="990908"/>
            <a:ext cx="7200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</a:t>
            </a:r>
            <a:r>
              <a:rPr kumimoji="0" lang="en-US" sz="2800" b="1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DD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781681" y="6453336"/>
            <a:ext cx="5677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Seshadri+, “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Fast Bulk Bitwise AND and OR in DRAM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”, IEEE CAL 2015.</a:t>
            </a:r>
          </a:p>
        </p:txBody>
      </p:sp>
    </p:spTree>
    <p:extLst>
      <p:ext uri="{BB962C8B-B14F-4D97-AF65-F5344CB8AC3E}">
        <p14:creationId xmlns:p14="http://schemas.microsoft.com/office/powerpoint/2010/main" val="1912474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72" grpId="0" animBg="1"/>
      <p:bldP spid="73" grpId="0" animBg="1"/>
      <p:bldP spid="73" grpId="1" animBg="1"/>
      <p:bldP spid="90" grpId="0"/>
      <p:bldP spid="91" grpId="0"/>
      <p:bldP spid="92" grpId="0"/>
      <p:bldP spid="104" grpId="0" animBg="1"/>
      <p:bldP spid="104" grpId="1" animBg="1"/>
      <p:bldP spid="131" grpId="0" animBg="1"/>
      <p:bldP spid="132" grpId="0"/>
      <p:bldP spid="132" grpId="1"/>
      <p:bldP spid="133" grpId="0" animBg="1"/>
      <p:bldP spid="134" grpId="0"/>
      <p:bldP spid="135" grpId="0"/>
      <p:bldP spid="13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8C95E7-9969-9846-A029-4E1E42F540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Topics Requested (by Email)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B5F400-E2A0-824F-9EC8-3B691F241A0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1. PIM enabled instructions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2. DRAM Reliability and Performance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3. Processing in Memory (Near-Data Computation)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4439CB-82BC-6B46-A1F2-F60090E1F87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23594FA-E141-4234-AE05-360401972BE7}" type="slidenum">
              <a:rPr lang="en-US" altLang="en-US" smtClean="0"/>
              <a:pPr/>
              <a:t>8</a:t>
            </a:fld>
            <a:endParaRPr lang="en-US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A69E4C0-E17E-8447-9E74-FBE7582C77FD}"/>
              </a:ext>
            </a:extLst>
          </p:cNvPr>
          <p:cNvSpPr/>
          <p:nvPr/>
        </p:nvSpPr>
        <p:spPr>
          <a:xfrm>
            <a:off x="611560" y="1412776"/>
            <a:ext cx="3456384" cy="43204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01BA48-5416-024C-9F6A-FF60C7F7AB57}"/>
              </a:ext>
            </a:extLst>
          </p:cNvPr>
          <p:cNvSpPr/>
          <p:nvPr/>
        </p:nvSpPr>
        <p:spPr>
          <a:xfrm>
            <a:off x="628684" y="3140968"/>
            <a:ext cx="6535604" cy="43204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1027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In-DRAM NOT: Dual Contact Cell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3528" y="1035173"/>
            <a:ext cx="4104456" cy="470510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Seshadri+, “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Ambit: In-Memory Accelerator for Bulk Bitwise Operations using Commodity DRAM Technology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MICRO 2017.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617145" y="1862822"/>
            <a:ext cx="4556504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Idea: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Feed the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negated value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in the sense amplifier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into a special row</a:t>
            </a:r>
          </a:p>
        </p:txBody>
      </p:sp>
    </p:spTree>
    <p:extLst>
      <p:ext uri="{BB962C8B-B14F-4D97-AF65-F5344CB8AC3E}">
        <p14:creationId xmlns:p14="http://schemas.microsoft.com/office/powerpoint/2010/main" val="1451721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Energy of In-DRAM Bitwise Operations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Seshadri+, “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Ambit: In-Memory Accelerator for Bulk Bitwise Operations using Commodity DRAM Technology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MICRO 2017.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966435"/>
            <a:ext cx="9144000" cy="2925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7715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C494EC-CC29-4C1B-BC30-B25CBF0152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Ambit vs. DDR3: Performance and Energy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439D3B-A3F5-4658-A5BE-B00BFFC8A9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2D8F13-174C-467F-9D40-7DDEF70CAB8C}" type="slidenum">
              <a:rPr kumimoji="0" 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Myriad Pro Cond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Myriad Pro Cond"/>
              <a:ea typeface="+mn-ea"/>
              <a:cs typeface="+mn-cs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AB549DD-5A03-443B-A7E3-97EF7C548D5D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609600" y="1143000"/>
          <a:ext cx="8077200" cy="518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id="{1F13FD58-5AF1-4A70-AAF4-BA2FD69585F4}"/>
              </a:ext>
            </a:extLst>
          </p:cNvPr>
          <p:cNvGrpSpPr/>
          <p:nvPr/>
        </p:nvGrpSpPr>
        <p:grpSpPr>
          <a:xfrm>
            <a:off x="5628222" y="2477869"/>
            <a:ext cx="1849940" cy="1451335"/>
            <a:chOff x="5628222" y="2477869"/>
            <a:chExt cx="1849940" cy="145133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D3014AC-E750-4E89-95E0-6E377B3192BA}"/>
                </a:ext>
              </a:extLst>
            </p:cNvPr>
            <p:cNvSpPr txBox="1"/>
            <p:nvPr/>
          </p:nvSpPr>
          <p:spPr>
            <a:xfrm>
              <a:off x="5628222" y="2477869"/>
              <a:ext cx="766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Myriad Pro Cond"/>
                  <a:ea typeface="+mn-ea"/>
                  <a:cs typeface="+mn-cs"/>
                </a:rPr>
                <a:t>32X</a:t>
              </a: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19E9FFE-5207-445D-921D-CAE4675041B8}"/>
                </a:ext>
              </a:extLst>
            </p:cNvPr>
            <p:cNvSpPr/>
            <p:nvPr/>
          </p:nvSpPr>
          <p:spPr>
            <a:xfrm>
              <a:off x="6102036" y="3041964"/>
              <a:ext cx="1376126" cy="887240"/>
            </a:xfrm>
            <a:custGeom>
              <a:avLst/>
              <a:gdLst>
                <a:gd name="connsiteX0" fmla="*/ 0 w 1376126"/>
                <a:gd name="connsiteY0" fmla="*/ 0 h 887240"/>
                <a:gd name="connsiteX1" fmla="*/ 1376126 w 1376126"/>
                <a:gd name="connsiteY1" fmla="*/ 887240 h 88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6126" h="887240">
                  <a:moveTo>
                    <a:pt x="0" y="0"/>
                  </a:moveTo>
                  <a:lnTo>
                    <a:pt x="1376126" y="887240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yriad Pro Cond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EBAEE8-0E06-4849-B21E-503146852B82}"/>
              </a:ext>
            </a:extLst>
          </p:cNvPr>
          <p:cNvGrpSpPr/>
          <p:nvPr/>
        </p:nvGrpSpPr>
        <p:grpSpPr>
          <a:xfrm>
            <a:off x="6811244" y="2477869"/>
            <a:ext cx="1083378" cy="1270266"/>
            <a:chOff x="6811244" y="2477869"/>
            <a:chExt cx="1083378" cy="127026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3341D2-3336-47D4-9CDA-B09DF0130A4F}"/>
                </a:ext>
              </a:extLst>
            </p:cNvPr>
            <p:cNvSpPr txBox="1"/>
            <p:nvPr/>
          </p:nvSpPr>
          <p:spPr>
            <a:xfrm>
              <a:off x="6811244" y="2477869"/>
              <a:ext cx="76655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Myriad Pro Cond"/>
                  <a:ea typeface="+mn-ea"/>
                  <a:cs typeface="+mn-cs"/>
                </a:rPr>
                <a:t>35X</a:t>
              </a: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DAC4FD1-AA02-4523-83C6-B4526A5134E2}"/>
                </a:ext>
              </a:extLst>
            </p:cNvPr>
            <p:cNvSpPr/>
            <p:nvPr/>
          </p:nvSpPr>
          <p:spPr>
            <a:xfrm>
              <a:off x="7206558" y="3014804"/>
              <a:ext cx="688064" cy="733331"/>
            </a:xfrm>
            <a:custGeom>
              <a:avLst/>
              <a:gdLst>
                <a:gd name="connsiteX0" fmla="*/ 0 w 688064"/>
                <a:gd name="connsiteY0" fmla="*/ 0 h 733331"/>
                <a:gd name="connsiteX1" fmla="*/ 688064 w 688064"/>
                <a:gd name="connsiteY1" fmla="*/ 733331 h 73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8064" h="733331">
                  <a:moveTo>
                    <a:pt x="0" y="0"/>
                  </a:moveTo>
                  <a:lnTo>
                    <a:pt x="688064" y="733331"/>
                  </a:lnTo>
                </a:path>
              </a:pathLst>
            </a:custGeom>
            <a:noFill/>
            <a:ln>
              <a:solidFill>
                <a:schemeClr val="accent2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yriad Pro Cond"/>
                <a:ea typeface="+mn-ea"/>
                <a:cs typeface="+mn-cs"/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-10701" y="6517141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Cond"/>
                <a:ea typeface="+mn-ea"/>
                <a:cs typeface="+mn-cs"/>
              </a:rPr>
              <a:t>Seshadri+, “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Myriad Pro Cond"/>
                <a:ea typeface="+mn-ea"/>
                <a:cs typeface="+mn-cs"/>
              </a:rPr>
              <a:t>Ambit: In-Memory Accelerator for Bulk Bitwise Operations using Commodity DRAM Technology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 Cond"/>
                <a:ea typeface="+mn-ea"/>
                <a:cs typeface="+mn-cs"/>
              </a:rPr>
              <a:t>,” MICRO 2017.</a:t>
            </a:r>
          </a:p>
        </p:txBody>
      </p:sp>
    </p:spTree>
    <p:extLst>
      <p:ext uri="{BB962C8B-B14F-4D97-AF65-F5344CB8AC3E}">
        <p14:creationId xmlns:p14="http://schemas.microsoft.com/office/powerpoint/2010/main" val="2518343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Sub>
          <a:bldChart bld="series"/>
        </p:bldSub>
      </p:bldGraphic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Performance: Bitmap Index on Ambit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701" y="5949280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Seshadri+, “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Ambit: In-Memory Accelerator for Bulk Bitwise Operations using Commodity DRAM Technology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MICRO 2017.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63414"/>
            <a:ext cx="9144000" cy="4425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841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Performance: BitWeaving on Ambit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701" y="6021288"/>
            <a:ext cx="9284914" cy="296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Seshadri+, “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Ambit: In-Memory Accelerator for Bulk Bitwise Operations using Commodity DRAM Technology</a:t>
            </a:r>
            <a:r>
              <a:rPr kumimoji="0" lang="en-US" sz="132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,” MICRO 2017.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04" y="1345316"/>
            <a:ext cx="8748346" cy="46759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3500" y="951561"/>
            <a:ext cx="6286500" cy="330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3365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on In-DRAM Bulk AND/OR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Vivek Seshadri, Kevin Hsieh, </a:t>
            </a:r>
            <a:r>
              <a:rPr lang="en-US" dirty="0" err="1"/>
              <a:t>Amirali</a:t>
            </a:r>
            <a:r>
              <a:rPr lang="en-US" dirty="0"/>
              <a:t> </a:t>
            </a:r>
            <a:r>
              <a:rPr lang="en-US" dirty="0" err="1"/>
              <a:t>Boroumand</a:t>
            </a:r>
            <a:r>
              <a:rPr lang="en-US" dirty="0"/>
              <a:t>, Donghyuk Lee, Michael A. </a:t>
            </a:r>
            <a:r>
              <a:rPr lang="en-US" dirty="0" err="1"/>
              <a:t>Kozuch</a:t>
            </a:r>
            <a:r>
              <a:rPr lang="en-US" dirty="0"/>
              <a:t>, Onur Mutlu, Phillip B. Gibbons, and Todd C. </a:t>
            </a:r>
            <a:r>
              <a:rPr lang="en-US" dirty="0" err="1"/>
              <a:t>Mowry</a:t>
            </a:r>
            <a:r>
              <a:rPr lang="en-US" dirty="0"/>
              <a:t>,</a:t>
            </a:r>
            <a:br>
              <a:rPr lang="en-US" dirty="0"/>
            </a:br>
            <a:r>
              <a:rPr lang="en-US" b="1" dirty="0">
                <a:hlinkClick r:id="rId2"/>
              </a:rPr>
              <a:t>"Fast Bulk Bitwise AND and OR in DRAM"</a:t>
            </a:r>
            <a:br>
              <a:rPr lang="en-US" dirty="0"/>
            </a:br>
            <a:r>
              <a:rPr lang="en-US" i="1" dirty="0">
                <a:hlinkClick r:id="rId3"/>
              </a:rPr>
              <a:t>IEEE Computer Architecture Letters</a:t>
            </a:r>
            <a:r>
              <a:rPr lang="en-US" i="1" dirty="0"/>
              <a:t> (</a:t>
            </a:r>
            <a:r>
              <a:rPr lang="en-US" b="1" i="1" dirty="0"/>
              <a:t>CAL</a:t>
            </a:r>
            <a:r>
              <a:rPr lang="en-US" i="1" dirty="0"/>
              <a:t>)</a:t>
            </a:r>
            <a:r>
              <a:rPr lang="en-US" dirty="0"/>
              <a:t>, April 2015.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276418"/>
            <a:ext cx="9144000" cy="1744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3203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More on Ambit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44488"/>
            <a:ext cx="8610600" cy="4876800"/>
          </a:xfrm>
        </p:spPr>
        <p:txBody>
          <a:bodyPr/>
          <a:lstStyle/>
          <a:p>
            <a:r>
              <a:rPr lang="en-US" dirty="0" err="1"/>
              <a:t>Vivek</a:t>
            </a:r>
            <a:r>
              <a:rPr lang="en-US" dirty="0"/>
              <a:t> Seshadri et al., “</a:t>
            </a:r>
            <a:r>
              <a:rPr lang="en-US" b="1" dirty="0">
                <a:hlinkClick r:id="rId2"/>
              </a:rPr>
              <a:t>Ambit: In-Memory Accelerator for Bulk Bitwise Operations Using Commodity DRAM Technology</a:t>
            </a:r>
            <a:r>
              <a:rPr lang="en-US" dirty="0"/>
              <a:t>,” MICRO 2017.</a:t>
            </a:r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41055"/>
            <a:ext cx="9144000" cy="2092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325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latin typeface="Garamond" charset="0"/>
                <a:ea typeface="ＭＳ Ｐゴシック" charset="0"/>
                <a:cs typeface="ＭＳ Ｐゴシック" charset="0"/>
              </a:rPr>
              <a:t>Eliminating the Adoption Barriers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228600" y="1447800"/>
            <a:ext cx="8610600" cy="4876800"/>
          </a:xfrm>
        </p:spPr>
        <p:txBody>
          <a:bodyPr/>
          <a:lstStyle/>
          <a:p>
            <a:pPr marL="0" indent="0" algn="ctr" eaLnBrk="1" hangingPunct="1">
              <a:buNone/>
            </a:pPr>
            <a:endParaRPr lang="en-US" sz="5400" dirty="0">
              <a:solidFill>
                <a:srgbClr val="0000FF"/>
              </a:solidFill>
              <a:latin typeface="Tahoma" charset="0"/>
              <a:ea typeface="ＭＳ Ｐゴシック" charset="0"/>
              <a:cs typeface="ＭＳ Ｐゴシック" charset="0"/>
            </a:endParaRPr>
          </a:p>
          <a:p>
            <a:pPr marL="0" indent="0" algn="ctr" eaLnBrk="1" hangingPunct="1">
              <a:buNone/>
            </a:pPr>
            <a:r>
              <a:rPr lang="en-US" sz="6000" dirty="0">
                <a:solidFill>
                  <a:srgbClr val="0000FF"/>
                </a:solidFill>
                <a:latin typeface="Tahoma" charset="0"/>
                <a:ea typeface="ＭＳ Ｐゴシック" charset="0"/>
                <a:cs typeface="ＭＳ Ｐゴシック" charset="0"/>
              </a:rPr>
              <a:t>How to Enable Adoption of </a:t>
            </a:r>
            <a:r>
              <a:rPr lang="en-US" sz="6000" dirty="0">
                <a:solidFill>
                  <a:srgbClr val="FF0000"/>
                </a:solidFill>
                <a:latin typeface="Tahoma" charset="0"/>
                <a:ea typeface="ＭＳ Ｐゴシック" charset="0"/>
                <a:cs typeface="ＭＳ Ｐゴシック" charset="0"/>
              </a:rPr>
              <a:t>Processing in Memory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419BFC-0704-824A-8642-CF6757650AC5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ＭＳ Ｐゴシック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560687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Barriers to Adoption of PIM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1. Functionality of and applications for PIM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2. Ease of programming (interfaces and compiler/HW support)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3. System support: coherence &amp; virtual memory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4. Runtime systems for adaptive scheduling, data mapping, access/sharing control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5. Infrastructures to assess benefits and feasibility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41793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We Need to Revisit the Entire Stack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sp>
        <p:nvSpPr>
          <p:cNvPr id="5" name="Text Box 17"/>
          <p:cNvSpPr txBox="1">
            <a:spLocks noChangeArrowheads="1"/>
          </p:cNvSpPr>
          <p:nvPr/>
        </p:nvSpPr>
        <p:spPr bwMode="auto">
          <a:xfrm>
            <a:off x="3501600" y="3906838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Micro-architecture</a:t>
            </a:r>
          </a:p>
        </p:txBody>
      </p:sp>
      <p:sp>
        <p:nvSpPr>
          <p:cNvPr id="6" name="Text Box 18"/>
          <p:cNvSpPr txBox="1">
            <a:spLocks noChangeAspect="1" noChangeArrowheads="1"/>
          </p:cNvSpPr>
          <p:nvPr/>
        </p:nvSpPr>
        <p:spPr bwMode="auto">
          <a:xfrm>
            <a:off x="3501600" y="3535363"/>
            <a:ext cx="2041525" cy="3667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SW/HW Interface</a:t>
            </a:r>
          </a:p>
        </p:txBody>
      </p:sp>
      <p:sp>
        <p:nvSpPr>
          <p:cNvPr id="7" name="Text Box 19"/>
          <p:cNvSpPr txBox="1">
            <a:spLocks noChangeAspect="1" noChangeArrowheads="1"/>
          </p:cNvSpPr>
          <p:nvPr/>
        </p:nvSpPr>
        <p:spPr bwMode="auto">
          <a:xfrm>
            <a:off x="3498425" y="2871044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Program/Language</a:t>
            </a:r>
          </a:p>
        </p:txBody>
      </p:sp>
      <p:sp>
        <p:nvSpPr>
          <p:cNvPr id="8" name="Text Box 20"/>
          <p:cNvSpPr txBox="1">
            <a:spLocks noChangeAspect="1" noChangeArrowheads="1"/>
          </p:cNvSpPr>
          <p:nvPr/>
        </p:nvSpPr>
        <p:spPr bwMode="auto">
          <a:xfrm>
            <a:off x="3498425" y="2499569"/>
            <a:ext cx="2043113" cy="3683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Algorithm</a:t>
            </a:r>
          </a:p>
        </p:txBody>
      </p:sp>
      <p:sp>
        <p:nvSpPr>
          <p:cNvPr id="9" name="Text Box 21"/>
          <p:cNvSpPr txBox="1">
            <a:spLocks noChangeAspect="1" noChangeArrowheads="1"/>
          </p:cNvSpPr>
          <p:nvPr/>
        </p:nvSpPr>
        <p:spPr bwMode="auto">
          <a:xfrm>
            <a:off x="3498425" y="2132856"/>
            <a:ext cx="2043113" cy="366713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Problem</a:t>
            </a:r>
          </a:p>
        </p:txBody>
      </p:sp>
      <p:sp>
        <p:nvSpPr>
          <p:cNvPr id="10" name="Text Box 22"/>
          <p:cNvSpPr txBox="1">
            <a:spLocks noChangeAspect="1" noChangeArrowheads="1"/>
          </p:cNvSpPr>
          <p:nvPr/>
        </p:nvSpPr>
        <p:spPr bwMode="auto">
          <a:xfrm>
            <a:off x="3501600" y="4279900"/>
            <a:ext cx="2039938" cy="37306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Arial" charset="0"/>
              </a:rPr>
              <a:t>Logic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itchFamily="34" charset="0"/>
              <a:ea typeface="+mn-ea"/>
              <a:cs typeface="Arial" charset="0"/>
            </a:endParaRPr>
          </a:p>
        </p:txBody>
      </p:sp>
      <p:sp>
        <p:nvSpPr>
          <p:cNvPr id="11" name="Text Box 23"/>
          <p:cNvSpPr txBox="1">
            <a:spLocks noChangeAspect="1" noChangeArrowheads="1"/>
          </p:cNvSpPr>
          <p:nvPr/>
        </p:nvSpPr>
        <p:spPr bwMode="auto">
          <a:xfrm>
            <a:off x="3501600" y="4651375"/>
            <a:ext cx="2041525" cy="3683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Devices</a:t>
            </a:r>
          </a:p>
        </p:txBody>
      </p:sp>
      <p:sp>
        <p:nvSpPr>
          <p:cNvPr id="12" name="Text Box 24"/>
          <p:cNvSpPr txBox="1">
            <a:spLocks noChangeAspect="1" noChangeArrowheads="1"/>
          </p:cNvSpPr>
          <p:nvPr/>
        </p:nvSpPr>
        <p:spPr bwMode="auto">
          <a:xfrm>
            <a:off x="3501600" y="3212976"/>
            <a:ext cx="2041525" cy="327322"/>
          </a:xfrm>
          <a:prstGeom prst="rect">
            <a:avLst/>
          </a:prstGeom>
          <a:solidFill>
            <a:srgbClr val="35F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System Software</a:t>
            </a:r>
          </a:p>
        </p:txBody>
      </p:sp>
      <p:sp>
        <p:nvSpPr>
          <p:cNvPr id="13" name="Text Box 23"/>
          <p:cNvSpPr txBox="1">
            <a:spLocks noChangeAspect="1" noChangeArrowheads="1"/>
          </p:cNvSpPr>
          <p:nvPr/>
        </p:nvSpPr>
        <p:spPr bwMode="auto">
          <a:xfrm>
            <a:off x="3503188" y="5006975"/>
            <a:ext cx="2043112" cy="366713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</a:rPr>
              <a:t>Electrons</a:t>
            </a:r>
          </a:p>
        </p:txBody>
      </p:sp>
      <p:sp>
        <p:nvSpPr>
          <p:cNvPr id="14" name="Rounded Rectangle 13"/>
          <p:cNvSpPr>
            <a:spLocks noChangeArrowheads="1"/>
          </p:cNvSpPr>
          <p:nvPr/>
        </p:nvSpPr>
        <p:spPr bwMode="auto">
          <a:xfrm rot="5400000">
            <a:off x="3392996" y="2610036"/>
            <a:ext cx="2232248" cy="2286000"/>
          </a:xfrm>
          <a:prstGeom prst="roundRect">
            <a:avLst>
              <a:gd name="adj" fmla="val 16667"/>
            </a:avLst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8460320"/>
      </p:ext>
    </p:extLst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Three Key Systems Trends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3200" dirty="0">
                <a:solidFill>
                  <a:srgbClr val="0000FF"/>
                </a:solidFill>
              </a:rPr>
              <a:t>1. Data access is a major bottleneck</a:t>
            </a:r>
          </a:p>
          <a:p>
            <a:pPr lvl="1"/>
            <a:r>
              <a:rPr lang="en-US" dirty="0"/>
              <a:t>Applications are increasingly data hungry</a:t>
            </a:r>
          </a:p>
          <a:p>
            <a:pPr lvl="1"/>
            <a:endParaRPr lang="en-US" dirty="0"/>
          </a:p>
          <a:p>
            <a:pPr lvl="1"/>
            <a:endParaRPr lang="en-US" dirty="0"/>
          </a:p>
          <a:p>
            <a:pPr marL="0" indent="0">
              <a:buNone/>
            </a:pPr>
            <a:r>
              <a:rPr lang="en-US" sz="3200" dirty="0">
                <a:solidFill>
                  <a:srgbClr val="0000FF"/>
                </a:solidFill>
              </a:rPr>
              <a:t>2. Energy consumption is a key limiter</a:t>
            </a:r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r>
              <a:rPr lang="en-US" sz="3200" dirty="0">
                <a:solidFill>
                  <a:srgbClr val="0000FF"/>
                </a:solidFill>
              </a:rPr>
              <a:t>3. Data movement energy dominates compute</a:t>
            </a:r>
          </a:p>
          <a:p>
            <a:pPr lvl="1"/>
            <a:r>
              <a:rPr lang="en-US" dirty="0"/>
              <a:t>Especially true for off-chip to on-chip movement</a:t>
            </a:r>
          </a:p>
          <a:p>
            <a:pPr marL="344487" lvl="1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752C56-4F8A-824F-A263-2404B5D536A2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charset="0"/>
                <a:ea typeface="+mn-e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31688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Key Challenge </a:t>
            </a:r>
            <a:r>
              <a:rPr lang="en-US" dirty="0">
                <a:latin typeface="+mn-lt"/>
              </a:rPr>
              <a:t>1: Code Mapping</a:t>
            </a: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6175231" y="4775741"/>
            <a:ext cx="470522" cy="58749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cxnSp>
        <p:nvCxnSpPr>
          <p:cNvPr id="6" name="Straight Connector 5"/>
          <p:cNvCxnSpPr/>
          <p:nvPr/>
        </p:nvCxnSpPr>
        <p:spPr>
          <a:xfrm>
            <a:off x="5687292" y="5890254"/>
            <a:ext cx="958461" cy="4971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6648206" y="4751545"/>
            <a:ext cx="1867144" cy="1635809"/>
          </a:xfrm>
          <a:prstGeom prst="rect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ill Sans MT" panose="020B0502020104020203" pitchFamily="34" charset="0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3184" y="4790055"/>
            <a:ext cx="1257187" cy="572041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 SM</a:t>
            </a:r>
          </a:p>
        </p:txBody>
      </p:sp>
      <p:sp>
        <p:nvSpPr>
          <p:cNvPr id="9" name="Rectangle 8"/>
          <p:cNvSpPr/>
          <p:nvPr/>
        </p:nvSpPr>
        <p:spPr>
          <a:xfrm>
            <a:off x="6730825" y="5441830"/>
            <a:ext cx="1696999" cy="26675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Crossbar switch</a:t>
            </a:r>
          </a:p>
        </p:txBody>
      </p:sp>
      <p:sp>
        <p:nvSpPr>
          <p:cNvPr id="10" name="Rectangle 9"/>
          <p:cNvSpPr/>
          <p:nvPr/>
        </p:nvSpPr>
        <p:spPr>
          <a:xfrm>
            <a:off x="6719812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376106" y="5809890"/>
            <a:ext cx="4326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s-I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….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579325" y="5362096"/>
            <a:ext cx="2452" cy="79735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3" name="Straight Connector 12"/>
          <p:cNvCxnSpPr/>
          <p:nvPr/>
        </p:nvCxnSpPr>
        <p:spPr>
          <a:xfrm>
            <a:off x="7004197" y="5705587"/>
            <a:ext cx="0" cy="10094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4" name="Straight Connector 13"/>
          <p:cNvCxnSpPr/>
          <p:nvPr/>
        </p:nvCxnSpPr>
        <p:spPr>
          <a:xfrm>
            <a:off x="8112043" y="5709738"/>
            <a:ext cx="0" cy="8586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15" name="Rectangle 14"/>
          <p:cNvSpPr/>
          <p:nvPr/>
        </p:nvSpPr>
        <p:spPr>
          <a:xfrm>
            <a:off x="7877688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2432635" y="5320670"/>
            <a:ext cx="706042" cy="270898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V="1">
            <a:off x="4661744" y="4614246"/>
            <a:ext cx="589727" cy="230089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8" name="Straight Connector 17"/>
          <p:cNvCxnSpPr/>
          <p:nvPr/>
        </p:nvCxnSpPr>
        <p:spPr>
          <a:xfrm flipH="1">
            <a:off x="1709972" y="4656586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9" name="Straight Connector 18"/>
          <p:cNvCxnSpPr/>
          <p:nvPr/>
        </p:nvCxnSpPr>
        <p:spPr>
          <a:xfrm flipH="1">
            <a:off x="5251471" y="4640370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0" name="Straight Connector 19"/>
          <p:cNvCxnSpPr/>
          <p:nvPr/>
        </p:nvCxnSpPr>
        <p:spPr>
          <a:xfrm>
            <a:off x="2334512" y="5691560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1" name="Straight Connector 20"/>
          <p:cNvCxnSpPr/>
          <p:nvPr/>
        </p:nvCxnSpPr>
        <p:spPr>
          <a:xfrm>
            <a:off x="3023146" y="4277055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2" name="Straight Connector 21"/>
          <p:cNvCxnSpPr/>
          <p:nvPr/>
        </p:nvCxnSpPr>
        <p:spPr>
          <a:xfrm>
            <a:off x="2868543" y="4439837"/>
            <a:ext cx="581884" cy="312226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3" name="Straight Connector 22"/>
          <p:cNvCxnSpPr/>
          <p:nvPr/>
        </p:nvCxnSpPr>
        <p:spPr>
          <a:xfrm>
            <a:off x="4371371" y="5182180"/>
            <a:ext cx="1081108" cy="47485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1714577" y="3773893"/>
            <a:ext cx="1386451" cy="904640"/>
            <a:chOff x="1783056" y="1197864"/>
            <a:chExt cx="1207032" cy="713232"/>
          </a:xfrm>
        </p:grpSpPr>
        <p:sp>
          <p:nvSpPr>
            <p:cNvPr id="25" name="Cube 24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Cube 25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Cube 26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Cube 27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17540" y="4994760"/>
            <a:ext cx="1386451" cy="904640"/>
            <a:chOff x="1783056" y="1140582"/>
            <a:chExt cx="1844298" cy="1027220"/>
          </a:xfrm>
        </p:grpSpPr>
        <p:sp>
          <p:nvSpPr>
            <p:cNvPr id="30" name="Cube 29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Cube 30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Cube 31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Cube 32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4" name="Cube 33"/>
          <p:cNvSpPr/>
          <p:nvPr/>
        </p:nvSpPr>
        <p:spPr>
          <a:xfrm>
            <a:off x="2953471" y="4598547"/>
            <a:ext cx="1906529" cy="723107"/>
          </a:xfrm>
          <a:prstGeom prst="cube">
            <a:avLst>
              <a:gd name="adj" fmla="val 93596"/>
            </a:avLst>
          </a:prstGeom>
          <a:solidFill>
            <a:srgbClr val="009C48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Cube 34"/>
          <p:cNvSpPr/>
          <p:nvPr/>
        </p:nvSpPr>
        <p:spPr>
          <a:xfrm>
            <a:off x="3061157" y="4633607"/>
            <a:ext cx="1674497" cy="614583"/>
          </a:xfrm>
          <a:prstGeom prst="cube">
            <a:avLst>
              <a:gd name="adj" fmla="val 93596"/>
            </a:avLst>
          </a:prstGeom>
          <a:solidFill>
            <a:srgbClr val="E7E6E6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251471" y="3751874"/>
            <a:ext cx="1386451" cy="904640"/>
            <a:chOff x="1783056" y="1197864"/>
            <a:chExt cx="1207032" cy="713232"/>
          </a:xfrm>
        </p:grpSpPr>
        <p:sp>
          <p:nvSpPr>
            <p:cNvPr id="37" name="Cube 36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Cube 37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Cube 38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Cube 39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778495" y="4992400"/>
            <a:ext cx="1386451" cy="904640"/>
            <a:chOff x="1783056" y="1140582"/>
            <a:chExt cx="1844298" cy="1027220"/>
          </a:xfrm>
        </p:grpSpPr>
        <p:sp>
          <p:nvSpPr>
            <p:cNvPr id="42" name="Cube 41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Cube 42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Cube 43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Cube 44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6752190" y="4198561"/>
            <a:ext cx="13598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</a:t>
            </a:r>
          </a:p>
        </p:txBody>
      </p:sp>
      <p:cxnSp>
        <p:nvCxnSpPr>
          <p:cNvPr id="47" name="Straight Arrow Connector 46"/>
          <p:cNvCxnSpPr/>
          <p:nvPr/>
        </p:nvCxnSpPr>
        <p:spPr>
          <a:xfrm flipH="1" flipV="1">
            <a:off x="6481250" y="4361170"/>
            <a:ext cx="270940" cy="32578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grpSp>
        <p:nvGrpSpPr>
          <p:cNvPr id="48" name="Group 47"/>
          <p:cNvGrpSpPr/>
          <p:nvPr/>
        </p:nvGrpSpPr>
        <p:grpSpPr>
          <a:xfrm>
            <a:off x="3516974" y="4652814"/>
            <a:ext cx="1131475" cy="165803"/>
            <a:chOff x="3727519" y="1965605"/>
            <a:chExt cx="985052" cy="130722"/>
          </a:xfrm>
        </p:grpSpPr>
        <p:sp>
          <p:nvSpPr>
            <p:cNvPr id="49" name="Parallelogram 48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Parallelogram 49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Parallelogram 50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344838" y="4838059"/>
            <a:ext cx="1131475" cy="165803"/>
            <a:chOff x="3727519" y="1965605"/>
            <a:chExt cx="985052" cy="130722"/>
          </a:xfrm>
        </p:grpSpPr>
        <p:sp>
          <p:nvSpPr>
            <p:cNvPr id="53" name="Parallelogram 52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Parallelogram 53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Parallelogram 54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72702" y="5023303"/>
            <a:ext cx="1131475" cy="165803"/>
            <a:chOff x="3727519" y="1965605"/>
            <a:chExt cx="985052" cy="130722"/>
          </a:xfrm>
        </p:grpSpPr>
        <p:sp>
          <p:nvSpPr>
            <p:cNvPr id="57" name="Parallelogram 56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Parallelogram 57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Parallelogram 58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0" name="Rectangle 59"/>
          <p:cNvSpPr/>
          <p:nvPr/>
        </p:nvSpPr>
        <p:spPr>
          <a:xfrm>
            <a:off x="4820948" y="1813082"/>
            <a:ext cx="53016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Times New Roman" charset="0"/>
                <a:cs typeface="Times New Roman" charset="0"/>
              </a:rPr>
              <a:t>?</a:t>
            </a:r>
          </a:p>
        </p:txBody>
      </p:sp>
      <p:cxnSp>
        <p:nvCxnSpPr>
          <p:cNvPr id="61" name="Straight Arrow Connector 60"/>
          <p:cNvCxnSpPr/>
          <p:nvPr/>
        </p:nvCxnSpPr>
        <p:spPr>
          <a:xfrm flipH="1">
            <a:off x="4480056" y="3668380"/>
            <a:ext cx="852288" cy="984377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sp>
        <p:nvSpPr>
          <p:cNvPr id="62" name="Rectangle 61"/>
          <p:cNvSpPr/>
          <p:nvPr/>
        </p:nvSpPr>
        <p:spPr>
          <a:xfrm>
            <a:off x="2994311" y="5359799"/>
            <a:ext cx="160533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Main GPU</a:t>
            </a:r>
          </a:p>
        </p:txBody>
      </p:sp>
      <p:sp>
        <p:nvSpPr>
          <p:cNvPr id="63" name="Rectangle 62"/>
          <p:cNvSpPr/>
          <p:nvPr/>
        </p:nvSpPr>
        <p:spPr>
          <a:xfrm>
            <a:off x="998829" y="2973192"/>
            <a:ext cx="27981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3D-stacked memory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(memory stack)</a:t>
            </a:r>
          </a:p>
        </p:txBody>
      </p:sp>
      <p:pic>
        <p:nvPicPr>
          <p:cNvPr id="64" name="Picture 2" descr="http://www.mathworks.com/cmsimages/76061_wl_CUDA_code2_wl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238" b="31908"/>
          <a:stretch/>
        </p:blipFill>
        <p:spPr bwMode="auto">
          <a:xfrm>
            <a:off x="5757822" y="1768993"/>
            <a:ext cx="3245771" cy="1653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cxnSp>
        <p:nvCxnSpPr>
          <p:cNvPr id="65" name="Straight Arrow Connector 64"/>
          <p:cNvCxnSpPr/>
          <p:nvPr/>
        </p:nvCxnSpPr>
        <p:spPr>
          <a:xfrm>
            <a:off x="7910782" y="3507815"/>
            <a:ext cx="34338" cy="1338505"/>
          </a:xfrm>
          <a:prstGeom prst="straightConnector1">
            <a:avLst/>
          </a:prstGeom>
          <a:ln w="76200">
            <a:solidFill>
              <a:srgbClr val="C0000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143"/>
          <p:cNvCxnSpPr>
            <a:endCxn id="50" idx="1"/>
          </p:cNvCxnSpPr>
          <p:nvPr/>
        </p:nvCxnSpPr>
        <p:spPr>
          <a:xfrm rot="5400000">
            <a:off x="3823168" y="2815999"/>
            <a:ext cx="2189702" cy="1483929"/>
          </a:xfrm>
          <a:prstGeom prst="bentConnector3">
            <a:avLst>
              <a:gd name="adj1" fmla="val -1039"/>
            </a:avLst>
          </a:prstGeom>
          <a:ln w="76200">
            <a:solidFill>
              <a:srgbClr val="C00000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Content Placeholder 2"/>
          <p:cNvSpPr>
            <a:spLocks noGrp="1"/>
          </p:cNvSpPr>
          <p:nvPr>
            <p:ph idx="1"/>
          </p:nvPr>
        </p:nvSpPr>
        <p:spPr>
          <a:xfrm>
            <a:off x="610146" y="1123094"/>
            <a:ext cx="8300174" cy="909876"/>
          </a:xfrm>
        </p:spPr>
        <p:txBody>
          <a:bodyPr>
            <a:normAutofit/>
          </a:bodyPr>
          <a:lstStyle/>
          <a:p>
            <a:r>
              <a:rPr lang="en-US" b="1" dirty="0">
                <a:solidFill>
                  <a:srgbClr val="0070C0"/>
                </a:solidFill>
              </a:rPr>
              <a:t>Challenge </a:t>
            </a:r>
            <a:r>
              <a:rPr lang="en-US" b="1" dirty="0">
                <a:solidFill>
                  <a:srgbClr val="0070C0"/>
                </a:solidFill>
                <a:latin typeface="+mn-lt"/>
              </a:rPr>
              <a:t>1</a:t>
            </a:r>
            <a:r>
              <a:rPr lang="en-US" b="1" dirty="0">
                <a:solidFill>
                  <a:srgbClr val="0070C0"/>
                </a:solidFill>
              </a:rPr>
              <a:t>:</a:t>
            </a:r>
            <a:r>
              <a:rPr lang="en-US" dirty="0">
                <a:solidFill>
                  <a:srgbClr val="0070C0"/>
                </a:solidFill>
              </a:rPr>
              <a:t> Which operations should be executed in memory vs. in CPU?</a:t>
            </a:r>
          </a:p>
          <a:p>
            <a:pPr lvl="1"/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7992481" y="3532975"/>
            <a:ext cx="53016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Times New Roman" charset="0"/>
                <a:cs typeface="Times New Roman" charset="0"/>
              </a:rPr>
              <a:t>?</a:t>
            </a:r>
          </a:p>
        </p:txBody>
      </p:sp>
      <p:sp>
        <p:nvSpPr>
          <p:cNvPr id="74" name="Rectangle 73"/>
          <p:cNvSpPr/>
          <p:nvPr/>
        </p:nvSpPr>
        <p:spPr>
          <a:xfrm>
            <a:off x="4380050" y="3345588"/>
            <a:ext cx="33855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SM 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(Streaming Multiprocessor)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3567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Key Challenge 2: Data Mapping</a:t>
            </a: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6175231" y="4775741"/>
            <a:ext cx="470522" cy="58749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cxnSp>
        <p:nvCxnSpPr>
          <p:cNvPr id="6" name="Straight Connector 5"/>
          <p:cNvCxnSpPr/>
          <p:nvPr/>
        </p:nvCxnSpPr>
        <p:spPr>
          <a:xfrm>
            <a:off x="5687292" y="5890254"/>
            <a:ext cx="958461" cy="4971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sp>
        <p:nvSpPr>
          <p:cNvPr id="7" name="Rectangle 6"/>
          <p:cNvSpPr/>
          <p:nvPr/>
        </p:nvSpPr>
        <p:spPr>
          <a:xfrm>
            <a:off x="6648206" y="4751545"/>
            <a:ext cx="1867144" cy="1635809"/>
          </a:xfrm>
          <a:prstGeom prst="rect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ill Sans MT" panose="020B0502020104020203" pitchFamily="34" charset="0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3184" y="4790055"/>
            <a:ext cx="1257187" cy="572041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 SM</a:t>
            </a:r>
          </a:p>
        </p:txBody>
      </p:sp>
      <p:sp>
        <p:nvSpPr>
          <p:cNvPr id="9" name="Rectangle 8"/>
          <p:cNvSpPr/>
          <p:nvPr/>
        </p:nvSpPr>
        <p:spPr>
          <a:xfrm>
            <a:off x="6730825" y="5441830"/>
            <a:ext cx="1696999" cy="266755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Crossbar switch</a:t>
            </a:r>
          </a:p>
        </p:txBody>
      </p:sp>
      <p:sp>
        <p:nvSpPr>
          <p:cNvPr id="10" name="Rectangle 9"/>
          <p:cNvSpPr/>
          <p:nvPr/>
        </p:nvSpPr>
        <p:spPr>
          <a:xfrm>
            <a:off x="6719812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376106" y="5809890"/>
            <a:ext cx="4326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s-I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….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579325" y="5362096"/>
            <a:ext cx="2452" cy="79735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3" name="Straight Connector 12"/>
          <p:cNvCxnSpPr/>
          <p:nvPr/>
        </p:nvCxnSpPr>
        <p:spPr>
          <a:xfrm>
            <a:off x="7004197" y="5705587"/>
            <a:ext cx="0" cy="100947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4" name="Straight Connector 13"/>
          <p:cNvCxnSpPr/>
          <p:nvPr/>
        </p:nvCxnSpPr>
        <p:spPr>
          <a:xfrm>
            <a:off x="8112043" y="5709738"/>
            <a:ext cx="0" cy="8586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15" name="Rectangle 14"/>
          <p:cNvSpPr/>
          <p:nvPr/>
        </p:nvSpPr>
        <p:spPr>
          <a:xfrm>
            <a:off x="7877688" y="5806534"/>
            <a:ext cx="568770" cy="495619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0" r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Vault Ctrl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2432635" y="5320670"/>
            <a:ext cx="706042" cy="270898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V="1">
            <a:off x="4661744" y="4614246"/>
            <a:ext cx="589727" cy="230089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8" name="Straight Connector 17"/>
          <p:cNvCxnSpPr/>
          <p:nvPr/>
        </p:nvCxnSpPr>
        <p:spPr>
          <a:xfrm flipH="1">
            <a:off x="1709972" y="4656586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19" name="Straight Connector 18"/>
          <p:cNvCxnSpPr/>
          <p:nvPr/>
        </p:nvCxnSpPr>
        <p:spPr>
          <a:xfrm flipH="1">
            <a:off x="5251471" y="4640370"/>
            <a:ext cx="506351" cy="79297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0" name="Straight Connector 19"/>
          <p:cNvCxnSpPr/>
          <p:nvPr/>
        </p:nvCxnSpPr>
        <p:spPr>
          <a:xfrm>
            <a:off x="2334512" y="5691560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1" name="Straight Connector 20"/>
          <p:cNvCxnSpPr/>
          <p:nvPr/>
        </p:nvCxnSpPr>
        <p:spPr>
          <a:xfrm>
            <a:off x="3023146" y="4277055"/>
            <a:ext cx="2713462" cy="7124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2" name="Straight Connector 21"/>
          <p:cNvCxnSpPr/>
          <p:nvPr/>
        </p:nvCxnSpPr>
        <p:spPr>
          <a:xfrm>
            <a:off x="2868543" y="4439837"/>
            <a:ext cx="581884" cy="312226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23" name="Straight Connector 22"/>
          <p:cNvCxnSpPr/>
          <p:nvPr/>
        </p:nvCxnSpPr>
        <p:spPr>
          <a:xfrm>
            <a:off x="4371371" y="5182180"/>
            <a:ext cx="1081108" cy="47485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grpSp>
        <p:nvGrpSpPr>
          <p:cNvPr id="24" name="Group 23"/>
          <p:cNvGrpSpPr/>
          <p:nvPr/>
        </p:nvGrpSpPr>
        <p:grpSpPr>
          <a:xfrm>
            <a:off x="1714577" y="3773893"/>
            <a:ext cx="1386451" cy="904640"/>
            <a:chOff x="1783056" y="1197864"/>
            <a:chExt cx="1207032" cy="713232"/>
          </a:xfrm>
        </p:grpSpPr>
        <p:sp>
          <p:nvSpPr>
            <p:cNvPr id="25" name="Cube 24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Cube 25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Cube 26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Cube 27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17540" y="4994760"/>
            <a:ext cx="1386451" cy="904640"/>
            <a:chOff x="1783056" y="1140582"/>
            <a:chExt cx="1844298" cy="1027220"/>
          </a:xfrm>
        </p:grpSpPr>
        <p:sp>
          <p:nvSpPr>
            <p:cNvPr id="30" name="Cube 29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Cube 30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Cube 31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Cube 32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4" name="Cube 33"/>
          <p:cNvSpPr/>
          <p:nvPr/>
        </p:nvSpPr>
        <p:spPr>
          <a:xfrm>
            <a:off x="2953471" y="4598547"/>
            <a:ext cx="1906529" cy="723107"/>
          </a:xfrm>
          <a:prstGeom prst="cube">
            <a:avLst>
              <a:gd name="adj" fmla="val 93596"/>
            </a:avLst>
          </a:prstGeom>
          <a:solidFill>
            <a:srgbClr val="009C48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Cube 34"/>
          <p:cNvSpPr/>
          <p:nvPr/>
        </p:nvSpPr>
        <p:spPr>
          <a:xfrm>
            <a:off x="3061157" y="4633607"/>
            <a:ext cx="1674497" cy="614583"/>
          </a:xfrm>
          <a:prstGeom prst="cube">
            <a:avLst>
              <a:gd name="adj" fmla="val 93596"/>
            </a:avLst>
          </a:prstGeom>
          <a:solidFill>
            <a:srgbClr val="E7E6E6"/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prstMaterial="dkEdge"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251471" y="3751874"/>
            <a:ext cx="1386451" cy="904640"/>
            <a:chOff x="1783056" y="1197864"/>
            <a:chExt cx="1207032" cy="713232"/>
          </a:xfrm>
        </p:grpSpPr>
        <p:sp>
          <p:nvSpPr>
            <p:cNvPr id="37" name="Cube 36"/>
            <p:cNvSpPr/>
            <p:nvPr/>
          </p:nvSpPr>
          <p:spPr>
            <a:xfrm>
              <a:off x="1783056" y="1453323"/>
              <a:ext cx="1207032" cy="457773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Cube 37"/>
            <p:cNvSpPr/>
            <p:nvPr/>
          </p:nvSpPr>
          <p:spPr>
            <a:xfrm>
              <a:off x="1853464" y="1390000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Cube 38"/>
            <p:cNvSpPr/>
            <p:nvPr/>
          </p:nvSpPr>
          <p:spPr>
            <a:xfrm>
              <a:off x="1853464" y="1293932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Cube 39"/>
            <p:cNvSpPr/>
            <p:nvPr/>
          </p:nvSpPr>
          <p:spPr>
            <a:xfrm>
              <a:off x="1853464" y="1197864"/>
              <a:ext cx="1075171" cy="419678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778495" y="4992400"/>
            <a:ext cx="1386451" cy="904640"/>
            <a:chOff x="1783056" y="1140582"/>
            <a:chExt cx="1844298" cy="1027220"/>
          </a:xfrm>
        </p:grpSpPr>
        <p:sp>
          <p:nvSpPr>
            <p:cNvPr id="42" name="Cube 41"/>
            <p:cNvSpPr/>
            <p:nvPr/>
          </p:nvSpPr>
          <p:spPr>
            <a:xfrm>
              <a:off x="1783056" y="1508502"/>
              <a:ext cx="1844298" cy="659300"/>
            </a:xfrm>
            <a:prstGeom prst="cube">
              <a:avLst>
                <a:gd name="adj" fmla="val 85440"/>
              </a:avLst>
            </a:prstGeom>
            <a:solidFill>
              <a:srgbClr val="4472C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Cube 42"/>
            <p:cNvSpPr/>
            <p:nvPr/>
          </p:nvSpPr>
          <p:spPr>
            <a:xfrm>
              <a:off x="1890637" y="1417303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Cube 43"/>
            <p:cNvSpPr/>
            <p:nvPr/>
          </p:nvSpPr>
          <p:spPr>
            <a:xfrm>
              <a:off x="1890637" y="127894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Cube 44"/>
            <p:cNvSpPr/>
            <p:nvPr/>
          </p:nvSpPr>
          <p:spPr>
            <a:xfrm>
              <a:off x="1890637" y="1140582"/>
              <a:ext cx="1642820" cy="604434"/>
            </a:xfrm>
            <a:prstGeom prst="cube">
              <a:avLst>
                <a:gd name="adj" fmla="val 85440"/>
              </a:avLst>
            </a:prstGeom>
            <a:solidFill>
              <a:srgbClr val="FFC834"/>
            </a:solidFill>
            <a:ln w="3175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prstMaterial="dkEdge"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6752190" y="4198561"/>
            <a:ext cx="13598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Logic layer</a:t>
            </a:r>
          </a:p>
        </p:txBody>
      </p:sp>
      <p:cxnSp>
        <p:nvCxnSpPr>
          <p:cNvPr id="47" name="Straight Arrow Connector 46"/>
          <p:cNvCxnSpPr/>
          <p:nvPr/>
        </p:nvCxnSpPr>
        <p:spPr>
          <a:xfrm flipH="1" flipV="1">
            <a:off x="6481250" y="4361170"/>
            <a:ext cx="270940" cy="32578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grpSp>
        <p:nvGrpSpPr>
          <p:cNvPr id="48" name="Group 47"/>
          <p:cNvGrpSpPr/>
          <p:nvPr/>
        </p:nvGrpSpPr>
        <p:grpSpPr>
          <a:xfrm>
            <a:off x="3516974" y="4652814"/>
            <a:ext cx="1131475" cy="165803"/>
            <a:chOff x="3727519" y="1965605"/>
            <a:chExt cx="985052" cy="130722"/>
          </a:xfrm>
        </p:grpSpPr>
        <p:sp>
          <p:nvSpPr>
            <p:cNvPr id="49" name="Parallelogram 48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Parallelogram 49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Parallelogram 50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3344838" y="4838059"/>
            <a:ext cx="1131475" cy="165803"/>
            <a:chOff x="3727519" y="1965605"/>
            <a:chExt cx="985052" cy="130722"/>
          </a:xfrm>
        </p:grpSpPr>
        <p:sp>
          <p:nvSpPr>
            <p:cNvPr id="53" name="Parallelogram 52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Parallelogram 53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Parallelogram 54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72702" y="5023303"/>
            <a:ext cx="1131475" cy="165803"/>
            <a:chOff x="3727519" y="1965605"/>
            <a:chExt cx="985052" cy="130722"/>
          </a:xfrm>
        </p:grpSpPr>
        <p:sp>
          <p:nvSpPr>
            <p:cNvPr id="57" name="Parallelogram 56"/>
            <p:cNvSpPr/>
            <p:nvPr/>
          </p:nvSpPr>
          <p:spPr>
            <a:xfrm>
              <a:off x="372751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Parallelogram 57"/>
            <p:cNvSpPr/>
            <p:nvPr/>
          </p:nvSpPr>
          <p:spPr>
            <a:xfrm>
              <a:off x="4026628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Parallelogram 58"/>
            <p:cNvSpPr/>
            <p:nvPr/>
          </p:nvSpPr>
          <p:spPr>
            <a:xfrm>
              <a:off x="4318939" y="1965605"/>
              <a:ext cx="393632" cy="130722"/>
            </a:xfrm>
            <a:prstGeom prst="parallelogram">
              <a:avLst>
                <a:gd name="adj" fmla="val 107885"/>
              </a:avLst>
            </a:prstGeom>
            <a:solidFill>
              <a:srgbClr val="A5A5A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61" name="Straight Arrow Connector 60"/>
          <p:cNvCxnSpPr/>
          <p:nvPr/>
        </p:nvCxnSpPr>
        <p:spPr>
          <a:xfrm flipH="1">
            <a:off x="4480056" y="3668380"/>
            <a:ext cx="852288" cy="984377"/>
          </a:xfrm>
          <a:prstGeom prst="straightConnector1">
            <a:avLst/>
          </a:prstGeom>
          <a:noFill/>
          <a:ln w="6350" cap="flat" cmpd="sng" algn="ctr">
            <a:solidFill>
              <a:sysClr val="windowText" lastClr="000000">
                <a:lumMod val="65000"/>
                <a:lumOff val="35000"/>
              </a:sysClr>
            </a:solidFill>
            <a:prstDash val="sysDot"/>
            <a:miter lim="800000"/>
            <a:tailEnd type="triangle"/>
          </a:ln>
          <a:effectLst/>
        </p:spPr>
      </p:cxnSp>
      <p:sp>
        <p:nvSpPr>
          <p:cNvPr id="62" name="Rectangle 61"/>
          <p:cNvSpPr/>
          <p:nvPr/>
        </p:nvSpPr>
        <p:spPr>
          <a:xfrm>
            <a:off x="2994311" y="5359799"/>
            <a:ext cx="160533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Main GPU</a:t>
            </a:r>
          </a:p>
        </p:txBody>
      </p:sp>
      <p:sp>
        <p:nvSpPr>
          <p:cNvPr id="63" name="Rectangle 62"/>
          <p:cNvSpPr/>
          <p:nvPr/>
        </p:nvSpPr>
        <p:spPr>
          <a:xfrm>
            <a:off x="998829" y="2973192"/>
            <a:ext cx="27981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3D-stacked memory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(memory stack)</a:t>
            </a:r>
          </a:p>
        </p:txBody>
      </p:sp>
      <p:sp>
        <p:nvSpPr>
          <p:cNvPr id="69" name="Content Placeholder 2"/>
          <p:cNvSpPr txBox="1">
            <a:spLocks/>
          </p:cNvSpPr>
          <p:nvPr/>
        </p:nvSpPr>
        <p:spPr>
          <a:xfrm>
            <a:off x="700063" y="1386295"/>
            <a:ext cx="7799174" cy="1079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Gill Sans MT" panose="020B05020201040202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t>Challenge 2: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Gill Sans MT" panose="020B0502020104020203" pitchFamily="34" charset="0"/>
                <a:ea typeface="+mn-ea"/>
                <a:cs typeface="+mn-cs"/>
              </a:rPr>
              <a:t> How should data be mapped to different 3D memory stacks?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Gill Sans MT" panose="020B0502020104020203" pitchFamily="34" charset="0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1390900" y="3668380"/>
            <a:ext cx="1953938" cy="1169679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1054333" y="4885098"/>
            <a:ext cx="1774621" cy="1163905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4476313" y="4842578"/>
            <a:ext cx="1889711" cy="1191383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4974267" y="3668380"/>
            <a:ext cx="1870825" cy="1084829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4380050" y="3345588"/>
            <a:ext cx="338557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SM 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0"/>
                <a:ea typeface="Times New Roman" charset="0"/>
                <a:cs typeface="Times New Roman" charset="0"/>
              </a:rPr>
              <a:t>(Streaming Multiprocessor)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458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Do the Code and Data Mapping?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/>
              <a:t>Kevin Hsieh, </a:t>
            </a:r>
            <a:r>
              <a:rPr lang="en-US" sz="2000" dirty="0" err="1"/>
              <a:t>Eiman</a:t>
            </a:r>
            <a:r>
              <a:rPr lang="en-US" sz="2000" dirty="0"/>
              <a:t> </a:t>
            </a:r>
            <a:r>
              <a:rPr lang="en-US" sz="2000" dirty="0" err="1"/>
              <a:t>Ebrahimi</a:t>
            </a:r>
            <a:r>
              <a:rPr lang="en-US" sz="2000" dirty="0"/>
              <a:t>, </a:t>
            </a:r>
            <a:r>
              <a:rPr lang="en-US" sz="2000" dirty="0" err="1"/>
              <a:t>Gwangsun</a:t>
            </a:r>
            <a:r>
              <a:rPr lang="en-US" sz="2000" dirty="0"/>
              <a:t> Kim, </a:t>
            </a:r>
            <a:r>
              <a:rPr lang="en-US" sz="2000" dirty="0" err="1"/>
              <a:t>Niladrish</a:t>
            </a:r>
            <a:r>
              <a:rPr lang="en-US" sz="2000" dirty="0"/>
              <a:t> </a:t>
            </a:r>
            <a:r>
              <a:rPr lang="en-US" sz="2000" dirty="0" err="1"/>
              <a:t>Chatterjee</a:t>
            </a:r>
            <a:r>
              <a:rPr lang="en-US" sz="2000" dirty="0"/>
              <a:t>, Mike O'Connor,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Onur Mutlu, and Stephen W. </a:t>
            </a:r>
            <a:r>
              <a:rPr lang="en-US" sz="2000" dirty="0" err="1"/>
              <a:t>Keckler</a:t>
            </a:r>
            <a:r>
              <a:rPr lang="en-US" sz="2000" dirty="0"/>
              <a:t>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"Transparent Offloading and Mapping (TOM): Enabling Programmer-Transparent Near-Data Processing in GPU Systems"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43rd International Symposium on Computer Architecture</a:t>
            </a:r>
            <a:r>
              <a:rPr lang="en-US" sz="2000" i="1" dirty="0"/>
              <a:t> (</a:t>
            </a:r>
            <a:r>
              <a:rPr lang="en-US" sz="2000" b="1" i="1" dirty="0"/>
              <a:t>ISCA</a:t>
            </a:r>
            <a:r>
              <a:rPr lang="en-US" sz="2000" i="1" dirty="0"/>
              <a:t>)</a:t>
            </a:r>
            <a:r>
              <a:rPr lang="en-US" sz="2000" dirty="0"/>
              <a:t>, Seoul, South Korea, June 2016.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4"/>
              </a:rPr>
              <a:t>Slides (pptx)</a:t>
            </a:r>
            <a:r>
              <a:rPr lang="en-US" sz="2000" dirty="0"/>
              <a:t> </a:t>
            </a:r>
            <a:r>
              <a:rPr lang="en-US" sz="2000" dirty="0">
                <a:hlinkClick r:id="rId5"/>
              </a:rPr>
              <a:t>(pdf)</a:t>
            </a:r>
            <a:r>
              <a:rPr lang="en-US" sz="2000" dirty="0"/>
              <a:t>] </a:t>
            </a:r>
            <a:br>
              <a:rPr lang="en-US" sz="2000" dirty="0"/>
            </a:br>
            <a:r>
              <a:rPr lang="en-US" sz="2000" dirty="0"/>
              <a:t>[</a:t>
            </a:r>
            <a:r>
              <a:rPr lang="en-US" sz="2000" dirty="0">
                <a:hlinkClick r:id="rId6"/>
              </a:rPr>
              <a:t>Lightning Session Slides (pptx)</a:t>
            </a:r>
            <a:r>
              <a:rPr lang="en-US" sz="2000" dirty="0"/>
              <a:t> </a:t>
            </a:r>
            <a:r>
              <a:rPr lang="en-US" sz="2000" dirty="0">
                <a:hlinkClick r:id="rId7"/>
              </a:rPr>
              <a:t>(pdf)</a:t>
            </a:r>
            <a:r>
              <a:rPr lang="en-US" sz="2000" dirty="0"/>
              <a:t>]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4883385"/>
            <a:ext cx="9144000" cy="1857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8158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915400" cy="1066800"/>
          </a:xfrm>
        </p:spPr>
        <p:txBody>
          <a:bodyPr/>
          <a:lstStyle/>
          <a:p>
            <a:r>
              <a:rPr lang="en-US" dirty="0"/>
              <a:t>How to Schedule Code?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24744"/>
            <a:ext cx="8807896" cy="5123656"/>
          </a:xfrm>
        </p:spPr>
        <p:txBody>
          <a:bodyPr/>
          <a:lstStyle/>
          <a:p>
            <a:r>
              <a:rPr lang="en-US" sz="2000" dirty="0" err="1"/>
              <a:t>Ashutosh</a:t>
            </a:r>
            <a:r>
              <a:rPr lang="en-US" sz="2000" dirty="0"/>
              <a:t> Pattnaik, </a:t>
            </a:r>
            <a:r>
              <a:rPr lang="en-US" sz="2000" dirty="0" err="1"/>
              <a:t>Xulong</a:t>
            </a:r>
            <a:r>
              <a:rPr lang="en-US" sz="2000" dirty="0"/>
              <a:t> Tang, </a:t>
            </a:r>
            <a:r>
              <a:rPr lang="en-US" sz="2000" dirty="0" err="1"/>
              <a:t>Adwait</a:t>
            </a:r>
            <a:r>
              <a:rPr lang="en-US" sz="2000" dirty="0"/>
              <a:t> Jog, Onur </a:t>
            </a:r>
            <a:r>
              <a:rPr lang="en-US" sz="2000" dirty="0" err="1"/>
              <a:t>Kayiran</a:t>
            </a:r>
            <a:r>
              <a:rPr lang="en-US" sz="2000" dirty="0"/>
              <a:t>, </a:t>
            </a:r>
            <a:r>
              <a:rPr lang="en-US" sz="2000" dirty="0" err="1"/>
              <a:t>Asit</a:t>
            </a:r>
            <a:r>
              <a:rPr lang="en-US" sz="2000" dirty="0"/>
              <a:t> K. Mishra, </a:t>
            </a:r>
            <a:r>
              <a:rPr lang="en-US" sz="2000" dirty="0" err="1"/>
              <a:t>Mahmut</a:t>
            </a:r>
            <a:r>
              <a:rPr lang="en-US" sz="2000" dirty="0"/>
              <a:t> T. </a:t>
            </a:r>
            <a:r>
              <a:rPr lang="en-US" sz="2000" dirty="0" err="1"/>
              <a:t>Kandemir</a:t>
            </a:r>
            <a:r>
              <a:rPr lang="en-US" sz="2000" dirty="0"/>
              <a:t>, </a:t>
            </a:r>
            <a:r>
              <a:rPr lang="en-US" sz="2000" u="sng" dirty="0"/>
              <a:t>Onur Mutlu</a:t>
            </a:r>
            <a:r>
              <a:rPr lang="en-US" sz="2000" dirty="0"/>
              <a:t>, and Chita R. Das,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"Scheduling Techniques for GPU Architectures with Processing-In-Memory Capabilities"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25th International Conference on Parallel Architectures and Compilation Techniques</a:t>
            </a:r>
            <a:r>
              <a:rPr lang="en-US" sz="2000" i="1" dirty="0"/>
              <a:t> (</a:t>
            </a:r>
            <a:r>
              <a:rPr lang="en-US" sz="2000" b="1" i="1" dirty="0"/>
              <a:t>PACT</a:t>
            </a:r>
            <a:r>
              <a:rPr lang="en-US" sz="2000" i="1" dirty="0"/>
              <a:t>)</a:t>
            </a:r>
            <a:r>
              <a:rPr lang="en-US" sz="2000" dirty="0"/>
              <a:t>, Haifa, Israel, September 2016.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8600" y="3717032"/>
            <a:ext cx="8686800" cy="247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9870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878" y="167703"/>
            <a:ext cx="9036496" cy="1066800"/>
          </a:xfrm>
        </p:spPr>
        <p:txBody>
          <a:bodyPr/>
          <a:lstStyle/>
          <a:p>
            <a:r>
              <a:rPr lang="en-US" sz="3550" dirty="0">
                <a:solidFill>
                  <a:srgbClr val="006633"/>
                </a:solidFill>
              </a:rPr>
              <a:t>Challenge: Coherence for Hybrid CPU-PIM Apps</a:t>
            </a:r>
            <a:endParaRPr lang="en-US" sz="355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44825"/>
            <a:ext cx="9144000" cy="3638067"/>
          </a:xfrm>
          <a:prstGeom prst="rect">
            <a:avLst/>
          </a:prstGeom>
        </p:spPr>
      </p:pic>
      <p:sp>
        <p:nvSpPr>
          <p:cNvPr id="6" name="Rectangle 38"/>
          <p:cNvSpPr>
            <a:spLocks noChangeArrowheads="1"/>
          </p:cNvSpPr>
          <p:nvPr/>
        </p:nvSpPr>
        <p:spPr bwMode="auto">
          <a:xfrm>
            <a:off x="7828192" y="2924944"/>
            <a:ext cx="690736" cy="108012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7" name="Text Box 22"/>
          <p:cNvSpPr txBox="1">
            <a:spLocks noChangeArrowheads="1"/>
          </p:cNvSpPr>
          <p:nvPr/>
        </p:nvSpPr>
        <p:spPr bwMode="auto">
          <a:xfrm>
            <a:off x="7870500" y="1484784"/>
            <a:ext cx="1142861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MS PGothic" charset="0"/>
              </a:rPr>
              <a:t>Traditional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MS PGothic" charset="0"/>
              </a:rPr>
              <a:t>coherence</a:t>
            </a:r>
          </a:p>
        </p:txBody>
      </p:sp>
      <p:sp>
        <p:nvSpPr>
          <p:cNvPr id="8" name="Line 23"/>
          <p:cNvSpPr>
            <a:spLocks noChangeShapeType="1"/>
          </p:cNvSpPr>
          <p:nvPr/>
        </p:nvSpPr>
        <p:spPr bwMode="auto">
          <a:xfrm flipH="1">
            <a:off x="8388424" y="2060848"/>
            <a:ext cx="249560" cy="1296144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9" name="Rectangle 38"/>
          <p:cNvSpPr>
            <a:spLocks noChangeArrowheads="1"/>
          </p:cNvSpPr>
          <p:nvPr/>
        </p:nvSpPr>
        <p:spPr bwMode="auto">
          <a:xfrm>
            <a:off x="7812360" y="4338084"/>
            <a:ext cx="1224136" cy="36004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0" name="Line 23"/>
          <p:cNvSpPr>
            <a:spLocks noChangeShapeType="1"/>
          </p:cNvSpPr>
          <p:nvPr/>
        </p:nvSpPr>
        <p:spPr bwMode="auto">
          <a:xfrm flipV="1">
            <a:off x="8316416" y="4653136"/>
            <a:ext cx="110480" cy="288032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p:sp>
        <p:nvSpPr>
          <p:cNvPr id="11" name="Text Box 22"/>
          <p:cNvSpPr txBox="1">
            <a:spLocks noChangeArrowheads="1"/>
          </p:cNvSpPr>
          <p:nvPr/>
        </p:nvSpPr>
        <p:spPr bwMode="auto">
          <a:xfrm>
            <a:off x="7718627" y="4869160"/>
            <a:ext cx="1462159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MS PGothic" charset="0"/>
                <a:cs typeface="MS PGothic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MS PGothic" charset="0"/>
              </a:rPr>
              <a:t>No coherence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charset="0"/>
                <a:ea typeface="MS PGothic" charset="0"/>
              </a:rPr>
              <a:t>overhead</a:t>
            </a:r>
          </a:p>
        </p:txBody>
      </p:sp>
    </p:spTree>
    <p:extLst>
      <p:ext uri="{BB962C8B-B14F-4D97-AF65-F5344CB8AC3E}">
        <p14:creationId xmlns:p14="http://schemas.microsoft.com/office/powerpoint/2010/main" val="682916268"/>
      </p:ext>
    </p:extLst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/>
              <a:t>How to Maintain Coherence?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err="1"/>
              <a:t>Amirali</a:t>
            </a:r>
            <a:r>
              <a:rPr lang="en-US" dirty="0"/>
              <a:t> Boroumand, </a:t>
            </a:r>
            <a:r>
              <a:rPr lang="en-US" dirty="0" err="1"/>
              <a:t>Saugata</a:t>
            </a:r>
            <a:r>
              <a:rPr lang="en-US" dirty="0"/>
              <a:t> </a:t>
            </a:r>
            <a:r>
              <a:rPr lang="en-US" dirty="0" err="1"/>
              <a:t>Ghose</a:t>
            </a:r>
            <a:r>
              <a:rPr lang="en-US" dirty="0"/>
              <a:t>, </a:t>
            </a:r>
            <a:r>
              <a:rPr lang="en-US" dirty="0" err="1"/>
              <a:t>Minesh</a:t>
            </a:r>
            <a:r>
              <a:rPr lang="en-US" dirty="0"/>
              <a:t> Patel, </a:t>
            </a:r>
            <a:r>
              <a:rPr lang="en-US" dirty="0" err="1"/>
              <a:t>Hasan</a:t>
            </a:r>
            <a:r>
              <a:rPr lang="en-US" dirty="0"/>
              <a:t> Hassan, Brandon Lucia, Kevin Hsieh, Krishna T. </a:t>
            </a:r>
            <a:r>
              <a:rPr lang="en-US" dirty="0" err="1"/>
              <a:t>Malladi</a:t>
            </a:r>
            <a:r>
              <a:rPr lang="en-US" dirty="0"/>
              <a:t>, </a:t>
            </a:r>
            <a:r>
              <a:rPr lang="en-US" dirty="0" err="1"/>
              <a:t>Hongzhong</a:t>
            </a:r>
            <a:r>
              <a:rPr lang="en-US" dirty="0"/>
              <a:t> </a:t>
            </a:r>
            <a:r>
              <a:rPr lang="en-US" dirty="0" err="1"/>
              <a:t>Zheng</a:t>
            </a:r>
            <a:r>
              <a:rPr lang="en-US" dirty="0"/>
              <a:t>, and Onur Mutlu,</a:t>
            </a:r>
            <a:br>
              <a:rPr lang="en-US" dirty="0"/>
            </a:br>
            <a:r>
              <a:rPr lang="en-US" b="1" dirty="0">
                <a:hlinkClick r:id="rId2"/>
              </a:rPr>
              <a:t>"LazyPIM: An Efficient Cache Coherence Mechanism for Processing-in-Memory"</a:t>
            </a:r>
            <a:br>
              <a:rPr lang="en-US" dirty="0"/>
            </a:br>
            <a:r>
              <a:rPr lang="en-US" i="1" dirty="0">
                <a:hlinkClick r:id="rId3"/>
              </a:rPr>
              <a:t>IEEE Computer Architecture Letters</a:t>
            </a:r>
            <a:r>
              <a:rPr lang="en-US" i="1" dirty="0"/>
              <a:t> (</a:t>
            </a:r>
            <a:r>
              <a:rPr lang="en-US" b="1" i="1" dirty="0"/>
              <a:t>CAL</a:t>
            </a:r>
            <a:r>
              <a:rPr lang="en-US" i="1" dirty="0"/>
              <a:t>)</a:t>
            </a:r>
            <a:r>
              <a:rPr lang="en-US" dirty="0"/>
              <a:t>, June 2016.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581128"/>
            <a:ext cx="9144000" cy="1080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186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How to Support Virtual Memory?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095375"/>
            <a:ext cx="8610600" cy="2405633"/>
          </a:xfrm>
        </p:spPr>
        <p:txBody>
          <a:bodyPr/>
          <a:lstStyle/>
          <a:p>
            <a:r>
              <a:rPr lang="en-US" sz="2000" dirty="0"/>
              <a:t>Kevin Hsieh, Samira Khan, </a:t>
            </a:r>
            <a:r>
              <a:rPr lang="en-US" sz="2000" dirty="0" err="1"/>
              <a:t>Nandita</a:t>
            </a:r>
            <a:r>
              <a:rPr lang="en-US" sz="2000" dirty="0"/>
              <a:t> </a:t>
            </a:r>
            <a:r>
              <a:rPr lang="en-US" sz="2000" dirty="0" err="1"/>
              <a:t>Vijaykumar</a:t>
            </a:r>
            <a:r>
              <a:rPr lang="en-US" sz="2000" dirty="0"/>
              <a:t>, Kevin K. Chang, Amirali Boroumand, </a:t>
            </a:r>
            <a:r>
              <a:rPr lang="en-US" sz="2000" dirty="0" err="1"/>
              <a:t>Saugata</a:t>
            </a:r>
            <a:r>
              <a:rPr lang="en-US" sz="2000" dirty="0"/>
              <a:t> </a:t>
            </a:r>
            <a:r>
              <a:rPr lang="en-US" sz="2000" dirty="0" err="1"/>
              <a:t>Ghose</a:t>
            </a:r>
            <a:r>
              <a:rPr lang="en-US" sz="2000" dirty="0"/>
              <a:t>, and Onur Mutlu,</a:t>
            </a:r>
            <a:br>
              <a:rPr lang="en-US" sz="2000" dirty="0"/>
            </a:br>
            <a:r>
              <a:rPr lang="en-US" sz="2000" b="1" dirty="0">
                <a:hlinkClick r:id="rId2"/>
              </a:rPr>
              <a:t>"Accelerating Pointer Chasing in 3D-Stacked Memory: Challenges, Mechanisms, Evaluation"</a:t>
            </a:r>
            <a:br>
              <a:rPr lang="en-US" sz="2000" dirty="0"/>
            </a:br>
            <a:r>
              <a:rPr lang="en-US" sz="2000" i="1" dirty="0"/>
              <a:t>Proceedings of the </a:t>
            </a:r>
            <a:r>
              <a:rPr lang="en-US" sz="2000" i="1" dirty="0">
                <a:hlinkClick r:id="rId3"/>
              </a:rPr>
              <a:t>34th IEEE International Conference on Computer Design</a:t>
            </a:r>
            <a:r>
              <a:rPr lang="en-US" sz="2000" i="1" dirty="0"/>
              <a:t> (</a:t>
            </a:r>
            <a:r>
              <a:rPr lang="en-US" sz="2000" b="1" i="1" dirty="0"/>
              <a:t>ICCD</a:t>
            </a:r>
            <a:r>
              <a:rPr lang="en-US" sz="2000" i="1" dirty="0"/>
              <a:t>)</a:t>
            </a:r>
            <a:r>
              <a:rPr lang="en-US" sz="2000" dirty="0"/>
              <a:t>, Phoenix, AZ, USA, October 2016.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292004D-7284-C244-B275-AB956C66515A}" type="slidenum"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861048"/>
            <a:ext cx="9144000" cy="2260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168232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52400"/>
            <a:ext cx="8807896" cy="1066800"/>
          </a:xfrm>
        </p:spPr>
        <p:txBody>
          <a:bodyPr/>
          <a:lstStyle/>
          <a:p>
            <a:r>
              <a:rPr lang="en-US" dirty="0"/>
              <a:t>How to Design Data Structures for PIM?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144488"/>
            <a:ext cx="8735888" cy="4876800"/>
          </a:xfrm>
        </p:spPr>
        <p:txBody>
          <a:bodyPr/>
          <a:lstStyle/>
          <a:p>
            <a:r>
              <a:rPr lang="en-US" sz="2100" dirty="0" err="1"/>
              <a:t>Zhiyu</a:t>
            </a:r>
            <a:r>
              <a:rPr lang="en-US" sz="2100" dirty="0"/>
              <a:t> Liu, Irina </a:t>
            </a:r>
            <a:r>
              <a:rPr lang="en-US" sz="2100" dirty="0" err="1"/>
              <a:t>Calciu</a:t>
            </a:r>
            <a:r>
              <a:rPr lang="en-US" sz="2100" dirty="0"/>
              <a:t>, Maurice </a:t>
            </a:r>
            <a:r>
              <a:rPr lang="en-US" sz="2100" dirty="0" err="1"/>
              <a:t>Herlihy</a:t>
            </a:r>
            <a:r>
              <a:rPr lang="en-US" sz="2100" dirty="0"/>
              <a:t>, and Onur Mutlu,</a:t>
            </a:r>
            <a:br>
              <a:rPr lang="en-US" sz="2100" dirty="0"/>
            </a:br>
            <a:r>
              <a:rPr lang="en-US" sz="2100" b="1" dirty="0">
                <a:hlinkClick r:id="rId2"/>
              </a:rPr>
              <a:t>"Concurrent Data Structures for Near-Memory Computing"</a:t>
            </a:r>
            <a:br>
              <a:rPr lang="en-US" sz="2100" dirty="0"/>
            </a:br>
            <a:r>
              <a:rPr lang="en-US" sz="2100" i="1" dirty="0"/>
              <a:t>Proceedings of the </a:t>
            </a:r>
            <a:r>
              <a:rPr lang="en-US" sz="2100" i="1" dirty="0">
                <a:hlinkClick r:id="rId3"/>
              </a:rPr>
              <a:t>29th ACM Symposium on Parallelism in Algorithms and Architectures</a:t>
            </a:r>
            <a:r>
              <a:rPr lang="en-US" sz="2100" i="1" dirty="0"/>
              <a:t> (</a:t>
            </a:r>
            <a:r>
              <a:rPr lang="en-US" sz="2100" b="1" i="1" dirty="0"/>
              <a:t>SPAA</a:t>
            </a:r>
            <a:r>
              <a:rPr lang="en-US" sz="2100" i="1" dirty="0"/>
              <a:t>)</a:t>
            </a:r>
            <a:r>
              <a:rPr lang="en-US" sz="2100" dirty="0"/>
              <a:t>, Washington, DC, USA, July 2017. </a:t>
            </a:r>
            <a:br>
              <a:rPr lang="en-US" sz="2100" dirty="0"/>
            </a:br>
            <a:r>
              <a:rPr lang="en-US" sz="2100" dirty="0"/>
              <a:t>[</a:t>
            </a:r>
            <a:r>
              <a:rPr lang="en-US" sz="2100" dirty="0">
                <a:hlinkClick r:id="rId4"/>
              </a:rPr>
              <a:t>Slides (pptx)</a:t>
            </a:r>
            <a:r>
              <a:rPr lang="en-US" sz="2100" dirty="0"/>
              <a:t> </a:t>
            </a:r>
            <a:r>
              <a:rPr lang="en-US" sz="2100" dirty="0">
                <a:hlinkClick r:id="rId5"/>
              </a:rPr>
              <a:t>(pdf)</a:t>
            </a:r>
            <a:r>
              <a:rPr lang="en-US" sz="2100" dirty="0"/>
              <a:t>] 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429000"/>
            <a:ext cx="9144000" cy="285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847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xmlns:p14="http://schemas.microsoft.com/office/powerpoint/2010/main" spd="slow" advClick="0"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Simulation Infrastructures for PIM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16496"/>
            <a:ext cx="8610600" cy="4876800"/>
          </a:xfrm>
        </p:spPr>
        <p:txBody>
          <a:bodyPr/>
          <a:lstStyle/>
          <a:p>
            <a:r>
              <a:rPr lang="en-US" dirty="0">
                <a:solidFill>
                  <a:srgbClr val="0000FF"/>
                </a:solidFill>
              </a:rPr>
              <a:t>Ramulator</a:t>
            </a:r>
            <a:r>
              <a:rPr lang="en-US" dirty="0"/>
              <a:t> extended for PIM</a:t>
            </a:r>
          </a:p>
          <a:p>
            <a:pPr lvl="1"/>
            <a:r>
              <a:rPr lang="en-US" dirty="0"/>
              <a:t>Flexible and extensible DRAM simulator</a:t>
            </a:r>
          </a:p>
          <a:p>
            <a:pPr lvl="1"/>
            <a:r>
              <a:rPr lang="en-US" dirty="0"/>
              <a:t>Can model many different memory standards and proposals</a:t>
            </a:r>
          </a:p>
          <a:p>
            <a:pPr lvl="1"/>
            <a:r>
              <a:rPr lang="en-US" dirty="0"/>
              <a:t>Kim+, “</a:t>
            </a:r>
            <a:r>
              <a:rPr lang="en-US" b="1" dirty="0"/>
              <a:t>Ramulator: A Flexible and Extensible DRAM Simulator</a:t>
            </a:r>
            <a:r>
              <a:rPr lang="en-US" dirty="0"/>
              <a:t>”, IEEE CAL 2015.</a:t>
            </a:r>
          </a:p>
          <a:p>
            <a:pPr lvl="1"/>
            <a:r>
              <a:rPr lang="en-US" dirty="0">
                <a:hlinkClick r:id="rId2"/>
              </a:rPr>
              <a:t>https://github.com/CMU-SAFARI/ramulator</a:t>
            </a:r>
            <a:r>
              <a:rPr lang="en-US" dirty="0"/>
              <a:t> 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365104"/>
            <a:ext cx="9144000" cy="11902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1424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 FPGA-based Test-bed for PIM?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496" y="1432520"/>
            <a:ext cx="5112568" cy="4876800"/>
          </a:xfrm>
        </p:spPr>
        <p:txBody>
          <a:bodyPr/>
          <a:lstStyle/>
          <a:p>
            <a:r>
              <a:rPr lang="en-US" dirty="0"/>
              <a:t>Hasan Hassan et al., </a:t>
            </a:r>
            <a:r>
              <a:rPr lang="en-US" b="1" dirty="0">
                <a:hlinkClick r:id="rId2"/>
              </a:rPr>
              <a:t>SoftMC: A Flexible and Practical Open-Source Infrastructure for Enabling Experimental DRAM Studies</a:t>
            </a:r>
            <a:r>
              <a:rPr lang="en-US" dirty="0"/>
              <a:t> HPCA 2017.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Flexible</a:t>
            </a:r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Easy to Use (C++ API)</a:t>
            </a:r>
          </a:p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Open-source </a:t>
            </a:r>
          </a:p>
          <a:p>
            <a:pPr marL="0" indent="0">
              <a:buNone/>
            </a:pPr>
            <a:r>
              <a:rPr lang="en-US" i="1" dirty="0">
                <a:solidFill>
                  <a:srgbClr val="0000FF"/>
                </a:solidFill>
              </a:rPr>
              <a:t>    </a:t>
            </a:r>
            <a:r>
              <a:rPr lang="en-US" i="1" dirty="0" err="1">
                <a:solidFill>
                  <a:srgbClr val="0000FF"/>
                </a:solidFill>
              </a:rPr>
              <a:t>github.com</a:t>
            </a:r>
            <a:r>
              <a:rPr lang="en-US" i="1" dirty="0">
                <a:solidFill>
                  <a:srgbClr val="0000FF"/>
                </a:solidFill>
              </a:rPr>
              <a:t>/CMU-SAFARI/SoftMC </a:t>
            </a:r>
            <a:endParaRPr lang="en-US" b="1" dirty="0">
              <a:solidFill>
                <a:srgbClr val="0000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3594FA-E141-4234-AE05-360401972BE7}" type="slidenum">
              <a:rPr kumimoji="0" lang="en-US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 pitchFamily="18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748" y="1232759"/>
            <a:ext cx="4004777" cy="4830993"/>
          </a:xfrm>
          <a:prstGeom prst="rect">
            <a:avLst/>
          </a:prstGeom>
        </p:spPr>
      </p:pic>
      <p:pic>
        <p:nvPicPr>
          <p:cNvPr id="6" name="Content Placeholder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03748" y="1265237"/>
            <a:ext cx="4004777" cy="483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727437074"/>
      </p:ext>
    </p:extLst>
  </p:cSld>
  <p:clrMapOvr>
    <a:masterClrMapping/>
  </p:clrMapOvr>
  <p:transition/>
</p:sld>
</file>

<file path=ppt/theme/_rels/theme168.xml.rels><?xml version="1.0" encoding="UTF-8" standalone="yes"?>
<Relationships xmlns="http://schemas.openxmlformats.org/package/2006/relationships"><Relationship Id="rId1" Type="http://schemas.openxmlformats.org/officeDocument/2006/relationships/image" Target="../media/image9.jpeg"/></Relationships>
</file>

<file path=ppt/theme/theme1.xml><?xml version="1.0" encoding="utf-8"?>
<a:theme xmlns:a="http://schemas.openxmlformats.org/drawingml/2006/main" name="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0.xml><?xml version="1.0" encoding="utf-8"?>
<a:theme xmlns:a="http://schemas.openxmlformats.org/drawingml/2006/main" name="10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1.xml><?xml version="1.0" encoding="utf-8"?>
<a:theme xmlns:a="http://schemas.openxmlformats.org/drawingml/2006/main" name="10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2.xml><?xml version="1.0" encoding="utf-8"?>
<a:theme xmlns:a="http://schemas.openxmlformats.org/drawingml/2006/main" name="10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3.xml><?xml version="1.0" encoding="utf-8"?>
<a:theme xmlns:a="http://schemas.openxmlformats.org/drawingml/2006/main" name="10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4.xml><?xml version="1.0" encoding="utf-8"?>
<a:theme xmlns:a="http://schemas.openxmlformats.org/drawingml/2006/main" name="8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5.xml><?xml version="1.0" encoding="utf-8"?>
<a:theme xmlns:a="http://schemas.openxmlformats.org/drawingml/2006/main" name="10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6.xml><?xml version="1.0" encoding="utf-8"?>
<a:theme xmlns:a="http://schemas.openxmlformats.org/drawingml/2006/main" name="10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7.xml><?xml version="1.0" encoding="utf-8"?>
<a:theme xmlns:a="http://schemas.openxmlformats.org/drawingml/2006/main" name="10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8.xml><?xml version="1.0" encoding="utf-8"?>
<a:theme xmlns:a="http://schemas.openxmlformats.org/drawingml/2006/main" name="11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9.xml><?xml version="1.0" encoding="utf-8"?>
<a:theme xmlns:a="http://schemas.openxmlformats.org/drawingml/2006/main" name="11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0.xml><?xml version="1.0" encoding="utf-8"?>
<a:theme xmlns:a="http://schemas.openxmlformats.org/drawingml/2006/main" name="11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1.xml><?xml version="1.0" encoding="utf-8"?>
<a:theme xmlns:a="http://schemas.openxmlformats.org/drawingml/2006/main" name="11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2.xml><?xml version="1.0" encoding="utf-8"?>
<a:theme xmlns:a="http://schemas.openxmlformats.org/drawingml/2006/main" name="11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3.xml><?xml version="1.0" encoding="utf-8"?>
<a:theme xmlns:a="http://schemas.openxmlformats.org/drawingml/2006/main" name="11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4.xml><?xml version="1.0" encoding="utf-8"?>
<a:theme xmlns:a="http://schemas.openxmlformats.org/drawingml/2006/main" name="11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5.xml><?xml version="1.0" encoding="utf-8"?>
<a:theme xmlns:a="http://schemas.openxmlformats.org/drawingml/2006/main" name="11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6.xml><?xml version="1.0" encoding="utf-8"?>
<a:theme xmlns:a="http://schemas.openxmlformats.org/drawingml/2006/main" name="11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7.xml><?xml version="1.0" encoding="utf-8"?>
<a:theme xmlns:a="http://schemas.openxmlformats.org/drawingml/2006/main" name="11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8.xml><?xml version="1.0" encoding="utf-8"?>
<a:theme xmlns:a="http://schemas.openxmlformats.org/drawingml/2006/main" name="12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9.xml><?xml version="1.0" encoding="utf-8"?>
<a:theme xmlns:a="http://schemas.openxmlformats.org/drawingml/2006/main" name="12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0.xml><?xml version="1.0" encoding="utf-8"?>
<a:theme xmlns:a="http://schemas.openxmlformats.org/drawingml/2006/main" name="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121.xml><?xml version="1.0" encoding="utf-8"?>
<a:theme xmlns:a="http://schemas.openxmlformats.org/drawingml/2006/main" name="12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2.xml><?xml version="1.0" encoding="utf-8"?>
<a:theme xmlns:a="http://schemas.openxmlformats.org/drawingml/2006/main" name="12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3.xml><?xml version="1.0" encoding="utf-8"?>
<a:theme xmlns:a="http://schemas.openxmlformats.org/drawingml/2006/main" name="12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4.xml><?xml version="1.0" encoding="utf-8"?>
<a:theme xmlns:a="http://schemas.openxmlformats.org/drawingml/2006/main" name="12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5.xml><?xml version="1.0" encoding="utf-8"?>
<a:theme xmlns:a="http://schemas.openxmlformats.org/drawingml/2006/main" name="12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6.xml><?xml version="1.0" encoding="utf-8"?>
<a:theme xmlns:a="http://schemas.openxmlformats.org/drawingml/2006/main" name="12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7.xml><?xml version="1.0" encoding="utf-8"?>
<a:theme xmlns:a="http://schemas.openxmlformats.org/drawingml/2006/main" name="12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8.xml><?xml version="1.0" encoding="utf-8"?>
<a:theme xmlns:a="http://schemas.openxmlformats.org/drawingml/2006/main" name="12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9.xml><?xml version="1.0" encoding="utf-8"?>
<a:theme xmlns:a="http://schemas.openxmlformats.org/drawingml/2006/main" name="13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0.xml><?xml version="1.0" encoding="utf-8"?>
<a:theme xmlns:a="http://schemas.openxmlformats.org/drawingml/2006/main" name="1_Office 테마">
  <a:themeElements>
    <a:clrScheme name="기본">
      <a:dk1>
        <a:sysClr val="windowText" lastClr="000000"/>
      </a:dk1>
      <a:lt1>
        <a:sysClr val="window" lastClr="FFFFFF"/>
      </a:lt1>
      <a:dk2>
        <a:srgbClr val="1B6AA3"/>
      </a:dk2>
      <a:lt2>
        <a:srgbClr val="FFFFFF"/>
      </a:lt2>
      <a:accent1>
        <a:srgbClr val="5DA5DA"/>
      </a:accent1>
      <a:accent2>
        <a:srgbClr val="FAA43A"/>
      </a:accent2>
      <a:accent3>
        <a:srgbClr val="60BD68"/>
      </a:accent3>
      <a:accent4>
        <a:srgbClr val="F17CB0"/>
      </a:accent4>
      <a:accent5>
        <a:srgbClr val="B2912F"/>
      </a:accent5>
      <a:accent6>
        <a:srgbClr val="307D99"/>
      </a:accent6>
      <a:hlink>
        <a:srgbClr val="0563C1"/>
      </a:hlink>
      <a:folHlink>
        <a:srgbClr val="954F72"/>
      </a:folHlink>
    </a:clrScheme>
    <a:fontScheme name="Calibri - 나눔고딕">
      <a:majorFont>
        <a:latin typeface="Calibri"/>
        <a:ea typeface="나눔고딕"/>
        <a:cs typeface=""/>
      </a:majorFont>
      <a:minorFont>
        <a:latin typeface="Calibri"/>
        <a:ea typeface="나눔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1.xml><?xml version="1.0" encoding="utf-8"?>
<a:theme xmlns:a="http://schemas.openxmlformats.org/drawingml/2006/main" name="2_Office 테마">
  <a:themeElements>
    <a:clrScheme name="기본">
      <a:dk1>
        <a:sysClr val="windowText" lastClr="000000"/>
      </a:dk1>
      <a:lt1>
        <a:sysClr val="window" lastClr="FFFFFF"/>
      </a:lt1>
      <a:dk2>
        <a:srgbClr val="1B6AA3"/>
      </a:dk2>
      <a:lt2>
        <a:srgbClr val="FFFFFF"/>
      </a:lt2>
      <a:accent1>
        <a:srgbClr val="5DA5DA"/>
      </a:accent1>
      <a:accent2>
        <a:srgbClr val="FAA43A"/>
      </a:accent2>
      <a:accent3>
        <a:srgbClr val="60BD68"/>
      </a:accent3>
      <a:accent4>
        <a:srgbClr val="F17CB0"/>
      </a:accent4>
      <a:accent5>
        <a:srgbClr val="B2912F"/>
      </a:accent5>
      <a:accent6>
        <a:srgbClr val="307D99"/>
      </a:accent6>
      <a:hlink>
        <a:srgbClr val="0563C1"/>
      </a:hlink>
      <a:folHlink>
        <a:srgbClr val="954F72"/>
      </a:folHlink>
    </a:clrScheme>
    <a:fontScheme name="Calibri - 나눔고딕">
      <a:majorFont>
        <a:latin typeface="Calibri"/>
        <a:ea typeface="나눔고딕"/>
        <a:cs typeface=""/>
      </a:majorFont>
      <a:minorFont>
        <a:latin typeface="Calibri"/>
        <a:ea typeface="나눔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2.xml><?xml version="1.0" encoding="utf-8"?>
<a:theme xmlns:a="http://schemas.openxmlformats.org/drawingml/2006/main" name="3_Office 테마">
  <a:themeElements>
    <a:clrScheme name="기본">
      <a:dk1>
        <a:sysClr val="windowText" lastClr="000000"/>
      </a:dk1>
      <a:lt1>
        <a:sysClr val="window" lastClr="FFFFFF"/>
      </a:lt1>
      <a:dk2>
        <a:srgbClr val="1B6AA3"/>
      </a:dk2>
      <a:lt2>
        <a:srgbClr val="FFFFFF"/>
      </a:lt2>
      <a:accent1>
        <a:srgbClr val="5DA5DA"/>
      </a:accent1>
      <a:accent2>
        <a:srgbClr val="FAA43A"/>
      </a:accent2>
      <a:accent3>
        <a:srgbClr val="60BD68"/>
      </a:accent3>
      <a:accent4>
        <a:srgbClr val="F17CB0"/>
      </a:accent4>
      <a:accent5>
        <a:srgbClr val="B2912F"/>
      </a:accent5>
      <a:accent6>
        <a:srgbClr val="307D99"/>
      </a:accent6>
      <a:hlink>
        <a:srgbClr val="0563C1"/>
      </a:hlink>
      <a:folHlink>
        <a:srgbClr val="954F72"/>
      </a:folHlink>
    </a:clrScheme>
    <a:fontScheme name="Calibri - 나눔고딕">
      <a:majorFont>
        <a:latin typeface="Calibri"/>
        <a:ea typeface="나눔고딕"/>
        <a:cs typeface=""/>
      </a:majorFont>
      <a:minorFont>
        <a:latin typeface="Calibri"/>
        <a:ea typeface="나눔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3.xml><?xml version="1.0" encoding="utf-8"?>
<a:theme xmlns:a="http://schemas.openxmlformats.org/drawingml/2006/main" name="13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4.xml><?xml version="1.0" encoding="utf-8"?>
<a:theme xmlns:a="http://schemas.openxmlformats.org/drawingml/2006/main" name="13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5.xml><?xml version="1.0" encoding="utf-8"?>
<a:theme xmlns:a="http://schemas.openxmlformats.org/drawingml/2006/main" name="13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6.xml><?xml version="1.0" encoding="utf-8"?>
<a:theme xmlns:a="http://schemas.openxmlformats.org/drawingml/2006/main" name="13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7.xml><?xml version="1.0" encoding="utf-8"?>
<a:theme xmlns:a="http://schemas.openxmlformats.org/drawingml/2006/main" name="13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8.xml><?xml version="1.0" encoding="utf-8"?>
<a:theme xmlns:a="http://schemas.openxmlformats.org/drawingml/2006/main" name="10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9.xml><?xml version="1.0" encoding="utf-8"?>
<a:theme xmlns:a="http://schemas.openxmlformats.org/drawingml/2006/main" name="13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0.xml><?xml version="1.0" encoding="utf-8"?>
<a:theme xmlns:a="http://schemas.openxmlformats.org/drawingml/2006/main" name="13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1.xml><?xml version="1.0" encoding="utf-8"?>
<a:theme xmlns:a="http://schemas.openxmlformats.org/drawingml/2006/main" name="13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2.xml><?xml version="1.0" encoding="utf-8"?>
<a:theme xmlns:a="http://schemas.openxmlformats.org/drawingml/2006/main" name="14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3.xml><?xml version="1.0" encoding="utf-8"?>
<a:theme xmlns:a="http://schemas.openxmlformats.org/drawingml/2006/main" name="14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4.xml><?xml version="1.0" encoding="utf-8"?>
<a:theme xmlns:a="http://schemas.openxmlformats.org/drawingml/2006/main" name="6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5.xml><?xml version="1.0" encoding="utf-8"?>
<a:theme xmlns:a="http://schemas.openxmlformats.org/drawingml/2006/main" name="14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6.xml><?xml version="1.0" encoding="utf-8"?>
<a:theme xmlns:a="http://schemas.openxmlformats.org/drawingml/2006/main" name="14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7.xml><?xml version="1.0" encoding="utf-8"?>
<a:theme xmlns:a="http://schemas.openxmlformats.org/drawingml/2006/main" name="14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8.xml><?xml version="1.0" encoding="utf-8"?>
<a:theme xmlns:a="http://schemas.openxmlformats.org/drawingml/2006/main" name="14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9.xml><?xml version="1.0" encoding="utf-8"?>
<a:theme xmlns:a="http://schemas.openxmlformats.org/drawingml/2006/main" name="Retrospect">
  <a:themeElements>
    <a:clrScheme name="Blue Green">
      <a:dk1>
        <a:sysClr val="windowText" lastClr="000000"/>
      </a:dk1>
      <a:lt1>
        <a:sysClr val="window" lastClr="FFFFFF"/>
      </a:lt1>
      <a:dk2>
        <a:srgbClr val="373545"/>
      </a:dk2>
      <a:lt2>
        <a:srgbClr val="CEDBE6"/>
      </a:lt2>
      <a:accent1>
        <a:srgbClr val="3494BA"/>
      </a:accent1>
      <a:accent2>
        <a:srgbClr val="58B6C0"/>
      </a:accent2>
      <a:accent3>
        <a:srgbClr val="75BDA7"/>
      </a:accent3>
      <a:accent4>
        <a:srgbClr val="7A8C8E"/>
      </a:accent4>
      <a:accent5>
        <a:srgbClr val="84ACB6"/>
      </a:accent5>
      <a:accent6>
        <a:srgbClr val="2683C6"/>
      </a:accent6>
      <a:hlink>
        <a:srgbClr val="6B9F25"/>
      </a:hlink>
      <a:folHlink>
        <a:srgbClr val="9F6715"/>
      </a:folHlink>
    </a:clrScheme>
    <a:fontScheme name="Arash - ETH Presentation">
      <a:majorFont>
        <a:latin typeface="Microsoft Sans Serif"/>
        <a:ea typeface=""/>
        <a:cs typeface="B Compset"/>
      </a:majorFont>
      <a:minorFont>
        <a:latin typeface="Microsoft Sans Serif"/>
        <a:ea typeface=""/>
        <a:cs typeface="B Compset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9CC26709-368C-4D72-9060-94E5B3FF3CD6}"/>
    </a:ext>
  </a:extLst>
</a:theme>
</file>

<file path=ppt/theme/theme15.xml><?xml version="1.0" encoding="utf-8"?>
<a:theme xmlns:a="http://schemas.openxmlformats.org/drawingml/2006/main" name="1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0.xml><?xml version="1.0" encoding="utf-8"?>
<a:theme xmlns:a="http://schemas.openxmlformats.org/drawingml/2006/main" name="14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1.xml><?xml version="1.0" encoding="utf-8"?>
<a:theme xmlns:a="http://schemas.openxmlformats.org/drawingml/2006/main" name="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2.xml><?xml version="1.0" encoding="utf-8"?>
<a:theme xmlns:a="http://schemas.openxmlformats.org/drawingml/2006/main" name="15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3.xml><?xml version="1.0" encoding="utf-8"?>
<a:theme xmlns:a="http://schemas.openxmlformats.org/drawingml/2006/main" name="1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4.xml><?xml version="1.0" encoding="utf-8"?>
<a:theme xmlns:a="http://schemas.openxmlformats.org/drawingml/2006/main" name="9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5.xml><?xml version="1.0" encoding="utf-8"?>
<a:theme xmlns:a="http://schemas.openxmlformats.org/drawingml/2006/main" name="15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6.xml><?xml version="1.0" encoding="utf-8"?>
<a:theme xmlns:a="http://schemas.openxmlformats.org/drawingml/2006/main" name="13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7.xml><?xml version="1.0" encoding="utf-8"?>
<a:theme xmlns:a="http://schemas.openxmlformats.org/drawingml/2006/main" name="16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8.xml><?xml version="1.0" encoding="utf-8"?>
<a:theme xmlns:a="http://schemas.openxmlformats.org/drawingml/2006/main" name="16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9.xml><?xml version="1.0" encoding="utf-8"?>
<a:theme xmlns:a="http://schemas.openxmlformats.org/drawingml/2006/main" name="16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0.xml><?xml version="1.0" encoding="utf-8"?>
<a:theme xmlns:a="http://schemas.openxmlformats.org/drawingml/2006/main" name="16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1.xml><?xml version="1.0" encoding="utf-8"?>
<a:theme xmlns:a="http://schemas.openxmlformats.org/drawingml/2006/main" name="safari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afari" id="{1E4A3212-A6D8-EB49-8049-412E3186FEB9}" vid="{93387931-C767-9D4F-BD0F-4952975219FD}"/>
    </a:ext>
  </a:extLst>
</a:theme>
</file>

<file path=ppt/theme/theme162.xml><?xml version="1.0" encoding="utf-8"?>
<a:theme xmlns:a="http://schemas.openxmlformats.org/drawingml/2006/main" name="7_sesha-theme">
  <a:themeElements>
    <a:clrScheme name="Custom 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C600"/>
      </a:accent1>
      <a:accent2>
        <a:srgbClr val="C00000"/>
      </a:accent2>
      <a:accent3>
        <a:srgbClr val="0061FF"/>
      </a:accent3>
      <a:accent4>
        <a:srgbClr val="3C3C3C"/>
      </a:accent4>
      <a:accent5>
        <a:srgbClr val="009900"/>
      </a:accent5>
      <a:accent6>
        <a:srgbClr val="777777"/>
      </a:accent6>
      <a:hlink>
        <a:srgbClr val="0000FF"/>
      </a:hlink>
      <a:folHlink>
        <a:srgbClr val="800080"/>
      </a:folHlink>
    </a:clrScheme>
    <a:fontScheme name="Sesha">
      <a:majorFont>
        <a:latin typeface="Myriad Pro Cond"/>
        <a:ea typeface=""/>
        <a:cs typeface=""/>
      </a:majorFont>
      <a:minorFont>
        <a:latin typeface="Myriad Pro Con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chemeClr val="accent2"/>
          </a:solidFill>
          <a:headEnd type="none" w="med" len="med"/>
          <a:tailEnd type="arrow" w="med" len="med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25400">
          <a:solidFill>
            <a:schemeClr val="tx1">
              <a:lumMod val="75000"/>
              <a:lumOff val="25000"/>
            </a:schemeClr>
          </a:solidFill>
          <a:headEnd type="none" w="med" len="med"/>
          <a:tailEnd type="non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ctr">
          <a:defRPr sz="2800" b="1"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</a:theme>
</file>

<file path=ppt/theme/theme163.xml><?xml version="1.0" encoding="utf-8"?>
<a:theme xmlns:a="http://schemas.openxmlformats.org/drawingml/2006/main" name="148_Edg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square">
        <a:spAutoFit/>
      </a:bodyPr>
      <a:lstStyle>
        <a:defPPr algn="just">
          <a:defRPr sz="400" b="1" dirty="0">
            <a:solidFill>
              <a:schemeClr val="bg2"/>
            </a:solidFill>
            <a:latin typeface="europa"/>
          </a:defRPr>
        </a:defPPr>
      </a:lstStyle>
    </a:sp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4.xml><?xml version="1.0" encoding="utf-8"?>
<a:theme xmlns:a="http://schemas.openxmlformats.org/drawingml/2006/main" name="15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5.xml><?xml version="1.0" encoding="utf-8"?>
<a:theme xmlns:a="http://schemas.openxmlformats.org/drawingml/2006/main" name="15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6.xml><?xml version="1.0" encoding="utf-8"?>
<a:theme xmlns:a="http://schemas.openxmlformats.org/drawingml/2006/main" name="14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7.xml><?xml version="1.0" encoding="utf-8"?>
<a:theme xmlns:a="http://schemas.openxmlformats.org/drawingml/2006/main" name="2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8.xml><?xml version="1.0" encoding="utf-8"?>
<a:theme xmlns:a="http://schemas.openxmlformats.org/drawingml/2006/main" name="2_Title &amp; Bullets">
  <a:themeElements>
    <a:clrScheme name="">
      <a:dk1>
        <a:srgbClr val="000000"/>
      </a:dk1>
      <a:lt1>
        <a:srgbClr val="FFFFFF"/>
      </a:lt1>
      <a:dk2>
        <a:srgbClr val="000000"/>
      </a:dk2>
      <a:lt2>
        <a:srgbClr val="000000"/>
      </a:lt2>
      <a:accent1>
        <a:srgbClr val="FFFFFF"/>
      </a:accent1>
      <a:accent2>
        <a:srgbClr val="333399"/>
      </a:accent2>
      <a:accent3>
        <a:srgbClr val="FFFFFF"/>
      </a:accent3>
      <a:accent4>
        <a:srgbClr val="000000"/>
      </a:accent4>
      <a:accent5>
        <a:srgbClr val="FFFFFF"/>
      </a:accent5>
      <a:accent6>
        <a:srgbClr val="2D2D8A"/>
      </a:accent6>
      <a:hlink>
        <a:srgbClr val="009999"/>
      </a:hlink>
      <a:folHlink>
        <a:srgbClr val="99CC00"/>
      </a:folHlink>
    </a:clrScheme>
    <a:fontScheme name="Title &amp; Bullets">
      <a:majorFont>
        <a:latin typeface="Myriad Pro Bold Cond"/>
        <a:ea typeface="ヒラギノ角ゴ ProN W6"/>
        <a:cs typeface="ヒラギノ角ゴ ProN W6"/>
      </a:majorFont>
      <a:minorFont>
        <a:latin typeface="Myriad Pro Bold Cond"/>
        <a:ea typeface="ヒラギノ角ゴ ProN W6"/>
        <a:cs typeface="ヒラギノ角ゴ ProN W6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lnDef>
  </a:objectDefaults>
  <a:extraClrSchemeLst>
    <a:extraClrScheme>
      <a:clrScheme name="Title &amp; Bullet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9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1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0.xml><?xml version="1.0" encoding="utf-8"?>
<a:theme xmlns:a="http://schemas.openxmlformats.org/drawingml/2006/main" name="2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lIns="0" tIns="0" rIns="0" bIns="0" rtlCol="0" anchor="ctr"/>
      <a:lstStyle>
        <a:defPPr algn="ctr">
          <a:lnSpc>
            <a:spcPts val="2000"/>
          </a:lnSpc>
          <a:defRPr sz="2400" spc="-80"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2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Gill Sans MT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4925" cap="rnd">
          <a:solidFill>
            <a:schemeClr val="tx1"/>
          </a:solidFill>
          <a:tailEnd type="none" w="lg" len="lg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173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4.xml><?xml version="1.0" encoding="utf-8"?>
<a:theme xmlns:a="http://schemas.openxmlformats.org/drawingml/2006/main" name="15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5.xml><?xml version="1.0" encoding="utf-8"?>
<a:theme xmlns:a="http://schemas.openxmlformats.org/drawingml/2006/main" name="14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6.xml><?xml version="1.0" encoding="utf-8"?>
<a:theme xmlns:a="http://schemas.openxmlformats.org/drawingml/2006/main" name="25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7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78.xml><?xml version="1.0" encoding="utf-8"?>
<a:theme xmlns:a="http://schemas.openxmlformats.org/drawingml/2006/main" name="14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0C0C0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1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2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3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3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3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3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3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3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4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4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4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4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4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4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4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4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5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5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5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5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5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5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5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5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4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5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5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6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6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6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6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64_Edge">
  <a:themeElements>
    <a:clrScheme name="1_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1_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1_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4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6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6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6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6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7.xml><?xml version="1.0" encoding="utf-8"?>
<a:theme xmlns:a="http://schemas.openxmlformats.org/drawingml/2006/main" name="7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8.xml><?xml version="1.0" encoding="utf-8"?>
<a:theme xmlns:a="http://schemas.openxmlformats.org/drawingml/2006/main" name="7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9.xml><?xml version="1.0" encoding="utf-8"?>
<a:theme xmlns:a="http://schemas.openxmlformats.org/drawingml/2006/main" name="7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7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1.xml><?xml version="1.0" encoding="utf-8"?>
<a:theme xmlns:a="http://schemas.openxmlformats.org/drawingml/2006/main" name="7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2.xml><?xml version="1.0" encoding="utf-8"?>
<a:theme xmlns:a="http://schemas.openxmlformats.org/drawingml/2006/main" name="7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3.xml><?xml version="1.0" encoding="utf-8"?>
<a:theme xmlns:a="http://schemas.openxmlformats.org/drawingml/2006/main" name="7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7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7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7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7.xml><?xml version="1.0" encoding="utf-8"?>
<a:theme xmlns:a="http://schemas.openxmlformats.org/drawingml/2006/main" name="2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8.xml><?xml version="1.0" encoding="utf-8"?>
<a:theme xmlns:a="http://schemas.openxmlformats.org/drawingml/2006/main" name="8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9.xml><?xml version="1.0" encoding="utf-8"?>
<a:theme xmlns:a="http://schemas.openxmlformats.org/drawingml/2006/main" name="8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8_Edg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8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85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2.xml><?xml version="1.0" encoding="utf-8"?>
<a:theme xmlns:a="http://schemas.openxmlformats.org/drawingml/2006/main" name="8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8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4.xml><?xml version="1.0" encoding="utf-8"?>
<a:theme xmlns:a="http://schemas.openxmlformats.org/drawingml/2006/main" name="88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5.xml><?xml version="1.0" encoding="utf-8"?>
<a:theme xmlns:a="http://schemas.openxmlformats.org/drawingml/2006/main" name="8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9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7.xml><?xml version="1.0" encoding="utf-8"?>
<a:theme xmlns:a="http://schemas.openxmlformats.org/drawingml/2006/main" name="9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8.xml><?xml version="1.0" encoding="utf-8"?>
<a:theme xmlns:a="http://schemas.openxmlformats.org/drawingml/2006/main" name="92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9.xml><?xml version="1.0" encoding="utf-8"?>
<a:theme xmlns:a="http://schemas.openxmlformats.org/drawingml/2006/main" name="9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_Office Theme">
  <a:themeElements>
    <a:clrScheme name="Custom 7">
      <a:dk1>
        <a:srgbClr val="990000"/>
      </a:dk1>
      <a:lt1>
        <a:srgbClr val="FFFFFF"/>
      </a:lt1>
      <a:dk2>
        <a:srgbClr val="FFFFFF"/>
      </a:dk2>
      <a:lt2>
        <a:srgbClr val="FFFFFF"/>
      </a:lt2>
      <a:accent1>
        <a:srgbClr val="606060"/>
      </a:accent1>
      <a:accent2>
        <a:srgbClr val="A9A9A9"/>
      </a:accent2>
      <a:accent3>
        <a:srgbClr val="CCCCCC"/>
      </a:accent3>
      <a:accent4>
        <a:srgbClr val="990000"/>
      </a:accent4>
      <a:accent5>
        <a:srgbClr val="000000"/>
      </a:accent5>
      <a:accent6>
        <a:srgbClr val="969696"/>
      </a:accent6>
      <a:hlink>
        <a:srgbClr val="990000"/>
      </a:hlink>
      <a:folHlink>
        <a:srgbClr val="AEAEA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90.xml><?xml version="1.0" encoding="utf-8"?>
<a:theme xmlns:a="http://schemas.openxmlformats.org/drawingml/2006/main" name="94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1.xml><?xml version="1.0" encoding="utf-8"?>
<a:theme xmlns:a="http://schemas.openxmlformats.org/drawingml/2006/main" name="1_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92.xml><?xml version="1.0" encoding="utf-8"?>
<a:theme xmlns:a="http://schemas.openxmlformats.org/drawingml/2006/main" name="96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3.xml><?xml version="1.0" encoding="utf-8"?>
<a:theme xmlns:a="http://schemas.openxmlformats.org/drawingml/2006/main" name="97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4.xml><?xml version="1.0" encoding="utf-8"?>
<a:theme xmlns:a="http://schemas.openxmlformats.org/drawingml/2006/main" name="98_Edge">
  <a:themeElements>
    <a:clrScheme name="1_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1_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1_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5.xml><?xml version="1.0" encoding="utf-8"?>
<a:theme xmlns:a="http://schemas.openxmlformats.org/drawingml/2006/main" name="83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6.xml><?xml version="1.0" encoding="utf-8"?>
<a:theme xmlns:a="http://schemas.openxmlformats.org/drawingml/2006/main" name="99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7.xml><?xml version="1.0" encoding="utf-8"?>
<a:theme xmlns:a="http://schemas.openxmlformats.org/drawingml/2006/main" name="100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8.xml><?xml version="1.0" encoding="utf-8"?>
<a:theme xmlns:a="http://schemas.openxmlformats.org/drawingml/2006/main" name="101_Edge">
  <a:themeElements>
    <a:clrScheme name="Edge 7">
      <a:dk1>
        <a:srgbClr val="000000"/>
      </a:dk1>
      <a:lt1>
        <a:srgbClr val="FFFFFF"/>
      </a:lt1>
      <a:dk2>
        <a:srgbClr val="006633"/>
      </a:dk2>
      <a:lt2>
        <a:srgbClr val="5F5F5F"/>
      </a:lt2>
      <a:accent1>
        <a:srgbClr val="CC9900"/>
      </a:accent1>
      <a:accent2>
        <a:srgbClr val="3B812F"/>
      </a:accent2>
      <a:accent3>
        <a:srgbClr val="FFFFFF"/>
      </a:accent3>
      <a:accent4>
        <a:srgbClr val="000000"/>
      </a:accent4>
      <a:accent5>
        <a:srgbClr val="E2CAAA"/>
      </a:accent5>
      <a:accent6>
        <a:srgbClr val="35742A"/>
      </a:accent6>
      <a:hlink>
        <a:srgbClr val="996600"/>
      </a:hlink>
      <a:folHlink>
        <a:srgbClr val="AFBF39"/>
      </a:folHlink>
    </a:clrScheme>
    <a:fontScheme name="Edge">
      <a:majorFont>
        <a:latin typeface="Garamond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Edge 1">
        <a:dk1>
          <a:srgbClr val="333333"/>
        </a:dk1>
        <a:lt1>
          <a:srgbClr val="FFFFFF"/>
        </a:lt1>
        <a:dk2>
          <a:srgbClr val="820000"/>
        </a:dk2>
        <a:lt2>
          <a:srgbClr val="FFFFFF"/>
        </a:lt2>
        <a:accent1>
          <a:srgbClr val="FF9900"/>
        </a:accent1>
        <a:accent2>
          <a:srgbClr val="CC3300"/>
        </a:accent2>
        <a:accent3>
          <a:srgbClr val="C1AAAA"/>
        </a:accent3>
        <a:accent4>
          <a:srgbClr val="DADADA"/>
        </a:accent4>
        <a:accent5>
          <a:srgbClr val="FFCAAA"/>
        </a:accent5>
        <a:accent6>
          <a:srgbClr val="B92D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2">
        <a:dk1>
          <a:srgbClr val="333333"/>
        </a:dk1>
        <a:lt1>
          <a:srgbClr val="CCCCFF"/>
        </a:lt1>
        <a:dk2>
          <a:srgbClr val="0B0506"/>
        </a:dk2>
        <a:lt2>
          <a:srgbClr val="FFFFFF"/>
        </a:lt2>
        <a:accent1>
          <a:srgbClr val="3366CC"/>
        </a:accent1>
        <a:accent2>
          <a:srgbClr val="3333CC"/>
        </a:accent2>
        <a:accent3>
          <a:srgbClr val="AAAAAA"/>
        </a:accent3>
        <a:accent4>
          <a:srgbClr val="AEAEDA"/>
        </a:accent4>
        <a:accent5>
          <a:srgbClr val="ADB8E2"/>
        </a:accent5>
        <a:accent6>
          <a:srgbClr val="2D2DB9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3">
        <a:dk1>
          <a:srgbClr val="333333"/>
        </a:dk1>
        <a:lt1>
          <a:srgbClr val="FFFFFF"/>
        </a:lt1>
        <a:dk2>
          <a:srgbClr val="221013"/>
        </a:dk2>
        <a:lt2>
          <a:srgbClr val="FFFFFF"/>
        </a:lt2>
        <a:accent1>
          <a:srgbClr val="CC3300"/>
        </a:accent1>
        <a:accent2>
          <a:srgbClr val="CC9900"/>
        </a:accent2>
        <a:accent3>
          <a:srgbClr val="ABAAAA"/>
        </a:accent3>
        <a:accent4>
          <a:srgbClr val="DADADA"/>
        </a:accent4>
        <a:accent5>
          <a:srgbClr val="E2ADAA"/>
        </a:accent5>
        <a:accent6>
          <a:srgbClr val="B98A00"/>
        </a:accent6>
        <a:hlink>
          <a:srgbClr val="80808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4">
        <a:dk1>
          <a:srgbClr val="11054B"/>
        </a:dk1>
        <a:lt1>
          <a:srgbClr val="FFFFFF"/>
        </a:lt1>
        <a:dk2>
          <a:srgbClr val="0000CC"/>
        </a:dk2>
        <a:lt2>
          <a:srgbClr val="FFFFFF"/>
        </a:lt2>
        <a:accent1>
          <a:srgbClr val="FF6600"/>
        </a:accent1>
        <a:accent2>
          <a:srgbClr val="FF3300"/>
        </a:accent2>
        <a:accent3>
          <a:srgbClr val="AAAAE2"/>
        </a:accent3>
        <a:accent4>
          <a:srgbClr val="DADADA"/>
        </a:accent4>
        <a:accent5>
          <a:srgbClr val="FFB8AA"/>
        </a:accent5>
        <a:accent6>
          <a:srgbClr val="E72D00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5">
        <a:dk1>
          <a:srgbClr val="9B8D65"/>
        </a:dk1>
        <a:lt1>
          <a:srgbClr val="F8F8F8"/>
        </a:lt1>
        <a:dk2>
          <a:srgbClr val="002600"/>
        </a:dk2>
        <a:lt2>
          <a:srgbClr val="FAFACC"/>
        </a:lt2>
        <a:accent1>
          <a:srgbClr val="CC9933"/>
        </a:accent1>
        <a:accent2>
          <a:srgbClr val="8F9967"/>
        </a:accent2>
        <a:accent3>
          <a:srgbClr val="AAACAA"/>
        </a:accent3>
        <a:accent4>
          <a:srgbClr val="D4D4D4"/>
        </a:accent4>
        <a:accent5>
          <a:srgbClr val="E2CAAD"/>
        </a:accent5>
        <a:accent6>
          <a:srgbClr val="818A5D"/>
        </a:accent6>
        <a:hlink>
          <a:srgbClr val="336600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6">
        <a:dk1>
          <a:srgbClr val="333333"/>
        </a:dk1>
        <a:lt1>
          <a:srgbClr val="FFFFFF"/>
        </a:lt1>
        <a:dk2>
          <a:srgbClr val="006699"/>
        </a:dk2>
        <a:lt2>
          <a:srgbClr val="FFFFFF"/>
        </a:lt2>
        <a:accent1>
          <a:srgbClr val="CC9900"/>
        </a:accent1>
        <a:accent2>
          <a:srgbClr val="FF9900"/>
        </a:accent2>
        <a:accent3>
          <a:srgbClr val="AAB8CA"/>
        </a:accent3>
        <a:accent4>
          <a:srgbClr val="DADADA"/>
        </a:accent4>
        <a:accent5>
          <a:srgbClr val="E2CAAA"/>
        </a:accent5>
        <a:accent6>
          <a:srgbClr val="E78A00"/>
        </a:accent6>
        <a:hlink>
          <a:srgbClr val="FFCC00"/>
        </a:hlink>
        <a:folHlink>
          <a:srgbClr val="706F3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dge 7">
        <a:dk1>
          <a:srgbClr val="000000"/>
        </a:dk1>
        <a:lt1>
          <a:srgbClr val="FFFFFF"/>
        </a:lt1>
        <a:dk2>
          <a:srgbClr val="006633"/>
        </a:dk2>
        <a:lt2>
          <a:srgbClr val="5F5F5F"/>
        </a:lt2>
        <a:accent1>
          <a:srgbClr val="CC9900"/>
        </a:accent1>
        <a:accent2>
          <a:srgbClr val="3B812F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35742A"/>
        </a:accent6>
        <a:hlink>
          <a:srgbClr val="996600"/>
        </a:hlink>
        <a:folHlink>
          <a:srgbClr val="AFBF3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8">
        <a:dk1>
          <a:srgbClr val="000000"/>
        </a:dk1>
        <a:lt1>
          <a:srgbClr val="FFFFFF"/>
        </a:lt1>
        <a:dk2>
          <a:srgbClr val="CC0000"/>
        </a:dk2>
        <a:lt2>
          <a:srgbClr val="666699"/>
        </a:lt2>
        <a:accent1>
          <a:srgbClr val="808080"/>
        </a:accent1>
        <a:accent2>
          <a:srgbClr val="999933"/>
        </a:accent2>
        <a:accent3>
          <a:srgbClr val="FFFFFF"/>
        </a:accent3>
        <a:accent4>
          <a:srgbClr val="000000"/>
        </a:accent4>
        <a:accent5>
          <a:srgbClr val="C0C0C0"/>
        </a:accent5>
        <a:accent6>
          <a:srgbClr val="8A8A2D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dge 9">
        <a:dk1>
          <a:srgbClr val="000000"/>
        </a:dk1>
        <a:lt1>
          <a:srgbClr val="FFFFFF"/>
        </a:lt1>
        <a:dk2>
          <a:srgbClr val="003399"/>
        </a:dk2>
        <a:lt2>
          <a:srgbClr val="666699"/>
        </a:lt2>
        <a:accent1>
          <a:srgbClr val="009999"/>
        </a:accent1>
        <a:accent2>
          <a:srgbClr val="4C6D4E"/>
        </a:accent2>
        <a:accent3>
          <a:srgbClr val="FFFFFF"/>
        </a:accent3>
        <a:accent4>
          <a:srgbClr val="000000"/>
        </a:accent4>
        <a:accent5>
          <a:srgbClr val="AACACA"/>
        </a:accent5>
        <a:accent6>
          <a:srgbClr val="446246"/>
        </a:accent6>
        <a:hlink>
          <a:srgbClr val="4C6D8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9.xml><?xml version="1.0" encoding="utf-8"?>
<a:theme xmlns:a="http://schemas.openxmlformats.org/drawingml/2006/main" name="2_Metropolitan_bullet">
  <a:themeElements>
    <a:clrScheme name="Blue Warm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Calibri">
      <a:maj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A8ACA0D9-A384-4858-9FCC-2505F264A948}" vid="{6AE8C0EA-499D-4586-A497-DF22E9D58294}"/>
    </a:ext>
  </a:extLst>
</a:theme>
</file>

<file path=ppt/theme/themeOverride1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Gill Sans MT">
    <a:majorFont>
      <a:latin typeface="Gill Sans MT"/>
      <a:ea typeface=""/>
      <a:cs typeface=""/>
      <a:font script="Grek" typeface="Corbel"/>
      <a:font script="Cyrl" typeface="Corbel"/>
      <a:font script="Jpan" typeface="HGｺﾞｼｯｸE"/>
      <a:font script="Hang" typeface="휴먼매직체"/>
      <a:font script="Hans" typeface="华文中宋"/>
      <a:font script="Hant" typeface="微軟正黑體"/>
      <a:font script="Arab" typeface="Majalla UI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ajorFont>
    <a:minorFont>
      <a:latin typeface="Gill Sans MT"/>
      <a:ea typeface=""/>
      <a:cs typeface=""/>
      <a:font script="Grek" typeface="Corbel"/>
      <a:font script="Cyrl" typeface="Corbel"/>
      <a:font script="Jpan" typeface="HGｺﾞｼｯｸE"/>
      <a:font script="Hang" typeface="휴먼매직체"/>
      <a:font script="Hans" typeface="华文中宋"/>
      <a:font script="Hant" typeface="微軟正黑體"/>
      <a:font script="Arab" typeface="Majalla UI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기본">
    <a:dk1>
      <a:sysClr val="windowText" lastClr="000000"/>
    </a:dk1>
    <a:lt1>
      <a:sysClr val="window" lastClr="FFFFFF"/>
    </a:lt1>
    <a:dk2>
      <a:srgbClr val="1B6AA3"/>
    </a:dk2>
    <a:lt2>
      <a:srgbClr val="FFFFFF"/>
    </a:lt2>
    <a:accent1>
      <a:srgbClr val="5DA5DA"/>
    </a:accent1>
    <a:accent2>
      <a:srgbClr val="FAA43A"/>
    </a:accent2>
    <a:accent3>
      <a:srgbClr val="60BD68"/>
    </a:accent3>
    <a:accent4>
      <a:srgbClr val="F17CB0"/>
    </a:accent4>
    <a:accent5>
      <a:srgbClr val="B2912F"/>
    </a:accent5>
    <a:accent6>
      <a:srgbClr val="307D99"/>
    </a:accent6>
    <a:hlink>
      <a:srgbClr val="0563C1"/>
    </a:hlink>
    <a:folHlink>
      <a:srgbClr val="954F72"/>
    </a:folHlink>
  </a:clrScheme>
  <a:fontScheme name="Calibri - 나눔고딕">
    <a:majorFont>
      <a:latin typeface="Calibri"/>
      <a:ea typeface="나눔고딕"/>
      <a:cs typeface=""/>
    </a:majorFont>
    <a:minorFont>
      <a:latin typeface="Calibri"/>
      <a:ea typeface="나눔고딕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163744</TotalTime>
  <Words>8762</Words>
  <Application>Microsoft Macintosh PowerPoint</Application>
  <PresentationFormat>On-screen Show (4:3)</PresentationFormat>
  <Paragraphs>1704</Paragraphs>
  <Slides>189</Slides>
  <Notes>32</Notes>
  <HiddenSlides>0</HiddenSlides>
  <MMClips>0</MMClips>
  <ScaleCrop>false</ScaleCrop>
  <HeadingPairs>
    <vt:vector size="6" baseType="variant">
      <vt:variant>
        <vt:lpstr>Fonts Used</vt:lpstr>
      </vt:variant>
      <vt:variant>
        <vt:i4>29</vt:i4>
      </vt:variant>
      <vt:variant>
        <vt:lpstr>Theme</vt:lpstr>
      </vt:variant>
      <vt:variant>
        <vt:i4>178</vt:i4>
      </vt:variant>
      <vt:variant>
        <vt:lpstr>Slide Titles</vt:lpstr>
      </vt:variant>
      <vt:variant>
        <vt:i4>189</vt:i4>
      </vt:variant>
    </vt:vector>
  </HeadingPairs>
  <TitlesOfParts>
    <vt:vector size="396" baseType="lpstr">
      <vt:lpstr>MS PGothic</vt:lpstr>
      <vt:lpstr>MS PGothic</vt:lpstr>
      <vt:lpstr>나눔고딕</vt:lpstr>
      <vt:lpstr>ヒラギノ角ゴ ProN W3</vt:lpstr>
      <vt:lpstr>ヒラギノ角ゴ ProN W6</vt:lpstr>
      <vt:lpstr>Adobe Garamond Pro</vt:lpstr>
      <vt:lpstr>Arial</vt:lpstr>
      <vt:lpstr>Arial Narrow</vt:lpstr>
      <vt:lpstr>B Compset</vt:lpstr>
      <vt:lpstr>Calibri</vt:lpstr>
      <vt:lpstr>Calibri Light</vt:lpstr>
      <vt:lpstr>Cambria</vt:lpstr>
      <vt:lpstr>Cambria Math</vt:lpstr>
      <vt:lpstr>Corbel</vt:lpstr>
      <vt:lpstr>Courier New</vt:lpstr>
      <vt:lpstr>Futura Medium</vt:lpstr>
      <vt:lpstr>Garamond</vt:lpstr>
      <vt:lpstr>Gill Sans</vt:lpstr>
      <vt:lpstr>Gill Sans MT</vt:lpstr>
      <vt:lpstr>Lucida Grande</vt:lpstr>
      <vt:lpstr>Microsoft Sans Serif</vt:lpstr>
      <vt:lpstr>MS Reference Sans Serif</vt:lpstr>
      <vt:lpstr>Myriad Pro Bold Cond</vt:lpstr>
      <vt:lpstr>Myriad Pro Cond</vt:lpstr>
      <vt:lpstr>Tahoma</vt:lpstr>
      <vt:lpstr>Times New Roman</vt:lpstr>
      <vt:lpstr>Verdana</vt:lpstr>
      <vt:lpstr>Vista Sans OT Medium</vt:lpstr>
      <vt:lpstr>Wingdings</vt:lpstr>
      <vt:lpstr>Edge</vt:lpstr>
      <vt:lpstr>1_Edge</vt:lpstr>
      <vt:lpstr>3_Edge</vt:lpstr>
      <vt:lpstr>4_Edge</vt:lpstr>
      <vt:lpstr>5_Edge</vt:lpstr>
      <vt:lpstr>6_Edge</vt:lpstr>
      <vt:lpstr>7_Edge</vt:lpstr>
      <vt:lpstr>8_Edge</vt:lpstr>
      <vt:lpstr>2_Office Theme</vt:lpstr>
      <vt:lpstr>10_Edge</vt:lpstr>
      <vt:lpstr>9_Edge</vt:lpstr>
      <vt:lpstr>11_Edge</vt:lpstr>
      <vt:lpstr>12_Edge</vt:lpstr>
      <vt:lpstr>14_Edge</vt:lpstr>
      <vt:lpstr>15_Edge</vt:lpstr>
      <vt:lpstr>17_Edge</vt:lpstr>
      <vt:lpstr>13_Edge</vt:lpstr>
      <vt:lpstr>18_Edge</vt:lpstr>
      <vt:lpstr>19_Edge</vt:lpstr>
      <vt:lpstr>22_Edge</vt:lpstr>
      <vt:lpstr>23_Edge</vt:lpstr>
      <vt:lpstr>25_Edge</vt:lpstr>
      <vt:lpstr>21_Edge</vt:lpstr>
      <vt:lpstr>24_Edge</vt:lpstr>
      <vt:lpstr>26_Edge</vt:lpstr>
      <vt:lpstr>27_Edge</vt:lpstr>
      <vt:lpstr>28_Edge</vt:lpstr>
      <vt:lpstr>29_Edge</vt:lpstr>
      <vt:lpstr>30_Edge</vt:lpstr>
      <vt:lpstr>31_Edge</vt:lpstr>
      <vt:lpstr>32_Edge</vt:lpstr>
      <vt:lpstr>33_Edge</vt:lpstr>
      <vt:lpstr>34_Edge</vt:lpstr>
      <vt:lpstr>35_Edge</vt:lpstr>
      <vt:lpstr>37_Edge</vt:lpstr>
      <vt:lpstr>38_Edge</vt:lpstr>
      <vt:lpstr>39_Edge</vt:lpstr>
      <vt:lpstr>41_Edge</vt:lpstr>
      <vt:lpstr>42_Edge</vt:lpstr>
      <vt:lpstr>43_Edge</vt:lpstr>
      <vt:lpstr>44_Edge</vt:lpstr>
      <vt:lpstr>45_Edge</vt:lpstr>
      <vt:lpstr>47_Edge</vt:lpstr>
      <vt:lpstr>48_Edge</vt:lpstr>
      <vt:lpstr>49_Edge</vt:lpstr>
      <vt:lpstr>50_Edge</vt:lpstr>
      <vt:lpstr>51_Edge</vt:lpstr>
      <vt:lpstr>52_Edge</vt:lpstr>
      <vt:lpstr>53_Edge</vt:lpstr>
      <vt:lpstr>56_Edge</vt:lpstr>
      <vt:lpstr>57_Edge</vt:lpstr>
      <vt:lpstr>58_Edge</vt:lpstr>
      <vt:lpstr>59_Edge</vt:lpstr>
      <vt:lpstr>46_Edge</vt:lpstr>
      <vt:lpstr>54_Edge</vt:lpstr>
      <vt:lpstr>55_Edge</vt:lpstr>
      <vt:lpstr>60_Edge</vt:lpstr>
      <vt:lpstr>61_Edge</vt:lpstr>
      <vt:lpstr>62_Edge</vt:lpstr>
      <vt:lpstr>63_Edge</vt:lpstr>
      <vt:lpstr>64_Edge</vt:lpstr>
      <vt:lpstr>40_Edge</vt:lpstr>
      <vt:lpstr>66_Edge</vt:lpstr>
      <vt:lpstr>67_Edge</vt:lpstr>
      <vt:lpstr>68_Edge</vt:lpstr>
      <vt:lpstr>69_Edge</vt:lpstr>
      <vt:lpstr>70_Edge</vt:lpstr>
      <vt:lpstr>71_Edge</vt:lpstr>
      <vt:lpstr>72_Edge</vt:lpstr>
      <vt:lpstr>73_Edge</vt:lpstr>
      <vt:lpstr>74_Edge</vt:lpstr>
      <vt:lpstr>75_Edge</vt:lpstr>
      <vt:lpstr>76_Edge</vt:lpstr>
      <vt:lpstr>77_Edge</vt:lpstr>
      <vt:lpstr>78_Edge</vt:lpstr>
      <vt:lpstr>79_Edge</vt:lpstr>
      <vt:lpstr>20_Edge</vt:lpstr>
      <vt:lpstr>80_Edge</vt:lpstr>
      <vt:lpstr>81_Edge</vt:lpstr>
      <vt:lpstr>84_Edge</vt:lpstr>
      <vt:lpstr>85_Edge</vt:lpstr>
      <vt:lpstr>86_Edge</vt:lpstr>
      <vt:lpstr>87_Edge</vt:lpstr>
      <vt:lpstr>88_Edge</vt:lpstr>
      <vt:lpstr>89_Edge</vt:lpstr>
      <vt:lpstr>90_Edge</vt:lpstr>
      <vt:lpstr>91_Edge</vt:lpstr>
      <vt:lpstr>92_Edge</vt:lpstr>
      <vt:lpstr>93_Edge</vt:lpstr>
      <vt:lpstr>94_Edge</vt:lpstr>
      <vt:lpstr>1_Metropolitan_bullet</vt:lpstr>
      <vt:lpstr>96_Edge</vt:lpstr>
      <vt:lpstr>97_Edge</vt:lpstr>
      <vt:lpstr>98_Edge</vt:lpstr>
      <vt:lpstr>83_Edge</vt:lpstr>
      <vt:lpstr>99_Edge</vt:lpstr>
      <vt:lpstr>100_Edge</vt:lpstr>
      <vt:lpstr>101_Edge</vt:lpstr>
      <vt:lpstr>2_Metropolitan_bullet</vt:lpstr>
      <vt:lpstr>103_Edge</vt:lpstr>
      <vt:lpstr>104_Edge</vt:lpstr>
      <vt:lpstr>105_Edge</vt:lpstr>
      <vt:lpstr>106_Edge</vt:lpstr>
      <vt:lpstr>82_Edge</vt:lpstr>
      <vt:lpstr>107_Edge</vt:lpstr>
      <vt:lpstr>108_Edge</vt:lpstr>
      <vt:lpstr>109_Edge</vt:lpstr>
      <vt:lpstr>110_Edge</vt:lpstr>
      <vt:lpstr>111_Edge</vt:lpstr>
      <vt:lpstr>112_Edge</vt:lpstr>
      <vt:lpstr>113_Edge</vt:lpstr>
      <vt:lpstr>114_Edge</vt:lpstr>
      <vt:lpstr>115_Edge</vt:lpstr>
      <vt:lpstr>116_Edge</vt:lpstr>
      <vt:lpstr>117_Edge</vt:lpstr>
      <vt:lpstr>118_Edge</vt:lpstr>
      <vt:lpstr>119_Edge</vt:lpstr>
      <vt:lpstr>120_Edge</vt:lpstr>
      <vt:lpstr>121_Edge</vt:lpstr>
      <vt:lpstr>Metropolitan_bullet</vt:lpstr>
      <vt:lpstr>122_Edge</vt:lpstr>
      <vt:lpstr>123_Edge</vt:lpstr>
      <vt:lpstr>124_Edge</vt:lpstr>
      <vt:lpstr>125_Edge</vt:lpstr>
      <vt:lpstr>126_Edge</vt:lpstr>
      <vt:lpstr>127_Edge</vt:lpstr>
      <vt:lpstr>128_Edge</vt:lpstr>
      <vt:lpstr>129_Edge</vt:lpstr>
      <vt:lpstr>130_Edge</vt:lpstr>
      <vt:lpstr>1_Office 테마</vt:lpstr>
      <vt:lpstr>2_Office 테마</vt:lpstr>
      <vt:lpstr>3_Office 테마</vt:lpstr>
      <vt:lpstr>131_Edge</vt:lpstr>
      <vt:lpstr>132_Edge</vt:lpstr>
      <vt:lpstr>134_Edge</vt:lpstr>
      <vt:lpstr>135_Edge</vt:lpstr>
      <vt:lpstr>136_Edge</vt:lpstr>
      <vt:lpstr>102_Edge</vt:lpstr>
      <vt:lpstr>137_Edge</vt:lpstr>
      <vt:lpstr>138_Edge</vt:lpstr>
      <vt:lpstr>139_Edge</vt:lpstr>
      <vt:lpstr>140_Edge</vt:lpstr>
      <vt:lpstr>141_Edge</vt:lpstr>
      <vt:lpstr>65_Edge</vt:lpstr>
      <vt:lpstr>143_Edge</vt:lpstr>
      <vt:lpstr>144_Edge</vt:lpstr>
      <vt:lpstr>145_Edge</vt:lpstr>
      <vt:lpstr>146_Edge</vt:lpstr>
      <vt:lpstr>Retrospect</vt:lpstr>
      <vt:lpstr>147_Edge</vt:lpstr>
      <vt:lpstr>2_Edge</vt:lpstr>
      <vt:lpstr>153_Edge</vt:lpstr>
      <vt:lpstr>12_Office Theme</vt:lpstr>
      <vt:lpstr>95_Edge</vt:lpstr>
      <vt:lpstr>156_Edge</vt:lpstr>
      <vt:lpstr>133_Edge</vt:lpstr>
      <vt:lpstr>162_Edge</vt:lpstr>
      <vt:lpstr>163_Edge</vt:lpstr>
      <vt:lpstr>165_Edge</vt:lpstr>
      <vt:lpstr>166_Edge</vt:lpstr>
      <vt:lpstr>safari</vt:lpstr>
      <vt:lpstr>7_sesha-theme</vt:lpstr>
      <vt:lpstr>148_Edge</vt:lpstr>
      <vt:lpstr>154_Edge</vt:lpstr>
      <vt:lpstr>151_Edge</vt:lpstr>
      <vt:lpstr>142_Edge</vt:lpstr>
      <vt:lpstr>27_Office Theme</vt:lpstr>
      <vt:lpstr>2_Title &amp; Bullets</vt:lpstr>
      <vt:lpstr>4_Office Theme</vt:lpstr>
      <vt:lpstr>21_Office Theme</vt:lpstr>
      <vt:lpstr>Office Theme</vt:lpstr>
      <vt:lpstr>7_Office Theme</vt:lpstr>
      <vt:lpstr>1_Office Theme</vt:lpstr>
      <vt:lpstr>15_Office Theme</vt:lpstr>
      <vt:lpstr>14_Office Theme</vt:lpstr>
      <vt:lpstr>25_Office Theme</vt:lpstr>
      <vt:lpstr>8_Office Theme</vt:lpstr>
      <vt:lpstr>149_Edge</vt:lpstr>
      <vt:lpstr>SAFARI Group: Research Introduction</vt:lpstr>
      <vt:lpstr>Brief Self Introduction</vt:lpstr>
      <vt:lpstr>Brief Introduction: SAFARI Group</vt:lpstr>
      <vt:lpstr>Current Research Focus Areas</vt:lpstr>
      <vt:lpstr>Four Key Current Directions</vt:lpstr>
      <vt:lpstr>In-Memory DNA Sequence Analysis</vt:lpstr>
      <vt:lpstr>Memory/Storage Issues We Are Tackling</vt:lpstr>
      <vt:lpstr>Topics Requested (by Email)</vt:lpstr>
      <vt:lpstr>Three Key Systems Trends</vt:lpstr>
      <vt:lpstr>The Need for More Memory Performance</vt:lpstr>
      <vt:lpstr>The Performance Perspective (1996-2005)</vt:lpstr>
      <vt:lpstr>The Performance Perspective (Today)</vt:lpstr>
      <vt:lpstr>The Performance Perspective (Today)</vt:lpstr>
      <vt:lpstr>The Performance Perspective</vt:lpstr>
      <vt:lpstr>The Energy Perspective</vt:lpstr>
      <vt:lpstr>Data Movement vs. Computation Energy</vt:lpstr>
      <vt:lpstr>Data Movement vs. Computation Energy</vt:lpstr>
      <vt:lpstr>The Problem</vt:lpstr>
      <vt:lpstr>The Problem</vt:lpstr>
      <vt:lpstr>A Computing System</vt:lpstr>
      <vt:lpstr>A Computing System</vt:lpstr>
      <vt:lpstr>Today’s Computing Systems</vt:lpstr>
      <vt:lpstr>Yet …</vt:lpstr>
      <vt:lpstr>Perils of Processor-Centric Design</vt:lpstr>
      <vt:lpstr>Perils of Processor-Centric Design</vt:lpstr>
      <vt:lpstr>We Do Not Want to Move Data!</vt:lpstr>
      <vt:lpstr>We Need A Paradigm Shift To …</vt:lpstr>
      <vt:lpstr>Goal: Processing Inside Memory</vt:lpstr>
      <vt:lpstr>Why In-Memory Computation Today?</vt:lpstr>
      <vt:lpstr>Processing in Memory:   Two Approaches</vt:lpstr>
      <vt:lpstr>Opportunity: 3D-Stacked Logic+Memory</vt:lpstr>
      <vt:lpstr>DRAM Landscape (circa 2015)</vt:lpstr>
      <vt:lpstr>Two Key Questions in 3D Stacked PIM</vt:lpstr>
      <vt:lpstr>PEI: PIM-Enabled Instructions (Ideas)</vt:lpstr>
      <vt:lpstr>Simple PIM Operations as ISA Extensions (II)</vt:lpstr>
      <vt:lpstr>Simple PIM Operations as ISA Extensions (III)</vt:lpstr>
      <vt:lpstr>Always Executing in Memory? Not A Good Idea</vt:lpstr>
      <vt:lpstr>PEI: PIM-Enabled Instructions (Example)</vt:lpstr>
      <vt:lpstr>PIM-Enabled Instructions</vt:lpstr>
      <vt:lpstr>Example PEI Microarchitecture</vt:lpstr>
      <vt:lpstr>PEI: Initial Evaluation Results</vt:lpstr>
      <vt:lpstr>Evaluated Data-Intensive Applications</vt:lpstr>
      <vt:lpstr>PEI Performance Delta: Large Data Sets</vt:lpstr>
      <vt:lpstr>PEI Performance: Large Data Sets</vt:lpstr>
      <vt:lpstr>PEI Performance Delta: Small Data Sets</vt:lpstr>
      <vt:lpstr>PEI Performance: Small Data Sets</vt:lpstr>
      <vt:lpstr>PEI Performance Delta: Medium Data Sets</vt:lpstr>
      <vt:lpstr>PEI Energy Consumption</vt:lpstr>
      <vt:lpstr>PEI: Advantages &amp; Disadvantages</vt:lpstr>
      <vt:lpstr>More on PIM-Enabled Instructions</vt:lpstr>
      <vt:lpstr>Two Key Questions in 3D Stacked PIM</vt:lpstr>
      <vt:lpstr>Tesseract System for Graph Processing</vt:lpstr>
      <vt:lpstr>Tesseract System for Graph Processing</vt:lpstr>
      <vt:lpstr>Communications In Tesseract (I)</vt:lpstr>
      <vt:lpstr>Communications In Tesseract (II)</vt:lpstr>
      <vt:lpstr>Communications In Tesseract (III)</vt:lpstr>
      <vt:lpstr>Remote Function Call (Non-Blocking)</vt:lpstr>
      <vt:lpstr>Tesseract System for Graph Processing</vt:lpstr>
      <vt:lpstr>Evaluated Systems</vt:lpstr>
      <vt:lpstr>Tesseract Graph Processing Performance</vt:lpstr>
      <vt:lpstr>Tesseract Graph Processing Performance</vt:lpstr>
      <vt:lpstr>Effect of Bandwidth &amp; Programming Model</vt:lpstr>
      <vt:lpstr>Tesseract Graph Processing System Energy</vt:lpstr>
      <vt:lpstr>Tesseract: Advantages &amp; Disadvantages</vt:lpstr>
      <vt:lpstr>More on Tesseract</vt:lpstr>
      <vt:lpstr>Truly Distributed GPU Processing with PIM?</vt:lpstr>
      <vt:lpstr>Accelerating GPU Execution with PIM (I)</vt:lpstr>
      <vt:lpstr>Accelerating GPU Execution with PIM (II)</vt:lpstr>
      <vt:lpstr>Automatic Code and Data Mapping?</vt:lpstr>
      <vt:lpstr>Processing in Memory:   Two Approaches</vt:lpstr>
      <vt:lpstr>Minimally Changing DRAM</vt:lpstr>
      <vt:lpstr>Memory as an Accelerator</vt:lpstr>
      <vt:lpstr>In-Memory Bulk Operations</vt:lpstr>
      <vt:lpstr>Starting Simple: Data Copy and Initialization</vt:lpstr>
      <vt:lpstr>RowClone: In-DRAM Row Copy</vt:lpstr>
      <vt:lpstr>RowClone: Latency and Energy Savings</vt:lpstr>
      <vt:lpstr>More on RowClone</vt:lpstr>
      <vt:lpstr>Bulk Bitwise Operations in Workloads</vt:lpstr>
      <vt:lpstr>In-DRAM AND/OR: Triple Row Activation</vt:lpstr>
      <vt:lpstr>In-DRAM NOT: Dual Contact Cell</vt:lpstr>
      <vt:lpstr>Energy of In-DRAM Bitwise Operations</vt:lpstr>
      <vt:lpstr>Ambit vs. DDR3: Performance and Energy</vt:lpstr>
      <vt:lpstr>Performance: Bitmap Index on Ambit</vt:lpstr>
      <vt:lpstr>Performance: BitWeaving on Ambit</vt:lpstr>
      <vt:lpstr>More on In-DRAM Bulk AND/OR</vt:lpstr>
      <vt:lpstr>More on Ambit</vt:lpstr>
      <vt:lpstr>Eliminating the Adoption Barriers</vt:lpstr>
      <vt:lpstr>Barriers to Adoption of PIM</vt:lpstr>
      <vt:lpstr>We Need to Revisit the Entire Stack</vt:lpstr>
      <vt:lpstr>Key Challenge 1: Code Mapping</vt:lpstr>
      <vt:lpstr>Key Challenge 2: Data Mapping</vt:lpstr>
      <vt:lpstr>How to Do the Code and Data Mapping?</vt:lpstr>
      <vt:lpstr>How to Schedule Code?</vt:lpstr>
      <vt:lpstr>Challenge: Coherence for Hybrid CPU-PIM Apps</vt:lpstr>
      <vt:lpstr>How to Maintain Coherence?</vt:lpstr>
      <vt:lpstr>How to Support Virtual Memory?</vt:lpstr>
      <vt:lpstr>How to Design Data Structures for PIM?</vt:lpstr>
      <vt:lpstr>Simulation Infrastructures for PIM</vt:lpstr>
      <vt:lpstr>An FPGA-based Test-bed for PIM?</vt:lpstr>
      <vt:lpstr>Topics Requested (by Email)</vt:lpstr>
      <vt:lpstr>Memory/Storage Issues We Are Tackling</vt:lpstr>
      <vt:lpstr>DRAM Reliability, Security, Refresh</vt:lpstr>
      <vt:lpstr>The DRAM Scaling Problem</vt:lpstr>
      <vt:lpstr>As Memory Scales, It Becomes Unreliable</vt:lpstr>
      <vt:lpstr>Testing DRAM Scaling Issues …</vt:lpstr>
      <vt:lpstr>Infrastructures to Understand Such Issues</vt:lpstr>
      <vt:lpstr>SoftMC: Open Source DRAM Infrastructure</vt:lpstr>
      <vt:lpstr>SoftMC</vt:lpstr>
      <vt:lpstr>A Curious Discovery [Kim et al., ISCA 2014]</vt:lpstr>
      <vt:lpstr>DRAM RowHammer</vt:lpstr>
      <vt:lpstr>Modern DRAM is Prone to Disturbance Errors</vt:lpstr>
      <vt:lpstr>Most DRAM Modules Are Vulnerable</vt:lpstr>
      <vt:lpstr>Recent DRAM Is More Vulnerable</vt:lpstr>
      <vt:lpstr>Recent DRAM Is More Vulnerable</vt:lpstr>
      <vt:lpstr>Recent DRAM Is More Vulnerable</vt:lpstr>
      <vt:lpstr>A Simple Program Can Induce Many Errors</vt:lpstr>
      <vt:lpstr>A Simple Program Can Induce Many Errors</vt:lpstr>
      <vt:lpstr>A Simple Program Can Induce Many Errors</vt:lpstr>
      <vt:lpstr>A Simple Program Can Induce Many Errors</vt:lpstr>
      <vt:lpstr>A Simple Program Can Induce Many Errors</vt:lpstr>
      <vt:lpstr>Observed Errors in Real Systems</vt:lpstr>
      <vt:lpstr>One Can Take Over an Otherwise-Secure System</vt:lpstr>
      <vt:lpstr>RowHammer Security Attack Example</vt:lpstr>
      <vt:lpstr>Security Implications</vt:lpstr>
      <vt:lpstr>More on RowHammer Analysis</vt:lpstr>
      <vt:lpstr>Future of Memory Reliability</vt:lpstr>
      <vt:lpstr>Future of Main Memory</vt:lpstr>
      <vt:lpstr>Large-Scale Failure Analysis of DRAM Chips</vt:lpstr>
      <vt:lpstr>PowerPoint Presentation</vt:lpstr>
      <vt:lpstr>Future of Main Memory</vt:lpstr>
      <vt:lpstr>DRAM Data Retention Time Failures</vt:lpstr>
      <vt:lpstr>More on DRAM Data Retention</vt:lpstr>
      <vt:lpstr>DRAM Refresh</vt:lpstr>
      <vt:lpstr>Refresh Overhead: Performance</vt:lpstr>
      <vt:lpstr>Refresh Overhead: Energy</vt:lpstr>
      <vt:lpstr>Data Retention in Memory [Liu et al., ISCA 2013]</vt:lpstr>
      <vt:lpstr>RAIDR: Eliminating Unnecessary Refreshes</vt:lpstr>
      <vt:lpstr>Analysis of Data Retention Failures [ISCA’13]</vt:lpstr>
      <vt:lpstr>Two Challenges to Retention Time Profiling</vt:lpstr>
      <vt:lpstr>Two Challenges to Retention Time Profiling</vt:lpstr>
      <vt:lpstr>Data Pattern Dependence</vt:lpstr>
      <vt:lpstr>Data Pattern Dependence</vt:lpstr>
      <vt:lpstr>Two Challenges to Retention Time Profiling</vt:lpstr>
      <vt:lpstr>Modern DRAM Retention Time Distribution</vt:lpstr>
      <vt:lpstr>An Example VRT Cell</vt:lpstr>
      <vt:lpstr>Variable Retention Time</vt:lpstr>
      <vt:lpstr>Industry Is Writing Papers About It, Too</vt:lpstr>
      <vt:lpstr>Industry Is Writing Papers About It, Too</vt:lpstr>
      <vt:lpstr>Mitigation of Retention Issues [SIGMETRICS’14]</vt:lpstr>
      <vt:lpstr>Towards an Online Profiling System</vt:lpstr>
      <vt:lpstr>Towards an Online Profiling System</vt:lpstr>
      <vt:lpstr>Handling Variable Retention Time [DSN’15] </vt:lpstr>
      <vt:lpstr>Handling Data-Dependent Failures [DSN’16]  </vt:lpstr>
      <vt:lpstr>Handling Data-Dependent Failures [MICRO’17]  </vt:lpstr>
      <vt:lpstr>Handling Both DPD and VRT [ISCA’17]</vt:lpstr>
      <vt:lpstr>How Do We Keep Memory Secure?</vt:lpstr>
      <vt:lpstr>PowerPoint Presentation</vt:lpstr>
      <vt:lpstr>Understand and Model with Experiments (Flash)</vt:lpstr>
      <vt:lpstr>NAND Flash Errors and Reliability</vt:lpstr>
      <vt:lpstr>Reducing Memory Latency</vt:lpstr>
      <vt:lpstr>Main Memory Latency Lags Behind</vt:lpstr>
      <vt:lpstr>A Closer Look …</vt:lpstr>
      <vt:lpstr>DRAM Latency Is Critical for Performance</vt:lpstr>
      <vt:lpstr>DRAM Latency Is Critical for Performance</vt:lpstr>
      <vt:lpstr>Why the Long Latency?</vt:lpstr>
      <vt:lpstr>Latency Variation in Memory Chips</vt:lpstr>
      <vt:lpstr>DRAM Characterization Infrastructure</vt:lpstr>
      <vt:lpstr>DRAM Characterization Infrastructure</vt:lpstr>
      <vt:lpstr>SoftMC: Open Source DRAM Infrastructure</vt:lpstr>
      <vt:lpstr>Tackling the Fixed Latency Mindset</vt:lpstr>
      <vt:lpstr>Adaptive-Latency DRAM</vt:lpstr>
      <vt:lpstr>PowerPoint Presentation</vt:lpstr>
      <vt:lpstr>PowerPoint Presentation</vt:lpstr>
      <vt:lpstr>PowerPoint Presentation</vt:lpstr>
      <vt:lpstr>PowerPoint Presentation</vt:lpstr>
      <vt:lpstr>Reducing Latency Also Reduces Energy</vt:lpstr>
      <vt:lpstr>More on Adaptive-Latency DRAM</vt:lpstr>
      <vt:lpstr>Heterogeneous Latency within A Chip</vt:lpstr>
      <vt:lpstr>Analysis of Latency Variation in DRAM Chips</vt:lpstr>
      <vt:lpstr>PowerPoint Presentation</vt:lpstr>
      <vt:lpstr>PowerPoint Presentation</vt:lpstr>
      <vt:lpstr>PowerPoint Presentation</vt:lpstr>
      <vt:lpstr>PowerPoint Presentation</vt:lpstr>
      <vt:lpstr>Design-Induced Latency Variation in DRAM</vt:lpstr>
      <vt:lpstr>Voltron: Exploiting the   Voltage-Latency-Reliability      Relationship</vt:lpstr>
      <vt:lpstr>Executive Summary</vt:lpstr>
      <vt:lpstr>Analysis of Latency-Voltage in DRAM Chips</vt:lpstr>
      <vt:lpstr>And, What If …</vt:lpstr>
      <vt:lpstr>SAFARI Group: Research Introduction</vt:lpstr>
    </vt:vector>
  </TitlesOfParts>
  <LinksUpToDate>false</LinksUpToDate>
  <SharedDoc>false</SharedDoc>
  <HyperlinksChanged>false</HyperlinksChanged>
  <AppVersion>16.0009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ATLAS: A Scalable and High-Performance Scheduling Algorithm for Multiple Memory Controllers</dc:title>
  <dc:creator>yoongu</dc:creator>
  <cp:lastModifiedBy>Onur Mutlu</cp:lastModifiedBy>
  <cp:revision>2490</cp:revision>
  <cp:lastPrinted>2010-05-26T16:43:32Z</cp:lastPrinted>
  <dcterms:created xsi:type="dcterms:W3CDTF">2010-10-08T20:41:54Z</dcterms:created>
  <dcterms:modified xsi:type="dcterms:W3CDTF">2018-01-31T11:05:23Z</dcterms:modified>
</cp:coreProperties>
</file>