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tiff" ContentType="image/tiff"/>
  <Default Extension="xlsx" ContentType="application/vnd.openxmlformats-officedocument.spreadsheetml.sheet"/>
  <Default Extension="rels" ContentType="application/vnd.openxmlformats-package.relationships+xml"/>
  <Default Extension="wdp" ContentType="image/vnd.ms-photo"/>
  <Default Extension="png" ContentType="image/png"/>
  <Default Extension="wmf" ContentType="image/x-wm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7.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8.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9.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4.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5.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6.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8.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9.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1.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2.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3.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4.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5.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3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38.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39.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0.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1.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2.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3.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44.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5.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46.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47.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4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49.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0.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1.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5.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6.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57.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58.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59.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0.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1.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2.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5.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6.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7.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68.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theme/theme69.xml" ContentType="application/vnd.openxmlformats-officedocument.theme+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theme/theme70.xml" ContentType="application/vnd.openxmlformats-officedocument.theme+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theme/theme71.xml" ContentType="application/vnd.openxmlformats-officedocument.theme+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2.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3.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74.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75.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theme/theme76.xml" ContentType="application/vnd.openxmlformats-officedocument.theme+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theme/theme77.xml" ContentType="application/vnd.openxmlformats-officedocument.theme+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theme/theme78.xml" ContentType="application/vnd.openxmlformats-officedocument.theme+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theme/theme79.xml" ContentType="application/vnd.openxmlformats-officedocument.theme+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theme/theme80.xml" ContentType="application/vnd.openxmlformats-officedocument.theme+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theme/theme81.xml" ContentType="application/vnd.openxmlformats-officedocument.theme+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theme/theme82.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3.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84.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theme/theme85.xml" ContentType="application/vnd.openxmlformats-officedocument.theme+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theme/theme86.xml" ContentType="application/vnd.openxmlformats-officedocument.theme+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theme/theme87.xml" ContentType="application/vnd.openxmlformats-officedocument.theme+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theme/theme88.xml" ContentType="application/vnd.openxmlformats-officedocument.theme+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theme/theme89.xml" ContentType="application/vnd.openxmlformats-officedocument.theme+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90.xml" ContentType="application/vnd.openxmlformats-officedocument.theme+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91.xml" ContentType="application/vnd.openxmlformats-officedocument.theme+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2.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93.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94.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95.xml" ContentType="application/vnd.openxmlformats-officedocument.theme+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96.xml" ContentType="application/vnd.openxmlformats-officedocument.them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theme/theme97.xml" ContentType="application/vnd.openxmlformats-officedocument.theme+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theme/theme100.xml" ContentType="application/vnd.openxmlformats-officedocument.theme+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theme/theme101.xml" ContentType="application/vnd.openxmlformats-officedocument.theme+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theme/theme102.xml" ContentType="application/vnd.openxmlformats-officedocument.theme+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theme/theme103.xml" ContentType="application/vnd.openxmlformats-officedocument.theme+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theme/theme104.xml" ContentType="application/vnd.openxmlformats-officedocument.theme+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theme/theme105.xml" ContentType="application/vnd.openxmlformats-officedocument.theme+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theme/theme106.xml" ContentType="application/vnd.openxmlformats-officedocument.theme+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theme/theme107.xml" ContentType="application/vnd.openxmlformats-officedocument.theme+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theme/theme108.xml" ContentType="application/vnd.openxmlformats-officedocument.theme+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theme/theme109.xml" ContentType="application/vnd.openxmlformats-officedocument.theme+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theme/theme110.xml" ContentType="application/vnd.openxmlformats-officedocument.theme+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theme/theme111.xml" ContentType="application/vnd.openxmlformats-officedocument.theme+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theme/theme112.xml" ContentType="application/vnd.openxmlformats-officedocument.theme+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theme/theme113.xml" ContentType="application/vnd.openxmlformats-officedocument.theme+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theme/theme114.xml" ContentType="application/vnd.openxmlformats-officedocument.theme+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theme/theme115.xml" ContentType="application/vnd.openxmlformats-officedocument.theme+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theme/theme116.xml" ContentType="application/vnd.openxmlformats-officedocument.theme+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theme/theme117.xml" ContentType="application/vnd.openxmlformats-officedocument.theme+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theme/theme118.xml" ContentType="application/vnd.openxmlformats-officedocument.theme+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theme/theme119.xml" ContentType="application/vnd.openxmlformats-officedocument.theme+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theme/theme120.xml" ContentType="application/vnd.openxmlformats-officedocument.theme+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theme/theme121.xml" ContentType="application/vnd.openxmlformats-officedocument.theme+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theme/theme122.xml" ContentType="application/vnd.openxmlformats-officedocument.theme+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theme/theme123.xml" ContentType="application/vnd.openxmlformats-officedocument.theme+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theme/theme124.xml" ContentType="application/vnd.openxmlformats-officedocument.theme+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theme/theme125.xml" ContentType="application/vnd.openxmlformats-officedocument.theme+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theme/theme126.xml" ContentType="application/vnd.openxmlformats-officedocument.theme+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theme/theme127.xml" ContentType="application/vnd.openxmlformats-officedocument.theme+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theme/theme128.xml" ContentType="application/vnd.openxmlformats-officedocument.theme+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theme/theme129.xml" ContentType="application/vnd.openxmlformats-officedocument.theme+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theme/theme130.xml" ContentType="application/vnd.openxmlformats-officedocument.theme+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theme/theme131.xml" ContentType="application/vnd.openxmlformats-officedocument.theme+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theme/theme132.xml" ContentType="application/vnd.openxmlformats-officedocument.theme+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theme/theme133.xml" ContentType="application/vnd.openxmlformats-officedocument.theme+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34.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theme/theme135.xml" ContentType="application/vnd.openxmlformats-officedocument.theme+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theme/theme136.xml" ContentType="application/vnd.openxmlformats-officedocument.theme+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theme/theme137.xml" ContentType="application/vnd.openxmlformats-officedocument.theme+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theme/theme138.xml" ContentType="application/vnd.openxmlformats-officedocument.theme+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theme/theme139.xml" ContentType="application/vnd.openxmlformats-officedocument.theme+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theme/theme140.xml" ContentType="application/vnd.openxmlformats-officedocument.theme+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theme/theme141.xml" ContentType="application/vnd.openxmlformats-officedocument.theme+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theme/theme142.xml" ContentType="application/vnd.openxmlformats-officedocument.theme+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theme/theme143.xml" ContentType="application/vnd.openxmlformats-officedocument.theme+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theme/theme144.xml" ContentType="application/vnd.openxmlformats-officedocument.theme+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theme/theme145.xml" ContentType="application/vnd.openxmlformats-officedocument.theme+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theme/theme146.xml" ContentType="application/vnd.openxmlformats-officedocument.theme+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theme/theme147.xml" ContentType="application/vnd.openxmlformats-officedocument.theme+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theme/theme148.xml" ContentType="application/vnd.openxmlformats-officedocument.theme+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theme/theme149.xml" ContentType="application/vnd.openxmlformats-officedocument.theme+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theme/theme150.xml" ContentType="application/vnd.openxmlformats-officedocument.theme+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theme/theme151.xml" ContentType="application/vnd.openxmlformats-officedocument.theme+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theme/theme152.xml" ContentType="application/vnd.openxmlformats-officedocument.theme+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theme/theme153.xml" ContentType="application/vnd.openxmlformats-officedocument.theme+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theme/theme154.xml" ContentType="application/vnd.openxmlformats-officedocument.theme+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theme/theme155.xml" ContentType="application/vnd.openxmlformats-officedocument.theme+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theme/theme156.xml" ContentType="application/vnd.openxmlformats-officedocument.theme+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theme/theme157.xml" ContentType="application/vnd.openxmlformats-officedocument.theme+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theme/theme158.xml" ContentType="application/vnd.openxmlformats-officedocument.theme+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theme/theme159.xml" ContentType="application/vnd.openxmlformats-officedocument.theme+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theme/theme160.xml" ContentType="application/vnd.openxmlformats-officedocument.theme+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theme/theme161.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162.xml" ContentType="application/vnd.openxmlformats-officedocument.theme+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theme/theme163.xml" ContentType="application/vnd.openxmlformats-officedocument.theme+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theme/theme164.xml" ContentType="application/vnd.openxmlformats-officedocument.theme+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theme/theme165.xml" ContentType="application/vnd.openxmlformats-officedocument.theme+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theme/theme166.xml" ContentType="application/vnd.openxmlformats-officedocument.theme+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theme/theme167.xml" ContentType="application/vnd.openxmlformats-officedocument.theme+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theme/theme168.xml" ContentType="application/vnd.openxmlformats-officedocument.theme+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theme/theme169.xml" ContentType="application/vnd.openxmlformats-officedocument.theme+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theme/theme170.xml" ContentType="application/vnd.openxmlformats-officedocument.theme+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theme/theme171.xml" ContentType="application/vnd.openxmlformats-officedocument.theme+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theme/theme172.xml" ContentType="application/vnd.openxmlformats-officedocument.theme+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theme/theme173.xml" ContentType="application/vnd.openxmlformats-officedocument.theme+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theme/theme174.xml" ContentType="application/vnd.openxmlformats-officedocument.theme+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theme/theme175.xml" ContentType="application/vnd.openxmlformats-officedocument.theme+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theme/theme176.xml" ContentType="application/vnd.openxmlformats-officedocument.theme+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theme/theme177.xml" ContentType="application/vnd.openxmlformats-officedocument.theme+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theme/theme178.xml" ContentType="application/vnd.openxmlformats-officedocument.theme+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theme/theme179.xml" ContentType="application/vnd.openxmlformats-officedocument.theme+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theme/theme180.xml" ContentType="application/vnd.openxmlformats-officedocument.theme+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theme/theme181.xml" ContentType="application/vnd.openxmlformats-officedocument.theme+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theme/theme182.xml" ContentType="application/vnd.openxmlformats-officedocument.theme+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theme/theme183.xml" ContentType="application/vnd.openxmlformats-officedocument.theme+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theme/theme184.xml" ContentType="application/vnd.openxmlformats-officedocument.theme+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theme/theme185.xml" ContentType="application/vnd.openxmlformats-officedocument.theme+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theme/theme186.xml" ContentType="application/vnd.openxmlformats-officedocument.theme+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theme/theme187.xml" ContentType="application/vnd.openxmlformats-officedocument.theme+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theme/theme188.xml" ContentType="application/vnd.openxmlformats-officedocument.theme+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theme/theme189.xml" ContentType="application/vnd.openxmlformats-officedocument.theme+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theme/theme190.xml" ContentType="application/vnd.openxmlformats-officedocument.theme+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theme/theme191.xml" ContentType="application/vnd.openxmlformats-officedocument.theme+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theme/theme192.xml" ContentType="application/vnd.openxmlformats-officedocument.theme+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theme/theme193.xml" ContentType="application/vnd.openxmlformats-officedocument.theme+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theme/theme194.xml" ContentType="application/vnd.openxmlformats-officedocument.theme+xml"/>
  <Override PartName="/ppt/theme/theme195.xml" ContentType="application/vnd.openxmlformats-officedocument.theme+xml"/>
  <Override PartName="/ppt/theme/theme19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theme/themeOverride1.xml" ContentType="application/vnd.openxmlformats-officedocument.themeOverride+xml"/>
  <Override PartName="/ppt/charts/chart6.xml" ContentType="application/vnd.openxmlformats-officedocument.drawingml.chart+xml"/>
  <Override PartName="/ppt/theme/themeOverride2.xml" ContentType="application/vnd.openxmlformats-officedocument.themeOverride+xml"/>
  <Override PartName="/ppt/charts/chart7.xml" ContentType="application/vnd.openxmlformats-officedocument.drawingml.chart+xml"/>
  <Override PartName="/ppt/theme/themeOverride3.xml" ContentType="application/vnd.openxmlformats-officedocument.themeOverride+xml"/>
  <Override PartName="/ppt/charts/chart8.xml" ContentType="application/vnd.openxmlformats-officedocument.drawingml.chart+xml"/>
  <Override PartName="/ppt/theme/themeOverride4.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9.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0.xml" ContentType="application/vnd.openxmlformats-officedocument.drawingml.chart+xml"/>
  <Override PartName="/ppt/theme/themeOverride5.xml" ContentType="application/vnd.openxmlformats-officedocument.themeOverride+xml"/>
  <Override PartName="/ppt/charts/chart11.xml" ContentType="application/vnd.openxmlformats-officedocument.drawingml.chart+xml"/>
  <Override PartName="/ppt/theme/themeOverride6.xml" ContentType="application/vnd.openxmlformats-officedocument.themeOverride+xml"/>
  <Override PartName="/ppt/drawings/drawing1.xml" ContentType="application/vnd.openxmlformats-officedocument.drawingml.chartshapes+xml"/>
  <Override PartName="/ppt/charts/chart12.xml" ContentType="application/vnd.openxmlformats-officedocument.drawingml.chart+xml"/>
  <Override PartName="/ppt/theme/themeOverride7.xml" ContentType="application/vnd.openxmlformats-officedocument.themeOverride+xml"/>
  <Override PartName="/ppt/drawings/drawing2.xml" ContentType="application/vnd.openxmlformats-officedocument.drawingml.chartshapes+xml"/>
  <Override PartName="/ppt/notesSlides/notesSlide25.xml" ContentType="application/vnd.openxmlformats-officedocument.presentationml.notesSlide+xml"/>
  <Override PartName="/ppt/charts/chart13.xml" ContentType="application/vnd.openxmlformats-officedocument.drawingml.chart+xml"/>
  <Override PartName="/ppt/theme/themeOverride8.xml" ContentType="application/vnd.openxmlformats-officedocument.themeOverride+xml"/>
  <Override PartName="/ppt/drawings/drawing3.xml" ContentType="application/vnd.openxmlformats-officedocument.drawingml.chartshapes+xml"/>
  <Override PartName="/ppt/charts/chart14.xml" ContentType="application/vnd.openxmlformats-officedocument.drawingml.chart+xml"/>
  <Override PartName="/ppt/theme/themeOverride9.xml" ContentType="application/vnd.openxmlformats-officedocument.themeOverride+xml"/>
  <Override PartName="/ppt/charts/chart15.xml" ContentType="application/vnd.openxmlformats-officedocument.drawingml.chart+xml"/>
  <Override PartName="/ppt/theme/themeOverride10.xml" ContentType="application/vnd.openxmlformats-officedocument.themeOverride+xml"/>
  <Override PartName="/ppt/charts/chart16.xml" ContentType="application/vnd.openxmlformats-officedocument.drawingml.chart+xml"/>
  <Override PartName="/ppt/theme/themeOverride11.xml" ContentType="application/vnd.openxmlformats-officedocument.themeOverride+xml"/>
  <Override PartName="/ppt/charts/chart17.xml" ContentType="application/vnd.openxmlformats-officedocument.drawingml.chart+xml"/>
  <Override PartName="/ppt/theme/themeOverride12.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18.xml" ContentType="application/vnd.openxmlformats-officedocument.drawingml.chart+xml"/>
  <Override PartName="/ppt/charts/chart19.xml" ContentType="application/vnd.openxmlformats-officedocument.drawingml.chart+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20.xml" ContentType="application/vnd.openxmlformats-officedocument.drawingml.chart+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notesSlides/notesSlide38.xml" ContentType="application/vnd.openxmlformats-officedocument.presentationml.notesSlide+xml"/>
  <Override PartName="/ppt/charts/chart23.xml" ContentType="application/vnd.openxmlformats-officedocument.drawingml.chart+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36" r:id="rId5"/>
    <p:sldMasterId id="2147483848" r:id="rId6"/>
    <p:sldMasterId id="2147483860" r:id="rId7"/>
    <p:sldMasterId id="2147483872" r:id="rId8"/>
    <p:sldMasterId id="2147483909" r:id="rId9"/>
    <p:sldMasterId id="2147483924" r:id="rId10"/>
    <p:sldMasterId id="2147483936" r:id="rId11"/>
    <p:sldMasterId id="2147483948" r:id="rId12"/>
    <p:sldMasterId id="2147483977" r:id="rId13"/>
    <p:sldMasterId id="2147484002" r:id="rId14"/>
    <p:sldMasterId id="2147484062" r:id="rId15"/>
    <p:sldMasterId id="2147484074" r:id="rId16"/>
    <p:sldMasterId id="2147484087" r:id="rId17"/>
    <p:sldMasterId id="2147484099" r:id="rId18"/>
    <p:sldMasterId id="2147484111" r:id="rId19"/>
    <p:sldMasterId id="2147484195" r:id="rId20"/>
    <p:sldMasterId id="2147484245" r:id="rId21"/>
    <p:sldMasterId id="2147484281" r:id="rId22"/>
    <p:sldMasterId id="2147484306" r:id="rId23"/>
    <p:sldMasterId id="2147484354" r:id="rId24"/>
    <p:sldMasterId id="2147484366" r:id="rId25"/>
    <p:sldMasterId id="2147484378" r:id="rId26"/>
    <p:sldMasterId id="2147484402" r:id="rId27"/>
    <p:sldMasterId id="2147484414" r:id="rId28"/>
    <p:sldMasterId id="2147484426" r:id="rId29"/>
    <p:sldMasterId id="2147484438" r:id="rId30"/>
    <p:sldMasterId id="2147484450" r:id="rId31"/>
    <p:sldMasterId id="2147484462" r:id="rId32"/>
    <p:sldMasterId id="2147484474" r:id="rId33"/>
    <p:sldMasterId id="2147484510" r:id="rId34"/>
    <p:sldMasterId id="2147484522" r:id="rId35"/>
    <p:sldMasterId id="2147484534" r:id="rId36"/>
    <p:sldMasterId id="2147484547" r:id="rId37"/>
    <p:sldMasterId id="2147484559" r:id="rId38"/>
    <p:sldMasterId id="2147484571" r:id="rId39"/>
    <p:sldMasterId id="2147484620" r:id="rId40"/>
    <p:sldMasterId id="2147484656" r:id="rId41"/>
    <p:sldMasterId id="2147484668" r:id="rId42"/>
    <p:sldMasterId id="2147484680" r:id="rId43"/>
    <p:sldMasterId id="2147484704" r:id="rId44"/>
    <p:sldMasterId id="2147484741" r:id="rId45"/>
    <p:sldMasterId id="2147484765" r:id="rId46"/>
    <p:sldMasterId id="2147484777" r:id="rId47"/>
    <p:sldMasterId id="2147484789" r:id="rId48"/>
    <p:sldMasterId id="2147484801" r:id="rId49"/>
    <p:sldMasterId id="2147484813" r:id="rId50"/>
    <p:sldMasterId id="2147484825" r:id="rId51"/>
    <p:sldMasterId id="2147484837" r:id="rId52"/>
    <p:sldMasterId id="2147484849" r:id="rId53"/>
    <p:sldMasterId id="2147484861" r:id="rId54"/>
    <p:sldMasterId id="2147484873" r:id="rId55"/>
    <p:sldMasterId id="2147484885" r:id="rId56"/>
    <p:sldMasterId id="2147484897" r:id="rId57"/>
    <p:sldMasterId id="2147484909" r:id="rId58"/>
    <p:sldMasterId id="2147484921" r:id="rId59"/>
    <p:sldMasterId id="2147484933" r:id="rId60"/>
    <p:sldMasterId id="2147484945" r:id="rId61"/>
    <p:sldMasterId id="2147484957" r:id="rId62"/>
    <p:sldMasterId id="2147484969" r:id="rId63"/>
    <p:sldMasterId id="2147484996" r:id="rId64"/>
    <p:sldMasterId id="2147485069" r:id="rId65"/>
    <p:sldMasterId id="2147485107" r:id="rId66"/>
    <p:sldMasterId id="2147485119" r:id="rId67"/>
    <p:sldMasterId id="2147485131" r:id="rId68"/>
    <p:sldMasterId id="2147485143" r:id="rId69"/>
    <p:sldMasterId id="2147485155" r:id="rId70"/>
    <p:sldMasterId id="2147485167" r:id="rId71"/>
    <p:sldMasterId id="2147485179" r:id="rId72"/>
    <p:sldMasterId id="2147485191" r:id="rId73"/>
    <p:sldMasterId id="2147485203" r:id="rId74"/>
    <p:sldMasterId id="2147485215" r:id="rId75"/>
    <p:sldMasterId id="2147485227" r:id="rId76"/>
    <p:sldMasterId id="2147485239" r:id="rId77"/>
    <p:sldMasterId id="2147485251" r:id="rId78"/>
    <p:sldMasterId id="2147485263" r:id="rId79"/>
    <p:sldMasterId id="2147485335" r:id="rId80"/>
    <p:sldMasterId id="2147485347" r:id="rId81"/>
    <p:sldMasterId id="2147485398" r:id="rId82"/>
    <p:sldMasterId id="2147485410" r:id="rId83"/>
    <p:sldMasterId id="2147485436" r:id="rId84"/>
    <p:sldMasterId id="2147485460" r:id="rId85"/>
    <p:sldMasterId id="2147485484" r:id="rId86"/>
    <p:sldMasterId id="2147485496" r:id="rId87"/>
    <p:sldMasterId id="2147485520" r:id="rId88"/>
    <p:sldMasterId id="2147485532" r:id="rId89"/>
    <p:sldMasterId id="2147485580" r:id="rId90"/>
    <p:sldMasterId id="2147485616" r:id="rId91"/>
    <p:sldMasterId id="2147485640" r:id="rId92"/>
    <p:sldMasterId id="2147485652" r:id="rId93"/>
    <p:sldMasterId id="2147485665" r:id="rId94"/>
    <p:sldMasterId id="2147485678" r:id="rId95"/>
    <p:sldMasterId id="2147485690" r:id="rId96"/>
    <p:sldMasterId id="2147485714" r:id="rId97"/>
    <p:sldMasterId id="2147485727" r:id="rId98"/>
    <p:sldMasterId id="2147485751" r:id="rId99"/>
    <p:sldMasterId id="2147485763" r:id="rId100"/>
    <p:sldMasterId id="2147485787" r:id="rId101"/>
    <p:sldMasterId id="2147485811" r:id="rId102"/>
    <p:sldMasterId id="2147485922" r:id="rId103"/>
    <p:sldMasterId id="2147485934" r:id="rId104"/>
    <p:sldMasterId id="2147485958" r:id="rId105"/>
    <p:sldMasterId id="2147485970" r:id="rId106"/>
    <p:sldMasterId id="2147485994" r:id="rId107"/>
    <p:sldMasterId id="2147486019" r:id="rId108"/>
    <p:sldMasterId id="2147486031" r:id="rId109"/>
    <p:sldMasterId id="2147486068" r:id="rId110"/>
    <p:sldMasterId id="2147486104" r:id="rId111"/>
    <p:sldMasterId id="2147486116" r:id="rId112"/>
    <p:sldMasterId id="2147486128" r:id="rId113"/>
    <p:sldMasterId id="2147486140" r:id="rId114"/>
    <p:sldMasterId id="2147486164" r:id="rId115"/>
    <p:sldMasterId id="2147486197" r:id="rId116"/>
    <p:sldMasterId id="2147486258" r:id="rId117"/>
    <p:sldMasterId id="2147486291" r:id="rId118"/>
    <p:sldMasterId id="2147486303" r:id="rId119"/>
    <p:sldMasterId id="2147486315" r:id="rId120"/>
    <p:sldMasterId id="2147486327" r:id="rId121"/>
    <p:sldMasterId id="2147486339" r:id="rId122"/>
    <p:sldMasterId id="2147486351" r:id="rId123"/>
    <p:sldMasterId id="2147486364" r:id="rId124"/>
    <p:sldMasterId id="2147486376" r:id="rId125"/>
    <p:sldMasterId id="2147486388" r:id="rId126"/>
    <p:sldMasterId id="2147486400" r:id="rId127"/>
    <p:sldMasterId id="2147486412" r:id="rId128"/>
    <p:sldMasterId id="2147486424" r:id="rId129"/>
    <p:sldMasterId id="2147486436" r:id="rId130"/>
    <p:sldMasterId id="2147486448" r:id="rId131"/>
    <p:sldMasterId id="2147486460" r:id="rId132"/>
    <p:sldMasterId id="2147486472" r:id="rId133"/>
    <p:sldMasterId id="2147486480" r:id="rId134"/>
    <p:sldMasterId id="2147486488" r:id="rId135"/>
    <p:sldMasterId id="2147486496" r:id="rId136"/>
    <p:sldMasterId id="2147486544" r:id="rId137"/>
    <p:sldMasterId id="2147486570" r:id="rId138"/>
    <p:sldMasterId id="2147486582" r:id="rId139"/>
    <p:sldMasterId id="2147486594" r:id="rId140"/>
    <p:sldMasterId id="2147486606" r:id="rId141"/>
    <p:sldMasterId id="2147486630" r:id="rId142"/>
    <p:sldMasterId id="2147486642" r:id="rId143"/>
    <p:sldMasterId id="2147486654" r:id="rId144"/>
    <p:sldMasterId id="2147486727" r:id="rId145"/>
    <p:sldMasterId id="2147486772" r:id="rId146"/>
    <p:sldMasterId id="2147486810" r:id="rId147"/>
    <p:sldMasterId id="2147486847" r:id="rId148"/>
    <p:sldMasterId id="2147486871" r:id="rId149"/>
    <p:sldMasterId id="2147486883" r:id="rId150"/>
    <p:sldMasterId id="2147486942" r:id="rId151"/>
    <p:sldMasterId id="2147486966" r:id="rId152"/>
    <p:sldMasterId id="2147487084" r:id="rId153"/>
    <p:sldMasterId id="2147487096" r:id="rId154"/>
    <p:sldMasterId id="2147487120" r:id="rId155"/>
    <p:sldMasterId id="2147487144" r:id="rId156"/>
    <p:sldMasterId id="2147487157" r:id="rId157"/>
    <p:sldMasterId id="2147487194" r:id="rId158"/>
    <p:sldMasterId id="2147487206" r:id="rId159"/>
    <p:sldMasterId id="2147487258" r:id="rId160"/>
    <p:sldMasterId id="2147487278" r:id="rId161"/>
    <p:sldMasterId id="2147487459" r:id="rId162"/>
    <p:sldMasterId id="2147487471" r:id="rId163"/>
    <p:sldMasterId id="2147487483" r:id="rId164"/>
    <p:sldMasterId id="2147487495" r:id="rId165"/>
    <p:sldMasterId id="2147487502" r:id="rId166"/>
    <p:sldMasterId id="2147487509" r:id="rId167"/>
    <p:sldMasterId id="2147487516" r:id="rId168"/>
    <p:sldMasterId id="2147487524" r:id="rId169"/>
    <p:sldMasterId id="2147487574" r:id="rId170"/>
    <p:sldMasterId id="2147487586" r:id="rId171"/>
    <p:sldMasterId id="2147487610" r:id="rId172"/>
    <p:sldMasterId id="2147487623" r:id="rId173"/>
    <p:sldMasterId id="2147487635" r:id="rId174"/>
    <p:sldMasterId id="2147487647" r:id="rId175"/>
    <p:sldMasterId id="2147487659" r:id="rId176"/>
    <p:sldMasterId id="2147487671" r:id="rId177"/>
    <p:sldMasterId id="2147487683" r:id="rId178"/>
    <p:sldMasterId id="2147487695" r:id="rId179"/>
    <p:sldMasterId id="2147487707" r:id="rId180"/>
    <p:sldMasterId id="2147487731" r:id="rId181"/>
    <p:sldMasterId id="2147487743" r:id="rId182"/>
    <p:sldMasterId id="2147487755" r:id="rId183"/>
    <p:sldMasterId id="2147487767" r:id="rId184"/>
    <p:sldMasterId id="2147487779" r:id="rId185"/>
    <p:sldMasterId id="2147487791" r:id="rId186"/>
    <p:sldMasterId id="2147488002" r:id="rId187"/>
    <p:sldMasterId id="2147488050" r:id="rId188"/>
    <p:sldMasterId id="2147488063" r:id="rId189"/>
    <p:sldMasterId id="2147488076" r:id="rId190"/>
    <p:sldMasterId id="2147488088" r:id="rId191"/>
    <p:sldMasterId id="2147488101" r:id="rId192"/>
    <p:sldMasterId id="2147488114" r:id="rId193"/>
    <p:sldMasterId id="2147488127" r:id="rId194"/>
  </p:sldMasterIdLst>
  <p:notesMasterIdLst>
    <p:notesMasterId r:id="rId397"/>
  </p:notesMasterIdLst>
  <p:handoutMasterIdLst>
    <p:handoutMasterId r:id="rId398"/>
  </p:handoutMasterIdLst>
  <p:sldIdLst>
    <p:sldId id="4256" r:id="rId195"/>
    <p:sldId id="3295" r:id="rId196"/>
    <p:sldId id="3296" r:id="rId197"/>
    <p:sldId id="3297" r:id="rId198"/>
    <p:sldId id="2886" r:id="rId199"/>
    <p:sldId id="2887" r:id="rId200"/>
    <p:sldId id="4408" r:id="rId201"/>
    <p:sldId id="2889" r:id="rId202"/>
    <p:sldId id="2890" r:id="rId203"/>
    <p:sldId id="2891" r:id="rId204"/>
    <p:sldId id="3845" r:id="rId205"/>
    <p:sldId id="3846" r:id="rId206"/>
    <p:sldId id="3847" r:id="rId207"/>
    <p:sldId id="3264" r:id="rId208"/>
    <p:sldId id="2893" r:id="rId209"/>
    <p:sldId id="3660" r:id="rId210"/>
    <p:sldId id="3707" r:id="rId211"/>
    <p:sldId id="3853" r:id="rId212"/>
    <p:sldId id="3856" r:id="rId213"/>
    <p:sldId id="3925" r:id="rId214"/>
    <p:sldId id="3926" r:id="rId215"/>
    <p:sldId id="3927" r:id="rId216"/>
    <p:sldId id="3928" r:id="rId217"/>
    <p:sldId id="3929" r:id="rId218"/>
    <p:sldId id="3930" r:id="rId219"/>
    <p:sldId id="3931" r:id="rId220"/>
    <p:sldId id="3932" r:id="rId221"/>
    <p:sldId id="3974" r:id="rId222"/>
    <p:sldId id="3934" r:id="rId223"/>
    <p:sldId id="3935" r:id="rId224"/>
    <p:sldId id="3976" r:id="rId225"/>
    <p:sldId id="3977" r:id="rId226"/>
    <p:sldId id="3936" r:id="rId227"/>
    <p:sldId id="3937" r:id="rId228"/>
    <p:sldId id="3938" r:id="rId229"/>
    <p:sldId id="3939" r:id="rId230"/>
    <p:sldId id="3940" r:id="rId231"/>
    <p:sldId id="3941" r:id="rId232"/>
    <p:sldId id="3942" r:id="rId233"/>
    <p:sldId id="3943" r:id="rId234"/>
    <p:sldId id="3944" r:id="rId235"/>
    <p:sldId id="3945" r:id="rId236"/>
    <p:sldId id="3946" r:id="rId237"/>
    <p:sldId id="3947" r:id="rId238"/>
    <p:sldId id="3948" r:id="rId239"/>
    <p:sldId id="3949" r:id="rId240"/>
    <p:sldId id="3950" r:id="rId241"/>
    <p:sldId id="4427" r:id="rId242"/>
    <p:sldId id="4428" r:id="rId243"/>
    <p:sldId id="3952" r:id="rId244"/>
    <p:sldId id="3953" r:id="rId245"/>
    <p:sldId id="3954" r:id="rId246"/>
    <p:sldId id="3958" r:id="rId247"/>
    <p:sldId id="3978" r:id="rId248"/>
    <p:sldId id="3981" r:id="rId249"/>
    <p:sldId id="3982" r:id="rId250"/>
    <p:sldId id="3983" r:id="rId251"/>
    <p:sldId id="3984" r:id="rId252"/>
    <p:sldId id="3959" r:id="rId253"/>
    <p:sldId id="3960" r:id="rId254"/>
    <p:sldId id="3961" r:id="rId255"/>
    <p:sldId id="3985" r:id="rId256"/>
    <p:sldId id="3966" r:id="rId257"/>
    <p:sldId id="3972" r:id="rId258"/>
    <p:sldId id="3989" r:id="rId259"/>
    <p:sldId id="3973" r:id="rId260"/>
    <p:sldId id="3996" r:id="rId261"/>
    <p:sldId id="3997" r:id="rId262"/>
    <p:sldId id="4409" r:id="rId263"/>
    <p:sldId id="4410" r:id="rId264"/>
    <p:sldId id="4411" r:id="rId265"/>
    <p:sldId id="4412" r:id="rId266"/>
    <p:sldId id="4413" r:id="rId267"/>
    <p:sldId id="4414" r:id="rId268"/>
    <p:sldId id="4419" r:id="rId269"/>
    <p:sldId id="4417" r:id="rId270"/>
    <p:sldId id="4418" r:id="rId271"/>
    <p:sldId id="4415" r:id="rId272"/>
    <p:sldId id="4416" r:id="rId273"/>
    <p:sldId id="3859" r:id="rId274"/>
    <p:sldId id="3860" r:id="rId275"/>
    <p:sldId id="3741" r:id="rId276"/>
    <p:sldId id="3742" r:id="rId277"/>
    <p:sldId id="3743" r:id="rId278"/>
    <p:sldId id="3744" r:id="rId279"/>
    <p:sldId id="3745" r:id="rId280"/>
    <p:sldId id="3746" r:id="rId281"/>
    <p:sldId id="3747" r:id="rId282"/>
    <p:sldId id="3748" r:id="rId283"/>
    <p:sldId id="3749" r:id="rId284"/>
    <p:sldId id="3874" r:id="rId285"/>
    <p:sldId id="3751" r:id="rId286"/>
    <p:sldId id="4265" r:id="rId287"/>
    <p:sldId id="4430" r:id="rId288"/>
    <p:sldId id="4272" r:id="rId289"/>
    <p:sldId id="4273" r:id="rId290"/>
    <p:sldId id="4420" r:id="rId291"/>
    <p:sldId id="3765" r:id="rId292"/>
    <p:sldId id="3766" r:id="rId293"/>
    <p:sldId id="3767" r:id="rId294"/>
    <p:sldId id="3768" r:id="rId295"/>
    <p:sldId id="3769" r:id="rId296"/>
    <p:sldId id="3770" r:id="rId297"/>
    <p:sldId id="3771" r:id="rId298"/>
    <p:sldId id="3772" r:id="rId299"/>
    <p:sldId id="3773" r:id="rId300"/>
    <p:sldId id="4421" r:id="rId301"/>
    <p:sldId id="4014" r:id="rId302"/>
    <p:sldId id="4015" r:id="rId303"/>
    <p:sldId id="4016" r:id="rId304"/>
    <p:sldId id="4017" r:id="rId305"/>
    <p:sldId id="3916" r:id="rId306"/>
    <p:sldId id="4086" r:id="rId307"/>
    <p:sldId id="4356" r:id="rId308"/>
    <p:sldId id="4357" r:id="rId309"/>
    <p:sldId id="4358" r:id="rId310"/>
    <p:sldId id="4359" r:id="rId311"/>
    <p:sldId id="4360" r:id="rId312"/>
    <p:sldId id="4361" r:id="rId313"/>
    <p:sldId id="4362" r:id="rId314"/>
    <p:sldId id="4363" r:id="rId315"/>
    <p:sldId id="4364" r:id="rId316"/>
    <p:sldId id="4365" r:id="rId317"/>
    <p:sldId id="4366" r:id="rId318"/>
    <p:sldId id="4093" r:id="rId319"/>
    <p:sldId id="4422" r:id="rId320"/>
    <p:sldId id="4367" r:id="rId321"/>
    <p:sldId id="4423" r:id="rId322"/>
    <p:sldId id="4424" r:id="rId323"/>
    <p:sldId id="4425" r:id="rId324"/>
    <p:sldId id="4426" r:id="rId325"/>
    <p:sldId id="4429" r:id="rId326"/>
    <p:sldId id="4431" r:id="rId327"/>
    <p:sldId id="4432" r:id="rId328"/>
    <p:sldId id="3844" r:id="rId329"/>
    <p:sldId id="3808" r:id="rId330"/>
    <p:sldId id="3809" r:id="rId331"/>
    <p:sldId id="3810" r:id="rId332"/>
    <p:sldId id="3811" r:id="rId333"/>
    <p:sldId id="3841" r:id="rId334"/>
    <p:sldId id="3812" r:id="rId335"/>
    <p:sldId id="3813" r:id="rId336"/>
    <p:sldId id="3814" r:id="rId337"/>
    <p:sldId id="3815" r:id="rId338"/>
    <p:sldId id="3816" r:id="rId339"/>
    <p:sldId id="3817" r:id="rId340"/>
    <p:sldId id="3818" r:id="rId341"/>
    <p:sldId id="3819" r:id="rId342"/>
    <p:sldId id="3820" r:id="rId343"/>
    <p:sldId id="3821" r:id="rId344"/>
    <p:sldId id="3822" r:id="rId345"/>
    <p:sldId id="3823" r:id="rId346"/>
    <p:sldId id="3824" r:id="rId347"/>
    <p:sldId id="3825" r:id="rId348"/>
    <p:sldId id="3826" r:id="rId349"/>
    <p:sldId id="3827" r:id="rId350"/>
    <p:sldId id="3828" r:id="rId351"/>
    <p:sldId id="3829" r:id="rId352"/>
    <p:sldId id="3830" r:id="rId353"/>
    <p:sldId id="3831" r:id="rId354"/>
    <p:sldId id="3832" r:id="rId355"/>
    <p:sldId id="3833" r:id="rId356"/>
    <p:sldId id="3834" r:id="rId357"/>
    <p:sldId id="3835" r:id="rId358"/>
    <p:sldId id="3836" r:id="rId359"/>
    <p:sldId id="3837" r:id="rId360"/>
    <p:sldId id="3838" r:id="rId361"/>
    <p:sldId id="3839" r:id="rId362"/>
    <p:sldId id="4232" r:id="rId363"/>
    <p:sldId id="4233" r:id="rId364"/>
    <p:sldId id="4234" r:id="rId365"/>
    <p:sldId id="4235" r:id="rId366"/>
    <p:sldId id="4236" r:id="rId367"/>
    <p:sldId id="4237" r:id="rId368"/>
    <p:sldId id="4238" r:id="rId369"/>
    <p:sldId id="4239" r:id="rId370"/>
    <p:sldId id="4240" r:id="rId371"/>
    <p:sldId id="4241" r:id="rId372"/>
    <p:sldId id="4242" r:id="rId373"/>
    <p:sldId id="4002" r:id="rId374"/>
    <p:sldId id="4370" r:id="rId375"/>
    <p:sldId id="4371" r:id="rId376"/>
    <p:sldId id="4372" r:id="rId377"/>
    <p:sldId id="4373" r:id="rId378"/>
    <p:sldId id="4374" r:id="rId379"/>
    <p:sldId id="4375" r:id="rId380"/>
    <p:sldId id="4376" r:id="rId381"/>
    <p:sldId id="4377" r:id="rId382"/>
    <p:sldId id="4378" r:id="rId383"/>
    <p:sldId id="4379" r:id="rId384"/>
    <p:sldId id="4380" r:id="rId385"/>
    <p:sldId id="4381" r:id="rId386"/>
    <p:sldId id="4382" r:id="rId387"/>
    <p:sldId id="4132" r:id="rId388"/>
    <p:sldId id="4133" r:id="rId389"/>
    <p:sldId id="4227" r:id="rId390"/>
    <p:sldId id="4228" r:id="rId391"/>
    <p:sldId id="4229" r:id="rId392"/>
    <p:sldId id="4230" r:id="rId393"/>
    <p:sldId id="4231" r:id="rId394"/>
    <p:sldId id="4405" r:id="rId395"/>
    <p:sldId id="4406" r:id="rId396"/>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5270" autoAdjust="0"/>
    <p:restoredTop sz="99433" autoAdjust="0"/>
  </p:normalViewPr>
  <p:slideViewPr>
    <p:cSldViewPr>
      <p:cViewPr varScale="1">
        <p:scale>
          <a:sx n="104" d="100"/>
          <a:sy n="104" d="100"/>
        </p:scale>
        <p:origin x="632" y="208"/>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70" Type="http://schemas.openxmlformats.org/officeDocument/2006/relationships/slideMaster" Target="slideMasters/slideMaster170.xml"/><Relationship Id="rId171" Type="http://schemas.openxmlformats.org/officeDocument/2006/relationships/slideMaster" Target="slideMasters/slideMaster171.xml"/><Relationship Id="rId172" Type="http://schemas.openxmlformats.org/officeDocument/2006/relationships/slideMaster" Target="slideMasters/slideMaster172.xml"/><Relationship Id="rId173" Type="http://schemas.openxmlformats.org/officeDocument/2006/relationships/slideMaster" Target="slideMasters/slideMaster173.xml"/><Relationship Id="rId174" Type="http://schemas.openxmlformats.org/officeDocument/2006/relationships/slideMaster" Target="slideMasters/slideMaster174.xml"/><Relationship Id="rId175" Type="http://schemas.openxmlformats.org/officeDocument/2006/relationships/slideMaster" Target="slideMasters/slideMaster175.xml"/><Relationship Id="rId176" Type="http://schemas.openxmlformats.org/officeDocument/2006/relationships/slideMaster" Target="slideMasters/slideMaster176.xml"/><Relationship Id="rId177" Type="http://schemas.openxmlformats.org/officeDocument/2006/relationships/slideMaster" Target="slideMasters/slideMaster177.xml"/><Relationship Id="rId178" Type="http://schemas.openxmlformats.org/officeDocument/2006/relationships/slideMaster" Target="slideMasters/slideMaster178.xml"/><Relationship Id="rId179" Type="http://schemas.openxmlformats.org/officeDocument/2006/relationships/slideMaster" Target="slideMasters/slideMaster179.xml"/><Relationship Id="rId230" Type="http://schemas.openxmlformats.org/officeDocument/2006/relationships/slide" Target="slides/slide36.xml"/><Relationship Id="rId231" Type="http://schemas.openxmlformats.org/officeDocument/2006/relationships/slide" Target="slides/slide37.xml"/><Relationship Id="rId232" Type="http://schemas.openxmlformats.org/officeDocument/2006/relationships/slide" Target="slides/slide38.xml"/><Relationship Id="rId233" Type="http://schemas.openxmlformats.org/officeDocument/2006/relationships/slide" Target="slides/slide39.xml"/><Relationship Id="rId234" Type="http://schemas.openxmlformats.org/officeDocument/2006/relationships/slide" Target="slides/slide40.xml"/><Relationship Id="rId235" Type="http://schemas.openxmlformats.org/officeDocument/2006/relationships/slide" Target="slides/slide41.xml"/><Relationship Id="rId236" Type="http://schemas.openxmlformats.org/officeDocument/2006/relationships/slide" Target="slides/slide42.xml"/><Relationship Id="rId237" Type="http://schemas.openxmlformats.org/officeDocument/2006/relationships/slide" Target="slides/slide43.xml"/><Relationship Id="rId238" Type="http://schemas.openxmlformats.org/officeDocument/2006/relationships/slide" Target="slides/slide44.xml"/><Relationship Id="rId239" Type="http://schemas.openxmlformats.org/officeDocument/2006/relationships/slide" Target="slides/slide45.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80" Type="http://schemas.openxmlformats.org/officeDocument/2006/relationships/slideMaster" Target="slideMasters/slideMaster180.xml"/><Relationship Id="rId181" Type="http://schemas.openxmlformats.org/officeDocument/2006/relationships/slideMaster" Target="slideMasters/slideMaster181.xml"/><Relationship Id="rId182" Type="http://schemas.openxmlformats.org/officeDocument/2006/relationships/slideMaster" Target="slideMasters/slideMaster182.xml"/><Relationship Id="rId183" Type="http://schemas.openxmlformats.org/officeDocument/2006/relationships/slideMaster" Target="slideMasters/slideMaster183.xml"/><Relationship Id="rId184" Type="http://schemas.openxmlformats.org/officeDocument/2006/relationships/slideMaster" Target="slideMasters/slideMaster184.xml"/><Relationship Id="rId185" Type="http://schemas.openxmlformats.org/officeDocument/2006/relationships/slideMaster" Target="slideMasters/slideMaster185.xml"/><Relationship Id="rId186" Type="http://schemas.openxmlformats.org/officeDocument/2006/relationships/slideMaster" Target="slideMasters/slideMaster186.xml"/><Relationship Id="rId187" Type="http://schemas.openxmlformats.org/officeDocument/2006/relationships/slideMaster" Target="slideMasters/slideMaster187.xml"/><Relationship Id="rId188" Type="http://schemas.openxmlformats.org/officeDocument/2006/relationships/slideMaster" Target="slideMasters/slideMaster188.xml"/><Relationship Id="rId189" Type="http://schemas.openxmlformats.org/officeDocument/2006/relationships/slideMaster" Target="slideMasters/slideMaster189.xml"/><Relationship Id="rId240" Type="http://schemas.openxmlformats.org/officeDocument/2006/relationships/slide" Target="slides/slide46.xml"/><Relationship Id="rId241" Type="http://schemas.openxmlformats.org/officeDocument/2006/relationships/slide" Target="slides/slide47.xml"/><Relationship Id="rId242" Type="http://schemas.openxmlformats.org/officeDocument/2006/relationships/slide" Target="slides/slide48.xml"/><Relationship Id="rId243" Type="http://schemas.openxmlformats.org/officeDocument/2006/relationships/slide" Target="slides/slide49.xml"/><Relationship Id="rId244" Type="http://schemas.openxmlformats.org/officeDocument/2006/relationships/slide" Target="slides/slide50.xml"/><Relationship Id="rId245" Type="http://schemas.openxmlformats.org/officeDocument/2006/relationships/slide" Target="slides/slide51.xml"/><Relationship Id="rId246" Type="http://schemas.openxmlformats.org/officeDocument/2006/relationships/slide" Target="slides/slide52.xml"/><Relationship Id="rId247" Type="http://schemas.openxmlformats.org/officeDocument/2006/relationships/slide" Target="slides/slide53.xml"/><Relationship Id="rId248" Type="http://schemas.openxmlformats.org/officeDocument/2006/relationships/slide" Target="slides/slide54.xml"/><Relationship Id="rId249" Type="http://schemas.openxmlformats.org/officeDocument/2006/relationships/slide" Target="slides/slide55.xml"/><Relationship Id="rId300" Type="http://schemas.openxmlformats.org/officeDocument/2006/relationships/slide" Target="slides/slide106.xml"/><Relationship Id="rId301" Type="http://schemas.openxmlformats.org/officeDocument/2006/relationships/slide" Target="slides/slide107.xml"/><Relationship Id="rId302" Type="http://schemas.openxmlformats.org/officeDocument/2006/relationships/slide" Target="slides/slide108.xml"/><Relationship Id="rId303" Type="http://schemas.openxmlformats.org/officeDocument/2006/relationships/slide" Target="slides/slide109.xml"/><Relationship Id="rId304" Type="http://schemas.openxmlformats.org/officeDocument/2006/relationships/slide" Target="slides/slide110.xml"/><Relationship Id="rId305" Type="http://schemas.openxmlformats.org/officeDocument/2006/relationships/slide" Target="slides/slide111.xml"/><Relationship Id="rId306" Type="http://schemas.openxmlformats.org/officeDocument/2006/relationships/slide" Target="slides/slide112.xml"/><Relationship Id="rId307" Type="http://schemas.openxmlformats.org/officeDocument/2006/relationships/slide" Target="slides/slide113.xml"/><Relationship Id="rId308" Type="http://schemas.openxmlformats.org/officeDocument/2006/relationships/slide" Target="slides/slide114.xml"/><Relationship Id="rId309" Type="http://schemas.openxmlformats.org/officeDocument/2006/relationships/slide" Target="slides/slide115.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Master" Target="slideMasters/slideMaster190.xml"/><Relationship Id="rId191" Type="http://schemas.openxmlformats.org/officeDocument/2006/relationships/slideMaster" Target="slideMasters/slideMaster191.xml"/><Relationship Id="rId192" Type="http://schemas.openxmlformats.org/officeDocument/2006/relationships/slideMaster" Target="slideMasters/slideMaster192.xml"/><Relationship Id="rId193" Type="http://schemas.openxmlformats.org/officeDocument/2006/relationships/slideMaster" Target="slideMasters/slideMaster193.xml"/><Relationship Id="rId194" Type="http://schemas.openxmlformats.org/officeDocument/2006/relationships/slideMaster" Target="slideMasters/slideMaster194.xml"/><Relationship Id="rId195" Type="http://schemas.openxmlformats.org/officeDocument/2006/relationships/slide" Target="slides/slide1.xml"/><Relationship Id="rId196" Type="http://schemas.openxmlformats.org/officeDocument/2006/relationships/slide" Target="slides/slide2.xml"/><Relationship Id="rId197" Type="http://schemas.openxmlformats.org/officeDocument/2006/relationships/slide" Target="slides/slide3.xml"/><Relationship Id="rId198" Type="http://schemas.openxmlformats.org/officeDocument/2006/relationships/slide" Target="slides/slide4.xml"/><Relationship Id="rId199" Type="http://schemas.openxmlformats.org/officeDocument/2006/relationships/slide" Target="slides/slide5.xml"/><Relationship Id="rId250" Type="http://schemas.openxmlformats.org/officeDocument/2006/relationships/slide" Target="slides/slide56.xml"/><Relationship Id="rId251" Type="http://schemas.openxmlformats.org/officeDocument/2006/relationships/slide" Target="slides/slide57.xml"/><Relationship Id="rId252" Type="http://schemas.openxmlformats.org/officeDocument/2006/relationships/slide" Target="slides/slide58.xml"/><Relationship Id="rId253" Type="http://schemas.openxmlformats.org/officeDocument/2006/relationships/slide" Target="slides/slide59.xml"/><Relationship Id="rId254" Type="http://schemas.openxmlformats.org/officeDocument/2006/relationships/slide" Target="slides/slide60.xml"/><Relationship Id="rId255" Type="http://schemas.openxmlformats.org/officeDocument/2006/relationships/slide" Target="slides/slide61.xml"/><Relationship Id="rId256" Type="http://schemas.openxmlformats.org/officeDocument/2006/relationships/slide" Target="slides/slide62.xml"/><Relationship Id="rId257" Type="http://schemas.openxmlformats.org/officeDocument/2006/relationships/slide" Target="slides/slide63.xml"/><Relationship Id="rId258" Type="http://schemas.openxmlformats.org/officeDocument/2006/relationships/slide" Target="slides/slide64.xml"/><Relationship Id="rId259" Type="http://schemas.openxmlformats.org/officeDocument/2006/relationships/slide" Target="slides/slide65.xml"/><Relationship Id="rId310" Type="http://schemas.openxmlformats.org/officeDocument/2006/relationships/slide" Target="slides/slide116.xml"/><Relationship Id="rId311" Type="http://schemas.openxmlformats.org/officeDocument/2006/relationships/slide" Target="slides/slide117.xml"/><Relationship Id="rId312" Type="http://schemas.openxmlformats.org/officeDocument/2006/relationships/slide" Target="slides/slide118.xml"/><Relationship Id="rId313" Type="http://schemas.openxmlformats.org/officeDocument/2006/relationships/slide" Target="slides/slide119.xml"/><Relationship Id="rId314" Type="http://schemas.openxmlformats.org/officeDocument/2006/relationships/slide" Target="slides/slide120.xml"/><Relationship Id="rId315" Type="http://schemas.openxmlformats.org/officeDocument/2006/relationships/slide" Target="slides/slide121.xml"/><Relationship Id="rId316" Type="http://schemas.openxmlformats.org/officeDocument/2006/relationships/slide" Target="slides/slide122.xml"/><Relationship Id="rId317" Type="http://schemas.openxmlformats.org/officeDocument/2006/relationships/slide" Target="slides/slide123.xml"/><Relationship Id="rId318" Type="http://schemas.openxmlformats.org/officeDocument/2006/relationships/slide" Target="slides/slide124.xml"/><Relationship Id="rId319" Type="http://schemas.openxmlformats.org/officeDocument/2006/relationships/slide" Target="slides/slide125.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260" Type="http://schemas.openxmlformats.org/officeDocument/2006/relationships/slide" Target="slides/slide66.xml"/><Relationship Id="rId261" Type="http://schemas.openxmlformats.org/officeDocument/2006/relationships/slide" Target="slides/slide67.xml"/><Relationship Id="rId262" Type="http://schemas.openxmlformats.org/officeDocument/2006/relationships/slide" Target="slides/slide68.xml"/><Relationship Id="rId263" Type="http://schemas.openxmlformats.org/officeDocument/2006/relationships/slide" Target="slides/slide69.xml"/><Relationship Id="rId264" Type="http://schemas.openxmlformats.org/officeDocument/2006/relationships/slide" Target="slides/slide70.xml"/><Relationship Id="rId265" Type="http://schemas.openxmlformats.org/officeDocument/2006/relationships/slide" Target="slides/slide71.xml"/><Relationship Id="rId266" Type="http://schemas.openxmlformats.org/officeDocument/2006/relationships/slide" Target="slides/slide72.xml"/><Relationship Id="rId267" Type="http://schemas.openxmlformats.org/officeDocument/2006/relationships/slide" Target="slides/slide73.xml"/><Relationship Id="rId268" Type="http://schemas.openxmlformats.org/officeDocument/2006/relationships/slide" Target="slides/slide74.xml"/><Relationship Id="rId269" Type="http://schemas.openxmlformats.org/officeDocument/2006/relationships/slide" Target="slides/slide75.xml"/><Relationship Id="rId320" Type="http://schemas.openxmlformats.org/officeDocument/2006/relationships/slide" Target="slides/slide126.xml"/><Relationship Id="rId321" Type="http://schemas.openxmlformats.org/officeDocument/2006/relationships/slide" Target="slides/slide127.xml"/><Relationship Id="rId322" Type="http://schemas.openxmlformats.org/officeDocument/2006/relationships/slide" Target="slides/slide128.xml"/><Relationship Id="rId323" Type="http://schemas.openxmlformats.org/officeDocument/2006/relationships/slide" Target="slides/slide129.xml"/><Relationship Id="rId324" Type="http://schemas.openxmlformats.org/officeDocument/2006/relationships/slide" Target="slides/slide130.xml"/><Relationship Id="rId325" Type="http://schemas.openxmlformats.org/officeDocument/2006/relationships/slide" Target="slides/slide131.xml"/><Relationship Id="rId326" Type="http://schemas.openxmlformats.org/officeDocument/2006/relationships/slide" Target="slides/slide132.xml"/><Relationship Id="rId327" Type="http://schemas.openxmlformats.org/officeDocument/2006/relationships/slide" Target="slides/slide133.xml"/><Relationship Id="rId328" Type="http://schemas.openxmlformats.org/officeDocument/2006/relationships/slide" Target="slides/slide134.xml"/><Relationship Id="rId329" Type="http://schemas.openxmlformats.org/officeDocument/2006/relationships/slide" Target="slides/slide135.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270" Type="http://schemas.openxmlformats.org/officeDocument/2006/relationships/slide" Target="slides/slide76.xml"/><Relationship Id="rId271" Type="http://schemas.openxmlformats.org/officeDocument/2006/relationships/slide" Target="slides/slide77.xml"/><Relationship Id="rId272" Type="http://schemas.openxmlformats.org/officeDocument/2006/relationships/slide" Target="slides/slide78.xml"/><Relationship Id="rId273" Type="http://schemas.openxmlformats.org/officeDocument/2006/relationships/slide" Target="slides/slide79.xml"/><Relationship Id="rId274" Type="http://schemas.openxmlformats.org/officeDocument/2006/relationships/slide" Target="slides/slide80.xml"/><Relationship Id="rId275" Type="http://schemas.openxmlformats.org/officeDocument/2006/relationships/slide" Target="slides/slide81.xml"/><Relationship Id="rId276" Type="http://schemas.openxmlformats.org/officeDocument/2006/relationships/slide" Target="slides/slide82.xml"/><Relationship Id="rId277" Type="http://schemas.openxmlformats.org/officeDocument/2006/relationships/slide" Target="slides/slide83.xml"/><Relationship Id="rId278" Type="http://schemas.openxmlformats.org/officeDocument/2006/relationships/slide" Target="slides/slide84.xml"/><Relationship Id="rId279" Type="http://schemas.openxmlformats.org/officeDocument/2006/relationships/slide" Target="slides/slide85.xml"/><Relationship Id="rId330" Type="http://schemas.openxmlformats.org/officeDocument/2006/relationships/slide" Target="slides/slide136.xml"/><Relationship Id="rId331" Type="http://schemas.openxmlformats.org/officeDocument/2006/relationships/slide" Target="slides/slide137.xml"/><Relationship Id="rId332" Type="http://schemas.openxmlformats.org/officeDocument/2006/relationships/slide" Target="slides/slide138.xml"/><Relationship Id="rId333" Type="http://schemas.openxmlformats.org/officeDocument/2006/relationships/slide" Target="slides/slide139.xml"/><Relationship Id="rId334" Type="http://schemas.openxmlformats.org/officeDocument/2006/relationships/slide" Target="slides/slide140.xml"/><Relationship Id="rId335" Type="http://schemas.openxmlformats.org/officeDocument/2006/relationships/slide" Target="slides/slide141.xml"/><Relationship Id="rId336" Type="http://schemas.openxmlformats.org/officeDocument/2006/relationships/slide" Target="slides/slide142.xml"/><Relationship Id="rId337" Type="http://schemas.openxmlformats.org/officeDocument/2006/relationships/slide" Target="slides/slide143.xml"/><Relationship Id="rId338" Type="http://schemas.openxmlformats.org/officeDocument/2006/relationships/slide" Target="slides/slide144.xml"/><Relationship Id="rId339" Type="http://schemas.openxmlformats.org/officeDocument/2006/relationships/slide" Target="slides/slide145.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80" Type="http://schemas.openxmlformats.org/officeDocument/2006/relationships/slide" Target="slides/slide86.xml"/><Relationship Id="rId281" Type="http://schemas.openxmlformats.org/officeDocument/2006/relationships/slide" Target="slides/slide87.xml"/><Relationship Id="rId282" Type="http://schemas.openxmlformats.org/officeDocument/2006/relationships/slide" Target="slides/slide88.xml"/><Relationship Id="rId283" Type="http://schemas.openxmlformats.org/officeDocument/2006/relationships/slide" Target="slides/slide89.xml"/><Relationship Id="rId284" Type="http://schemas.openxmlformats.org/officeDocument/2006/relationships/slide" Target="slides/slide90.xml"/><Relationship Id="rId285" Type="http://schemas.openxmlformats.org/officeDocument/2006/relationships/slide" Target="slides/slide91.xml"/><Relationship Id="rId286" Type="http://schemas.openxmlformats.org/officeDocument/2006/relationships/slide" Target="slides/slide92.xml"/><Relationship Id="rId287" Type="http://schemas.openxmlformats.org/officeDocument/2006/relationships/slide" Target="slides/slide93.xml"/><Relationship Id="rId288" Type="http://schemas.openxmlformats.org/officeDocument/2006/relationships/slide" Target="slides/slide94.xml"/><Relationship Id="rId289" Type="http://schemas.openxmlformats.org/officeDocument/2006/relationships/slide" Target="slides/slide95.xml"/><Relationship Id="rId340" Type="http://schemas.openxmlformats.org/officeDocument/2006/relationships/slide" Target="slides/slide146.xml"/><Relationship Id="rId341" Type="http://schemas.openxmlformats.org/officeDocument/2006/relationships/slide" Target="slides/slide147.xml"/><Relationship Id="rId342" Type="http://schemas.openxmlformats.org/officeDocument/2006/relationships/slide" Target="slides/slide148.xml"/><Relationship Id="rId343" Type="http://schemas.openxmlformats.org/officeDocument/2006/relationships/slide" Target="slides/slide149.xml"/><Relationship Id="rId344" Type="http://schemas.openxmlformats.org/officeDocument/2006/relationships/slide" Target="slides/slide150.xml"/><Relationship Id="rId345" Type="http://schemas.openxmlformats.org/officeDocument/2006/relationships/slide" Target="slides/slide151.xml"/><Relationship Id="rId346" Type="http://schemas.openxmlformats.org/officeDocument/2006/relationships/slide" Target="slides/slide152.xml"/><Relationship Id="rId347" Type="http://schemas.openxmlformats.org/officeDocument/2006/relationships/slide" Target="slides/slide153.xml"/><Relationship Id="rId348" Type="http://schemas.openxmlformats.org/officeDocument/2006/relationships/slide" Target="slides/slide154.xml"/><Relationship Id="rId349" Type="http://schemas.openxmlformats.org/officeDocument/2006/relationships/slide" Target="slides/slide155.xml"/><Relationship Id="rId400" Type="http://schemas.openxmlformats.org/officeDocument/2006/relationships/viewProps" Target="viewProps.xml"/><Relationship Id="rId401" Type="http://schemas.openxmlformats.org/officeDocument/2006/relationships/theme" Target="theme/theme1.xml"/><Relationship Id="rId402" Type="http://schemas.openxmlformats.org/officeDocument/2006/relationships/tableStyles" Target="tableStyles.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90" Type="http://schemas.openxmlformats.org/officeDocument/2006/relationships/slide" Target="slides/slide96.xml"/><Relationship Id="rId291" Type="http://schemas.openxmlformats.org/officeDocument/2006/relationships/slide" Target="slides/slide97.xml"/><Relationship Id="rId292" Type="http://schemas.openxmlformats.org/officeDocument/2006/relationships/slide" Target="slides/slide98.xml"/><Relationship Id="rId293" Type="http://schemas.openxmlformats.org/officeDocument/2006/relationships/slide" Target="slides/slide99.xml"/><Relationship Id="rId294" Type="http://schemas.openxmlformats.org/officeDocument/2006/relationships/slide" Target="slides/slide100.xml"/><Relationship Id="rId295" Type="http://schemas.openxmlformats.org/officeDocument/2006/relationships/slide" Target="slides/slide101.xml"/><Relationship Id="rId296" Type="http://schemas.openxmlformats.org/officeDocument/2006/relationships/slide" Target="slides/slide102.xml"/><Relationship Id="rId297" Type="http://schemas.openxmlformats.org/officeDocument/2006/relationships/slide" Target="slides/slide103.xml"/><Relationship Id="rId298" Type="http://schemas.openxmlformats.org/officeDocument/2006/relationships/slide" Target="slides/slide104.xml"/><Relationship Id="rId299" Type="http://schemas.openxmlformats.org/officeDocument/2006/relationships/slide" Target="slides/slide105.xml"/><Relationship Id="rId350" Type="http://schemas.openxmlformats.org/officeDocument/2006/relationships/slide" Target="slides/slide156.xml"/><Relationship Id="rId351" Type="http://schemas.openxmlformats.org/officeDocument/2006/relationships/slide" Target="slides/slide157.xml"/><Relationship Id="rId352" Type="http://schemas.openxmlformats.org/officeDocument/2006/relationships/slide" Target="slides/slide158.xml"/><Relationship Id="rId353" Type="http://schemas.openxmlformats.org/officeDocument/2006/relationships/slide" Target="slides/slide159.xml"/><Relationship Id="rId354" Type="http://schemas.openxmlformats.org/officeDocument/2006/relationships/slide" Target="slides/slide160.xml"/><Relationship Id="rId355" Type="http://schemas.openxmlformats.org/officeDocument/2006/relationships/slide" Target="slides/slide161.xml"/><Relationship Id="rId356" Type="http://schemas.openxmlformats.org/officeDocument/2006/relationships/slide" Target="slides/slide162.xml"/><Relationship Id="rId357" Type="http://schemas.openxmlformats.org/officeDocument/2006/relationships/slide" Target="slides/slide163.xml"/><Relationship Id="rId358" Type="http://schemas.openxmlformats.org/officeDocument/2006/relationships/slide" Target="slides/slide164.xml"/><Relationship Id="rId359" Type="http://schemas.openxmlformats.org/officeDocument/2006/relationships/slide" Target="slides/slide165.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360" Type="http://schemas.openxmlformats.org/officeDocument/2006/relationships/slide" Target="slides/slide166.xml"/><Relationship Id="rId361" Type="http://schemas.openxmlformats.org/officeDocument/2006/relationships/slide" Target="slides/slide167.xml"/><Relationship Id="rId362" Type="http://schemas.openxmlformats.org/officeDocument/2006/relationships/slide" Target="slides/slide168.xml"/><Relationship Id="rId363" Type="http://schemas.openxmlformats.org/officeDocument/2006/relationships/slide" Target="slides/slide169.xml"/><Relationship Id="rId364" Type="http://schemas.openxmlformats.org/officeDocument/2006/relationships/slide" Target="slides/slide170.xml"/><Relationship Id="rId365" Type="http://schemas.openxmlformats.org/officeDocument/2006/relationships/slide" Target="slides/slide171.xml"/><Relationship Id="rId366" Type="http://schemas.openxmlformats.org/officeDocument/2006/relationships/slide" Target="slides/slide172.xml"/><Relationship Id="rId367" Type="http://schemas.openxmlformats.org/officeDocument/2006/relationships/slide" Target="slides/slide173.xml"/><Relationship Id="rId368" Type="http://schemas.openxmlformats.org/officeDocument/2006/relationships/slide" Target="slides/slide174.xml"/><Relationship Id="rId369" Type="http://schemas.openxmlformats.org/officeDocument/2006/relationships/slide" Target="slides/slide175.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00" Type="http://schemas.openxmlformats.org/officeDocument/2006/relationships/slide" Target="slides/slide6.xml"/><Relationship Id="rId201" Type="http://schemas.openxmlformats.org/officeDocument/2006/relationships/slide" Target="slides/slide7.xml"/><Relationship Id="rId202" Type="http://schemas.openxmlformats.org/officeDocument/2006/relationships/slide" Target="slides/slide8.xml"/><Relationship Id="rId203" Type="http://schemas.openxmlformats.org/officeDocument/2006/relationships/slide" Target="slides/slide9.xml"/><Relationship Id="rId204" Type="http://schemas.openxmlformats.org/officeDocument/2006/relationships/slide" Target="slides/slide10.xml"/><Relationship Id="rId205" Type="http://schemas.openxmlformats.org/officeDocument/2006/relationships/slide" Target="slides/slide11.xml"/><Relationship Id="rId206" Type="http://schemas.openxmlformats.org/officeDocument/2006/relationships/slide" Target="slides/slide12.xml"/><Relationship Id="rId207" Type="http://schemas.openxmlformats.org/officeDocument/2006/relationships/slide" Target="slides/slide13.xml"/><Relationship Id="rId208" Type="http://schemas.openxmlformats.org/officeDocument/2006/relationships/slide" Target="slides/slide14.xml"/><Relationship Id="rId209" Type="http://schemas.openxmlformats.org/officeDocument/2006/relationships/slide" Target="slides/slide15.xml"/><Relationship Id="rId370" Type="http://schemas.openxmlformats.org/officeDocument/2006/relationships/slide" Target="slides/slide176.xml"/><Relationship Id="rId371" Type="http://schemas.openxmlformats.org/officeDocument/2006/relationships/slide" Target="slides/slide177.xml"/><Relationship Id="rId372" Type="http://schemas.openxmlformats.org/officeDocument/2006/relationships/slide" Target="slides/slide178.xml"/><Relationship Id="rId373" Type="http://schemas.openxmlformats.org/officeDocument/2006/relationships/slide" Target="slides/slide179.xml"/><Relationship Id="rId374" Type="http://schemas.openxmlformats.org/officeDocument/2006/relationships/slide" Target="slides/slide180.xml"/><Relationship Id="rId375" Type="http://schemas.openxmlformats.org/officeDocument/2006/relationships/slide" Target="slides/slide181.xml"/><Relationship Id="rId376" Type="http://schemas.openxmlformats.org/officeDocument/2006/relationships/slide" Target="slides/slide182.xml"/><Relationship Id="rId377" Type="http://schemas.openxmlformats.org/officeDocument/2006/relationships/slide" Target="slides/slide183.xml"/><Relationship Id="rId378" Type="http://schemas.openxmlformats.org/officeDocument/2006/relationships/slide" Target="slides/slide184.xml"/><Relationship Id="rId379" Type="http://schemas.openxmlformats.org/officeDocument/2006/relationships/slide" Target="slides/slide185.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10" Type="http://schemas.openxmlformats.org/officeDocument/2006/relationships/slide" Target="slides/slide16.xml"/><Relationship Id="rId211" Type="http://schemas.openxmlformats.org/officeDocument/2006/relationships/slide" Target="slides/slide17.xml"/><Relationship Id="rId212" Type="http://schemas.openxmlformats.org/officeDocument/2006/relationships/slide" Target="slides/slide18.xml"/><Relationship Id="rId213" Type="http://schemas.openxmlformats.org/officeDocument/2006/relationships/slide" Target="slides/slide19.xml"/><Relationship Id="rId214" Type="http://schemas.openxmlformats.org/officeDocument/2006/relationships/slide" Target="slides/slide20.xml"/><Relationship Id="rId215" Type="http://schemas.openxmlformats.org/officeDocument/2006/relationships/slide" Target="slides/slide21.xml"/><Relationship Id="rId216" Type="http://schemas.openxmlformats.org/officeDocument/2006/relationships/slide" Target="slides/slide22.xml"/><Relationship Id="rId217" Type="http://schemas.openxmlformats.org/officeDocument/2006/relationships/slide" Target="slides/slide23.xml"/><Relationship Id="rId218" Type="http://schemas.openxmlformats.org/officeDocument/2006/relationships/slide" Target="slides/slide24.xml"/><Relationship Id="rId219" Type="http://schemas.openxmlformats.org/officeDocument/2006/relationships/slide" Target="slides/slide25.xml"/><Relationship Id="rId380" Type="http://schemas.openxmlformats.org/officeDocument/2006/relationships/slide" Target="slides/slide186.xml"/><Relationship Id="rId381" Type="http://schemas.openxmlformats.org/officeDocument/2006/relationships/slide" Target="slides/slide187.xml"/><Relationship Id="rId382" Type="http://schemas.openxmlformats.org/officeDocument/2006/relationships/slide" Target="slides/slide188.xml"/><Relationship Id="rId383" Type="http://schemas.openxmlformats.org/officeDocument/2006/relationships/slide" Target="slides/slide189.xml"/><Relationship Id="rId384" Type="http://schemas.openxmlformats.org/officeDocument/2006/relationships/slide" Target="slides/slide190.xml"/><Relationship Id="rId385" Type="http://schemas.openxmlformats.org/officeDocument/2006/relationships/slide" Target="slides/slide191.xml"/><Relationship Id="rId386" Type="http://schemas.openxmlformats.org/officeDocument/2006/relationships/slide" Target="slides/slide192.xml"/><Relationship Id="rId387" Type="http://schemas.openxmlformats.org/officeDocument/2006/relationships/slide" Target="slides/slide193.xml"/><Relationship Id="rId388" Type="http://schemas.openxmlformats.org/officeDocument/2006/relationships/slide" Target="slides/slide194.xml"/><Relationship Id="rId389" Type="http://schemas.openxmlformats.org/officeDocument/2006/relationships/slide" Target="slides/slide195.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Master" Target="slideMasters/slideMaster167.xml"/><Relationship Id="rId168" Type="http://schemas.openxmlformats.org/officeDocument/2006/relationships/slideMaster" Target="slideMasters/slideMaster168.xml"/><Relationship Id="rId169" Type="http://schemas.openxmlformats.org/officeDocument/2006/relationships/slideMaster" Target="slideMasters/slideMaster169.xml"/><Relationship Id="rId220" Type="http://schemas.openxmlformats.org/officeDocument/2006/relationships/slide" Target="slides/slide26.xml"/><Relationship Id="rId221" Type="http://schemas.openxmlformats.org/officeDocument/2006/relationships/slide" Target="slides/slide27.xml"/><Relationship Id="rId222" Type="http://schemas.openxmlformats.org/officeDocument/2006/relationships/slide" Target="slides/slide28.xml"/><Relationship Id="rId223" Type="http://schemas.openxmlformats.org/officeDocument/2006/relationships/slide" Target="slides/slide29.xml"/><Relationship Id="rId224" Type="http://schemas.openxmlformats.org/officeDocument/2006/relationships/slide" Target="slides/slide30.xml"/><Relationship Id="rId225" Type="http://schemas.openxmlformats.org/officeDocument/2006/relationships/slide" Target="slides/slide31.xml"/><Relationship Id="rId226" Type="http://schemas.openxmlformats.org/officeDocument/2006/relationships/slide" Target="slides/slide32.xml"/><Relationship Id="rId227" Type="http://schemas.openxmlformats.org/officeDocument/2006/relationships/slide" Target="slides/slide33.xml"/><Relationship Id="rId228" Type="http://schemas.openxmlformats.org/officeDocument/2006/relationships/slide" Target="slides/slide34.xml"/><Relationship Id="rId229" Type="http://schemas.openxmlformats.org/officeDocument/2006/relationships/slide" Target="slides/slide35.xml"/><Relationship Id="rId390" Type="http://schemas.openxmlformats.org/officeDocument/2006/relationships/slide" Target="slides/slide196.xml"/><Relationship Id="rId391" Type="http://schemas.openxmlformats.org/officeDocument/2006/relationships/slide" Target="slides/slide197.xml"/><Relationship Id="rId392" Type="http://schemas.openxmlformats.org/officeDocument/2006/relationships/slide" Target="slides/slide198.xml"/><Relationship Id="rId393" Type="http://schemas.openxmlformats.org/officeDocument/2006/relationships/slide" Target="slides/slide199.xml"/><Relationship Id="rId394" Type="http://schemas.openxmlformats.org/officeDocument/2006/relationships/slide" Target="slides/slide200.xml"/><Relationship Id="rId395" Type="http://schemas.openxmlformats.org/officeDocument/2006/relationships/slide" Target="slides/slide201.xml"/><Relationship Id="rId396" Type="http://schemas.openxmlformats.org/officeDocument/2006/relationships/slide" Target="slides/slide202.xml"/><Relationship Id="rId397" Type="http://schemas.openxmlformats.org/officeDocument/2006/relationships/notesMaster" Target="notesMasters/notesMaster1.xml"/><Relationship Id="rId398" Type="http://schemas.openxmlformats.org/officeDocument/2006/relationships/handoutMaster" Target="handoutMasters/handoutMaster1.xml"/><Relationship Id="rId399"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0.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Worksheet6.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Worksheet7.xlsx"/><Relationship Id="rId3" Type="http://schemas.openxmlformats.org/officeDocument/2006/relationships/chartUserShapes" Target="../drawings/drawing1.xml"/></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Worksheet8.xlsx"/><Relationship Id="rId3" Type="http://schemas.openxmlformats.org/officeDocument/2006/relationships/chartUserShapes" Target="../drawings/drawing2.xml"/></Relationships>
</file>

<file path=ppt/charts/_rels/chart13.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Worksheet9.xlsx"/><Relationship Id="rId3" Type="http://schemas.openxmlformats.org/officeDocument/2006/relationships/chartUserShapes" Target="../drawings/drawing3.xm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Worksheet10.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Worksheet11.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Worksheet12.xlsx"/></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Worksheet13.xlsx"/></Relationships>
</file>

<file path=ppt/charts/_rels/chart18.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oleObject" Target="https://microsoft-my.sharepoint.com/personal/visesha_microsoft_com/Documents/PPTs/Conferences/MICRO%202017/cgma-throughput-log.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5.xlsx"/></Relationships>
</file>

<file path=ppt/charts/_rels/chart9.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1736773904"/>
        <c:axId val="-1736769696"/>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1736773904"/>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36769696"/>
        <c:crosses val="autoZero"/>
        <c:auto val="1"/>
        <c:lblAlgn val="ctr"/>
        <c:lblOffset val="100"/>
        <c:noMultiLvlLbl val="0"/>
      </c:catAx>
      <c:valAx>
        <c:axId val="-1736769696"/>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36773904"/>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47345264"/>
        <c:axId val="-1747340496"/>
      </c:barChart>
      <c:catAx>
        <c:axId val="-174734526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340496"/>
        <c:crosses val="autoZero"/>
        <c:auto val="1"/>
        <c:lblAlgn val="ctr"/>
        <c:lblOffset val="100"/>
        <c:noMultiLvlLbl val="0"/>
      </c:catAx>
      <c:valAx>
        <c:axId val="-174734049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34526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522724544"/>
        <c:axId val="-1522719856"/>
      </c:barChart>
      <c:catAx>
        <c:axId val="-152272454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522719856"/>
        <c:crosses val="autoZero"/>
        <c:auto val="1"/>
        <c:lblAlgn val="ctr"/>
        <c:lblOffset val="100"/>
        <c:noMultiLvlLbl val="0"/>
      </c:catAx>
      <c:valAx>
        <c:axId val="-152271985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52272454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52879232"/>
        <c:axId val="-1752874544"/>
      </c:barChart>
      <c:catAx>
        <c:axId val="-175287923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52874544"/>
        <c:crosses val="autoZero"/>
        <c:auto val="1"/>
        <c:lblAlgn val="ctr"/>
        <c:lblOffset val="100"/>
        <c:noMultiLvlLbl val="0"/>
      </c:catAx>
      <c:valAx>
        <c:axId val="-175287454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5287923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47516752"/>
        <c:axId val="-1747540496"/>
      </c:barChart>
      <c:catAx>
        <c:axId val="-174751675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540496"/>
        <c:crosses val="autoZero"/>
        <c:auto val="1"/>
        <c:lblAlgn val="ctr"/>
        <c:lblOffset val="100"/>
        <c:noMultiLvlLbl val="0"/>
      </c:catAx>
      <c:valAx>
        <c:axId val="-174754049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51675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47577888"/>
        <c:axId val="-1747317200"/>
      </c:barChart>
      <c:catAx>
        <c:axId val="-174757788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317200"/>
        <c:crosses val="autoZero"/>
        <c:auto val="1"/>
        <c:lblAlgn val="ctr"/>
        <c:lblOffset val="100"/>
        <c:noMultiLvlLbl val="0"/>
      </c:catAx>
      <c:valAx>
        <c:axId val="-17473172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57788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47656672"/>
        <c:axId val="-1747651984"/>
      </c:barChart>
      <c:catAx>
        <c:axId val="-174765667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651984"/>
        <c:crosses val="autoZero"/>
        <c:auto val="1"/>
        <c:lblAlgn val="ctr"/>
        <c:lblOffset val="100"/>
        <c:noMultiLvlLbl val="0"/>
      </c:catAx>
      <c:valAx>
        <c:axId val="-174765198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65667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47723616"/>
        <c:axId val="-1747788240"/>
      </c:barChart>
      <c:catAx>
        <c:axId val="-174772361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788240"/>
        <c:crosses val="autoZero"/>
        <c:auto val="1"/>
        <c:lblAlgn val="ctr"/>
        <c:lblOffset val="100"/>
        <c:noMultiLvlLbl val="0"/>
      </c:catAx>
      <c:valAx>
        <c:axId val="-174778824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4772361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xmlns:c16r2="http://schemas.microsoft.com/office/drawing/2015/06/char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1.176</c:v>
                </c:pt>
              </c:numCache>
            </c:numRef>
          </c:val>
          <c:extLst xmlns:c16r2="http://schemas.microsoft.com/office/drawing/2015/06/char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c:v>
                </c:pt>
              </c:numCache>
            </c:numRef>
          </c:val>
          <c:extLst xmlns:c16r2="http://schemas.microsoft.com/office/drawing/2015/06/char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c:v>
                </c:pt>
              </c:numCache>
            </c:numRef>
          </c:val>
          <c:extLst xmlns:c16r2="http://schemas.microsoft.com/office/drawing/2015/06/char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1841624240"/>
        <c:axId val="-1841615904"/>
      </c:barChart>
      <c:catAx>
        <c:axId val="-1841624240"/>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841615904"/>
        <c:crosses val="autoZero"/>
        <c:auto val="1"/>
        <c:lblAlgn val="ctr"/>
        <c:lblOffset val="100"/>
        <c:noMultiLvlLbl val="0"/>
      </c:catAx>
      <c:valAx>
        <c:axId val="-1841615904"/>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a:t>
                </a:r>
                <a:r>
                  <a:rPr lang="en-US" b="1" smtClean="0"/>
                  <a:t>Performance</a:t>
                </a:r>
                <a:endParaRPr lang="en-US" b="1" dirty="0"/>
              </a:p>
            </c:rich>
          </c:tx>
          <c:layout>
            <c:manualLayout>
              <c:xMode val="edge"/>
              <c:yMode val="edge"/>
              <c:x val="0.00343642611683849"/>
              <c:y val="0.12899396358391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841624240"/>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858559346748"/>
          <c:y val="0.0533211643999045"/>
          <c:w val="0.718881339405096"/>
          <c:h val="0.602589596754951"/>
        </c:manualLayout>
      </c:layout>
      <c:barChart>
        <c:barDir val="col"/>
        <c:grouping val="clustered"/>
        <c:varyColors val="0"/>
        <c:ser>
          <c:idx val="0"/>
          <c:order val="0"/>
          <c:tx>
            <c:strRef>
              <c:f>latency!$A$72</c:f>
              <c:strCache>
                <c:ptCount val="1"/>
                <c:pt idx="0">
                  <c:v>Latency Reduction</c:v>
                </c:pt>
              </c:strCache>
            </c:strRef>
          </c:tx>
          <c:spPr>
            <a:solidFill>
              <a:schemeClr val="bg1">
                <a:lumMod val="50000"/>
              </a:schemeClr>
            </a:solidFill>
            <a:ln w="6350">
              <a:solidFill>
                <a:schemeClr val="tx1"/>
              </a:solidFill>
            </a:ln>
            <a:effectLst/>
          </c:spPr>
          <c:invertIfNegative val="0"/>
          <c:dPt>
            <c:idx val="0"/>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1-44E3-4BE0-BECF-1F8FE81336F8}"/>
              </c:ext>
            </c:extLst>
          </c:dPt>
          <c:dPt>
            <c:idx val="1"/>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3-44E3-4BE0-BECF-1F8FE81336F8}"/>
              </c:ext>
            </c:extLst>
          </c:dPt>
          <c:dPt>
            <c:idx val="2"/>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5-44E3-4BE0-BECF-1F8FE81336F8}"/>
              </c:ext>
            </c:extLst>
          </c:dPt>
          <c:dPt>
            <c:idx val="3"/>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7-44E3-4BE0-BECF-1F8FE81336F8}"/>
              </c:ext>
            </c:extLst>
          </c:dPt>
          <c:dPt>
            <c:idx val="4"/>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9-44E3-4BE0-BECF-1F8FE81336F8}"/>
              </c:ext>
            </c:extLst>
          </c:dPt>
          <c:dPt>
            <c:idx val="5"/>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B-44E3-4BE0-BECF-1F8FE81336F8}"/>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multiLvlStrRef>
              <c:f>latency!$B$70:$G$71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latency!$B$72:$G$72</c:f>
              <c:numCache>
                <c:formatCode>0%</c:formatCode>
                <c:ptCount val="6"/>
                <c:pt idx="0">
                  <c:v>0.312024193548387</c:v>
                </c:pt>
                <c:pt idx="1">
                  <c:v>0.255266129032258</c:v>
                </c:pt>
                <c:pt idx="2">
                  <c:v>0.351177419354839</c:v>
                </c:pt>
                <c:pt idx="3">
                  <c:v>0.346395161290323</c:v>
                </c:pt>
                <c:pt idx="4">
                  <c:v>0.365687438905181</c:v>
                </c:pt>
                <c:pt idx="5">
                  <c:v>0.358003176930596</c:v>
                </c:pt>
              </c:numCache>
            </c:numRef>
          </c:val>
          <c:extLst xmlns:c16r2="http://schemas.microsoft.com/office/drawing/2015/06/chart">
            <c:ext xmlns:c16="http://schemas.microsoft.com/office/drawing/2014/chart" uri="{C3380CC4-5D6E-409C-BE32-E72D297353CC}">
              <c16:uniqueId val="{0000000C-44E3-4BE0-BECF-1F8FE81336F8}"/>
            </c:ext>
          </c:extLst>
        </c:ser>
        <c:dLbls>
          <c:showLegendKey val="0"/>
          <c:showVal val="0"/>
          <c:showCatName val="0"/>
          <c:showSerName val="0"/>
          <c:showPercent val="0"/>
          <c:showBubbleSize val="0"/>
        </c:dLbls>
        <c:gapWidth val="100"/>
        <c:overlap val="-27"/>
        <c:axId val="-1370848832"/>
        <c:axId val="-1370863152"/>
      </c:barChart>
      <c:catAx>
        <c:axId val="-13708488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370863152"/>
        <c:crosses val="autoZero"/>
        <c:auto val="1"/>
        <c:lblAlgn val="ctr"/>
        <c:lblOffset val="0"/>
        <c:noMultiLvlLbl val="0"/>
      </c:catAx>
      <c:valAx>
        <c:axId val="-1370863152"/>
        <c:scaling>
          <c:orientation val="minMax"/>
          <c:max val="0.5"/>
        </c:scaling>
        <c:delete val="0"/>
        <c:axPos val="l"/>
        <c:majorGridlines>
          <c:spPr>
            <a:ln w="6350" cap="flat" cmpd="sng" algn="ctr">
              <a:solidFill>
                <a:schemeClr val="tx1"/>
              </a:solidFill>
              <a:prstDash val="dash"/>
              <a:round/>
            </a:ln>
            <a:effectLst/>
          </c:spPr>
        </c:majorGridlines>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370848832"/>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772139593662"/>
          <c:y val="0.0558129324743498"/>
          <c:w val="0.73970934188782"/>
          <c:h val="0.597497971844429"/>
        </c:manualLayout>
      </c:layout>
      <c:barChart>
        <c:barDir val="col"/>
        <c:grouping val="clustered"/>
        <c:varyColors val="0"/>
        <c:ser>
          <c:idx val="0"/>
          <c:order val="0"/>
          <c:tx>
            <c:strRef>
              <c:f>latency!$J$72</c:f>
              <c:strCache>
                <c:ptCount val="1"/>
                <c:pt idx="0">
                  <c:v>Latency Reduction</c:v>
                </c:pt>
              </c:strCache>
            </c:strRef>
          </c:tx>
          <c:spPr>
            <a:solidFill>
              <a:schemeClr val="accent5">
                <a:lumMod val="75000"/>
              </a:schemeClr>
            </a:solidFill>
            <a:ln w="6350">
              <a:solidFill>
                <a:schemeClr val="tx1"/>
              </a:solidFill>
            </a:ln>
            <a:effectLst/>
          </c:spPr>
          <c:invertIfNegative val="0"/>
          <c:dPt>
            <c:idx val="1"/>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1-5991-42D7-8772-2EF4515851B1}"/>
              </c:ext>
            </c:extLst>
          </c:dPt>
          <c:dPt>
            <c:idx val="3"/>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3-5991-42D7-8772-2EF4515851B1}"/>
              </c:ext>
            </c:extLst>
          </c:dPt>
          <c:dPt>
            <c:idx val="5"/>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5-5991-42D7-8772-2EF4515851B1}"/>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multiLvlStrRef>
              <c:f>latency!$K$70:$P$71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latency!$K$72:$P$72</c:f>
              <c:numCache>
                <c:formatCode>General</c:formatCode>
                <c:ptCount val="6"/>
                <c:pt idx="0">
                  <c:v>0.365607142857143</c:v>
                </c:pt>
                <c:pt idx="1">
                  <c:v>0.275392857142857</c:v>
                </c:pt>
                <c:pt idx="2">
                  <c:v>0.394</c:v>
                </c:pt>
                <c:pt idx="3">
                  <c:v>0.387178571428571</c:v>
                </c:pt>
                <c:pt idx="4">
                  <c:v>0.412939393939394</c:v>
                </c:pt>
                <c:pt idx="5">
                  <c:v>0.402735930735931</c:v>
                </c:pt>
              </c:numCache>
            </c:numRef>
          </c:val>
          <c:extLst xmlns:c16r2="http://schemas.microsoft.com/office/drawing/2015/06/chart">
            <c:ext xmlns:c16="http://schemas.microsoft.com/office/drawing/2014/chart" uri="{C3380CC4-5D6E-409C-BE32-E72D297353CC}">
              <c16:uniqueId val="{00000006-5991-42D7-8772-2EF4515851B1}"/>
            </c:ext>
          </c:extLst>
        </c:ser>
        <c:dLbls>
          <c:showLegendKey val="0"/>
          <c:showVal val="0"/>
          <c:showCatName val="0"/>
          <c:showSerName val="0"/>
          <c:showPercent val="0"/>
          <c:showBubbleSize val="0"/>
        </c:dLbls>
        <c:gapWidth val="100"/>
        <c:overlap val="-27"/>
        <c:axId val="-1742549184"/>
        <c:axId val="-1747153040"/>
      </c:barChart>
      <c:catAx>
        <c:axId val="-1742549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747153040"/>
        <c:crosses val="autoZero"/>
        <c:auto val="1"/>
        <c:lblAlgn val="ctr"/>
        <c:lblOffset val="0"/>
        <c:noMultiLvlLbl val="0"/>
      </c:catAx>
      <c:valAx>
        <c:axId val="-1747153040"/>
        <c:scaling>
          <c:orientation val="minMax"/>
          <c:max val="0.5"/>
        </c:scaling>
        <c:delete val="0"/>
        <c:axPos val="l"/>
        <c:majorGridlines>
          <c:spPr>
            <a:ln w="6350" cap="flat" cmpd="sng" algn="ctr">
              <a:solidFill>
                <a:schemeClr val="tx1"/>
              </a:solidFill>
              <a:prstDash val="dash"/>
              <a:round/>
            </a:ln>
            <a:effectLst/>
          </c:spPr>
        </c:majorGridlines>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742549184"/>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1405469872"/>
        <c:axId val="-1421289472"/>
      </c:barChart>
      <c:catAx>
        <c:axId val="-1405469872"/>
        <c:scaling>
          <c:orientation val="minMax"/>
        </c:scaling>
        <c:delete val="0"/>
        <c:axPos val="b"/>
        <c:numFmt formatCode="General" sourceLinked="0"/>
        <c:majorTickMark val="out"/>
        <c:minorTickMark val="none"/>
        <c:tickLblPos val="nextTo"/>
        <c:txPr>
          <a:bodyPr/>
          <a:lstStyle/>
          <a:p>
            <a:pPr>
              <a:defRPr sz="2400"/>
            </a:pPr>
            <a:endParaRPr lang="en-US"/>
          </a:p>
        </c:txPr>
        <c:crossAx val="-1421289472"/>
        <c:crosses val="autoZero"/>
        <c:auto val="1"/>
        <c:lblAlgn val="ctr"/>
        <c:lblOffset val="100"/>
        <c:noMultiLvlLbl val="0"/>
      </c:catAx>
      <c:valAx>
        <c:axId val="-1421289472"/>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1405469872"/>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370632768"/>
        <c:axId val="-1785966416"/>
      </c:scatterChart>
      <c:valAx>
        <c:axId val="-1370632768"/>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785966416"/>
        <c:crosses val="autoZero"/>
        <c:crossBetween val="midCat"/>
        <c:majorUnit val="10.0"/>
      </c:valAx>
      <c:valAx>
        <c:axId val="-1785966416"/>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370632768"/>
        <c:crosses val="autoZero"/>
        <c:crossBetween val="midCat"/>
        <c:majorUnit val="1.0"/>
      </c:valAx>
    </c:plotArea>
    <c:plotVisOnly val="1"/>
    <c:dispBlanksAs val="gap"/>
    <c:showDLblsOverMax val="0"/>
  </c:chart>
  <c:spPr>
    <a:ln>
      <a:noFill/>
    </a:ln>
  </c:sp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503752656"/>
        <c:axId val="-1503745792"/>
      </c:barChart>
      <c:catAx>
        <c:axId val="-1503752656"/>
        <c:scaling>
          <c:orientation val="minMax"/>
        </c:scaling>
        <c:delete val="1"/>
        <c:axPos val="b"/>
        <c:numFmt formatCode="General" sourceLinked="0"/>
        <c:majorTickMark val="out"/>
        <c:minorTickMark val="none"/>
        <c:tickLblPos val="nextTo"/>
        <c:crossAx val="-1503745792"/>
        <c:crosses val="autoZero"/>
        <c:auto val="1"/>
        <c:lblAlgn val="ctr"/>
        <c:lblOffset val="100"/>
        <c:noMultiLvlLbl val="0"/>
      </c:catAx>
      <c:valAx>
        <c:axId val="-1503745792"/>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503752656"/>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1503759360"/>
        <c:axId val="-1786377616"/>
      </c:barChart>
      <c:catAx>
        <c:axId val="-1503759360"/>
        <c:scaling>
          <c:orientation val="minMax"/>
        </c:scaling>
        <c:delete val="1"/>
        <c:axPos val="b"/>
        <c:numFmt formatCode="General" sourceLinked="0"/>
        <c:majorTickMark val="out"/>
        <c:minorTickMark val="none"/>
        <c:tickLblPos val="nextTo"/>
        <c:crossAx val="-1786377616"/>
        <c:crosses val="autoZero"/>
        <c:auto val="1"/>
        <c:lblAlgn val="ctr"/>
        <c:lblOffset val="100"/>
        <c:noMultiLvlLbl val="0"/>
      </c:catAx>
      <c:valAx>
        <c:axId val="-1786377616"/>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150375936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370889504"/>
        <c:axId val="-1746795440"/>
      </c:scatterChart>
      <c:valAx>
        <c:axId val="-1370889504"/>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746795440"/>
        <c:crosses val="autoZero"/>
        <c:crossBetween val="midCat"/>
        <c:majorUnit val="10.0"/>
      </c:valAx>
      <c:valAx>
        <c:axId val="-1746795440"/>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370889504"/>
        <c:crosses val="autoZero"/>
        <c:crossBetween val="midCat"/>
        <c:majorUnit val="1.0"/>
      </c:valAx>
    </c:plotArea>
    <c:plotVisOnly val="1"/>
    <c:dispBlanksAs val="gap"/>
    <c:showDLblsOverMax val="0"/>
  </c:chart>
  <c:spPr>
    <a:ln>
      <a:noFill/>
    </a:ln>
  </c:sp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1871175664"/>
        <c:axId val="-1871171728"/>
      </c:barChart>
      <c:catAx>
        <c:axId val="-1871175664"/>
        <c:scaling>
          <c:orientation val="minMax"/>
        </c:scaling>
        <c:delete val="0"/>
        <c:axPos val="b"/>
        <c:numFmt formatCode="General" sourceLinked="0"/>
        <c:majorTickMark val="out"/>
        <c:minorTickMark val="none"/>
        <c:tickLblPos val="nextTo"/>
        <c:txPr>
          <a:bodyPr/>
          <a:lstStyle/>
          <a:p>
            <a:pPr>
              <a:defRPr sz="1800"/>
            </a:pPr>
            <a:endParaRPr lang="en-US"/>
          </a:p>
        </c:txPr>
        <c:crossAx val="-1871171728"/>
        <c:crosses val="autoZero"/>
        <c:auto val="1"/>
        <c:lblAlgn val="ctr"/>
        <c:lblOffset val="0"/>
        <c:noMultiLvlLbl val="0"/>
      </c:catAx>
      <c:valAx>
        <c:axId val="-187117172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71175664"/>
        <c:crosses val="autoZero"/>
        <c:crossBetween val="between"/>
      </c:valAx>
    </c:plotArea>
    <c:plotVisOnly val="1"/>
    <c:dispBlanksAs val="gap"/>
    <c:showDLblsOverMax val="0"/>
  </c:chart>
  <c:spPr>
    <a:ln>
      <a:noFill/>
    </a:ln>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1871136384"/>
        <c:axId val="-1871132368"/>
      </c:barChart>
      <c:catAx>
        <c:axId val="-1871136384"/>
        <c:scaling>
          <c:orientation val="minMax"/>
        </c:scaling>
        <c:delete val="0"/>
        <c:axPos val="b"/>
        <c:numFmt formatCode="General" sourceLinked="0"/>
        <c:majorTickMark val="out"/>
        <c:minorTickMark val="none"/>
        <c:tickLblPos val="nextTo"/>
        <c:txPr>
          <a:bodyPr/>
          <a:lstStyle/>
          <a:p>
            <a:pPr>
              <a:defRPr sz="1800"/>
            </a:pPr>
            <a:endParaRPr lang="en-US"/>
          </a:p>
        </c:txPr>
        <c:crossAx val="-1871132368"/>
        <c:crosses val="autoZero"/>
        <c:auto val="1"/>
        <c:lblAlgn val="ctr"/>
        <c:lblOffset val="0"/>
        <c:noMultiLvlLbl val="0"/>
      </c:catAx>
      <c:valAx>
        <c:axId val="-187113236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71136384"/>
        <c:crosses val="autoZero"/>
        <c:crossBetween val="between"/>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Performance Improvement</c:v>
                </c:pt>
              </c:strCache>
            </c:strRef>
          </c:tx>
          <c:spPr>
            <a:solidFill>
              <a:schemeClr val="accent1"/>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Sheet1!$B$2:$B$6</c:f>
              <c:numCache>
                <c:formatCode>0.0</c:formatCode>
                <c:ptCount val="5"/>
                <c:pt idx="0">
                  <c:v>51.62507259021607</c:v>
                </c:pt>
                <c:pt idx="1">
                  <c:v>38.3193185478057</c:v>
                </c:pt>
                <c:pt idx="2">
                  <c:v>30.69645181840846</c:v>
                </c:pt>
                <c:pt idx="3">
                  <c:v>21.85664410807033</c:v>
                </c:pt>
                <c:pt idx="4" formatCode="General">
                  <c:v>32.0</c:v>
                </c:pt>
              </c:numCache>
            </c:numRef>
          </c:val>
          <c:extLst xmlns:c16r2="http://schemas.microsoft.com/office/drawing/2015/06/chart">
            <c:ext xmlns:c16="http://schemas.microsoft.com/office/drawing/2014/chart" uri="{C3380CC4-5D6E-409C-BE32-E72D297353CC}">
              <c16:uniqueId val="{00000000-EEE6-4FB8-B3DF-268ECDE22FDB}"/>
            </c:ext>
          </c:extLst>
        </c:ser>
        <c:ser>
          <c:idx val="1"/>
          <c:order val="1"/>
          <c:tx>
            <c:strRef>
              <c:f>Sheet1!$C$1</c:f>
              <c:strCache>
                <c:ptCount val="1"/>
                <c:pt idx="0">
                  <c:v>Energy Reduction</c:v>
                </c:pt>
              </c:strCache>
            </c:strRef>
          </c:tx>
          <c:spPr>
            <a:solidFill>
              <a:schemeClr val="accent2"/>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Sheet1!$C$2:$C$6</c:f>
              <c:numCache>
                <c:formatCode>General</c:formatCode>
                <c:ptCount val="5"/>
                <c:pt idx="0">
                  <c:v>59.5</c:v>
                </c:pt>
                <c:pt idx="1">
                  <c:v>43.9</c:v>
                </c:pt>
                <c:pt idx="2">
                  <c:v>35.1</c:v>
                </c:pt>
                <c:pt idx="3">
                  <c:v>25.1</c:v>
                </c:pt>
                <c:pt idx="4">
                  <c:v>35.0</c:v>
                </c:pt>
              </c:numCache>
            </c:numRef>
          </c:val>
          <c:extLst xmlns:c16r2="http://schemas.microsoft.com/office/drawing/2015/06/chart">
            <c:ext xmlns:c16="http://schemas.microsoft.com/office/drawing/2014/chart" uri="{C3380CC4-5D6E-409C-BE32-E72D297353CC}">
              <c16:uniqueId val="{00000001-EEE6-4FB8-B3DF-268ECDE22FDB}"/>
            </c:ext>
          </c:extLst>
        </c:ser>
        <c:dLbls>
          <c:showLegendKey val="0"/>
          <c:showVal val="0"/>
          <c:showCatName val="0"/>
          <c:showSerName val="0"/>
          <c:showPercent val="0"/>
          <c:showBubbleSize val="0"/>
        </c:dLbls>
        <c:gapWidth val="199"/>
        <c:axId val="-1948594896"/>
        <c:axId val="-1951759872"/>
      </c:barChart>
      <c:catAx>
        <c:axId val="-1948594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cap="none" spc="0" normalizeH="0" baseline="0">
                <a:solidFill>
                  <a:schemeClr val="tx1">
                    <a:lumMod val="65000"/>
                    <a:lumOff val="35000"/>
                  </a:schemeClr>
                </a:solidFill>
                <a:latin typeface="+mn-lt"/>
                <a:ea typeface="+mn-ea"/>
                <a:cs typeface="+mn-cs"/>
              </a:defRPr>
            </a:pPr>
            <a:endParaRPr lang="en-US"/>
          </a:p>
        </c:txPr>
        <c:crossAx val="-1951759872"/>
        <c:crosses val="autoZero"/>
        <c:auto val="1"/>
        <c:lblAlgn val="ctr"/>
        <c:lblOffset val="100"/>
        <c:noMultiLvlLbl val="0"/>
      </c:catAx>
      <c:valAx>
        <c:axId val="-1951759872"/>
        <c:scaling>
          <c:orientation val="minMax"/>
          <c:max val="70.0"/>
          <c:min val="0.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948594896"/>
        <c:crosses val="autoZero"/>
        <c:crossBetween val="between"/>
        <c:majorUnit val="10.0"/>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0.0703358448482896"/>
          <c:w val="0.811722926995237"/>
          <c:h val="0.54584290990013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layout/>
              <c:tx>
                <c:rich>
                  <a:bodyPr/>
                  <a:lstStyle/>
                  <a:p>
                    <a:r>
                      <a:rPr lang="is-IS" altLang="ko-KR" dirty="0" smtClean="0"/>
                      <a:t>+42%</a:t>
                    </a:r>
                    <a:endParaRPr lang="is-IS"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1"/>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1.0</c:v>
                </c:pt>
              </c:numCache>
            </c:numRef>
          </c:val>
        </c:ser>
        <c:dLbls>
          <c:showLegendKey val="0"/>
          <c:showVal val="0"/>
          <c:showCatName val="0"/>
          <c:showSerName val="0"/>
          <c:showPercent val="0"/>
          <c:showBubbleSize val="0"/>
        </c:dLbls>
        <c:gapWidth val="50"/>
        <c:axId val="-1614558480"/>
        <c:axId val="-1614553984"/>
      </c:barChart>
      <c:catAx>
        <c:axId val="-161455848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614553984"/>
        <c:crosses val="autoZero"/>
        <c:auto val="1"/>
        <c:lblAlgn val="ctr"/>
        <c:lblOffset val="100"/>
        <c:noMultiLvlLbl val="0"/>
      </c:catAx>
      <c:valAx>
        <c:axId val="-1614553984"/>
        <c:scaling>
          <c:orientation val="minMax"/>
          <c:max val="4.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smtClean="0"/>
                  <a:t>Speedup</a:t>
                </a:r>
                <a:endParaRPr lang="ko-KR" altLang="en-US" dirty="0"/>
              </a:p>
            </c:rich>
          </c:tx>
          <c:layout>
            <c:manualLayout>
              <c:xMode val="edge"/>
              <c:yMode val="edge"/>
              <c:x val="0.509829153300282"/>
              <c:y val="0.824703640396036"/>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61455848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pt-BR" altLang="ko-KR" smtClean="0"/>
                      <a:t>+56%</a:t>
                    </a:r>
                    <a:endParaRPr lang="pt-B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t-IT" altLang="ko-KR" smtClean="0"/>
                      <a:t>+25%</a:t>
                    </a:r>
                    <a:endParaRPr lang="it-IT"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smtClean="0"/>
                      <a:t>9.0x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smtClean="0"/>
                      <a:t>11.6x</a:t>
                    </a:r>
                    <a:endParaRPr lang="nb-NO"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hr-HR" altLang="ko-KR" smtClean="0"/>
                      <a:t>13.8x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745965472"/>
        <c:axId val="-1745961200"/>
      </c:barChart>
      <c:catAx>
        <c:axId val="-17459654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45961200"/>
        <c:crosses val="autoZero"/>
        <c:auto val="1"/>
        <c:lblAlgn val="ctr"/>
        <c:lblOffset val="100"/>
        <c:noMultiLvlLbl val="0"/>
      </c:catAx>
      <c:valAx>
        <c:axId val="-174596120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4596547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pt-BR" altLang="ko-KR" smtClean="0"/>
                      <a:t>+56%</a:t>
                    </a:r>
                    <a:endParaRPr lang="pt-B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t-IT" altLang="ko-KR" smtClean="0"/>
                      <a:t>+25%</a:t>
                    </a:r>
                    <a:endParaRPr lang="it-IT"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smtClean="0"/>
                      <a:t>9.0x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smtClean="0"/>
                      <a:t>11.6x</a:t>
                    </a:r>
                    <a:endParaRPr lang="nb-NO"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hr-HR" altLang="ko-KR" smtClean="0"/>
                      <a:t>13.8x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472848432"/>
        <c:axId val="-1472844352"/>
      </c:barChart>
      <c:catAx>
        <c:axId val="-147284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472844352"/>
        <c:crosses val="autoZero"/>
        <c:auto val="1"/>
        <c:lblAlgn val="ctr"/>
        <c:lblOffset val="100"/>
        <c:noMultiLvlLbl val="0"/>
      </c:catAx>
      <c:valAx>
        <c:axId val="-147284435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47284843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layout/>
              <c:tx>
                <c:rich>
                  <a:bodyPr/>
                  <a:lstStyle/>
                  <a:p>
                    <a:r>
                      <a:rPr lang="bg-BG" altLang="ko-KR" sz="1800" dirty="0" smtClean="0"/>
                      <a:t>80GB/s</a:t>
                    </a:r>
                    <a:endParaRPr lang="bg-BG"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bg-BG" altLang="ko-KR" sz="1800" dirty="0" smtClean="0"/>
                      <a:t>190GB/s</a:t>
                    </a:r>
                    <a:endParaRPr lang="bg-BG"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s-IS" altLang="ko-KR" sz="1800" dirty="0" smtClean="0"/>
                      <a:t>243GB/s</a:t>
                    </a:r>
                    <a:endParaRPr lang="is-IS"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nb-NO" altLang="ko-KR" b="1" dirty="0" smtClean="0"/>
                      <a:t>1.3TB/s</a:t>
                    </a:r>
                    <a:endParaRPr lang="nb-NO" altLang="ko-KR" b="1"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b="1" dirty="0" smtClean="0"/>
                      <a:t>2.2TB/s</a:t>
                    </a:r>
                    <a:endParaRPr lang="nb-NO" altLang="ko-KR" b="1"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nb-NO" altLang="ko-KR" b="1" dirty="0" smtClean="0"/>
                      <a:t>2.9TB/s</a:t>
                    </a:r>
                    <a:endParaRPr lang="nb-NO"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1472740656"/>
        <c:axId val="-1472736896"/>
      </c:barChart>
      <c:catAx>
        <c:axId val="-14727406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472736896"/>
        <c:crosses val="autoZero"/>
        <c:auto val="1"/>
        <c:lblAlgn val="ctr"/>
        <c:lblOffset val="100"/>
        <c:noMultiLvlLbl val="0"/>
      </c:catAx>
      <c:valAx>
        <c:axId val="-14727368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47274065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1506018976"/>
        <c:axId val="-1506014208"/>
      </c:barChart>
      <c:catAx>
        <c:axId val="-1506018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506014208"/>
        <c:crosses val="autoZero"/>
        <c:auto val="1"/>
        <c:lblAlgn val="ctr"/>
        <c:lblOffset val="100"/>
        <c:noMultiLvlLbl val="0"/>
      </c:catAx>
      <c:valAx>
        <c:axId val="-15060142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50601897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1741811072"/>
        <c:axId val="-1742499888"/>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1741811072"/>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42499888"/>
        <c:crosses val="autoZero"/>
        <c:auto val="1"/>
        <c:lblAlgn val="ctr"/>
        <c:lblOffset val="100"/>
        <c:noMultiLvlLbl val="0"/>
      </c:catAx>
      <c:valAx>
        <c:axId val="-1742499888"/>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41811072"/>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2">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9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1/17/18</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9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1/17/18</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extLst>
      <p:ext uri="{BB962C8B-B14F-4D97-AF65-F5344CB8AC3E}">
        <p14:creationId xmlns:p14="http://schemas.microsoft.com/office/powerpoint/2010/main" val="4483802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40</a:t>
            </a:fld>
            <a:endParaRPr lang="en-US">
              <a:solidFill>
                <a:prstClr val="black"/>
              </a:solidFill>
            </a:endParaRPr>
          </a:p>
        </p:txBody>
      </p:sp>
    </p:spTree>
    <p:extLst>
      <p:ext uri="{BB962C8B-B14F-4D97-AF65-F5344CB8AC3E}">
        <p14:creationId xmlns:p14="http://schemas.microsoft.com/office/powerpoint/2010/main" val="2897817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41</a:t>
            </a:fld>
            <a:endParaRPr lang="en-US">
              <a:solidFill>
                <a:prstClr val="black"/>
              </a:solidFill>
            </a:endParaRPr>
          </a:p>
        </p:txBody>
      </p:sp>
    </p:spTree>
    <p:extLst>
      <p:ext uri="{BB962C8B-B14F-4D97-AF65-F5344CB8AC3E}">
        <p14:creationId xmlns:p14="http://schemas.microsoft.com/office/powerpoint/2010/main" val="17873619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42</a:t>
            </a:fld>
            <a:endParaRPr lang="en-US">
              <a:solidFill>
                <a:prstClr val="black"/>
              </a:solidFill>
            </a:endParaRPr>
          </a:p>
        </p:txBody>
      </p:sp>
    </p:spTree>
    <p:extLst>
      <p:ext uri="{BB962C8B-B14F-4D97-AF65-F5344CB8AC3E}">
        <p14:creationId xmlns:p14="http://schemas.microsoft.com/office/powerpoint/2010/main" val="14413124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43</a:t>
            </a:fld>
            <a:endParaRPr lang="en-US">
              <a:solidFill>
                <a:prstClr val="black"/>
              </a:solidFill>
            </a:endParaRPr>
          </a:p>
        </p:txBody>
      </p:sp>
    </p:spTree>
    <p:extLst>
      <p:ext uri="{BB962C8B-B14F-4D97-AF65-F5344CB8AC3E}">
        <p14:creationId xmlns:p14="http://schemas.microsoft.com/office/powerpoint/2010/main" val="3651940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44</a:t>
            </a:fld>
            <a:endParaRPr lang="en-US">
              <a:solidFill>
                <a:prstClr val="black"/>
              </a:solidFill>
            </a:endParaRPr>
          </a:p>
        </p:txBody>
      </p:sp>
    </p:spTree>
    <p:extLst>
      <p:ext uri="{BB962C8B-B14F-4D97-AF65-F5344CB8AC3E}">
        <p14:creationId xmlns:p14="http://schemas.microsoft.com/office/powerpoint/2010/main" val="10754799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45</a:t>
            </a:fld>
            <a:endParaRPr lang="en-US">
              <a:solidFill>
                <a:prstClr val="black"/>
              </a:solidFill>
            </a:endParaRPr>
          </a:p>
        </p:txBody>
      </p:sp>
    </p:spTree>
    <p:extLst>
      <p:ext uri="{BB962C8B-B14F-4D97-AF65-F5344CB8AC3E}">
        <p14:creationId xmlns:p14="http://schemas.microsoft.com/office/powerpoint/2010/main" val="18623670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48</a:t>
            </a:fld>
            <a:endParaRPr lang="en-US">
              <a:solidFill>
                <a:prstClr val="black"/>
              </a:solidFill>
              <a:latin typeface="Calibri"/>
            </a:endParaRPr>
          </a:p>
        </p:txBody>
      </p:sp>
    </p:spTree>
    <p:extLst>
      <p:ext uri="{BB962C8B-B14F-4D97-AF65-F5344CB8AC3E}">
        <p14:creationId xmlns:p14="http://schemas.microsoft.com/office/powerpoint/2010/main" val="3035184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49</a:t>
            </a:fld>
            <a:endParaRPr lang="en-US">
              <a:solidFill>
                <a:prstClr val="black"/>
              </a:solidFill>
              <a:latin typeface="Calibri"/>
            </a:endParaRPr>
          </a:p>
        </p:txBody>
      </p:sp>
    </p:spTree>
    <p:extLst>
      <p:ext uri="{BB962C8B-B14F-4D97-AF65-F5344CB8AC3E}">
        <p14:creationId xmlns:p14="http://schemas.microsoft.com/office/powerpoint/2010/main" val="2755019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provide a more efficient solution, called PARA,</a:t>
            </a:r>
            <a:r>
              <a:rPr lang="en-US" dirty="0" smtClean="0"/>
              <a:t> which stands for probabilistic adjacent row activation.</a:t>
            </a:r>
          </a:p>
          <a:p>
            <a:endParaRPr lang="en-US" dirty="0" smtClean="0"/>
          </a:p>
          <a:p>
            <a:r>
              <a:rPr lang="en-US" dirty="0" smtClean="0"/>
              <a:t>The</a:t>
            </a:r>
            <a:r>
              <a:rPr lang="en-US" baseline="0" dirty="0" smtClean="0"/>
              <a:t> key idea is thus: after closing a row, we activate (i.e., refresh) one of its neighbors with a low probability, for example, p equal to 0.005.</a:t>
            </a:r>
          </a:p>
          <a:p>
            <a:endParaRPr lang="en-US" baseline="0" dirty="0" smtClean="0"/>
          </a:p>
          <a:p>
            <a:r>
              <a:rPr lang="en-US" baseline="0" dirty="0" smtClean="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smtClean="0"/>
          </a:p>
          <a:p>
            <a:r>
              <a:rPr lang="en-US" baseline="0" dirty="0" smtClean="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54</a:t>
            </a:fld>
            <a:endParaRPr lang="en-US">
              <a:solidFill>
                <a:prstClr val="black"/>
              </a:solidFill>
            </a:endParaRPr>
          </a:p>
        </p:txBody>
      </p:sp>
    </p:spTree>
    <p:extLst>
      <p:ext uri="{BB962C8B-B14F-4D97-AF65-F5344CB8AC3E}">
        <p14:creationId xmlns:p14="http://schemas.microsoft.com/office/powerpoint/2010/main" val="9940386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13809251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12815397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125</a:t>
            </a:fld>
            <a:endParaRPr lang="en-US">
              <a:solidFill>
                <a:prstClr val="black"/>
              </a:solidFill>
            </a:endParaRPr>
          </a:p>
        </p:txBody>
      </p:sp>
    </p:spTree>
    <p:extLst>
      <p:ext uri="{BB962C8B-B14F-4D97-AF65-F5344CB8AC3E}">
        <p14:creationId xmlns:p14="http://schemas.microsoft.com/office/powerpoint/2010/main" val="8538027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128</a:t>
            </a:fld>
            <a:endParaRPr lang="en-US">
              <a:solidFill>
                <a:prstClr val="black"/>
              </a:solidFill>
            </a:endParaRPr>
          </a:p>
        </p:txBody>
      </p:sp>
    </p:spTree>
    <p:extLst>
      <p:ext uri="{BB962C8B-B14F-4D97-AF65-F5344CB8AC3E}">
        <p14:creationId xmlns:p14="http://schemas.microsoft.com/office/powerpoint/2010/main" val="1003537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141</a:t>
            </a:fld>
            <a:endParaRPr lang="en-US">
              <a:solidFill>
                <a:prstClr val="black"/>
              </a:solidFill>
            </a:endParaRPr>
          </a:p>
        </p:txBody>
      </p:sp>
    </p:spTree>
    <p:extLst>
      <p:ext uri="{BB962C8B-B14F-4D97-AF65-F5344CB8AC3E}">
        <p14:creationId xmlns:p14="http://schemas.microsoft.com/office/powerpoint/2010/main" val="121811927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143</a:t>
            </a:fld>
            <a:endParaRPr lang="en-US">
              <a:solidFill>
                <a:prstClr val="black"/>
              </a:solidFill>
            </a:endParaRPr>
          </a:p>
        </p:txBody>
      </p:sp>
    </p:spTree>
    <p:extLst>
      <p:ext uri="{BB962C8B-B14F-4D97-AF65-F5344CB8AC3E}">
        <p14:creationId xmlns:p14="http://schemas.microsoft.com/office/powerpoint/2010/main" val="5548137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144</a:t>
            </a:fld>
            <a:endParaRPr lang="en-US">
              <a:solidFill>
                <a:prstClr val="black"/>
              </a:solidFill>
            </a:endParaRPr>
          </a:p>
        </p:txBody>
      </p:sp>
    </p:spTree>
    <p:extLst>
      <p:ext uri="{BB962C8B-B14F-4D97-AF65-F5344CB8AC3E}">
        <p14:creationId xmlns:p14="http://schemas.microsoft.com/office/powerpoint/2010/main" val="21051018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155</a:t>
            </a:fld>
            <a:endParaRPr lang="en-US">
              <a:solidFill>
                <a:prstClr val="black"/>
              </a:solidFill>
            </a:endParaRPr>
          </a:p>
        </p:txBody>
      </p:sp>
    </p:spTree>
    <p:extLst>
      <p:ext uri="{BB962C8B-B14F-4D97-AF65-F5344CB8AC3E}">
        <p14:creationId xmlns:p14="http://schemas.microsoft.com/office/powerpoint/2010/main" val="19445197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As we described,</a:t>
            </a:r>
            <a:r>
              <a:rPr lang="en-US" baseline="0" dirty="0"/>
              <a:t> cells in a mat have different distances from peripheral logic.</a:t>
            </a:r>
          </a:p>
          <a:p>
            <a:pPr marL="0" indent="0">
              <a:buNone/>
            </a:pPr>
            <a:r>
              <a:rPr lang="en-US" baseline="0" dirty="0"/>
              <a:t>Cells in different rows have different distance from the sense amplifiers.</a:t>
            </a:r>
          </a:p>
          <a:p>
            <a:pPr marL="0" indent="0">
              <a:buNone/>
            </a:pPr>
            <a:r>
              <a:rPr lang="en-US" baseline="0" dirty="0"/>
              <a:t>Cells in different columns have different distance from the </a:t>
            </a:r>
            <a:r>
              <a:rPr lang="en-US" baseline="0" dirty="0" err="1"/>
              <a:t>wordline</a:t>
            </a:r>
            <a:r>
              <a:rPr lang="en-US" baseline="0" dirty="0"/>
              <a:t> drivers.</a:t>
            </a:r>
          </a:p>
          <a:p>
            <a:pPr marL="0" indent="0">
              <a:buNone/>
            </a:pPr>
            <a:r>
              <a:rPr lang="en-US" baseline="0" dirty="0"/>
              <a:t>Therefore, some regions are inherently faster than other regions,</a:t>
            </a:r>
          </a:p>
          <a:p>
            <a:pPr marL="0" indent="0">
              <a:buNone/>
            </a:pPr>
            <a:r>
              <a:rPr lang="en-US" baseline="0" dirty="0"/>
              <a:t>and some regions are inherently slower than other regions.</a:t>
            </a:r>
          </a:p>
          <a:p>
            <a:pPr marL="0" indent="0">
              <a:buNone/>
            </a:pPr>
            <a:r>
              <a:rPr lang="en-US" baseline="0" dirty="0"/>
              <a:t>We call this architectural variation.</a:t>
            </a:r>
          </a:p>
          <a:p>
            <a:pPr marL="0" indent="0">
              <a:buNone/>
            </a:pPr>
            <a:endParaRPr lang="en-US" baseline="0" dirty="0"/>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160</a:t>
            </a:fld>
            <a:endParaRPr lang="en-US">
              <a:solidFill>
                <a:prstClr val="black"/>
              </a:solidFill>
            </a:endParaRPr>
          </a:p>
        </p:txBody>
      </p:sp>
    </p:spTree>
    <p:extLst>
      <p:ext uri="{BB962C8B-B14F-4D97-AF65-F5344CB8AC3E}">
        <p14:creationId xmlns:p14="http://schemas.microsoft.com/office/powerpoint/2010/main" val="11822394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We </a:t>
            </a:r>
            <a:r>
              <a:rPr lang="en-US" dirty="0" err="1"/>
              <a:t>propoe</a:t>
            </a:r>
            <a:r>
              <a:rPr lang="en-US" dirty="0"/>
              <a:t> AVA</a:t>
            </a:r>
            <a:r>
              <a:rPr lang="en-US" baseline="0" dirty="0"/>
              <a:t> Online profiling.</a:t>
            </a:r>
          </a:p>
          <a:p>
            <a:pPr marL="0" indent="0">
              <a:buNone/>
            </a:pPr>
            <a:endParaRPr lang="en-US" baseline="0" dirty="0"/>
          </a:p>
          <a:p>
            <a:pPr marL="0" indent="0">
              <a:buNone/>
            </a:pPr>
            <a:r>
              <a:rPr lang="en-US" baseline="0" dirty="0"/>
              <a:t>The key idea is profiling only slow regions to determine latency, leading to low cost online DRAM test.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161</a:t>
            </a:fld>
            <a:endParaRPr lang="en-US">
              <a:solidFill>
                <a:prstClr val="black"/>
              </a:solidFill>
            </a:endParaRPr>
          </a:p>
        </p:txBody>
      </p:sp>
    </p:spTree>
    <p:extLst>
      <p:ext uri="{BB962C8B-B14F-4D97-AF65-F5344CB8AC3E}">
        <p14:creationId xmlns:p14="http://schemas.microsoft.com/office/powerpoint/2010/main" val="20782998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However,</a:t>
            </a:r>
            <a:r>
              <a:rPr lang="en-US" baseline="0" dirty="0"/>
              <a:t> due to the process variation, some cells are more vulnerable than other cells, as the figure show. </a:t>
            </a:r>
          </a:p>
          <a:p>
            <a:pPr marL="0" indent="0">
              <a:buNone/>
            </a:pPr>
            <a:r>
              <a:rPr lang="en-US" baseline="0" dirty="0"/>
              <a:t>These cells are randomly distributed while cells in the slow regions cause localized error.</a:t>
            </a:r>
          </a:p>
          <a:p>
            <a:pPr marL="0" indent="0">
              <a:buNone/>
            </a:pPr>
            <a:r>
              <a:rPr lang="en-US" baseline="0" dirty="0"/>
              <a:t>To address both type of cells, </a:t>
            </a:r>
          </a:p>
          <a:p>
            <a:pPr marL="0" indent="0">
              <a:buNone/>
            </a:pPr>
            <a:r>
              <a:rPr lang="en-US" baseline="0" dirty="0"/>
              <a:t>We integrate conventional ECC to correct the process variation induced errors.</a:t>
            </a:r>
          </a:p>
          <a:p>
            <a:pPr marL="0" indent="0">
              <a:buNone/>
            </a:pPr>
            <a:endParaRPr lang="en-US" baseline="0" dirty="0"/>
          </a:p>
          <a:p>
            <a:pPr marL="0" indent="0">
              <a:buNone/>
            </a:pPr>
            <a:r>
              <a:rPr lang="en-US" baseline="0" dirty="0"/>
              <a:t>Therefore, combining ECC and online profiling leads to reliably reducing DRAM latency.</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162</a:t>
            </a:fld>
            <a:endParaRPr lang="en-US">
              <a:solidFill>
                <a:prstClr val="black"/>
              </a:solidFill>
            </a:endParaRPr>
          </a:p>
        </p:txBody>
      </p:sp>
    </p:spTree>
    <p:extLst>
      <p:ext uri="{BB962C8B-B14F-4D97-AF65-F5344CB8AC3E}">
        <p14:creationId xmlns:p14="http://schemas.microsoft.com/office/powerpoint/2010/main" val="1148052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The</a:t>
            </a:r>
            <a:r>
              <a:rPr lang="en-US" baseline="0" dirty="0"/>
              <a:t> figure compares latency reduction by using AL-DRAM, AVA Profiling, and both AVA Profiling and Shuffling.</a:t>
            </a:r>
          </a:p>
          <a:p>
            <a:pPr marL="0" indent="0">
              <a:buNone/>
            </a:pPr>
            <a:r>
              <a:rPr lang="en-US" baseline="0" dirty="0"/>
              <a:t>As we can, using AVA profiling and shuffling enables more latency reduction compared to AL-DRAM.</a:t>
            </a:r>
          </a:p>
          <a:p>
            <a:pPr marL="0" indent="0">
              <a:buNone/>
            </a:pPr>
            <a:r>
              <a:rPr lang="en-US" baseline="0" dirty="0"/>
              <a:t>This is mainly because ECC corrects the  worst cells in a DRAM module, reducing more latency.</a:t>
            </a:r>
          </a:p>
          <a:p>
            <a:pPr marL="0" indent="0">
              <a:buNone/>
            </a:pPr>
            <a:endParaRPr lang="en-US" baseline="0" dirty="0"/>
          </a:p>
          <a:p>
            <a:pPr marL="0" indent="0">
              <a:buNone/>
            </a:pPr>
            <a:r>
              <a:rPr lang="en-US" baseline="0" dirty="0"/>
              <a:t>Therefore, we conclude that AVA-DRAM reduces latency significantly.</a:t>
            </a:r>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163</a:t>
            </a:fld>
            <a:endParaRPr lang="en-US">
              <a:solidFill>
                <a:prstClr val="black"/>
              </a:solidFill>
            </a:endParaRPr>
          </a:p>
        </p:txBody>
      </p:sp>
    </p:spTree>
    <p:extLst>
      <p:ext uri="{BB962C8B-B14F-4D97-AF65-F5344CB8AC3E}">
        <p14:creationId xmlns:p14="http://schemas.microsoft.com/office/powerpoint/2010/main" val="7812084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6794344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5E9FE4A-0C21-4AC7-A29F-491DBFD0D03B}" type="slidenum">
              <a:rPr lang="en-US" smtClean="0">
                <a:solidFill>
                  <a:prstClr val="black"/>
                </a:solidFill>
              </a:rPr>
              <a:pPr/>
              <a:t>166</a:t>
            </a:fld>
            <a:endParaRPr lang="en-US">
              <a:solidFill>
                <a:prstClr val="black"/>
              </a:solidFill>
            </a:endParaRPr>
          </a:p>
        </p:txBody>
      </p:sp>
    </p:spTree>
    <p:extLst>
      <p:ext uri="{BB962C8B-B14F-4D97-AF65-F5344CB8AC3E}">
        <p14:creationId xmlns:p14="http://schemas.microsoft.com/office/powerpoint/2010/main" val="16096307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170</a:t>
            </a:fld>
            <a:endParaRPr lang="en-US">
              <a:solidFill>
                <a:prstClr val="black"/>
              </a:solidFill>
            </a:endParaRPr>
          </a:p>
        </p:txBody>
      </p:sp>
    </p:spTree>
    <p:extLst>
      <p:ext uri="{BB962C8B-B14F-4D97-AF65-F5344CB8AC3E}">
        <p14:creationId xmlns:p14="http://schemas.microsoft.com/office/powerpoint/2010/main" val="12853672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171</a:t>
            </a:fld>
            <a:endParaRPr lang="en-US">
              <a:solidFill>
                <a:prstClr val="black"/>
              </a:solidFill>
            </a:endParaRPr>
          </a:p>
        </p:txBody>
      </p:sp>
    </p:spTree>
    <p:extLst>
      <p:ext uri="{BB962C8B-B14F-4D97-AF65-F5344CB8AC3E}">
        <p14:creationId xmlns:p14="http://schemas.microsoft.com/office/powerpoint/2010/main" val="10533687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172</a:t>
            </a:fld>
            <a:endParaRPr lang="en-US">
              <a:solidFill>
                <a:prstClr val="black"/>
              </a:solidFill>
            </a:endParaRPr>
          </a:p>
        </p:txBody>
      </p:sp>
    </p:spTree>
    <p:extLst>
      <p:ext uri="{BB962C8B-B14F-4D97-AF65-F5344CB8AC3E}">
        <p14:creationId xmlns:p14="http://schemas.microsoft.com/office/powerpoint/2010/main" val="20357730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173</a:t>
            </a:fld>
            <a:endParaRPr lang="en-US">
              <a:solidFill>
                <a:prstClr val="black"/>
              </a:solidFill>
            </a:endParaRPr>
          </a:p>
        </p:txBody>
      </p:sp>
    </p:spTree>
    <p:extLst>
      <p:ext uri="{BB962C8B-B14F-4D97-AF65-F5344CB8AC3E}">
        <p14:creationId xmlns:p14="http://schemas.microsoft.com/office/powerpoint/2010/main" val="68061991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174</a:t>
            </a:fld>
            <a:endParaRPr lang="en-US">
              <a:solidFill>
                <a:prstClr val="black"/>
              </a:solidFill>
            </a:endParaRPr>
          </a:p>
        </p:txBody>
      </p:sp>
    </p:spTree>
    <p:extLst>
      <p:ext uri="{BB962C8B-B14F-4D97-AF65-F5344CB8AC3E}">
        <p14:creationId xmlns:p14="http://schemas.microsoft.com/office/powerpoint/2010/main" val="113301425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175</a:t>
            </a:fld>
            <a:endParaRPr lang="en-US">
              <a:solidFill>
                <a:prstClr val="black"/>
              </a:solidFill>
            </a:endParaRPr>
          </a:p>
        </p:txBody>
      </p:sp>
    </p:spTree>
    <p:extLst>
      <p:ext uri="{BB962C8B-B14F-4D97-AF65-F5344CB8AC3E}">
        <p14:creationId xmlns:p14="http://schemas.microsoft.com/office/powerpoint/2010/main" val="109784986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176</a:t>
            </a:fld>
            <a:endParaRPr lang="en-US">
              <a:solidFill>
                <a:prstClr val="black"/>
              </a:solidFill>
            </a:endParaRPr>
          </a:p>
        </p:txBody>
      </p:sp>
    </p:spTree>
    <p:extLst>
      <p:ext uri="{BB962C8B-B14F-4D97-AF65-F5344CB8AC3E}">
        <p14:creationId xmlns:p14="http://schemas.microsoft.com/office/powerpoint/2010/main" val="14866988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177</a:t>
            </a:fld>
            <a:endParaRPr lang="en-US">
              <a:solidFill>
                <a:prstClr val="black"/>
              </a:solidFill>
            </a:endParaRPr>
          </a:p>
        </p:txBody>
      </p:sp>
    </p:spTree>
    <p:extLst>
      <p:ext uri="{BB962C8B-B14F-4D97-AF65-F5344CB8AC3E}">
        <p14:creationId xmlns:p14="http://schemas.microsoft.com/office/powerpoint/2010/main" val="106749420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178</a:t>
            </a:fld>
            <a:endParaRPr lang="en-US">
              <a:solidFill>
                <a:prstClr val="black"/>
              </a:solidFill>
            </a:endParaRPr>
          </a:p>
        </p:txBody>
      </p:sp>
    </p:spTree>
    <p:extLst>
      <p:ext uri="{BB962C8B-B14F-4D97-AF65-F5344CB8AC3E}">
        <p14:creationId xmlns:p14="http://schemas.microsoft.com/office/powerpoint/2010/main" val="15309098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11392302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179</a:t>
            </a:fld>
            <a:endParaRPr lang="en-US">
              <a:solidFill>
                <a:prstClr val="black"/>
              </a:solidFill>
            </a:endParaRPr>
          </a:p>
        </p:txBody>
      </p:sp>
    </p:spTree>
    <p:extLst>
      <p:ext uri="{BB962C8B-B14F-4D97-AF65-F5344CB8AC3E}">
        <p14:creationId xmlns:p14="http://schemas.microsoft.com/office/powerpoint/2010/main" val="8792179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250882"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35</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3600869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20624915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37</a:t>
            </a:fld>
            <a:endParaRPr lang="en-US">
              <a:solidFill>
                <a:prstClr val="black"/>
              </a:solidFill>
            </a:endParaRPr>
          </a:p>
        </p:txBody>
      </p:sp>
    </p:spTree>
    <p:extLst>
      <p:ext uri="{BB962C8B-B14F-4D97-AF65-F5344CB8AC3E}">
        <p14:creationId xmlns:p14="http://schemas.microsoft.com/office/powerpoint/2010/main" val="2779359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38</a:t>
            </a:fld>
            <a:endParaRPr lang="en-US">
              <a:solidFill>
                <a:prstClr val="black"/>
              </a:solidFill>
            </a:endParaRPr>
          </a:p>
        </p:txBody>
      </p:sp>
    </p:spTree>
    <p:extLst>
      <p:ext uri="{BB962C8B-B14F-4D97-AF65-F5344CB8AC3E}">
        <p14:creationId xmlns:p14="http://schemas.microsoft.com/office/powerpoint/2010/main" val="49413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4811911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 Id="rId2" Type="http://schemas.openxmlformats.org/officeDocument/2006/relationships/image" Target="../media/image1.png"/></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5.xml"/><Relationship Id="rId2" Type="http://schemas.openxmlformats.org/officeDocument/2006/relationships/image" Target="../media/image1.png"/></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7.xml"/><Relationship Id="rId2" Type="http://schemas.openxmlformats.org/officeDocument/2006/relationships/image" Target="../media/image1.png"/></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9.xml"/><Relationship Id="rId2" Type="http://schemas.openxmlformats.org/officeDocument/2006/relationships/image" Target="../media/image1.png"/></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3.xml"/><Relationship Id="rId2" Type="http://schemas.openxmlformats.org/officeDocument/2006/relationships/image" Target="../media/image1.png"/></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id="1" dur="indefinite" restart="never" nodeType="tmRoot"/>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id="1" dur="indefinite" restart="never" nodeType="tmRoot"/>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1/17/18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timing>
    <p:tnLst>
      <p:par>
        <p:cTn id="1" dur="indefinite" restart="never" nodeType="tmRoot"/>
      </p:par>
    </p:tnLst>
  </p:timing>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p:timing>
    <p:tnLst>
      <p:par>
        <p:cT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p:timing>
    <p:tnLst>
      <p:par>
        <p:cT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p:timing>
    <p:tnLst>
      <p:par>
        <p:cT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p:timing>
    <p:tnLst>
      <p:par>
        <p:cT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p:timing>
    <p:tnLst>
      <p:par>
        <p:cT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p:timing>
    <p:tnLst>
      <p:par>
        <p:cTn id="1" dur="indefinite" restart="never" nodeType="tmRoot"/>
      </p:par>
    </p:tnLst>
  </p:timing>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id="1" dur="indefinite" restart="never" nodeType="tmRoot"/>
      </p:par>
    </p:tnLst>
  </p:timing>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id="1" dur="indefinite" restart="never" nodeType="tmRoot"/>
      </p:par>
    </p:tnLst>
  </p:timing>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id="1" dur="indefinite" restart="never" nodeType="tmRoot"/>
      </p:par>
    </p:tnLst>
  </p:timing>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id="1" dur="indefinite" restart="never" nodeType="tmRoot"/>
      </p:par>
    </p:tnLst>
  </p:timing>
</p:sldLayout>
</file>

<file path=ppt/slideLayouts/slideLayout1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id="1" dur="indefinite" restart="never" nodeType="tmRoot"/>
      </p:par>
    </p:tnLst>
  </p:timing>
</p:sldLayout>
</file>

<file path=ppt/slideLayouts/slideLayout111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1/17/18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id="1" dur="indefinite" restart="never" nodeType="tmRoot"/>
      </p:par>
    </p:tnLst>
  </p:timing>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p:timing>
    <p:tnLst>
      <p:par>
        <p:cTn id="1" dur="indefinite" restart="never" nodeType="tmRoot"/>
      </p:par>
    </p:tnLst>
  </p:timing>
</p:sldLayout>
</file>

<file path=ppt/slideLayouts/slideLayout1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p:timing>
    <p:tnLst>
      <p:par>
        <p:cT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p:sldLayout>
</file>

<file path=ppt/slideLayouts/slideLayout1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p:timing>
    <p:tnLst>
      <p:par>
        <p:cTn id="1" dur="indefinite" restart="never" nodeType="tmRoot"/>
      </p:par>
    </p:tnLst>
  </p:timing>
</p:sldLayout>
</file>

<file path=ppt/slideLayouts/slideLayout1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p:timing>
    <p:tnLst>
      <p:par>
        <p:cT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p:sldLayout>
</file>

<file path=ppt/slideLayouts/slideLayout1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p:sldLayout>
</file>

<file path=ppt/slideLayouts/slideLayout1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p:timing>
    <p:tnLst>
      <p:par>
        <p:cTn id="1" dur="indefinite" restart="never" nodeType="tmRoot"/>
      </p:par>
    </p:tnLst>
  </p:timing>
</p:sldLayout>
</file>

<file path=ppt/slideLayouts/slideLayout1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p:sldLayout>
</file>

<file path=ppt/slideLayouts/slideLayout1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p:sldLayout>
</file>

<file path=ppt/slideLayouts/slideLayout1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p:timing>
    <p:tnLst>
      <p:par>
        <p:cT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p:timing>
    <p:tnLst>
      <p:par>
        <p:cT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p:timing>
    <p:tnLst>
      <p:par>
        <p:cTn id="1" dur="indefinite" restart="never" nodeType="tmRoot"/>
      </p:par>
    </p:tnLst>
  </p:timing>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p:timing>
    <p:tnLst>
      <p:par>
        <p:cT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p:timing>
    <p:tnLst>
      <p:par>
        <p:cTn id="1" dur="indefinite" restart="never" nodeType="tmRoot"/>
      </p:par>
    </p:tnLst>
  </p:timing>
</p:sldLayout>
</file>

<file path=ppt/slideLayouts/slideLayout1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p:timing>
    <p:tnLst>
      <p:par>
        <p:cT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p:timing>
    <p:tnLst>
      <p:par>
        <p:cTn id="1" dur="indefinite" restart="never" nodeType="tmRoot"/>
      </p:par>
    </p:tnLst>
  </p:timing>
</p:sldLayout>
</file>

<file path=ppt/slideLayouts/slideLayout1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p:timing>
    <p:tnLst>
      <p:par>
        <p:cTn id="1" dur="indefinite" restart="never" nodeType="tmRoot"/>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p:sldLayout>
</file>

<file path=ppt/slideLayouts/slideLayout1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p:timing>
    <p:tnLst>
      <p:par>
        <p:cTn id="1" dur="indefinite" restart="never" nodeType="tmRoot"/>
      </p:par>
    </p:tnLst>
  </p:timing>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p:sldLayout>
</file>

<file path=ppt/slideLayouts/slideLayout1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p:sldLayout>
</file>

<file path=ppt/slideLayouts/slideLayout1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p:sldLayout>
</file>

<file path=ppt/slideLayouts/slideLayout1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p:sldLayout>
</file>

<file path=ppt/slideLayouts/slideLayout1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p:sldLayout>
</file>

<file path=ppt/slideLayouts/slideLayout1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p:timing>
    <p:tnLst>
      <p:par>
        <p:cT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p:sldLayout>
</file>

<file path=ppt/slideLayouts/slideLayout1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p:sldLayout>
</file>

<file path=ppt/slideLayouts/slideLayout1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p:sldLayout>
</file>

<file path=ppt/slideLayouts/slideLayout1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p:sldLayout>
</file>

<file path=ppt/slideLayouts/slideLayout1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p:sldLayout>
</file>

<file path=ppt/slideLayouts/slideLayout1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p:sldLayout>
</file>

<file path=ppt/slideLayouts/slideLayout1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p:sldLayout>
</file>

<file path=ppt/slideLayouts/slideLayout1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p:timing>
    <p:tnLst>
      <p:par>
        <p:cTn id="1" dur="indefinite" restart="never" nodeType="tmRoot"/>
      </p:par>
    </p:tnLst>
  </p:timing>
</p:sldLayout>
</file>

<file path=ppt/slideLayouts/slideLayout1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p:timing>
    <p:tnLst>
      <p:par>
        <p:cTn id="1" dur="indefinite" restart="never" nodeType="tmRoot"/>
      </p:par>
    </p:tnLst>
  </p:timing>
</p:sldLayout>
</file>

<file path=ppt/slideLayouts/slideLayout1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p:sldLayout>
</file>

<file path=ppt/slideLayouts/slideLayout1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p:timing>
    <p:tnLst>
      <p:par>
        <p:cTn id="1" dur="indefinite" restart="never" nodeType="tmRoot"/>
      </p:par>
    </p:tnLst>
  </p:timing>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p:timing>
    <p:tnLst>
      <p:par>
        <p:cTn id="1" dur="indefinite" restart="never" nodeType="tmRoot"/>
      </p:par>
    </p:tnLst>
  </p:timing>
</p:sldLayout>
</file>

<file path=ppt/slideLayouts/slideLayout1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p:sldLayout>
</file>

<file path=ppt/slideLayouts/slideLayout1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p:timing>
    <p:tnLst>
      <p:par>
        <p:cTn id="1" dur="indefinite" restart="never" nodeType="tmRoot"/>
      </p:par>
    </p:tnLst>
  </p:timing>
</p:sldLayout>
</file>

<file path=ppt/slideLayouts/slideLayout1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p:timing>
    <p:tnLst>
      <p:par>
        <p:cTn id="1" dur="indefinite" restart="never" nodeType="tmRoot"/>
      </p:par>
    </p:tnLst>
  </p:timing>
</p:sldLayout>
</file>

<file path=ppt/slideLayouts/slideLayout1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p:sldLayout>
</file>

<file path=ppt/slideLayouts/slideLayout1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p:sldLayout>
</file>

<file path=ppt/slideLayouts/slideLayout1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p:sldLayout>
</file>

<file path=ppt/slideLayouts/slideLayout1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p:sldLayout>
</file>

<file path=ppt/slideLayouts/slideLayout1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p:sldLayout>
</file>

<file path=ppt/slideLayouts/slideLayout1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p:sldLayout>
</file>

<file path=ppt/slideLayouts/slideLayout1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p:sldLayout>
</file>

<file path=ppt/slideLayouts/slideLayout1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p:timing>
    <p:tnLst>
      <p:par>
        <p:cTn id="1" dur="indefinite" restart="never" nodeType="tmRoot"/>
      </p:par>
    </p:tnLst>
  </p:timing>
</p:sldLayout>
</file>

<file path=ppt/slideLayouts/slideLayout1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p:timing>
    <p:tnLst>
      <p:par>
        <p:cTn id="1" dur="indefinite" restart="never" nodeType="tmRoot"/>
      </p:par>
    </p:tnLst>
  </p:timing>
</p:sldLayout>
</file>

<file path=ppt/slideLayouts/slideLayout1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p:sldLayout>
</file>

<file path=ppt/slideLayouts/slideLayout1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p:sldLayout>
</file>

<file path=ppt/slideLayouts/slideLayout1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p:sldLayout>
</file>

<file path=ppt/slideLayouts/slideLayout1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p:sldLayout>
</file>

<file path=ppt/slideLayouts/slideLayout1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p:timing>
    <p:tnLst>
      <p:par>
        <p:cTn id="1" dur="indefinite" restart="never" nodeType="tmRoot"/>
      </p:par>
    </p:tnLst>
  </p:timing>
</p:sldLayout>
</file>

<file path=ppt/slideLayouts/slideLayout1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p:sldLayout>
</file>

<file path=ppt/slideLayouts/slideLayout1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p:timing>
    <p:tnLst>
      <p:par>
        <p:cTn id="1" dur="indefinite" restart="never" nodeType="tmRoot"/>
      </p:par>
    </p:tnLst>
  </p:timing>
</p:sldLayout>
</file>

<file path=ppt/slideLayouts/slideLayout1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p:timing>
    <p:tnLst>
      <p:par>
        <p:cTn id="1" dur="indefinite" restart="never" nodeType="tmRoot"/>
      </p:par>
    </p:tnLst>
  </p:timing>
</p:sldLayout>
</file>

<file path=ppt/slideLayouts/slideLayout1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p:timing>
    <p:tnLst>
      <p:par>
        <p:cT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p:timing>
    <p:tnLst>
      <p:par>
        <p:cTn id="1" dur="indefinite" restart="never" nodeType="tmRoot"/>
      </p:par>
    </p:tnLst>
  </p:timing>
</p:sldLayout>
</file>

<file path=ppt/slideLayouts/slideLayout1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p:timing>
    <p:tnLst>
      <p:par>
        <p:cTn id="1" dur="indefinite" restart="never" nodeType="tmRoot"/>
      </p:par>
    </p:tnLst>
  </p:timing>
</p:sldLayout>
</file>

<file path=ppt/slideLayouts/slideLayout1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p:sldLayout>
</file>

<file path=ppt/slideLayouts/slideLayout1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p:sldLayout>
</file>

<file path=ppt/slideLayouts/slideLayout1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p:timing>
    <p:tnLst>
      <p:par>
        <p:cTn id="1" dur="indefinite" restart="never" nodeType="tmRoot"/>
      </p:par>
    </p:tnLst>
  </p:timing>
</p:sldLayout>
</file>

<file path=ppt/slideLayouts/slideLayout1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p:timing>
    <p:tnLst>
      <p:par>
        <p:cTn id="1" dur="indefinite" restart="never" nodeType="tmRoot"/>
      </p:par>
    </p:tnLst>
  </p:timing>
</p:sldLayout>
</file>

<file path=ppt/slideLayouts/slideLayout12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p:sldLayout>
</file>

<file path=ppt/slideLayouts/slideLayout1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p:sldLayout>
</file>

<file path=ppt/slideLayouts/slideLayout1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p:sldLayout>
</file>

<file path=ppt/slideLayouts/slideLayout1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p:sldLayout>
</file>

<file path=ppt/slideLayouts/slideLayout12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p:sldLayout>
</file>

<file path=ppt/slideLayouts/slideLayout12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p:sldLayout>
</file>

<file path=ppt/slideLayouts/slideLayout12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p:timing>
    <p:tnLst>
      <p:par>
        <p:cTn id="1" dur="indefinite" restart="never" nodeType="tmRoot"/>
      </p:par>
    </p:tnLst>
  </p:timing>
</p:sldLayout>
</file>

<file path=ppt/slideLayouts/slideLayout12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p:timing>
    <p:tnLst>
      <p:par>
        <p:cTn id="1" dur="indefinite" restart="never" nodeType="tmRoot"/>
      </p:par>
    </p:tnLst>
  </p:timing>
</p:sldLayout>
</file>

<file path=ppt/slideLayouts/slideLayout12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p:sldLayout>
</file>

<file path=ppt/slideLayouts/slideLayout1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p:sldLayout>
</file>

<file path=ppt/slideLayouts/slideLayout1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p:sldLayout>
</file>

<file path=ppt/slideLayouts/slideLayout12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p:sldLayout>
</file>

<file path=ppt/slideLayouts/slideLayout12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p:timing>
    <p:tnLst>
      <p:par>
        <p:cTn id="1" dur="indefinite" restart="never" nodeType="tmRoot"/>
      </p:par>
    </p:tnLst>
  </p:timing>
</p:sldLayout>
</file>

<file path=ppt/slideLayouts/slideLayout1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p:sldLayout>
</file>

<file path=ppt/slideLayouts/slideLayout13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p:sldLayout>
</file>

<file path=ppt/slideLayouts/slideLayout13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p:sldLayout>
</file>

<file path=ppt/slideLayouts/slideLayout13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p:sldLayout>
</file>

<file path=ppt/slideLayouts/slideLayout13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p:sldLayout>
</file>

<file path=ppt/slideLayouts/slideLayout13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p:sldLayout>
</file>

<file path=ppt/slideLayouts/slideLayout13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p:sldLayout>
</file>

<file path=ppt/slideLayouts/slideLayout13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p:timing>
    <p:tnLst>
      <p:par>
        <p:cTn id="1" dur="indefinite" restart="never" nodeType="tmRoot"/>
      </p:par>
    </p:tnLst>
  </p:timing>
</p:sldLayout>
</file>

<file path=ppt/slideLayouts/slideLayout1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p:sldLayout>
</file>

<file path=ppt/slideLayouts/slideLayout1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p:sldLayout>
</file>

<file path=ppt/slideLayouts/slideLayout1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p:sldLayout>
</file>

<file path=ppt/slideLayouts/slideLayout1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p:sldLayout>
</file>

<file path=ppt/slideLayouts/slideLayout1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p:sldLayout>
</file>

<file path=ppt/slideLayouts/slideLayout1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p:sldLayout>
</file>

<file path=ppt/slideLayouts/slideLayout1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p:sldLayout>
</file>

<file path=ppt/slideLayouts/slideLayout1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p:timing>
    <p:tnLst>
      <p:par>
        <p:cTn id="1" dur="indefinite" restart="never" nodeType="tmRoot"/>
      </p:par>
    </p:tnLst>
  </p:timing>
</p:sldLayout>
</file>

<file path=ppt/slideLayouts/slideLayout1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p:timing>
    <p:tnLst>
      <p:par>
        <p:cTn id="1" dur="indefinite" restart="never" nodeType="tmRoot"/>
      </p:par>
    </p:tnLst>
  </p:timing>
</p:sldLayout>
</file>

<file path=ppt/slideLayouts/slideLayout1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p:sldLayout>
</file>

<file path=ppt/slideLayouts/slideLayout1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p:timing>
    <p:tnLst>
      <p:par>
        <p:cTn id="1" dur="indefinite" restart="never" nodeType="tmRoot"/>
      </p:par>
    </p:tnLst>
  </p:timing>
</p:sldLayout>
</file>

<file path=ppt/slideLayouts/slideLayout1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p:timing>
    <p:tnLst>
      <p:par>
        <p:cTn id="1" dur="indefinite" restart="never" nodeType="tmRoot"/>
      </p:par>
    </p:tnLst>
  </p:timing>
</p:sldLayout>
</file>

<file path=ppt/slideLayouts/slideLayout1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p:sldLayout>
</file>

<file path=ppt/slideLayouts/slideLayout1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p:sldLayout>
</file>

<file path=ppt/slideLayouts/slideLayout1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p:sldLayout>
</file>

<file path=ppt/slideLayouts/slideLayout1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p:sldLayout>
</file>

<file path=ppt/slideLayouts/slideLayout1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p:sldLayout>
</file>

<file path=ppt/slideLayouts/slideLayout1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p:sldLayout>
</file>

<file path=ppt/slideLayouts/slideLayout1342.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id="1" dur="indefinite" restart="never" nodeType="tmRoot"/>
      </p:par>
    </p:tnLst>
  </p:timing>
</p:sldLayout>
</file>

<file path=ppt/slideLayouts/slideLayout1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id="1" dur="indefinite" restart="never" nodeType="tmRoot"/>
      </p:par>
    </p:tnLst>
  </p:timing>
</p:sldLayout>
</file>

<file path=ppt/slideLayouts/slideLayout135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1/17/18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id="1" dur="indefinite" restart="never" nodeType="tmRoot"/>
      </p:par>
    </p:tnLst>
  </p:timing>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p:timing>
    <p:tnLst>
      <p:par>
        <p:cTn id="1" dur="indefinite" restart="never" nodeType="tmRoot"/>
      </p:par>
    </p:tnLst>
  </p:timing>
</p:sldLayout>
</file>

<file path=ppt/slideLayouts/slideLayout1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p:timing>
    <p:tnLst>
      <p:par>
        <p:cTn id="1" dur="indefinite" restart="never" nodeType="tmRoot"/>
      </p:par>
    </p:tnLst>
  </p:timing>
</p:sldLayout>
</file>

<file path=ppt/slideLayouts/slideLayout1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p:sldLayout>
</file>

<file path=ppt/slideLayouts/slideLayout1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p:timing>
    <p:tnLst>
      <p:par>
        <p:cTn id="1" dur="indefinite" restart="never" nodeType="tmRoot"/>
      </p:par>
    </p:tnLst>
  </p:timing>
</p:sldLayout>
</file>

<file path=ppt/slideLayouts/slideLayout1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p:timing>
    <p:tnLst>
      <p:par>
        <p:cTn id="1" dur="indefinite" restart="never" nodeType="tmRoot"/>
      </p:par>
    </p:tnLst>
  </p:timing>
</p:sldLayout>
</file>

<file path=ppt/slideLayouts/slideLayout1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p:timing>
    <p:tnLst>
      <p:par>
        <p:cT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p:timing>
    <p:tnLst>
      <p:par>
        <p:cT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p:timing>
    <p:tnLst>
      <p:par>
        <p:cTn id="1" dur="indefinite" restart="never" nodeType="tmRoot"/>
      </p:par>
    </p:tnLst>
  </p:timing>
</p:sldLayout>
</file>

<file path=ppt/slideLayouts/slideLayout1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p:timing>
    <p:tnLst>
      <p:par>
        <p:cTn id="1" dur="indefinite" restart="never" nodeType="tmRoot"/>
      </p:par>
    </p:tnLst>
  </p:timing>
</p:sldLayout>
</file>

<file path=ppt/slideLayouts/slideLayout1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p:sldLayout>
</file>

<file path=ppt/slideLayouts/slideLayout1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p:sldLayout>
</file>

<file path=ppt/slideLayouts/slideLayout1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p:sldLayout>
</file>

<file path=ppt/slideLayouts/slideLayout1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p:sldLayout>
</file>

<file path=ppt/slideLayouts/slideLayout1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p:sldLayout>
</file>

<file path=ppt/slideLayouts/slideLayout1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p:sldLayout>
</file>

<file path=ppt/slideLayouts/slideLayout1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p:sldLayout>
</file>

<file path=ppt/slideLayouts/slideLayout1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p:timing>
    <p:tnLst>
      <p:par>
        <p:cTn id="1" dur="indefinite" restart="never" nodeType="tmRoot"/>
      </p:par>
    </p:tnLst>
  </p:timing>
</p:sldLayout>
</file>

<file path=ppt/slideLayouts/slideLayout1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p:timing>
    <p:tnLst>
      <p:par>
        <p:cT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p:sldLayout>
</file>

<file path=ppt/slideLayouts/slideLayout1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p:sldLayout>
</file>

<file path=ppt/slideLayouts/slideLayout1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p:sldLayout>
</file>

<file path=ppt/slideLayouts/slideLayout1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p:sldLayout>
</file>

<file path=ppt/slideLayouts/slideLayout1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p:sldLayout>
</file>

<file path=ppt/slideLayouts/slideLayout1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p:timing>
    <p:tnLst>
      <p:par>
        <p:cTn id="1" dur="indefinite" restart="never" nodeType="tmRoot"/>
      </p:par>
    </p:tnLst>
  </p:timing>
</p:sldLayout>
</file>

<file path=ppt/slideLayouts/slideLayout1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p:sldLayout>
</file>

<file path=ppt/slideLayouts/slideLayout1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p:sldLayout>
</file>

<file path=ppt/slideLayouts/slideLayout1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p:sldLayout>
</file>

<file path=ppt/slideLayouts/slideLayout1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p:sldLayout>
</file>

<file path=ppt/slideLayouts/slideLayout1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p:sldLayout>
</file>

<file path=ppt/slideLayouts/slideLayout1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p:sldLayout>
</file>

<file path=ppt/slideLayouts/slideLayout1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p:sldLayout>
</file>

<file path=ppt/slideLayouts/slideLayout1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p:sldLayout>
</file>

<file path=ppt/slideLayouts/slideLayout1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p:sldLayout>
</file>

<file path=ppt/slideLayouts/slideLayout1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p:timing>
    <p:tnLst>
      <p:par>
        <p:cTn id="1" dur="indefinite" restart="never" nodeType="tmRoot"/>
      </p:par>
    </p:tnLst>
  </p:timing>
</p:sldLayout>
</file>

<file path=ppt/slideLayouts/slideLayout1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p:sldLayout>
</file>

<file path=ppt/slideLayouts/slideLayout1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p:sldLayout>
</file>

<file path=ppt/slideLayouts/slideLayout1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p:sldLayout>
</file>

<file path=ppt/slideLayouts/slideLayout1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p:sldLayout>
</file>

<file path=ppt/slideLayouts/slideLayout1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p:sldLayout>
</file>

<file path=ppt/slideLayouts/slideLayout1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p:sldLayout>
</file>

<file path=ppt/slideLayouts/slideLayout1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p:sldLayout>
</file>

<file path=ppt/slideLayouts/slideLayout1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p:timing>
    <p:tnLst>
      <p:par>
        <p:cTn id="1" dur="indefinite" restart="never" nodeType="tmRoot"/>
      </p:par>
    </p:tnLst>
  </p:timing>
</p:sldLayout>
</file>

<file path=ppt/slideLayouts/slideLayout1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p:timing>
    <p:tnLst>
      <p:par>
        <p:cTn id="1" dur="indefinite" restart="never" nodeType="tmRoot"/>
      </p:par>
    </p:tnLst>
  </p:timing>
</p:sldLayout>
</file>

<file path=ppt/slideLayouts/slideLayout1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p:sldLayout>
</file>

<file path=ppt/slideLayouts/slideLayout1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p:sldLayout>
</file>

<file path=ppt/slideLayouts/slideLayout1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p:sldLayout>
</file>

<file path=ppt/slideLayouts/slideLayout1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p:sldLayout>
</file>

<file path=ppt/slideLayouts/slideLayout1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p:sldLayout>
</file>

<file path=ppt/slideLayouts/slideLayout1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p:sldLayout>
</file>

<file path=ppt/slideLayouts/slideLayout1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p:sldLayout>
</file>

<file path=ppt/slideLayouts/slideLayout1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p:sldLayout>
</file>

<file path=ppt/slideLayouts/slideLayout1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p:timing>
    <p:tnLst>
      <p:par>
        <p:cTn id="1" dur="indefinite" restart="never" nodeType="tmRoot"/>
      </p:par>
    </p:tnLst>
  </p:timing>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p:timing>
    <p:tnLst>
      <p:par>
        <p:cTn id="1" dur="indefinite" restart="never" nodeType="tmRoot"/>
      </p:par>
    </p:tnLst>
  </p:timing>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p:sldLayout>
</file>

<file path=ppt/slideLayouts/slideLayout1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p:timing>
    <p:tnLst>
      <p:par>
        <p:cTn id="1" dur="indefinite" restart="never" nodeType="tmRoot"/>
      </p:par>
    </p:tnLst>
  </p:timing>
</p:sldLayout>
</file>

<file path=ppt/slideLayouts/slideLayout1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p:timing>
    <p:tnLst>
      <p:par>
        <p:cTn id="1" dur="indefinite" restart="never" nodeType="tmRoot"/>
      </p:par>
    </p:tnLst>
  </p:timing>
</p:sldLayout>
</file>

<file path=ppt/slideLayouts/slideLayout1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p:sldLayout>
</file>

<file path=ppt/slideLayouts/slideLayout1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p:sldLayout>
</file>

<file path=ppt/slideLayouts/slideLayout1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p:sldLayout>
</file>

<file path=ppt/slideLayouts/slideLayout1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p:sldLayout>
</file>

<file path=ppt/slideLayouts/slideLayout1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p:sldLayout>
</file>

<file path=ppt/slideLayouts/slideLayout1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p:sldLayout>
</file>

<file path=ppt/slideLayouts/slideLayout1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p:sldLayout>
</file>

<file path=ppt/slideLayouts/slideLayout1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p:sldLayout>
</file>

<file path=ppt/slideLayouts/slideLayout1453.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id="1" dur="indefinite" restart="never" nodeType="tmRoot"/>
      </p:par>
    </p:tnLst>
  </p:timing>
</p:sldLayout>
</file>

<file path=ppt/slideLayouts/slideLayout1454.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id="1" dur="indefinite" restart="never" nodeType="tmRoot"/>
      </p:par>
    </p:tnLst>
  </p:timing>
</p:sldLayout>
</file>

<file path=ppt/slideLayouts/slideLayout1455.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id="1" dur="indefinite" restart="never" nodeType="tmRoot"/>
      </p:par>
    </p:tnLst>
  </p:timing>
</p:sldLayout>
</file>

<file path=ppt/slideLayouts/slideLayout1459.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id="1" dur="indefinite" restart="never" nodeType="tmRoot"/>
      </p:par>
    </p:tnLst>
  </p:timing>
</p:sldLayout>
</file>

<file path=ppt/slideLayouts/slideLayout1461.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id="1" dur="indefinite" restart="never" nodeType="tmRoot"/>
      </p:par>
    </p:tnLst>
  </p:timing>
</p:sldLayout>
</file>

<file path=ppt/slideLayouts/slideLayout1462.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id="1" dur="indefinite" restart="never" nodeType="tmRoot"/>
      </p:par>
    </p:tnLst>
  </p:timing>
</p:sldLayout>
</file>

<file path=ppt/slideLayouts/slideLayout1463.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id="1" dur="indefinite" restart="never" nodeType="tmRoot"/>
      </p:par>
    </p:tnLst>
  </p:timing>
</p:sldLayout>
</file>

<file path=ppt/slideLayouts/slideLayout1464.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id="1" dur="indefinite" restart="never" nodeType="tmRoot"/>
      </p:par>
    </p:tnLst>
  </p:timing>
</p:sldLayout>
</file>

<file path=ppt/slideLayouts/slideLayout1465.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id="1" dur="indefinite" restart="never" nodeType="tmRoot"/>
      </p:par>
    </p:tnLst>
  </p:timing>
</p:sldLayout>
</file>

<file path=ppt/slideLayouts/slideLayout1466.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id="1" dur="indefinite" restart="never" nodeType="tmRoot"/>
      </p:par>
    </p:tnLst>
  </p:timing>
</p:sldLayout>
</file>

<file path=ppt/slideLayouts/slideLayout1467.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p:timing>
    <p:tnLst>
      <p:par>
        <p:cTn id="1" dur="indefinite" restart="never" nodeType="tmRoot"/>
      </p:par>
    </p:tnLst>
  </p:timing>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id="1" dur="indefinite" restart="never" nodeType="tmRoot"/>
      </p:par>
    </p:tnLst>
  </p:timing>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id="1" dur="indefinite" restart="never" nodeType="tmRoot"/>
      </p:par>
    </p:tnLst>
  </p:timing>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id="1" dur="indefinite" restart="never" nodeType="tmRoot"/>
      </p:par>
    </p:tnLst>
  </p:timing>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2018. 1. 17.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id="1" dur="indefinite" restart="never" nodeType="tmRoot"/>
      </p:par>
    </p:tnLst>
  </p:timing>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p:timing>
    <p:tnLst>
      <p:par>
        <p:cTn id="1" dur="indefinite" restart="never" nodeType="tmRoot"/>
      </p:par>
    </p:tnLst>
  </p:timing>
</p:sldLayout>
</file>

<file path=ppt/slideLayouts/slideLayout1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p:timing>
    <p:tnLst>
      <p:par>
        <p:cTn id="1" dur="indefinite" restart="never" nodeType="tmRoot"/>
      </p:par>
    </p:tnLst>
  </p:timing>
</p:sldLayout>
</file>

<file path=ppt/slideLayouts/slideLayout1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p:sldLayout>
</file>

<file path=ppt/slideLayouts/slideLayout1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p:sldLayout>
</file>

<file path=ppt/slideLayouts/slideLayout1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p:sldLayout>
</file>

<file path=ppt/slideLayouts/slideLayout1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p:timing>
    <p:tnLst>
      <p:par>
        <p:cT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p:sldLayout>
</file>

<file path=ppt/slideLayouts/slideLayout1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p:sldLayout>
</file>

<file path=ppt/slideLayouts/slideLayout1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p:sldLayout>
</file>

<file path=ppt/slideLayouts/slideLayout1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p:sldLayout>
</file>

<file path=ppt/slideLayouts/slideLayout1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p:timing>
    <p:tnLst>
      <p:par>
        <p:cTn id="1" dur="indefinite" restart="never" nodeType="tmRoot"/>
      </p:par>
    </p:tnLst>
  </p:timing>
</p:sldLayout>
</file>

<file path=ppt/slideLayouts/slideLayout1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p:timing>
    <p:tnLst>
      <p:par>
        <p:cTn id="1" dur="indefinite" restart="never" nodeType="tmRoot"/>
      </p:par>
    </p:tnLst>
  </p:timing>
</p:sldLayout>
</file>

<file path=ppt/slideLayouts/slideLayout1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p:sldLayout>
</file>

<file path=ppt/slideLayouts/slideLayout1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p:sldLayout>
</file>

<file path=ppt/slideLayouts/slideLayout1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p:sldLayout>
</file>

<file path=ppt/slideLayouts/slideLayout1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p:sldLayout>
</file>

<file path=ppt/slideLayouts/slideLayout1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p:sldLayout>
</file>

<file path=ppt/slideLayouts/slideLayout1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p:sldLayout>
</file>

<file path=ppt/slideLayouts/slideLayout1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p:sldLayout>
</file>

<file path=ppt/slideLayouts/slideLayout1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p:sldLayout>
</file>

<file path=ppt/slideLayouts/slideLayout1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p:timing>
    <p:tnLst>
      <p:par>
        <p:cTn id="1" dur="indefinite" restart="never" nodeType="tmRoot"/>
      </p:par>
    </p:tnLst>
  </p:timing>
</p:sldLayout>
</file>

<file path=ppt/slideLayouts/slideLayout1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p:timing>
    <p:tnLst>
      <p:par>
        <p:cTn id="1" dur="indefinite" restart="never" nodeType="tmRoot"/>
      </p:par>
    </p:tnLst>
  </p:timing>
</p:sldLayout>
</file>

<file path=ppt/slideLayouts/slideLayout1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p:sldLayout>
</file>

<file path=ppt/slideLayouts/slideLayout1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p:sldLayout>
</file>

<file path=ppt/slideLayouts/slideLayout1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p:sldLayout>
</file>

<file path=ppt/slideLayouts/slideLayout1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p:sldLayout>
</file>

<file path=ppt/slideLayouts/slideLayout1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p:sldLayout>
</file>

<file path=ppt/slideLayouts/slideLayout1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p:sldLayout>
</file>

<file path=ppt/slideLayouts/slideLayout1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p:sldLayout>
</file>

<file path=ppt/slideLayouts/slideLayout1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p:timing>
    <p:tnLst>
      <p:par>
        <p:cTn id="1" dur="indefinite" restart="never" nodeType="tmRoot"/>
      </p:par>
    </p:tnLst>
  </p:timing>
</p:sldLayout>
</file>

<file path=ppt/slideLayouts/slideLayout1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p:timing>
    <p:tnLst>
      <p:par>
        <p:cTn id="1" dur="indefinite" restart="never" nodeType="tmRoot"/>
      </p:par>
    </p:tnLst>
  </p:timing>
</p:sldLayout>
</file>

<file path=ppt/slideLayouts/slideLayout1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p:sldLayout>
</file>

<file path=ppt/slideLayouts/slideLayout1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p:sldLayout>
</file>

<file path=ppt/slideLayouts/slideLayout1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p:sldLayout>
</file>

<file path=ppt/slideLayouts/slideLayout1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p:sldLayout>
</file>

<file path=ppt/slideLayouts/slideLayout1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p:sldLayout>
</file>

<file path=ppt/slideLayouts/slideLayout1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p:sldLayout>
</file>

<file path=ppt/slideLayouts/slideLayout1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p:sldLayout>
</file>

<file path=ppt/slideLayouts/slideLayout1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timing>
    <p:tnLst>
      <p:par>
        <p:cTn id="1" dur="indefinite" restart="never" nodeType="tmRoot"/>
      </p:par>
    </p:tnLst>
  </p:timing>
</p:sldLayout>
</file>

<file path=ppt/slideLayouts/slideLayout1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1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1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1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1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1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1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1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1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p:timing>
    <p:tnLst>
      <p:par>
        <p:cT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p:sldLayout>
</file>

<file path=ppt/slideLayouts/slideLayout1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p:sldLayout>
</file>

<file path=ppt/slideLayouts/slideLayout1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p:sldLayout>
</file>

<file path=ppt/slideLayouts/slideLayout1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p:sldLayout>
</file>

<file path=ppt/slideLayouts/slideLayout1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p:sldLayout>
</file>

<file path=ppt/slideLayouts/slideLayout1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p:sldLayout>
</file>

<file path=ppt/slideLayouts/slideLayout1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p:sldLayout>
</file>

<file path=ppt/slideLayouts/slideLayout1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p:timing>
    <p:tnLst>
      <p:par>
        <p:cTn id="1" dur="indefinite" restart="never" nodeType="tmRoot"/>
      </p:par>
    </p:tnLst>
  </p:timing>
</p:sldLayout>
</file>

<file path=ppt/slideLayouts/slideLayout1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p:timing>
    <p:tnLst>
      <p:par>
        <p:cTn id="1" dur="indefinite" restart="never" nodeType="tmRoot"/>
      </p:par>
    </p:tnLst>
  </p:timing>
</p:sldLayout>
</file>

<file path=ppt/slideLayouts/slideLayout1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p:sldLayout>
</file>

<file path=ppt/slideLayouts/slideLayout1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p:sldLayout>
</file>

<file path=ppt/slideLayouts/slideLayout1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p:sldLayout>
</file>

<file path=ppt/slideLayouts/slideLayout1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p:sldLayout>
</file>

<file path=ppt/slideLayouts/slideLayout1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p:sldLayout>
</file>

<file path=ppt/slideLayouts/slideLayout1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p:sldLayout>
</file>

<file path=ppt/slideLayouts/slideLayout1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p:sldLayout>
</file>

<file path=ppt/slideLayouts/slideLayout1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p:sldLayout>
</file>

<file path=ppt/slideLayouts/slideLayout1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p:timing>
    <p:tnLst>
      <p:par>
        <p:cTn id="1" dur="indefinite" restart="never" nodeType="tmRoot"/>
      </p:par>
    </p:tnLst>
  </p:timing>
</p:sldLayout>
</file>

<file path=ppt/slideLayouts/slideLayout1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p:timing>
    <p:tnLst>
      <p:par>
        <p:cTn id="1" dur="indefinite" restart="never" nodeType="tmRoot"/>
      </p:par>
    </p:tnLst>
  </p:timing>
</p:sldLayout>
</file>

<file path=ppt/slideLayouts/slideLayout1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p:sldLayout>
</file>

<file path=ppt/slideLayouts/slideLayout1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p:sldLayout>
</file>

<file path=ppt/slideLayouts/slideLayout1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p:sldLayout>
</file>

<file path=ppt/slideLayouts/slideLayout1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p:sldLayout>
</file>

<file path=ppt/slideLayouts/slideLayout1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p:sldLayout>
</file>

<file path=ppt/slideLayouts/slideLayout1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p:sldLayout>
</file>

<file path=ppt/slideLayouts/slideLayout1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p:sldLayout>
</file>

<file path=ppt/slideLayouts/slideLayout1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p:sldLayout>
</file>

<file path=ppt/slideLayouts/slideLayout1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p:timing>
    <p:tnLst>
      <p:par>
        <p:cTn id="1" dur="indefinite" restart="never" nodeType="tmRoot"/>
      </p:par>
    </p:tnLst>
  </p:timing>
</p:sldLayout>
</file>

<file path=ppt/slideLayouts/slideLayout1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p:timing>
    <p:tnLst>
      <p:par>
        <p:cTn id="1" dur="indefinite" restart="never" nodeType="tmRoot"/>
      </p:par>
    </p:tnLst>
  </p:timing>
</p:sldLayout>
</file>

<file path=ppt/slideLayouts/slideLayout1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p:sldLayout>
</file>

<file path=ppt/slideLayouts/slideLayout1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p:sldLayout>
</file>

<file path=ppt/slideLayouts/slideLayout1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p:sldLayout>
</file>

<file path=ppt/slideLayouts/slideLayout1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p:sldLayout>
</file>

<file path=ppt/slideLayouts/slideLayout1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p:sldLayout>
</file>

<file path=ppt/slideLayouts/slideLayout1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p:sldLayout>
</file>

<file path=ppt/slideLayouts/slideLayout1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p:sldLayout>
</file>

<file path=ppt/slideLayouts/slideLayout1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p:sldLayout>
</file>

<file path=ppt/slideLayouts/slideLayout1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p:timing>
    <p:tnLst>
      <p:par>
        <p:cTn id="1" dur="indefinite" restart="never" nodeType="tmRoot"/>
      </p:par>
    </p:tnLst>
  </p:timing>
</p:sldLayout>
</file>

<file path=ppt/slideLayouts/slideLayout1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p:timing>
    <p:tnLst>
      <p:par>
        <p:cTn id="1" dur="indefinite" restart="never" nodeType="tmRoot"/>
      </p:par>
    </p:tnLst>
  </p:timing>
</p:sldLayout>
</file>

<file path=ppt/slideLayouts/slideLayout1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p:sldLayout>
</file>

<file path=ppt/slideLayouts/slideLayout1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p:sldLayout>
</file>

<file path=ppt/slideLayouts/slideLayout1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p:sldLayout>
</file>

<file path=ppt/slideLayouts/slideLayout1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p:sldLayout>
</file>

<file path=ppt/slideLayouts/slideLayout1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1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p:sldLayout>
</file>

<file path=ppt/slideLayouts/slideLayout1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p:sldLayout>
</file>

<file path=ppt/slideLayouts/slideLayout1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p:timing>
    <p:tnLst>
      <p:par>
        <p:cTn id="1" dur="indefinite" restart="never" nodeType="tmRoot"/>
      </p:par>
    </p:tnLst>
  </p:timing>
</p:sldLayout>
</file>

<file path=ppt/slideLayouts/slideLayout1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p:timing>
    <p:tnLst>
      <p:par>
        <p:cTn id="1" dur="indefinite" restart="never" nodeType="tmRoot"/>
      </p:par>
    </p:tnLst>
  </p:timing>
</p:sldLayout>
</file>

<file path=ppt/slideLayouts/slideLayout1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p:sldLayout>
</file>

<file path=ppt/slideLayouts/slideLayout1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p:sldLayout>
</file>

<file path=ppt/slideLayouts/slideLayout1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p:sldLayout>
</file>

<file path=ppt/slideLayouts/slideLayout1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1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p:sldLayout>
</file>

<file path=ppt/slideLayouts/slideLayout1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p:sldLayout>
</file>

<file path=ppt/slideLayouts/slideLayout1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p:sldLayout>
</file>

<file path=ppt/slideLayouts/slideLayout1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1212684"/>
      </p:ext>
    </p:extLst>
  </p:cSld>
  <p:clrMapOvr>
    <a:masterClrMapping/>
  </p:clrMapOvr>
  <p:transition/>
  <p:timing>
    <p:tnLst>
      <p:par>
        <p:cTn id="1" dur="indefinite" restart="never" nodeType="tmRoot"/>
      </p:par>
    </p:tnLst>
  </p:timing>
</p:sldLayout>
</file>

<file path=ppt/slideLayouts/slideLayout1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250184"/>
      </p:ext>
    </p:extLst>
  </p:cSld>
  <p:clrMapOvr>
    <a:masterClrMapping/>
  </p:clrMapOvr>
  <p:transition/>
  <p:timing>
    <p:tnLst>
      <p:par>
        <p:cTn id="1" dur="indefinite" restart="never" nodeType="tmRoot"/>
      </p:par>
    </p:tnLst>
  </p:timing>
</p:sldLayout>
</file>

<file path=ppt/slideLayouts/slideLayout1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0570656"/>
      </p:ext>
    </p:extLst>
  </p:cSld>
  <p:clrMapOvr>
    <a:masterClrMapping/>
  </p:clrMapOvr>
  <p:transition/>
</p:sldLayout>
</file>

<file path=ppt/slideLayouts/slideLayout1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811567"/>
      </p:ext>
    </p:extLst>
  </p:cSld>
  <p:clrMapOvr>
    <a:masterClrMapping/>
  </p:clrMapOvr>
  <p:transition/>
</p:sldLayout>
</file>

<file path=ppt/slideLayouts/slideLayout1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4857762"/>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1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9667924"/>
      </p:ext>
    </p:extLst>
  </p:cSld>
  <p:clrMapOvr>
    <a:masterClrMapping/>
  </p:clrMapOvr>
  <p:transition/>
</p:sldLayout>
</file>

<file path=ppt/slideLayouts/slideLayout1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7530176"/>
      </p:ext>
    </p:extLst>
  </p:cSld>
  <p:clrMapOvr>
    <a:masterClrMapping/>
  </p:clrMapOvr>
  <p:transition/>
</p:sldLayout>
</file>

<file path=ppt/slideLayouts/slideLayout1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244071"/>
      </p:ext>
    </p:extLst>
  </p:cSld>
  <p:clrMapOvr>
    <a:masterClrMapping/>
  </p:clrMapOvr>
  <p:transition/>
</p:sldLayout>
</file>

<file path=ppt/slideLayouts/slideLayout1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737995"/>
      </p:ext>
    </p:extLst>
  </p:cSld>
  <p:clrMapOvr>
    <a:masterClrMapping/>
  </p:clrMapOvr>
  <p:transition/>
</p:sldLayout>
</file>

<file path=ppt/slideLayouts/slideLayout1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8510799"/>
      </p:ext>
    </p:extLst>
  </p:cSld>
  <p:clrMapOvr>
    <a:masterClrMapping/>
  </p:clrMapOvr>
  <p:transition/>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538479"/>
      </p:ext>
    </p:extLst>
  </p:cSld>
  <p:clrMapOvr>
    <a:masterClrMapping/>
  </p:clrMapOvr>
  <p:transition/>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p:timing>
    <p:tnLst>
      <p:par>
        <p:cTn id="1" dur="indefinite" restart="never" nodeType="tmRoot"/>
      </p:par>
    </p:tnLst>
  </p:timing>
</p:sldLayout>
</file>

<file path=ppt/slideLayouts/slideLayout1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p:timing>
    <p:tnLst>
      <p:par>
        <p:cTn id="1" dur="indefinite" restart="never" nodeType="tmRoot"/>
      </p:par>
    </p:tnLst>
  </p:timing>
</p:sldLayout>
</file>

<file path=ppt/slideLayouts/slideLayout1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p:sldLayout>
</file>

<file path=ppt/slideLayouts/slideLayout1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1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p:sldLayout>
</file>

<file path=ppt/slideLayouts/slideLayout1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p:sldLayout>
</file>

<file path=ppt/slideLayouts/slideLayout1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p:sldLayout>
</file>

<file path=ppt/slideLayouts/slideLayout1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p:sldLayout>
</file>

<file path=ppt/slideLayouts/slideLayout1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1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6314477"/>
      </p:ext>
    </p:extLst>
  </p:cSld>
  <p:clrMapOvr>
    <a:masterClrMapping/>
  </p:clrMapOvr>
  <p:transition/>
  <p:timing>
    <p:tnLst>
      <p:par>
        <p:cTn id="1" dur="indefinite" restart="never" nodeType="tmRoot"/>
      </p:par>
    </p:tnLst>
  </p:timing>
</p:sldLayout>
</file>

<file path=ppt/slideLayouts/slideLayout1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285065"/>
      </p:ext>
    </p:extLst>
  </p:cSld>
  <p:clrMapOvr>
    <a:masterClrMapping/>
  </p:clrMapOvr>
  <p:transition/>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1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595888"/>
      </p:ext>
    </p:extLst>
  </p:cSld>
  <p:clrMapOvr>
    <a:masterClrMapping/>
  </p:clrMapOvr>
  <p:transition/>
</p:sldLayout>
</file>

<file path=ppt/slideLayouts/slideLayout1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9075192"/>
      </p:ext>
    </p:extLst>
  </p:cSld>
  <p:clrMapOvr>
    <a:masterClrMapping/>
  </p:clrMapOvr>
  <p:transition/>
</p:sldLayout>
</file>

<file path=ppt/slideLayouts/slideLayout1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3033280"/>
      </p:ext>
    </p:extLst>
  </p:cSld>
  <p:clrMapOvr>
    <a:masterClrMapping/>
  </p:clrMapOvr>
  <p:transition/>
</p:sldLayout>
</file>

<file path=ppt/slideLayouts/slideLayout1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237339"/>
      </p:ext>
    </p:extLst>
  </p:cSld>
  <p:clrMapOvr>
    <a:masterClrMapping/>
  </p:clrMapOvr>
  <p:transition/>
</p:sldLayout>
</file>

<file path=ppt/slideLayouts/slideLayout1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8615074"/>
      </p:ext>
    </p:extLst>
  </p:cSld>
  <p:clrMapOvr>
    <a:masterClrMapping/>
  </p:clrMapOvr>
  <p:transition/>
</p:sldLayout>
</file>

<file path=ppt/slideLayouts/slideLayout1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5980371"/>
      </p:ext>
    </p:extLst>
  </p:cSld>
  <p:clrMapOvr>
    <a:masterClrMapping/>
  </p:clrMapOvr>
  <p:transition/>
</p:sldLayout>
</file>

<file path=ppt/slideLayouts/slideLayout1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318372"/>
      </p:ext>
    </p:extLst>
  </p:cSld>
  <p:clrMapOvr>
    <a:masterClrMapping/>
  </p:clrMapOvr>
  <p:transition/>
</p:sldLayout>
</file>

<file path=ppt/slideLayouts/slideLayout1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4908"/>
      </p:ext>
    </p:extLst>
  </p:cSld>
  <p:clrMapOvr>
    <a:masterClrMapping/>
  </p:clrMapOvr>
  <p:transition/>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0405439"/>
      </p:ext>
    </p:extLst>
  </p:cSld>
  <p:clrMapOvr>
    <a:masterClrMapping/>
  </p:clrMapOvr>
  <p:transition/>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4505988"/>
      </p:ext>
    </p:extLst>
  </p:cSld>
  <p:clrMapOvr>
    <a:masterClrMapping/>
  </p:clrMapOvr>
  <p:transition/>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1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95519"/>
      </p:ext>
    </p:extLst>
  </p:cSld>
  <p:clrMapOvr>
    <a:masterClrMapping/>
  </p:clrMapOvr>
  <p:transition/>
  <p:timing>
    <p:tnLst>
      <p:par>
        <p:cTn id="1" dur="indefinite" restart="never" nodeType="tmRoot"/>
      </p:par>
    </p:tnLst>
  </p:timing>
</p:sldLayout>
</file>

<file path=ppt/slideLayouts/slideLayout1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1749663"/>
      </p:ext>
    </p:extLst>
  </p:cSld>
  <p:clrMapOvr>
    <a:masterClrMapping/>
  </p:clrMapOvr>
  <p:transition/>
</p:sldLayout>
</file>

<file path=ppt/slideLayouts/slideLayout1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9916017"/>
      </p:ext>
    </p:extLst>
  </p:cSld>
  <p:clrMapOvr>
    <a:masterClrMapping/>
  </p:clrMapOvr>
  <p:transition/>
</p:sldLayout>
</file>

<file path=ppt/slideLayouts/slideLayout1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7527233"/>
      </p:ext>
    </p:extLst>
  </p:cSld>
  <p:clrMapOvr>
    <a:masterClrMapping/>
  </p:clrMapOvr>
  <p:transition/>
</p:sldLayout>
</file>

<file path=ppt/slideLayouts/slideLayout1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892610"/>
      </p:ext>
    </p:extLst>
  </p:cSld>
  <p:clrMapOvr>
    <a:masterClrMapping/>
  </p:clrMapOvr>
  <p:transition/>
</p:sldLayout>
</file>

<file path=ppt/slideLayouts/slideLayout1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8464863"/>
      </p:ext>
    </p:extLst>
  </p:cSld>
  <p:clrMapOvr>
    <a:masterClrMapping/>
  </p:clrMapOvr>
  <p:transition/>
</p:sldLayout>
</file>

<file path=ppt/slideLayouts/slideLayout1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2750009"/>
      </p:ext>
    </p:extLst>
  </p:cSld>
  <p:clrMapOvr>
    <a:masterClrMapping/>
  </p:clrMapOvr>
  <p:transition/>
</p:sldLayout>
</file>

<file path=ppt/slideLayouts/slideLayout1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0660338"/>
      </p:ext>
    </p:extLst>
  </p:cSld>
  <p:clrMapOvr>
    <a:masterClrMapping/>
  </p:clrMapOvr>
  <p:transition/>
</p:sldLayout>
</file>

<file path=ppt/slideLayouts/slideLayout1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7832107"/>
      </p:ext>
    </p:extLst>
  </p:cSld>
  <p:clrMapOvr>
    <a:masterClrMapping/>
  </p:clrMapOvr>
  <p:transition/>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545929"/>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p:timing>
    <p:tnLst>
      <p:par>
        <p:cTn id="1" dur="indefinite" restart="never" nodeType="tmRoot"/>
      </p:par>
    </p:tnLst>
  </p:timing>
</p:sldLayout>
</file>

<file path=ppt/slideLayouts/slideLayout1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p:timing>
    <p:tnLst>
      <p:par>
        <p:cTn id="1" dur="indefinite" restart="never" nodeType="tmRoot"/>
      </p:par>
    </p:tnLst>
  </p:timing>
</p:sldLayout>
</file>

<file path=ppt/slideLayouts/slideLayout1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p:sldLayout>
</file>

<file path=ppt/slideLayouts/slideLayout1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p:sldLayout>
</file>

<file path=ppt/slideLayouts/slideLayout1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p:sldLayout>
</file>

<file path=ppt/slideLayouts/slideLayout1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p:sldLayout>
</file>

<file path=ppt/slideLayouts/slideLayout1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p:sldLayout>
</file>

<file path=ppt/slideLayouts/slideLayout1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p:sldLayout>
</file>

<file path=ppt/slideLayouts/slideLayout1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p:sldLayout>
</file>

<file path=ppt/slideLayouts/slideLayout1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1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97735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23986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351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6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6191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58148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0424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413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16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230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9567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2871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16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16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16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16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16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16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16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16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16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1694.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timing>
    <p:tnLst>
      <p:par>
        <p:cTn id="1" dur="indefinite" restart="never" nodeType="tmRoot"/>
      </p:par>
    </p:tnLst>
  </p:timing>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3.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1/17/18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2115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253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6319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76573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timing>
    <p:tnLst>
      <p:par>
        <p:cTn id="1" dur="indefinite" restart="never" nodeType="tmRoot"/>
      </p:par>
    </p:tnLst>
  </p:timing>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3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4973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801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498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9005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67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355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1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1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1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1/17/18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1/17/18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1/17/18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cSld>
  <p:clrMapOvr>
    <a:masterClrMapping/>
  </p:clrMapOvr>
  <p:transition/>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p:transition/>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1/17/18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1/17/18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1/17/18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timing>
    <p:tnLst>
      <p:par>
        <p:cTn id="1" dur="indefinite" restart="never" nodeType="tmRoot"/>
      </p:par>
    </p:tnLst>
  </p:timing>
</p:sldLayout>
</file>

<file path=ppt/slideLayouts/slideLayout1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382000" y="641667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latin typeface="Calibri Light" panose="020F0302020204030204" pitchFamily="34" charset="0"/>
                <a:cs typeface="Calibri Light" panose="020F0302020204030204" pitchFamily="34" charset="0"/>
              </a:rPr>
              <a:pPr/>
              <a:t>‹#›</a:t>
            </a:fld>
            <a:endParaRPr lang="en-US" dirty="0">
              <a:solidFill>
                <a:prstClr val="black">
                  <a:tint val="75000"/>
                </a:prstClr>
              </a:solidFill>
              <a:latin typeface="Calibri Light" panose="020F0302020204030204" pitchFamily="34" charset="0"/>
              <a:cs typeface="Calibri Light" panose="020F0302020204030204" pitchFamily="34" charset="0"/>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pPr>
              <a:defRPr/>
            </a:pPr>
            <a:fld id="{111EC4E2-6E65-4B38-A9F0-2491CD022231}" type="datetime1">
              <a:rPr lang="en-US" smtClean="0">
                <a:solidFill>
                  <a:prstClr val="black">
                    <a:tint val="75000"/>
                  </a:prstClr>
                </a:solidFill>
              </a:rPr>
              <a:pPr>
                <a:defRPr/>
              </a:pPr>
              <a:t>1/17/18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spTree>
    <p:extLst/>
  </p:cSld>
  <p:clrMapOvr>
    <a:masterClrMapping/>
  </p:clrMapOvr>
  <p:timing>
    <p:tnLst>
      <p:par>
        <p:cT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timing>
    <p:tnLst>
      <p:par>
        <p:cTn id="1" dur="indefinite" restart="never" nodeType="tmRoot"/>
      </p:par>
    </p:tnLst>
  </p:timing>
</p:sldLayout>
</file>

<file path=ppt/slideLayouts/slideLayout18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4" descr="safari.png"/>
          <p:cNvPicPr>
            <a:picLocks noChangeAspect="1"/>
          </p:cNvPicPr>
          <p:nvPr userDrawn="1"/>
        </p:nvPicPr>
        <p:blipFill>
          <a:blip r:embed="rId2" cstate="print"/>
          <a:srcRect/>
          <a:stretch>
            <a:fillRect/>
          </a:stretch>
        </p:blipFill>
        <p:spPr bwMode="auto">
          <a:xfrm>
            <a:off x="157791" y="6538912"/>
            <a:ext cx="981199" cy="283901"/>
          </a:xfrm>
          <a:prstGeom prst="rect">
            <a:avLst/>
          </a:prstGeom>
          <a:noFill/>
          <a:ln w="9525">
            <a:noFill/>
            <a:miter lim="800000"/>
            <a:headEnd/>
            <a:tailEnd/>
          </a:ln>
        </p:spPr>
      </p:pic>
    </p:spTree>
    <p:extLst/>
  </p:cSld>
  <p:clrMapOvr>
    <a:masterClrMapping/>
  </p:clrMapOvr>
  <p:timing>
    <p:tnLst>
      <p:par>
        <p:cTn id="1" dur="indefinite" restart="never" nodeType="tmRoot"/>
      </p:par>
    </p:tnLst>
  </p:timing>
</p:sldLayout>
</file>

<file path=ppt/slideLayouts/slideLayout18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9DC2EE5E-49E3-41BC-B690-56250386BB7E}" type="datetime1">
              <a:rPr lang="en-US" smtClean="0">
                <a:solidFill>
                  <a:prstClr val="black">
                    <a:tint val="75000"/>
                  </a:prstClr>
                </a:solidFill>
              </a:rPr>
              <a:pPr>
                <a:def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6273F18D-3D7C-411A-A3D5-BE9D715C217A}" type="datetime1">
              <a:rPr lang="en-US" smtClean="0">
                <a:solidFill>
                  <a:prstClr val="black">
                    <a:tint val="75000"/>
                  </a:prstClr>
                </a:solidFill>
              </a:rPr>
              <a:pPr>
                <a:def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6D9761C9-07B9-4029-8A9C-6B9D4FE4DECF}" type="datetime1">
              <a:rPr lang="en-US" smtClean="0">
                <a:solidFill>
                  <a:prstClr val="black">
                    <a:tint val="75000"/>
                  </a:prstClr>
                </a:solidFill>
              </a:rPr>
              <a:pPr>
                <a:defRPr/>
              </a:pPr>
              <a:t>1/17/18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95E2F76E-CE6C-410C-8FDC-D0091C24DEF1}" type="datetime1">
              <a:rPr lang="en-US" smtClean="0">
                <a:solidFill>
                  <a:prstClr val="black">
                    <a:tint val="75000"/>
                  </a:prstClr>
                </a:solidFill>
              </a:rPr>
              <a:pPr>
                <a:defRPr/>
              </a:pPr>
              <a:t>1/17/18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A35B8DD-F4B6-4735-BE3E-A30AC9916A28}" type="datetime1">
              <a:rPr lang="en-US" smtClean="0">
                <a:solidFill>
                  <a:prstClr val="black">
                    <a:tint val="75000"/>
                  </a:prstClr>
                </a:solidFill>
              </a:rPr>
              <a:pPr>
                <a:defRPr/>
              </a:pPr>
              <a:t>1/17/18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44FB2D7-3DDB-4FFD-8B82-F323B81C51BF}" type="datetime1">
              <a:rPr lang="en-US" smtClean="0">
                <a:solidFill>
                  <a:prstClr val="black">
                    <a:tint val="75000"/>
                  </a:prstClr>
                </a:solidFill>
              </a:rPr>
              <a:pPr>
                <a:def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p>
            <a:pPr>
              <a:defRPr/>
            </a:pPr>
            <a:fld id="{08811807-3D87-4FB5-A3F7-954D5D4F8EE2}" type="datetime1">
              <a:rPr lang="en-US" smtClean="0">
                <a:solidFill>
                  <a:prstClr val="black">
                    <a:tint val="75000"/>
                  </a:prstClr>
                </a:solidFill>
              </a:rPr>
              <a:pPr>
                <a:def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9CA4A0BD-C698-4141-B404-5A877B3AA909}" type="datetime1">
              <a:rPr lang="en-US" smtClean="0">
                <a:solidFill>
                  <a:prstClr val="black">
                    <a:tint val="75000"/>
                  </a:prstClr>
                </a:solidFill>
              </a:rPr>
              <a:pPr>
                <a:def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D08FC6B9-10FF-4561-B52B-0EFAB655D039}" type="datetime1">
              <a:rPr lang="en-US" smtClean="0">
                <a:solidFill>
                  <a:prstClr val="black">
                    <a:tint val="75000"/>
                  </a:prstClr>
                </a:solidFill>
              </a:rPr>
              <a:pPr>
                <a:def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8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1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1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1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1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1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1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1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1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1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186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8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8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8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p:timing>
    <p:tnLst>
      <p:par>
        <p:cTn id="1" dur="indefinite" restart="never" nodeType="tmRoot"/>
      </p:par>
    </p:tnLst>
  </p:timing>
</p:sldLayout>
</file>

<file path=ppt/slideLayouts/slideLayout1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p:timing>
    <p:tnLst>
      <p:par>
        <p:cTn id="1" dur="indefinite" restart="never" nodeType="tmRoot"/>
      </p:par>
    </p:tnLst>
  </p:timing>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p:sldLayout>
</file>

<file path=ppt/slideLayouts/slideLayout1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p:sldLayout>
</file>

<file path=ppt/slideLayouts/slideLayout1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p:sldLayout>
</file>

<file path=ppt/slideLayouts/slideLayout1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p:sldLayout>
</file>

<file path=ppt/slideLayouts/slideLayout19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p:sldLayout>
</file>

<file path=ppt/slideLayouts/slideLayout1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1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p:sldLayout>
</file>

<file path=ppt/slideLayouts/slideLayout1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9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p:sldLayout>
</file>

<file path=ppt/slideLayouts/slideLayout20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p:sldLayout>
</file>

<file path=ppt/slideLayouts/slideLayout20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p:sldLayout>
</file>

<file path=ppt/slideLayouts/slideLayout20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rPr>
              <a:pPr/>
              <a:t>1/17/18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rPr>
              <a:pPr/>
              <a:t>1/17/18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rPr>
              <a:pPr/>
              <a:t>1/17/18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rPr>
              <a:pPr/>
              <a:t>1/17/18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DEBDFEA4-C20F-104A-BC27-408CBECDF119}" type="slidenum">
              <a:rPr lang="en-US" altLang="en-US"/>
              <a:pPr>
                <a:defRPr/>
              </a:pPr>
              <a:t>‹#›</a:t>
            </a:fld>
            <a:endParaRPr lang="en-US" altLang="en-US"/>
          </a:p>
        </p:txBody>
      </p:sp>
    </p:spTree>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p:timing>
    <p:tnLst>
      <p:par>
        <p:cTn id="1" dur="indefinite" restart="never" nodeType="tmRoot"/>
      </p:par>
    </p:tnLst>
  </p:timing>
</p:sldLayout>
</file>

<file path=ppt/slideLayouts/slideLayout20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5EC0B31-7E1A-5D4D-983E-2275653A8B31}" type="slidenum">
              <a:rPr lang="en-US" altLang="en-US"/>
              <a:pPr>
                <a:defRPr/>
              </a:pPr>
              <a:t>‹#›</a:t>
            </a:fld>
            <a:endParaRPr lang="en-US" altLang="en-US"/>
          </a:p>
        </p:txBody>
      </p:sp>
    </p:spTree>
  </p:cSld>
  <p:clrMapOvr>
    <a:masterClrMapping/>
  </p:clrMapOvr>
  <p:transition/>
</p:sldLayout>
</file>

<file path=ppt/slideLayouts/slideLayout20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0BEF943-F4A0-4D46-B4C9-58E9F66D0EF1}" type="slidenum">
              <a:rPr lang="en-US" altLang="en-US"/>
              <a:pPr>
                <a:defRPr/>
              </a:pPr>
              <a:t>‹#›</a:t>
            </a:fld>
            <a:endParaRPr lang="en-US" altLang="en-US"/>
          </a:p>
        </p:txBody>
      </p:sp>
    </p:spTree>
  </p:cSld>
  <p:clrMapOvr>
    <a:masterClrMapping/>
  </p:clrMapOvr>
  <p:transition/>
</p:sldLayout>
</file>

<file path=ppt/slideLayouts/slideLayout20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4475E6A-3752-FC41-B8A3-75D7F64530DA}" type="slidenum">
              <a:rPr lang="en-US" altLang="en-US"/>
              <a:pPr>
                <a:defRPr/>
              </a:pPr>
              <a:t>‹#›</a:t>
            </a:fld>
            <a:endParaRPr lang="en-US" altLang="en-US"/>
          </a:p>
        </p:txBody>
      </p:sp>
    </p:spTree>
  </p:cSld>
  <p:clrMapOvr>
    <a:masterClrMapping/>
  </p:clrMapOvr>
  <p:transition/>
</p:sldLayout>
</file>

<file path=ppt/slideLayouts/slideLayout20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5D7E345-B863-7F48-B37E-C4D1A0E761A7}" type="slidenum">
              <a:rPr lang="en-US" altLang="en-US"/>
              <a:pPr>
                <a:defRPr/>
              </a:pPr>
              <a:t>‹#›</a:t>
            </a:fld>
            <a:endParaRPr lang="en-US" altLang="en-US"/>
          </a:p>
        </p:txBody>
      </p:sp>
    </p:spTree>
  </p:cSld>
  <p:clrMapOvr>
    <a:masterClrMapping/>
  </p:clrMapOvr>
  <p:transition/>
</p:sldLayout>
</file>

<file path=ppt/slideLayouts/slideLayout20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DAD7548-FD3A-9B40-80D2-DE711E168A26}" type="slidenum">
              <a:rPr lang="en-US" altLang="en-US"/>
              <a:pPr>
                <a:defRPr/>
              </a:pPr>
              <a:t>‹#›</a:t>
            </a:fld>
            <a:endParaRPr lang="en-US" altLang="en-US"/>
          </a:p>
        </p:txBody>
      </p:sp>
    </p:spTree>
  </p:cSld>
  <p:clrMapOvr>
    <a:masterClrMapping/>
  </p:clrMapOvr>
  <p:transition/>
</p:sldLayout>
</file>

<file path=ppt/slideLayouts/slideLayout20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08DCDF4F-585B-6D4F-A4CB-C67AB7D5B765}" type="slidenum">
              <a:rPr lang="en-US" altLang="en-US"/>
              <a:pPr>
                <a:defRPr/>
              </a:pPr>
              <a:t>‹#›</a:t>
            </a:fld>
            <a:endParaRPr lang="en-US" altLang="en-US"/>
          </a:p>
        </p:txBody>
      </p:sp>
    </p:spTree>
  </p:cSld>
  <p:clrMapOvr>
    <a:masterClrMapping/>
  </p:clrMapOvr>
  <p:transition/>
</p:sldLayout>
</file>

<file path=ppt/slideLayouts/slideLayout20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FC4979-FCD7-694E-8B26-68BFE56F7694}" type="slidenum">
              <a:rPr lang="en-US" altLang="en-US"/>
              <a:pPr>
                <a:defRPr/>
              </a:pPr>
              <a:t>‹#›</a:t>
            </a:fld>
            <a:endParaRPr lang="en-US" altLang="en-US"/>
          </a:p>
        </p:txBody>
      </p:sp>
    </p:spTree>
  </p:cSld>
  <p:clrMapOvr>
    <a:masterClrMapping/>
  </p:clrMapOvr>
  <p:transition/>
</p:sldLayout>
</file>

<file path=ppt/slideLayouts/slideLayout20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CF8051ED-7F0F-1747-91E3-F6CFAF063EC3}" type="slidenum">
              <a:rPr lang="en-US" altLang="en-US"/>
              <a:pPr>
                <a:defRPr/>
              </a:pPr>
              <a:t>‹#›</a:t>
            </a:fld>
            <a:endParaRPr lang="en-US" altLang="en-US"/>
          </a:p>
        </p:txBody>
      </p:sp>
    </p:spTree>
  </p:cSld>
  <p:clrMapOvr>
    <a:masterClrMapping/>
  </p:clrMapOvr>
  <p:transition/>
</p:sldLayout>
</file>

<file path=ppt/slideLayouts/slideLayout20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DF10535E-D52C-7148-ABB0-7547E77158BC}" type="slidenum">
              <a:rPr lang="en-US" altLang="en-US"/>
              <a:pPr>
                <a:defRPr/>
              </a:pPr>
              <a:t>‹#›</a:t>
            </a:fld>
            <a:endParaRPr lang="en-US" altLang="en-US"/>
          </a:p>
        </p:txBody>
      </p:sp>
    </p:spTree>
  </p:cSld>
  <p:clrMapOvr>
    <a:masterClrMapping/>
  </p:clrMapOvr>
  <p:transition/>
</p:sldLayout>
</file>

<file path=ppt/slideLayouts/slideLayout20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37D0A7A-F6FB-1F48-9A4B-A6A40DC9AC24}" type="slidenum">
              <a:rPr lang="en-US" altLang="en-US"/>
              <a:pPr>
                <a:defRPr/>
              </a:pPr>
              <a:t>‹#›</a:t>
            </a:fld>
            <a:endParaRPr lang="en-US" altLang="en-US"/>
          </a:p>
        </p:txBody>
      </p:sp>
    </p:spTree>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p:timing>
    <p:tnLst>
      <p:par>
        <p:cTn id="1" dur="indefinite" restart="never" nodeType="tmRoot"/>
      </p:par>
    </p:tnLst>
  </p:timing>
</p:sldLayout>
</file>

<file path=ppt/slideLayouts/slideLayout204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40AFC27-E9C2-A540-A3C4-249358E56051}" type="slidenum">
              <a:rPr lang="en-US" altLang="en-US"/>
              <a:pPr>
                <a:defRPr/>
              </a:pPr>
              <a:t>‹#›</a:t>
            </a:fld>
            <a:endParaRPr lang="en-US" altLang="en-US"/>
          </a:p>
        </p:txBody>
      </p:sp>
    </p:spTree>
  </p:cSld>
  <p:clrMapOvr>
    <a:masterClrMapping/>
  </p:clrMapOvr>
  <p:transition/>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2DA44F71-97AF-5B4D-A1C7-1F41097B8ECB}" type="slidenum">
              <a:rPr lang="en-US" altLang="en-US"/>
              <a:pPr>
                <a:defRPr/>
              </a:pPr>
              <a:t>‹#›</a:t>
            </a:fld>
            <a:endParaRPr lang="en-US" altLang="en-US"/>
          </a:p>
        </p:txBody>
      </p:sp>
    </p:spTree>
  </p:cSld>
  <p:clrMapOvr>
    <a:masterClrMapping/>
  </p:clrMapOvr>
  <p:transition/>
</p:sldLayout>
</file>

<file path=ppt/slideLayouts/slideLayout20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84FBA80-169A-CF4F-81AB-23BBF8E699B7}" type="slidenum">
              <a:rPr lang="en-US" altLang="en-US"/>
              <a:pPr>
                <a:defRPr/>
              </a:pPr>
              <a:t>‹#›</a:t>
            </a:fld>
            <a:endParaRPr lang="en-US" altLang="en-US"/>
          </a:p>
        </p:txBody>
      </p:sp>
    </p:spTree>
  </p:cSld>
  <p:clrMapOvr>
    <a:masterClrMapping/>
  </p:clrMapOvr>
  <p:transition/>
</p:sldLayout>
</file>

<file path=ppt/slideLayouts/slideLayout20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53F1A5F-2C12-594C-8B85-1E26B88C50AA}" type="slidenum">
              <a:rPr lang="en-US" altLang="en-US"/>
              <a:pPr>
                <a:defRPr/>
              </a:pPr>
              <a:t>‹#›</a:t>
            </a:fld>
            <a:endParaRPr lang="en-US" altLang="en-US"/>
          </a:p>
        </p:txBody>
      </p:sp>
    </p:spTree>
  </p:cSld>
  <p:clrMapOvr>
    <a:masterClrMapping/>
  </p:clrMapOvr>
  <p:transition/>
</p:sldLayout>
</file>

<file path=ppt/slideLayouts/slideLayout20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1E6B75-5FA6-4D4F-BFDC-B3EFD3E2801D}" type="slidenum">
              <a:rPr lang="en-US" altLang="en-US"/>
              <a:pPr>
                <a:defRPr/>
              </a:pPr>
              <a:t>‹#›</a:t>
            </a:fld>
            <a:endParaRPr lang="en-US" altLang="en-US"/>
          </a:p>
        </p:txBody>
      </p:sp>
    </p:spTree>
  </p:cSld>
  <p:clrMapOvr>
    <a:masterClrMapping/>
  </p:clrMapOvr>
  <p:transition/>
</p:sldLayout>
</file>

<file path=ppt/slideLayouts/slideLayout20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C652B75-237A-8645-9157-1DED321E43A4}" type="slidenum">
              <a:rPr lang="en-US" altLang="en-US"/>
              <a:pPr>
                <a:defRPr/>
              </a:pPr>
              <a:t>‹#›</a:t>
            </a:fld>
            <a:endParaRPr lang="en-US" altLang="en-US"/>
          </a:p>
        </p:txBody>
      </p:sp>
    </p:spTree>
  </p:cSld>
  <p:clrMapOvr>
    <a:masterClrMapping/>
  </p:clrMapOvr>
  <p:transition/>
</p:sldLayout>
</file>

<file path=ppt/slideLayouts/slideLayout20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221AADC8-4A39-E242-9ADC-85AE107A185B}" type="slidenum">
              <a:rPr lang="en-US" altLang="en-US"/>
              <a:pPr>
                <a:defRPr/>
              </a:pPr>
              <a:t>‹#›</a:t>
            </a:fld>
            <a:endParaRPr lang="en-US" altLang="en-US"/>
          </a:p>
        </p:txBody>
      </p:sp>
    </p:spTree>
  </p:cSld>
  <p:clrMapOvr>
    <a:masterClrMapping/>
  </p:clrMapOvr>
  <p:transition/>
</p:sldLayout>
</file>

<file path=ppt/slideLayouts/slideLayout20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648E5F4E-AC6C-794D-A8E8-B782E09C7974}" type="slidenum">
              <a:rPr lang="en-US" altLang="en-US"/>
              <a:pPr>
                <a:defRPr/>
              </a:pPr>
              <a:t>‹#›</a:t>
            </a:fld>
            <a:endParaRPr lang="en-US" altLang="en-US"/>
          </a:p>
        </p:txBody>
      </p:sp>
    </p:spTree>
  </p:cSld>
  <p:clrMapOvr>
    <a:masterClrMapping/>
  </p:clrMapOvr>
  <p:transition/>
</p:sldLayout>
</file>

<file path=ppt/slideLayouts/slideLayout20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A13CD48-6BC3-D848-B6B6-CF9D818EAAB7}" type="slidenum">
              <a:rPr lang="en-US" altLang="en-US"/>
              <a:pPr>
                <a:defRPr/>
              </a:pPr>
              <a:t>‹#›</a:t>
            </a:fld>
            <a:endParaRPr lang="en-US" altLang="en-US"/>
          </a:p>
        </p:txBody>
      </p:sp>
    </p:spTree>
  </p:cSld>
  <p:clrMapOvr>
    <a:masterClrMapping/>
  </p:clrMapOvr>
  <p:transition/>
</p:sldLayout>
</file>

<file path=ppt/slideLayouts/slideLayout20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DBF40916-BA07-D94F-A2DA-469BA0964061}" type="slidenum">
              <a:rPr lang="en-US" altLang="en-US"/>
              <a:pPr>
                <a:defRPr/>
              </a:pPr>
              <a:t>‹#›</a:t>
            </a:fld>
            <a:endParaRPr lang="en-US" altLang="en-US"/>
          </a:p>
        </p:txBody>
      </p:sp>
    </p:spTree>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p:sldLayout>
</file>

<file path=ppt/slideLayouts/slideLayout20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FE4E252-6424-9843-A1FE-1A4EAB4CB9D2}" type="slidenum">
              <a:rPr lang="en-US" altLang="en-US"/>
              <a:pPr>
                <a:defRPr/>
              </a:pPr>
              <a:t>‹#›</a:t>
            </a:fld>
            <a:endParaRPr lang="en-US" altLang="en-US"/>
          </a:p>
        </p:txBody>
      </p:sp>
    </p:spTree>
  </p:cSld>
  <p:clrMapOvr>
    <a:masterClrMapping/>
  </p:clrMapOvr>
  <p:transition/>
</p:sldLayout>
</file>

<file path=ppt/slideLayouts/slideLayout20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8D5C1E7-D7B8-AB46-B7AD-AD1AE346746F}" type="slidenum">
              <a:rPr lang="en-US" altLang="en-US"/>
              <a:pPr>
                <a:defRPr/>
              </a:pPr>
              <a:t>‹#›</a:t>
            </a:fld>
            <a:endParaRPr lang="en-US" altLang="en-US"/>
          </a:p>
        </p:txBody>
      </p:sp>
    </p:spTree>
  </p:cSld>
  <p:clrMapOvr>
    <a:masterClrMapping/>
  </p:clrMapOvr>
  <p:transition/>
</p:sldLayout>
</file>

<file path=ppt/slideLayouts/slideLayout205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B2A91C8-C170-3E49-AD64-7F76E3C3884E}" type="slidenum">
              <a:rPr lang="en-US" altLang="en-US"/>
              <a:pPr>
                <a:defRPr/>
              </a:pPr>
              <a:t>‹#›</a:t>
            </a:fld>
            <a:endParaRPr lang="en-US" altLang="en-US"/>
          </a:p>
        </p:txBody>
      </p:sp>
    </p:spTree>
  </p:cSld>
  <p:clrMapOvr>
    <a:masterClrMapping/>
  </p:clrMapOvr>
  <p:transition/>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smtClean="0"/>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2054.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Content Placeholder 2"/>
          <p:cNvSpPr>
            <a:spLocks noGrp="1"/>
          </p:cNvSpPr>
          <p:nvPr>
            <p:ph idx="1"/>
          </p:nvPr>
        </p:nvSpPr>
        <p:spPr/>
        <p:txBody>
          <a:body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2055.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56.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57.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smtClean="0"/>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58.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p:sldLayout>
</file>

<file path=ppt/slideLayouts/slideLayout2060.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smtClean="0"/>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61.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smtClean="0"/>
              <a:t>Drag picture to placeholder or click icon to add</a:t>
            </a:r>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62.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63.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20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20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20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20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20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p:sldLayout>
</file>

<file path=ppt/slideLayouts/slideLayout20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20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20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20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20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207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eaLnBrk="0" hangingPunc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eaLnBrk="0" hangingPunct="0">
              <a:defRPr sz="1200" smtClean="0"/>
            </a:lvl1pPr>
          </a:lstStyle>
          <a:p>
            <a:pPr>
              <a:defRPr/>
            </a:pPr>
            <a:fld id="{3337BF1A-2471-8F44-AA10-9A6AA4B4E0AC}" type="slidenum">
              <a:rPr lang="en-US" altLang="en-US"/>
              <a:pPr>
                <a:defRPr/>
              </a:pPr>
              <a:t>‹#›</a:t>
            </a:fld>
            <a:endParaRPr lang="en-US" altLang="en-US"/>
          </a:p>
        </p:txBody>
      </p:sp>
    </p:spTree>
    <p:extLst/>
  </p:cSld>
  <p:clrMapOvr>
    <a:masterClrMapping/>
  </p:clrMapOvr>
  <p:transition/>
</p:sldLayout>
</file>

<file path=ppt/slideLayouts/slideLayout20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9"/>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693BED2-1B18-8744-B8F0-03CBD3594789}" type="slidenum">
              <a:rPr lang="en-US" altLang="en-US"/>
              <a:pPr>
                <a:defRPr/>
              </a:pPr>
              <a:t>‹#›</a:t>
            </a:fld>
            <a:endParaRPr lang="en-US" altLang="en-US"/>
          </a:p>
        </p:txBody>
      </p:sp>
    </p:spTree>
    <p:extLst/>
  </p:cSld>
  <p:clrMapOvr>
    <a:masterClrMapping/>
  </p:clrMapOvr>
  <p:transition/>
</p:sldLayout>
</file>

<file path=ppt/slideLayouts/slideLayout20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5F36C014-2CFC-0248-B17F-D9D3ED4B0741}" type="slidenum">
              <a:rPr lang="en-US" altLang="en-US"/>
              <a:pPr>
                <a:defRPr/>
              </a:pPr>
              <a:t>‹#›</a:t>
            </a:fld>
            <a:endParaRPr lang="en-US" altLang="en-US"/>
          </a:p>
        </p:txBody>
      </p:sp>
    </p:spTree>
    <p:extLst/>
  </p:cSld>
  <p:clrMapOvr>
    <a:masterClrMapping/>
  </p:clrMapOvr>
  <p:transition/>
</p:sldLayout>
</file>

<file path=ppt/slideLayouts/slideLayout20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27884B9F-AA6F-5146-9D4E-F8B9364A5890}" type="slidenum">
              <a:rPr lang="en-US" altLang="en-US"/>
              <a:pPr>
                <a:defRPr/>
              </a:pPr>
              <a:t>‹#›</a:t>
            </a:fld>
            <a:endParaRPr lang="en-US" altLang="en-US"/>
          </a:p>
        </p:txBody>
      </p:sp>
    </p:spTree>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p:sldLayout>
</file>

<file path=ppt/slideLayouts/slideLayout20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eaLnBrk="0" hangingPunct="0">
              <a:defRPr smtClean="0"/>
            </a:lvl1pPr>
          </a:lstStyle>
          <a:p>
            <a:pPr>
              <a:defRPr/>
            </a:pPr>
            <a:fld id="{6632DC94-572A-394E-9D76-1A9221DAD858}" type="slidenum">
              <a:rPr lang="en-US" altLang="en-US"/>
              <a:pPr>
                <a:defRPr/>
              </a:pPr>
              <a:t>‹#›</a:t>
            </a:fld>
            <a:endParaRPr lang="en-US" altLang="en-US"/>
          </a:p>
        </p:txBody>
      </p:sp>
    </p:spTree>
    <p:extLst/>
  </p:cSld>
  <p:clrMapOvr>
    <a:masterClrMapping/>
  </p:clrMapOvr>
  <p:transition/>
</p:sldLayout>
</file>

<file path=ppt/slideLayouts/slideLayout20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eaLnBrk="0" hangingPunct="0">
              <a:defRPr smtClean="0"/>
            </a:lvl1pPr>
          </a:lstStyle>
          <a:p>
            <a:pPr>
              <a:defRPr/>
            </a:pPr>
            <a:fld id="{71F917F0-9109-1345-BF35-EE606B428F97}" type="slidenum">
              <a:rPr lang="en-US" altLang="en-US"/>
              <a:pPr>
                <a:defRPr/>
              </a:pPr>
              <a:t>‹#›</a:t>
            </a:fld>
            <a:endParaRPr lang="en-US" altLang="en-US"/>
          </a:p>
        </p:txBody>
      </p:sp>
    </p:spTree>
    <p:extLst/>
  </p:cSld>
  <p:clrMapOvr>
    <a:masterClrMapping/>
  </p:clrMapOvr>
  <p:transition/>
</p:sldLayout>
</file>

<file path=ppt/slideLayouts/slideLayout20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eaLnBrk="0" hangingPunct="0">
              <a:defRPr smtClean="0"/>
            </a:lvl1pPr>
          </a:lstStyle>
          <a:p>
            <a:pPr>
              <a:defRPr/>
            </a:pPr>
            <a:fld id="{53D5049F-F691-FD4A-87B4-FC136EBC24AE}" type="slidenum">
              <a:rPr lang="en-US" altLang="en-US"/>
              <a:pPr>
                <a:defRPr/>
              </a:pPr>
              <a:t>‹#›</a:t>
            </a:fld>
            <a:endParaRPr lang="en-US" altLang="en-US"/>
          </a:p>
        </p:txBody>
      </p:sp>
    </p:spTree>
    <p:extLst/>
  </p:cSld>
  <p:clrMapOvr>
    <a:masterClrMapping/>
  </p:clrMapOvr>
  <p:transition/>
</p:sldLayout>
</file>

<file path=ppt/slideLayouts/slideLayout20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C4FF2DC8-52E2-BA40-9B61-ADB6606CB234}" type="slidenum">
              <a:rPr lang="en-US" altLang="en-US"/>
              <a:pPr>
                <a:defRPr/>
              </a:pPr>
              <a:t>‹#›</a:t>
            </a:fld>
            <a:endParaRPr lang="en-US" altLang="en-US"/>
          </a:p>
        </p:txBody>
      </p:sp>
    </p:spTree>
    <p:extLst/>
  </p:cSld>
  <p:clrMapOvr>
    <a:masterClrMapping/>
  </p:clrMapOvr>
  <p:transition/>
</p:sldLayout>
</file>

<file path=ppt/slideLayouts/slideLayout20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E86DCD5A-1682-9A4A-A8BE-C69B256BA033}" type="slidenum">
              <a:rPr lang="en-US" altLang="en-US"/>
              <a:pPr>
                <a:defRPr/>
              </a:pPr>
              <a:t>‹#›</a:t>
            </a:fld>
            <a:endParaRPr lang="en-US" altLang="en-US"/>
          </a:p>
        </p:txBody>
      </p:sp>
    </p:spTree>
    <p:extLst/>
  </p:cSld>
  <p:clrMapOvr>
    <a:masterClrMapping/>
  </p:clrMapOvr>
  <p:transition/>
</p:sldLayout>
</file>

<file path=ppt/slideLayouts/slideLayout20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B82F0991-4873-3C42-B683-77E9BCEE3FE6}" type="slidenum">
              <a:rPr lang="en-US" altLang="en-US"/>
              <a:pPr>
                <a:defRPr/>
              </a:pPr>
              <a:t>‹#›</a:t>
            </a:fld>
            <a:endParaRPr lang="en-US" altLang="en-US"/>
          </a:p>
        </p:txBody>
      </p:sp>
    </p:spTree>
    <p:extLst/>
  </p:cSld>
  <p:clrMapOvr>
    <a:masterClrMapping/>
  </p:clrMapOvr>
  <p:transition/>
</p:sldLayout>
</file>

<file path=ppt/slideLayouts/slideLayout20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B8C91F0-DD8C-7E4D-9F03-2FF316F79135}" type="slidenum">
              <a:rPr lang="en-US" altLang="en-US"/>
              <a:pPr>
                <a:defRPr/>
              </a:pPr>
              <a:t>‹#›</a:t>
            </a:fld>
            <a:endParaRPr lang="en-US" altLang="en-US"/>
          </a:p>
        </p:txBody>
      </p:sp>
    </p:spTree>
    <p:extLst/>
  </p:cSld>
  <p:clrMapOvr>
    <a:masterClrMapping/>
  </p:clrMapOvr>
  <p:transition/>
</p:sldLayout>
</file>

<file path=ppt/slideLayouts/slideLayout208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62F0A46D-7C23-D442-BDA7-74E36D162CC8}" type="slidenum">
              <a:rPr lang="en-US" altLang="en-US"/>
              <a:pPr>
                <a:defRPr/>
              </a:pPr>
              <a:t>‹#›</a:t>
            </a:fld>
            <a:endParaRPr lang="en-US" altLang="en-US"/>
          </a:p>
        </p:txBody>
      </p:sp>
    </p:spTree>
    <p:extLst/>
  </p:cSld>
  <p:clrMapOvr>
    <a:masterClrMapping/>
  </p:clrMapOvr>
  <p:transition/>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cSld>
  <p:clrMapOvr>
    <a:masterClrMapping/>
  </p:clrMapOvr>
  <p:transition/>
</p:sldLayout>
</file>

<file path=ppt/slideLayouts/slideLayout2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p:sldLayout>
</file>

<file path=ppt/slideLayouts/slideLayout2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cSld>
  <p:clrMapOvr>
    <a:masterClrMapping/>
  </p:clrMapOvr>
  <p:transition/>
</p:sldLayout>
</file>

<file path=ppt/slideLayouts/slideLayout2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cSld>
  <p:clrMapOvr>
    <a:masterClrMapping/>
  </p:clrMapOvr>
  <p:transition/>
</p:sldLayout>
</file>

<file path=ppt/slideLayouts/slideLayout2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cSld>
  <p:clrMapOvr>
    <a:masterClrMapping/>
  </p:clrMapOvr>
  <p:transition/>
</p:sldLayout>
</file>

<file path=ppt/slideLayouts/slideLayout2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cSld>
  <p:clrMapOvr>
    <a:masterClrMapping/>
  </p:clrMapOvr>
  <p:transition/>
</p:sldLayout>
</file>

<file path=ppt/slideLayouts/slideLayout2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cSld>
  <p:clrMapOvr>
    <a:masterClrMapping/>
  </p:clrMapOvr>
  <p:transition/>
</p:sldLayout>
</file>

<file path=ppt/slideLayouts/slideLayout2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cSld>
  <p:clrMapOvr>
    <a:masterClrMapping/>
  </p:clrMapOvr>
  <p:transition/>
</p:sldLayout>
</file>

<file path=ppt/slideLayouts/slideLayout2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cSld>
  <p:clrMapOvr>
    <a:masterClrMapping/>
  </p:clrMapOvr>
  <p:transition/>
</p:sldLayout>
</file>

<file path=ppt/slideLayouts/slideLayout2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cSld>
  <p:clrMapOvr>
    <a:masterClrMapping/>
  </p:clrMapOvr>
  <p:transition/>
</p:sldLayout>
</file>

<file path=ppt/slideLayouts/slideLayout2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cSld>
  <p:clrMapOvr>
    <a:masterClrMapping/>
  </p:clrMapOvr>
  <p:transition/>
</p:sldLayout>
</file>

<file path=ppt/slideLayouts/slideLayout20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p:sldLayout>
</file>

<file path=ppt/slideLayouts/slideLayout2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20D214A-2AFC-4BE3-89FE-6518807E148F}" type="datetime1">
              <a:rPr lang="en-US" smtClean="0">
                <a:solidFill>
                  <a:prstClr val="black"/>
                </a:solidFill>
              </a:rPr>
              <a:pPr/>
              <a:t>1/17/18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chemeClr val="tx1">
                    <a:lumMod val="75000"/>
                    <a:lumOff val="25000"/>
                  </a:schemeClr>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E9021861-6BD7-4EE9-A68B-37E75913A333}" type="datetime1">
              <a:rPr lang="en-US" smtClean="0">
                <a:solidFill>
                  <a:prstClr val="black"/>
                </a:solidFill>
              </a:rPr>
              <a:pPr/>
              <a:t>1/17/18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CE294271-EC2C-4AA4-B1D8-6325DBCD6885}" type="datetime1">
              <a:rPr lang="en-US" smtClean="0">
                <a:solidFill>
                  <a:prstClr val="black"/>
                </a:solidFill>
              </a:rPr>
              <a:pPr/>
              <a:t>1/17/18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26C81D6-5C0A-4888-8AA2-94A703B72A86}" type="datetime1">
              <a:rPr lang="en-US" smtClean="0">
                <a:solidFill>
                  <a:prstClr val="black"/>
                </a:solidFill>
              </a:rPr>
              <a:pPr/>
              <a:t>1/17/18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5C6A7242-E7F0-452E-9AAD-6A266A1C3304}" type="datetime1">
              <a:rPr lang="en-US" smtClean="0">
                <a:solidFill>
                  <a:prstClr val="black"/>
                </a:solidFill>
              </a:rPr>
              <a:pPr/>
              <a:t>1/17/18</a:t>
            </a:fld>
            <a:endParaRPr lang="en-US">
              <a:solidFill>
                <a:prstClr val="black"/>
              </a:solidFill>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E4A2E865-F686-4BA8-A1F8-7363E1251590}" type="datetime1">
              <a:rPr lang="en-US" smtClean="0">
                <a:solidFill>
                  <a:prstClr val="black"/>
                </a:solidFill>
              </a:rPr>
              <a:pPr/>
              <a:t>1/17/18</a:t>
            </a:fld>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13858B6D-F0A8-4A5A-A21C-F2DDFAEE91CA}" type="datetime1">
              <a:rPr lang="en-US" smtClean="0">
                <a:solidFill>
                  <a:prstClr val="black"/>
                </a:solidFill>
              </a:rPr>
              <a:pPr/>
              <a:t>1/17/18</a:t>
            </a:fld>
            <a:endParaRPr lang="en-US">
              <a:solidFill>
                <a:prstClr val="black"/>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4BE59F63-4AED-4D19-AEDC-2344A5DC207C}" type="datetime1">
              <a:rPr lang="en-US" smtClean="0">
                <a:solidFill>
                  <a:prstClr val="black"/>
                </a:solidFill>
              </a:rPr>
              <a:pPr/>
              <a:t>1/17/18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E2DF23D-22DE-41A0-9045-8939205C2A67}" type="datetime1">
              <a:rPr lang="en-US" smtClean="0">
                <a:solidFill>
                  <a:prstClr val="black"/>
                </a:solidFill>
              </a:rPr>
              <a:pPr/>
              <a:t>1/17/18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206B5BB5-C062-4C16-8C4E-0D7EE65EA5A7}" type="datetime1">
              <a:rPr lang="en-US" smtClean="0">
                <a:solidFill>
                  <a:prstClr val="black"/>
                </a:solidFill>
              </a:rPr>
              <a:pPr/>
              <a:t>1/17/18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p:sldLayout>
</file>

<file path=ppt/slideLayouts/slideLayout2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3CCC17E-136C-4D5B-9C83-1E9F6F691804}" type="datetime1">
              <a:rPr lang="en-US" smtClean="0">
                <a:solidFill>
                  <a:prstClr val="black"/>
                </a:solidFill>
              </a:rPr>
              <a:pPr/>
              <a:t>1/17/18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p:timing>
    <p:tnLst>
      <p:par>
        <p:cTn id="1" dur="indefinite" restart="never" nodeType="tmRoot"/>
      </p:par>
    </p:tn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p:timing>
    <p:tnLst>
      <p:par>
        <p:cTn id="1" dur="indefinite" restart="never" nodeType="tmRoot"/>
      </p:par>
    </p:tn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p:timing>
    <p:tnLst>
      <p:par>
        <p:cTn id="1" dur="indefinite" restart="never" nodeType="tmRoot"/>
      </p:par>
    </p:tn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p:timing>
    <p:tnLst>
      <p:par>
        <p:cTn id="1" dur="indefinite" restart="never" nodeType="tmRoot"/>
      </p:par>
    </p:tn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p:timing>
    <p:tnLst>
      <p:par>
        <p:cTn id="1" dur="indefinite" restart="never" nodeType="tmRoot"/>
      </p:par>
    </p:tn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p:timing>
    <p:tnLst>
      <p:par>
        <p:cT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p:timing>
    <p:tnLst>
      <p:par>
        <p:cT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p:timing>
    <p:tnLst>
      <p:par>
        <p:cTn id="1" dur="indefinite" restart="never" nodeType="tmRoot"/>
      </p:par>
    </p:tnLst>
  </p:timing>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p:timing>
    <p:tnLst>
      <p:par>
        <p:cTn id="1" dur="indefinite" restart="never" nodeType="tmRoot"/>
      </p:par>
    </p:tnLst>
  </p:timing>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p:timing>
    <p:tnLst>
      <p:par>
        <p:cT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p:timing>
    <p:tnLst>
      <p:par>
        <p:cTn id="1" dur="indefinite" restart="never" nodeType="tmRoot"/>
      </p:par>
    </p:tnLst>
  </p:timing>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p:timing>
    <p:tnLst>
      <p:par>
        <p:cT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timing>
    <p:tnLst>
      <p:par>
        <p:cTn id="1" dur="indefinite" restart="never" nodeType="tmRoot"/>
      </p:par>
    </p:tn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timing>
    <p:tnLst>
      <p:par>
        <p:cT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p:timing>
    <p:tnLst>
      <p:par>
        <p:cTn id="1" dur="indefinite" restart="never" nodeType="tmRoot"/>
      </p:par>
    </p:tn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timing>
    <p:tnLst>
      <p:par>
        <p:cTn id="1" dur="indefinite" restart="never" nodeType="tmRoot"/>
      </p:par>
    </p:tnLst>
  </p:timing>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timing>
    <p:tnLst>
      <p:par>
        <p:cTn id="1" dur="indefinite" restart="never" nodeType="tmRoot"/>
      </p:par>
    </p:tnLst>
  </p:timing>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p:timing>
    <p:tnLst>
      <p:par>
        <p:cTn id="1" dur="indefinite" restart="never" nodeType="tmRoot"/>
      </p:par>
    </p:tnLst>
  </p:timing>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p:timing>
    <p:tnLst>
      <p:par>
        <p:cT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p:timing>
    <p:tnLst>
      <p:par>
        <p:cTn id="1" dur="indefinite" restart="never" nodeType="tmRoot"/>
      </p:par>
    </p:tnLst>
  </p:timing>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p:timing>
    <p:tnLst>
      <p:par>
        <p:cTn id="1" dur="indefinite" restart="never" nodeType="tmRoot"/>
      </p:par>
    </p:tn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p:timing>
    <p:tnLst>
      <p:par>
        <p:cT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p:timing>
    <p:tnLst>
      <p:par>
        <p:cTn id="1" dur="indefinite" restart="never" nodeType="tmRoot"/>
      </p:par>
    </p:tn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timing>
    <p:tnLst>
      <p:par>
        <p:cT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p:timing>
    <p:tnLst>
      <p:par>
        <p:cTn id="1" dur="indefinite" restart="never" nodeType="tmRoot"/>
      </p:par>
    </p:tnLst>
  </p:timing>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timing>
    <p:tnLst>
      <p:par>
        <p:cTn id="1" dur="indefinite" restart="never" nodeType="tmRoot"/>
      </p:par>
    </p:tnLst>
  </p:timing>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p:timing>
    <p:tnLst>
      <p:par>
        <p:cTn id="1" dur="indefinite" restart="never" nodeType="tmRoot"/>
      </p:par>
    </p:tnLst>
  </p:timing>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timing>
    <p:tnLst>
      <p:par>
        <p:cTn id="1" dur="indefinite" restart="never" nodeType="tmRoot"/>
      </p:par>
    </p:tnLst>
  </p:timing>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p:timing>
    <p:tnLst>
      <p:par>
        <p:cTn id="1" dur="indefinite" restart="never" nodeType="tmRoot"/>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timing>
    <p:tnLst>
      <p:par>
        <p:cTn id="1" dur="indefinite" restart="never" nodeType="tmRoot"/>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p:timing>
    <p:tnLst>
      <p:par>
        <p:cTn id="1" dur="indefinite" restart="never" nodeType="tmRoot"/>
      </p:par>
    </p:tnLst>
  </p:timing>
</p:sldLayout>
</file>

<file path=ppt/slideLayouts/slideLayout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timing>
    <p:tnLst>
      <p:par>
        <p:cTn id="1" dur="indefinite" restart="never" nodeType="tmRoot"/>
      </p:par>
    </p:tnLst>
  </p:timing>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p:timing>
    <p:tnLst>
      <p:par>
        <p:cTn id="1" dur="indefinite" restart="never" nodeType="tmRoot"/>
      </p:par>
    </p:tnLst>
  </p:timing>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timing>
    <p:tnLst>
      <p:par>
        <p:cTn id="1" dur="indefinite" restart="never" nodeType="tmRoot"/>
      </p:par>
    </p:tnLst>
  </p:timing>
</p:sldLayout>
</file>

<file path=ppt/slideLayouts/slideLayout7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p:timing>
    <p:tnLst>
      <p:par>
        <p:cTn id="1" dur="indefinite" restart="never" nodeType="tmRoot"/>
      </p:par>
    </p:tnLst>
  </p:timing>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p:timing>
    <p:tnLst>
      <p:par>
        <p:cTn id="1" dur="indefinite" restart="never" nodeType="tmRoot"/>
      </p:par>
    </p:tnLst>
  </p:timing>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p:timing>
    <p:tnLst>
      <p:par>
        <p:cT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p:timing>
    <p:tnLst>
      <p:par>
        <p:cTn id="1" dur="indefinite" restart="never" nodeType="tmRoot"/>
      </p:par>
    </p:tnLst>
  </p:timing>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p:timing>
    <p:tnLst>
      <p:par>
        <p:cT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p:timing>
    <p:tnLst>
      <p:par>
        <p:cTn id="1" dur="indefinite" restart="never" nodeType="tmRoot"/>
      </p:par>
    </p:tnLst>
  </p:timing>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p:timing>
    <p:tnLst>
      <p:par>
        <p:cTn id="1" dur="indefinite" restart="never" nodeType="tmRoot"/>
      </p:par>
    </p:tnLst>
  </p:timing>
</p:sldLayout>
</file>

<file path=ppt/slideLayouts/slideLayout8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p:timing>
    <p:tnLst>
      <p:par>
        <p:cTn id="1" dur="indefinite" restart="never" nodeType="tmRoot"/>
      </p:par>
    </p:tnLst>
  </p:timing>
</p:sldLayout>
</file>

<file path=ppt/slideLayouts/slideLayout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p:timing>
    <p:tnLst>
      <p:par>
        <p:cTn id="1" dur="indefinite" restart="never" nodeType="tmRoot"/>
      </p:par>
    </p:tnLst>
  </p:timing>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p:timing>
    <p:tnLst>
      <p:par>
        <p:cTn id="1" dur="indefinite" restart="never" nodeType="tmRoot"/>
      </p:par>
    </p:tnLst>
  </p:timing>
</p:sldLayout>
</file>

<file path=ppt/slideLayouts/slideLayout8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p:timing>
    <p:tnLst>
      <p:par>
        <p:cTn id="1" dur="indefinite" restart="never" nodeType="tmRoot"/>
      </p:par>
    </p:tnLst>
  </p:timing>
</p:sldLayout>
</file>

<file path=ppt/slideLayouts/slideLayout8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p:timing>
    <p:tnLst>
      <p:par>
        <p:cTn id="1" dur="indefinite" restart="never" nodeType="tmRoot"/>
      </p:par>
    </p:tnLst>
  </p:timing>
</p:sldLayout>
</file>

<file path=ppt/slideLayouts/slideLayout8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p:timing>
    <p:tnLst>
      <p:par>
        <p:cT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timing>
    <p:tnLst>
      <p:par>
        <p:cTn id="1" dur="indefinite" restart="never" nodeType="tmRoot"/>
      </p:par>
    </p:tnLst>
  </p:timing>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p:timing>
    <p:tnLst>
      <p:par>
        <p:cTn id="1" dur="indefinite" restart="never" nodeType="tmRoot"/>
      </p:par>
    </p:tnLst>
  </p:timing>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p:timing>
    <p:tnLst>
      <p:par>
        <p:cTn id="1" dur="indefinite" restart="never" nodeType="tmRoot"/>
      </p:par>
    </p:tnLst>
  </p:timing>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p:sldLayout>
</file>

<file path=ppt/slideLayouts/slideLayout9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p:sldLayout>
</file>

<file path=ppt/slideLayouts/slideLayout9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p:sldLayout>
</file>

<file path=ppt/slideLayouts/slideLayout9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p:timing>
    <p:tnLst>
      <p:par>
        <p:cTn id="1" dur="indefinite" restart="never" nodeType="tmRoot"/>
      </p:par>
    </p:tnLst>
  </p:timing>
</p:sldLayout>
</file>

<file path=ppt/slideLayouts/slideLayout9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timing>
    <p:tnLst>
      <p:par>
        <p:cTn id="1" dur="indefinite" restart="never" nodeType="tmRoot"/>
      </p:par>
    </p:tnLst>
  </p:timing>
</p:sldLayout>
</file>

<file path=ppt/slideLayouts/slideLayout9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timing>
    <p:tnLst>
      <p:par>
        <p:cT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timing>
    <p:tnLst>
      <p:par>
        <p:cTn id="1" dur="indefinite" restart="never" nodeType="tmRoot"/>
      </p:par>
    </p:tnLst>
  </p:timing>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timing>
    <p:tnLst>
      <p:par>
        <p:cT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p:timing>
    <p:tnLst>
      <p:par>
        <p:cTn id="1" dur="indefinite" restart="never" nodeType="tmRoot"/>
      </p:par>
    </p:tnLst>
  </p:timing>
</p:sldLayout>
</file>

<file path=ppt/slideLayouts/slideLayout9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2.xml"/><Relationship Id="rId12" Type="http://schemas.openxmlformats.org/officeDocument/2006/relationships/theme" Target="../theme/theme10.xml"/><Relationship Id="rId13" Type="http://schemas.openxmlformats.org/officeDocument/2006/relationships/image" Target="../media/image1.png"/><Relationship Id="rId1" Type="http://schemas.openxmlformats.org/officeDocument/2006/relationships/slideLayout" Target="../slideLayouts/slideLayout92.xml"/><Relationship Id="rId2" Type="http://schemas.openxmlformats.org/officeDocument/2006/relationships/slideLayout" Target="../slideLayouts/slideLayout93.xml"/><Relationship Id="rId3" Type="http://schemas.openxmlformats.org/officeDocument/2006/relationships/slideLayout" Target="../slideLayouts/slideLayout94.xml"/><Relationship Id="rId4" Type="http://schemas.openxmlformats.org/officeDocument/2006/relationships/slideLayout" Target="../slideLayouts/slideLayout95.xml"/><Relationship Id="rId5" Type="http://schemas.openxmlformats.org/officeDocument/2006/relationships/slideLayout" Target="../slideLayouts/slideLayout96.xml"/><Relationship Id="rId6" Type="http://schemas.openxmlformats.org/officeDocument/2006/relationships/slideLayout" Target="../slideLayouts/slideLayout97.xml"/><Relationship Id="rId7" Type="http://schemas.openxmlformats.org/officeDocument/2006/relationships/slideLayout" Target="../slideLayouts/slideLayout98.xml"/><Relationship Id="rId8" Type="http://schemas.openxmlformats.org/officeDocument/2006/relationships/slideLayout" Target="../slideLayouts/slideLayout99.xml"/><Relationship Id="rId9" Type="http://schemas.openxmlformats.org/officeDocument/2006/relationships/slideLayout" Target="../slideLayouts/slideLayout100.xml"/><Relationship Id="rId10" Type="http://schemas.openxmlformats.org/officeDocument/2006/relationships/slideLayout" Target="../slideLayouts/slideLayout101.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09.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099.xml"/><Relationship Id="rId2" Type="http://schemas.openxmlformats.org/officeDocument/2006/relationships/slideLayout" Target="../slideLayouts/slideLayout1100.xml"/><Relationship Id="rId3" Type="http://schemas.openxmlformats.org/officeDocument/2006/relationships/slideLayout" Target="../slideLayouts/slideLayout1101.xml"/><Relationship Id="rId4" Type="http://schemas.openxmlformats.org/officeDocument/2006/relationships/slideLayout" Target="../slideLayouts/slideLayout1102.xml"/><Relationship Id="rId5" Type="http://schemas.openxmlformats.org/officeDocument/2006/relationships/slideLayout" Target="../slideLayouts/slideLayout1103.xml"/><Relationship Id="rId6" Type="http://schemas.openxmlformats.org/officeDocument/2006/relationships/slideLayout" Target="../slideLayouts/slideLayout1104.xml"/><Relationship Id="rId7" Type="http://schemas.openxmlformats.org/officeDocument/2006/relationships/slideLayout" Target="../slideLayouts/slideLayout1105.xml"/><Relationship Id="rId8" Type="http://schemas.openxmlformats.org/officeDocument/2006/relationships/slideLayout" Target="../slideLayouts/slideLayout1106.xml"/><Relationship Id="rId9" Type="http://schemas.openxmlformats.org/officeDocument/2006/relationships/slideLayout" Target="../slideLayouts/slideLayout1107.xml"/><Relationship Id="rId10" Type="http://schemas.openxmlformats.org/officeDocument/2006/relationships/slideLayout" Target="../slideLayouts/slideLayout1108.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0.xml"/><Relationship Id="rId12" Type="http://schemas.openxmlformats.org/officeDocument/2006/relationships/slideLayout" Target="../slideLayouts/slideLayout1121.xml"/><Relationship Id="rId13" Type="http://schemas.openxmlformats.org/officeDocument/2006/relationships/theme" Target="../theme/theme102.xml"/><Relationship Id="rId1" Type="http://schemas.openxmlformats.org/officeDocument/2006/relationships/slideLayout" Target="../slideLayouts/slideLayout1110.xml"/><Relationship Id="rId2" Type="http://schemas.openxmlformats.org/officeDocument/2006/relationships/slideLayout" Target="../slideLayouts/slideLayout1111.xml"/><Relationship Id="rId3" Type="http://schemas.openxmlformats.org/officeDocument/2006/relationships/slideLayout" Target="../slideLayouts/slideLayout1112.xml"/><Relationship Id="rId4" Type="http://schemas.openxmlformats.org/officeDocument/2006/relationships/slideLayout" Target="../slideLayouts/slideLayout1113.xml"/><Relationship Id="rId5" Type="http://schemas.openxmlformats.org/officeDocument/2006/relationships/slideLayout" Target="../slideLayouts/slideLayout1114.xml"/><Relationship Id="rId6" Type="http://schemas.openxmlformats.org/officeDocument/2006/relationships/slideLayout" Target="../slideLayouts/slideLayout1115.xml"/><Relationship Id="rId7" Type="http://schemas.openxmlformats.org/officeDocument/2006/relationships/slideLayout" Target="../slideLayouts/slideLayout1116.xml"/><Relationship Id="rId8" Type="http://schemas.openxmlformats.org/officeDocument/2006/relationships/slideLayout" Target="../slideLayouts/slideLayout1117.xml"/><Relationship Id="rId9" Type="http://schemas.openxmlformats.org/officeDocument/2006/relationships/slideLayout" Target="../slideLayouts/slideLayout1118.xml"/><Relationship Id="rId10" Type="http://schemas.openxmlformats.org/officeDocument/2006/relationships/slideLayout" Target="../slideLayouts/slideLayout1119.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2.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2.xml"/><Relationship Id="rId2" Type="http://schemas.openxmlformats.org/officeDocument/2006/relationships/slideLayout" Target="../slideLayouts/slideLayout1123.xml"/><Relationship Id="rId3" Type="http://schemas.openxmlformats.org/officeDocument/2006/relationships/slideLayout" Target="../slideLayouts/slideLayout1124.xml"/><Relationship Id="rId4" Type="http://schemas.openxmlformats.org/officeDocument/2006/relationships/slideLayout" Target="../slideLayouts/slideLayout1125.xml"/><Relationship Id="rId5" Type="http://schemas.openxmlformats.org/officeDocument/2006/relationships/slideLayout" Target="../slideLayouts/slideLayout1126.xml"/><Relationship Id="rId6" Type="http://schemas.openxmlformats.org/officeDocument/2006/relationships/slideLayout" Target="../slideLayouts/slideLayout1127.xml"/><Relationship Id="rId7" Type="http://schemas.openxmlformats.org/officeDocument/2006/relationships/slideLayout" Target="../slideLayouts/slideLayout1128.xml"/><Relationship Id="rId8" Type="http://schemas.openxmlformats.org/officeDocument/2006/relationships/slideLayout" Target="../slideLayouts/slideLayout1129.xml"/><Relationship Id="rId9" Type="http://schemas.openxmlformats.org/officeDocument/2006/relationships/slideLayout" Target="../slideLayouts/slideLayout1130.xml"/><Relationship Id="rId10" Type="http://schemas.openxmlformats.org/officeDocument/2006/relationships/slideLayout" Target="../slideLayouts/slideLayout1131.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3.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3.xml"/><Relationship Id="rId2" Type="http://schemas.openxmlformats.org/officeDocument/2006/relationships/slideLayout" Target="../slideLayouts/slideLayout1134.xml"/><Relationship Id="rId3" Type="http://schemas.openxmlformats.org/officeDocument/2006/relationships/slideLayout" Target="../slideLayouts/slideLayout1135.xml"/><Relationship Id="rId4" Type="http://schemas.openxmlformats.org/officeDocument/2006/relationships/slideLayout" Target="../slideLayouts/slideLayout1136.xml"/><Relationship Id="rId5" Type="http://schemas.openxmlformats.org/officeDocument/2006/relationships/slideLayout" Target="../slideLayouts/slideLayout1137.xml"/><Relationship Id="rId6" Type="http://schemas.openxmlformats.org/officeDocument/2006/relationships/slideLayout" Target="../slideLayouts/slideLayout1138.xml"/><Relationship Id="rId7" Type="http://schemas.openxmlformats.org/officeDocument/2006/relationships/slideLayout" Target="../slideLayouts/slideLayout1139.xml"/><Relationship Id="rId8" Type="http://schemas.openxmlformats.org/officeDocument/2006/relationships/slideLayout" Target="../slideLayouts/slideLayout1140.xml"/><Relationship Id="rId9" Type="http://schemas.openxmlformats.org/officeDocument/2006/relationships/slideLayout" Target="../slideLayouts/slideLayout1141.xml"/><Relationship Id="rId10" Type="http://schemas.openxmlformats.org/officeDocument/2006/relationships/slideLayout" Target="../slideLayouts/slideLayout1142.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4.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4.xml"/><Relationship Id="rId2" Type="http://schemas.openxmlformats.org/officeDocument/2006/relationships/slideLayout" Target="../slideLayouts/slideLayout1145.xml"/><Relationship Id="rId3" Type="http://schemas.openxmlformats.org/officeDocument/2006/relationships/slideLayout" Target="../slideLayouts/slideLayout1146.xml"/><Relationship Id="rId4" Type="http://schemas.openxmlformats.org/officeDocument/2006/relationships/slideLayout" Target="../slideLayouts/slideLayout1147.xml"/><Relationship Id="rId5" Type="http://schemas.openxmlformats.org/officeDocument/2006/relationships/slideLayout" Target="../slideLayouts/slideLayout1148.xml"/><Relationship Id="rId6" Type="http://schemas.openxmlformats.org/officeDocument/2006/relationships/slideLayout" Target="../slideLayouts/slideLayout1149.xml"/><Relationship Id="rId7" Type="http://schemas.openxmlformats.org/officeDocument/2006/relationships/slideLayout" Target="../slideLayouts/slideLayout1150.xml"/><Relationship Id="rId8" Type="http://schemas.openxmlformats.org/officeDocument/2006/relationships/slideLayout" Target="../slideLayouts/slideLayout1151.xml"/><Relationship Id="rId9" Type="http://schemas.openxmlformats.org/officeDocument/2006/relationships/slideLayout" Target="../slideLayouts/slideLayout1152.xml"/><Relationship Id="rId10" Type="http://schemas.openxmlformats.org/officeDocument/2006/relationships/slideLayout" Target="../slideLayouts/slideLayout1153.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5.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5.xml"/><Relationship Id="rId2" Type="http://schemas.openxmlformats.org/officeDocument/2006/relationships/slideLayout" Target="../slideLayouts/slideLayout1156.xml"/><Relationship Id="rId3" Type="http://schemas.openxmlformats.org/officeDocument/2006/relationships/slideLayout" Target="../slideLayouts/slideLayout1157.xml"/><Relationship Id="rId4" Type="http://schemas.openxmlformats.org/officeDocument/2006/relationships/slideLayout" Target="../slideLayouts/slideLayout1158.xml"/><Relationship Id="rId5" Type="http://schemas.openxmlformats.org/officeDocument/2006/relationships/slideLayout" Target="../slideLayouts/slideLayout1159.xml"/><Relationship Id="rId6" Type="http://schemas.openxmlformats.org/officeDocument/2006/relationships/slideLayout" Target="../slideLayouts/slideLayout1160.xml"/><Relationship Id="rId7" Type="http://schemas.openxmlformats.org/officeDocument/2006/relationships/slideLayout" Target="../slideLayouts/slideLayout1161.xml"/><Relationship Id="rId8" Type="http://schemas.openxmlformats.org/officeDocument/2006/relationships/slideLayout" Target="../slideLayouts/slideLayout1162.xml"/><Relationship Id="rId9" Type="http://schemas.openxmlformats.org/officeDocument/2006/relationships/slideLayout" Target="../slideLayouts/slideLayout1163.xml"/><Relationship Id="rId10" Type="http://schemas.openxmlformats.org/officeDocument/2006/relationships/slideLayout" Target="../slideLayouts/slideLayout1164.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6.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6.xml"/><Relationship Id="rId2" Type="http://schemas.openxmlformats.org/officeDocument/2006/relationships/slideLayout" Target="../slideLayouts/slideLayout1167.xml"/><Relationship Id="rId3" Type="http://schemas.openxmlformats.org/officeDocument/2006/relationships/slideLayout" Target="../slideLayouts/slideLayout1168.xml"/><Relationship Id="rId4" Type="http://schemas.openxmlformats.org/officeDocument/2006/relationships/slideLayout" Target="../slideLayouts/slideLayout1169.xml"/><Relationship Id="rId5" Type="http://schemas.openxmlformats.org/officeDocument/2006/relationships/slideLayout" Target="../slideLayouts/slideLayout1170.xml"/><Relationship Id="rId6" Type="http://schemas.openxmlformats.org/officeDocument/2006/relationships/slideLayout" Target="../slideLayouts/slideLayout1171.xml"/><Relationship Id="rId7" Type="http://schemas.openxmlformats.org/officeDocument/2006/relationships/slideLayout" Target="../slideLayouts/slideLayout1172.xml"/><Relationship Id="rId8" Type="http://schemas.openxmlformats.org/officeDocument/2006/relationships/slideLayout" Target="../slideLayouts/slideLayout1173.xml"/><Relationship Id="rId9" Type="http://schemas.openxmlformats.org/officeDocument/2006/relationships/slideLayout" Target="../slideLayouts/slideLayout1174.xml"/><Relationship Id="rId10" Type="http://schemas.openxmlformats.org/officeDocument/2006/relationships/slideLayout" Target="../slideLayouts/slideLayout1175.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7.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7.xml"/><Relationship Id="rId2" Type="http://schemas.openxmlformats.org/officeDocument/2006/relationships/slideLayout" Target="../slideLayouts/slideLayout1178.xml"/><Relationship Id="rId3" Type="http://schemas.openxmlformats.org/officeDocument/2006/relationships/slideLayout" Target="../slideLayouts/slideLayout1179.xml"/><Relationship Id="rId4" Type="http://schemas.openxmlformats.org/officeDocument/2006/relationships/slideLayout" Target="../slideLayouts/slideLayout1180.xml"/><Relationship Id="rId5" Type="http://schemas.openxmlformats.org/officeDocument/2006/relationships/slideLayout" Target="../slideLayouts/slideLayout1181.xml"/><Relationship Id="rId6" Type="http://schemas.openxmlformats.org/officeDocument/2006/relationships/slideLayout" Target="../slideLayouts/slideLayout1182.xml"/><Relationship Id="rId7" Type="http://schemas.openxmlformats.org/officeDocument/2006/relationships/slideLayout" Target="../slideLayouts/slideLayout1183.xml"/><Relationship Id="rId8" Type="http://schemas.openxmlformats.org/officeDocument/2006/relationships/slideLayout" Target="../slideLayouts/slideLayout1184.xml"/><Relationship Id="rId9" Type="http://schemas.openxmlformats.org/officeDocument/2006/relationships/slideLayout" Target="../slideLayouts/slideLayout1185.xml"/><Relationship Id="rId10" Type="http://schemas.openxmlformats.org/officeDocument/2006/relationships/slideLayout" Target="../slideLayouts/slideLayout1186.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198.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88.xml"/><Relationship Id="rId2" Type="http://schemas.openxmlformats.org/officeDocument/2006/relationships/slideLayout" Target="../slideLayouts/slideLayout1189.xml"/><Relationship Id="rId3" Type="http://schemas.openxmlformats.org/officeDocument/2006/relationships/slideLayout" Target="../slideLayouts/slideLayout1190.xml"/><Relationship Id="rId4" Type="http://schemas.openxmlformats.org/officeDocument/2006/relationships/slideLayout" Target="../slideLayouts/slideLayout1191.xml"/><Relationship Id="rId5" Type="http://schemas.openxmlformats.org/officeDocument/2006/relationships/slideLayout" Target="../slideLayouts/slideLayout1192.xml"/><Relationship Id="rId6" Type="http://schemas.openxmlformats.org/officeDocument/2006/relationships/slideLayout" Target="../slideLayouts/slideLayout1193.xml"/><Relationship Id="rId7" Type="http://schemas.openxmlformats.org/officeDocument/2006/relationships/slideLayout" Target="../slideLayouts/slideLayout1194.xml"/><Relationship Id="rId8" Type="http://schemas.openxmlformats.org/officeDocument/2006/relationships/slideLayout" Target="../slideLayouts/slideLayout1195.xml"/><Relationship Id="rId9" Type="http://schemas.openxmlformats.org/officeDocument/2006/relationships/slideLayout" Target="../slideLayouts/slideLayout1196.xml"/><Relationship Id="rId10" Type="http://schemas.openxmlformats.org/officeDocument/2006/relationships/slideLayout" Target="../slideLayouts/slideLayout1197.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09.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199.xml"/><Relationship Id="rId2" Type="http://schemas.openxmlformats.org/officeDocument/2006/relationships/slideLayout" Target="../slideLayouts/slideLayout1200.xml"/><Relationship Id="rId3" Type="http://schemas.openxmlformats.org/officeDocument/2006/relationships/slideLayout" Target="../slideLayouts/slideLayout1201.xml"/><Relationship Id="rId4" Type="http://schemas.openxmlformats.org/officeDocument/2006/relationships/slideLayout" Target="../slideLayouts/slideLayout1202.xml"/><Relationship Id="rId5" Type="http://schemas.openxmlformats.org/officeDocument/2006/relationships/slideLayout" Target="../slideLayouts/slideLayout1203.xml"/><Relationship Id="rId6" Type="http://schemas.openxmlformats.org/officeDocument/2006/relationships/slideLayout" Target="../slideLayouts/slideLayout1204.xml"/><Relationship Id="rId7" Type="http://schemas.openxmlformats.org/officeDocument/2006/relationships/slideLayout" Target="../slideLayouts/slideLayout1205.xml"/><Relationship Id="rId8" Type="http://schemas.openxmlformats.org/officeDocument/2006/relationships/slideLayout" Target="../slideLayouts/slideLayout1206.xml"/><Relationship Id="rId9" Type="http://schemas.openxmlformats.org/officeDocument/2006/relationships/slideLayout" Target="../slideLayouts/slideLayout1207.xml"/><Relationship Id="rId10" Type="http://schemas.openxmlformats.org/officeDocument/2006/relationships/slideLayout" Target="../slideLayouts/slideLayout1208.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0.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0.xml"/><Relationship Id="rId2" Type="http://schemas.openxmlformats.org/officeDocument/2006/relationships/slideLayout" Target="../slideLayouts/slideLayout1211.xml"/><Relationship Id="rId3" Type="http://schemas.openxmlformats.org/officeDocument/2006/relationships/slideLayout" Target="../slideLayouts/slideLayout1212.xml"/><Relationship Id="rId4" Type="http://schemas.openxmlformats.org/officeDocument/2006/relationships/slideLayout" Target="../slideLayouts/slideLayout1213.xml"/><Relationship Id="rId5" Type="http://schemas.openxmlformats.org/officeDocument/2006/relationships/slideLayout" Target="../slideLayouts/slideLayout1214.xml"/><Relationship Id="rId6" Type="http://schemas.openxmlformats.org/officeDocument/2006/relationships/slideLayout" Target="../slideLayouts/slideLayout1215.xml"/><Relationship Id="rId7" Type="http://schemas.openxmlformats.org/officeDocument/2006/relationships/slideLayout" Target="../slideLayouts/slideLayout1216.xml"/><Relationship Id="rId8" Type="http://schemas.openxmlformats.org/officeDocument/2006/relationships/slideLayout" Target="../slideLayouts/slideLayout1217.xml"/><Relationship Id="rId9" Type="http://schemas.openxmlformats.org/officeDocument/2006/relationships/slideLayout" Target="../slideLayouts/slideLayout1218.xml"/><Relationship Id="rId10" Type="http://schemas.openxmlformats.org/officeDocument/2006/relationships/slideLayout" Target="../slideLayouts/slideLayout1219.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1.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1.xml"/><Relationship Id="rId2" Type="http://schemas.openxmlformats.org/officeDocument/2006/relationships/slideLayout" Target="../slideLayouts/slideLayout1222.xml"/><Relationship Id="rId3" Type="http://schemas.openxmlformats.org/officeDocument/2006/relationships/slideLayout" Target="../slideLayouts/slideLayout1223.xml"/><Relationship Id="rId4" Type="http://schemas.openxmlformats.org/officeDocument/2006/relationships/slideLayout" Target="../slideLayouts/slideLayout1224.xml"/><Relationship Id="rId5" Type="http://schemas.openxmlformats.org/officeDocument/2006/relationships/slideLayout" Target="../slideLayouts/slideLayout1225.xml"/><Relationship Id="rId6" Type="http://schemas.openxmlformats.org/officeDocument/2006/relationships/slideLayout" Target="../slideLayouts/slideLayout1226.xml"/><Relationship Id="rId7" Type="http://schemas.openxmlformats.org/officeDocument/2006/relationships/slideLayout" Target="../slideLayouts/slideLayout1227.xml"/><Relationship Id="rId8" Type="http://schemas.openxmlformats.org/officeDocument/2006/relationships/slideLayout" Target="../slideLayouts/slideLayout1228.xml"/><Relationship Id="rId9" Type="http://schemas.openxmlformats.org/officeDocument/2006/relationships/slideLayout" Target="../slideLayouts/slideLayout1229.xml"/><Relationship Id="rId10" Type="http://schemas.openxmlformats.org/officeDocument/2006/relationships/slideLayout" Target="../slideLayouts/slideLayout1230.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2.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2.xml"/><Relationship Id="rId2" Type="http://schemas.openxmlformats.org/officeDocument/2006/relationships/slideLayout" Target="../slideLayouts/slideLayout1233.xml"/><Relationship Id="rId3" Type="http://schemas.openxmlformats.org/officeDocument/2006/relationships/slideLayout" Target="../slideLayouts/slideLayout1234.xml"/><Relationship Id="rId4" Type="http://schemas.openxmlformats.org/officeDocument/2006/relationships/slideLayout" Target="../slideLayouts/slideLayout1235.xml"/><Relationship Id="rId5" Type="http://schemas.openxmlformats.org/officeDocument/2006/relationships/slideLayout" Target="../slideLayouts/slideLayout1236.xml"/><Relationship Id="rId6" Type="http://schemas.openxmlformats.org/officeDocument/2006/relationships/slideLayout" Target="../slideLayouts/slideLayout1237.xml"/><Relationship Id="rId7" Type="http://schemas.openxmlformats.org/officeDocument/2006/relationships/slideLayout" Target="../slideLayouts/slideLayout1238.xml"/><Relationship Id="rId8" Type="http://schemas.openxmlformats.org/officeDocument/2006/relationships/slideLayout" Target="../slideLayouts/slideLayout1239.xml"/><Relationship Id="rId9" Type="http://schemas.openxmlformats.org/officeDocument/2006/relationships/slideLayout" Target="../slideLayouts/slideLayout1240.xml"/><Relationship Id="rId10" Type="http://schemas.openxmlformats.org/officeDocument/2006/relationships/slideLayout" Target="../slideLayouts/slideLayout1241.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3.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3.xml"/><Relationship Id="rId2" Type="http://schemas.openxmlformats.org/officeDocument/2006/relationships/slideLayout" Target="../slideLayouts/slideLayout1244.xml"/><Relationship Id="rId3" Type="http://schemas.openxmlformats.org/officeDocument/2006/relationships/slideLayout" Target="../slideLayouts/slideLayout1245.xml"/><Relationship Id="rId4" Type="http://schemas.openxmlformats.org/officeDocument/2006/relationships/slideLayout" Target="../slideLayouts/slideLayout1246.xml"/><Relationship Id="rId5" Type="http://schemas.openxmlformats.org/officeDocument/2006/relationships/slideLayout" Target="../slideLayouts/slideLayout1247.xml"/><Relationship Id="rId6" Type="http://schemas.openxmlformats.org/officeDocument/2006/relationships/slideLayout" Target="../slideLayouts/slideLayout1248.xml"/><Relationship Id="rId7" Type="http://schemas.openxmlformats.org/officeDocument/2006/relationships/slideLayout" Target="../slideLayouts/slideLayout1249.xml"/><Relationship Id="rId8" Type="http://schemas.openxmlformats.org/officeDocument/2006/relationships/slideLayout" Target="../slideLayouts/slideLayout1250.xml"/><Relationship Id="rId9" Type="http://schemas.openxmlformats.org/officeDocument/2006/relationships/slideLayout" Target="../slideLayouts/slideLayout1251.xml"/><Relationship Id="rId10" Type="http://schemas.openxmlformats.org/officeDocument/2006/relationships/slideLayout" Target="../slideLayouts/slideLayout1252.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4.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4.xml"/><Relationship Id="rId2" Type="http://schemas.openxmlformats.org/officeDocument/2006/relationships/slideLayout" Target="../slideLayouts/slideLayout1255.xml"/><Relationship Id="rId3" Type="http://schemas.openxmlformats.org/officeDocument/2006/relationships/slideLayout" Target="../slideLayouts/slideLayout1256.xml"/><Relationship Id="rId4" Type="http://schemas.openxmlformats.org/officeDocument/2006/relationships/slideLayout" Target="../slideLayouts/slideLayout1257.xml"/><Relationship Id="rId5" Type="http://schemas.openxmlformats.org/officeDocument/2006/relationships/slideLayout" Target="../slideLayouts/slideLayout1258.xml"/><Relationship Id="rId6" Type="http://schemas.openxmlformats.org/officeDocument/2006/relationships/slideLayout" Target="../slideLayouts/slideLayout1259.xml"/><Relationship Id="rId7" Type="http://schemas.openxmlformats.org/officeDocument/2006/relationships/slideLayout" Target="../slideLayouts/slideLayout1260.xml"/><Relationship Id="rId8" Type="http://schemas.openxmlformats.org/officeDocument/2006/relationships/slideLayout" Target="../slideLayouts/slideLayout1261.xml"/><Relationship Id="rId9" Type="http://schemas.openxmlformats.org/officeDocument/2006/relationships/slideLayout" Target="../slideLayouts/slideLayout1262.xml"/><Relationship Id="rId10" Type="http://schemas.openxmlformats.org/officeDocument/2006/relationships/slideLayout" Target="../slideLayouts/slideLayout1263.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5.xml"/><Relationship Id="rId12" Type="http://schemas.openxmlformats.org/officeDocument/2006/relationships/theme" Target="../theme/theme116.xml"/><Relationship Id="rId1" Type="http://schemas.openxmlformats.org/officeDocument/2006/relationships/slideLayout" Target="../slideLayouts/slideLayout1265.xml"/><Relationship Id="rId2" Type="http://schemas.openxmlformats.org/officeDocument/2006/relationships/slideLayout" Target="../slideLayouts/slideLayout1266.xml"/><Relationship Id="rId3" Type="http://schemas.openxmlformats.org/officeDocument/2006/relationships/slideLayout" Target="../slideLayouts/slideLayout1267.xml"/><Relationship Id="rId4" Type="http://schemas.openxmlformats.org/officeDocument/2006/relationships/slideLayout" Target="../slideLayouts/slideLayout1268.xml"/><Relationship Id="rId5" Type="http://schemas.openxmlformats.org/officeDocument/2006/relationships/slideLayout" Target="../slideLayouts/slideLayout1269.xml"/><Relationship Id="rId6" Type="http://schemas.openxmlformats.org/officeDocument/2006/relationships/slideLayout" Target="../slideLayouts/slideLayout1270.xml"/><Relationship Id="rId7" Type="http://schemas.openxmlformats.org/officeDocument/2006/relationships/slideLayout" Target="../slideLayouts/slideLayout1271.xml"/><Relationship Id="rId8" Type="http://schemas.openxmlformats.org/officeDocument/2006/relationships/slideLayout" Target="../slideLayouts/slideLayout1272.xml"/><Relationship Id="rId9" Type="http://schemas.openxmlformats.org/officeDocument/2006/relationships/slideLayout" Target="../slideLayouts/slideLayout1273.xml"/><Relationship Id="rId10" Type="http://schemas.openxmlformats.org/officeDocument/2006/relationships/slideLayout" Target="../slideLayouts/slideLayout1274.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6.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6.xml"/><Relationship Id="rId2" Type="http://schemas.openxmlformats.org/officeDocument/2006/relationships/slideLayout" Target="../slideLayouts/slideLayout1277.xml"/><Relationship Id="rId3" Type="http://schemas.openxmlformats.org/officeDocument/2006/relationships/slideLayout" Target="../slideLayouts/slideLayout1278.xml"/><Relationship Id="rId4" Type="http://schemas.openxmlformats.org/officeDocument/2006/relationships/slideLayout" Target="../slideLayouts/slideLayout1279.xml"/><Relationship Id="rId5" Type="http://schemas.openxmlformats.org/officeDocument/2006/relationships/slideLayout" Target="../slideLayouts/slideLayout1280.xml"/><Relationship Id="rId6" Type="http://schemas.openxmlformats.org/officeDocument/2006/relationships/slideLayout" Target="../slideLayouts/slideLayout1281.xml"/><Relationship Id="rId7" Type="http://schemas.openxmlformats.org/officeDocument/2006/relationships/slideLayout" Target="../slideLayouts/slideLayout1282.xml"/><Relationship Id="rId8" Type="http://schemas.openxmlformats.org/officeDocument/2006/relationships/slideLayout" Target="../slideLayouts/slideLayout1283.xml"/><Relationship Id="rId9" Type="http://schemas.openxmlformats.org/officeDocument/2006/relationships/slideLayout" Target="../slideLayouts/slideLayout1284.xml"/><Relationship Id="rId10" Type="http://schemas.openxmlformats.org/officeDocument/2006/relationships/slideLayout" Target="../slideLayouts/slideLayout1285.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297.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87.xml"/><Relationship Id="rId2" Type="http://schemas.openxmlformats.org/officeDocument/2006/relationships/slideLayout" Target="../slideLayouts/slideLayout1288.xml"/><Relationship Id="rId3" Type="http://schemas.openxmlformats.org/officeDocument/2006/relationships/slideLayout" Target="../slideLayouts/slideLayout1289.xml"/><Relationship Id="rId4" Type="http://schemas.openxmlformats.org/officeDocument/2006/relationships/slideLayout" Target="../slideLayouts/slideLayout1290.xml"/><Relationship Id="rId5" Type="http://schemas.openxmlformats.org/officeDocument/2006/relationships/slideLayout" Target="../slideLayouts/slideLayout1291.xml"/><Relationship Id="rId6" Type="http://schemas.openxmlformats.org/officeDocument/2006/relationships/slideLayout" Target="../slideLayouts/slideLayout1292.xml"/><Relationship Id="rId7" Type="http://schemas.openxmlformats.org/officeDocument/2006/relationships/slideLayout" Target="../slideLayouts/slideLayout1293.xml"/><Relationship Id="rId8" Type="http://schemas.openxmlformats.org/officeDocument/2006/relationships/slideLayout" Target="../slideLayouts/slideLayout1294.xml"/><Relationship Id="rId9" Type="http://schemas.openxmlformats.org/officeDocument/2006/relationships/slideLayout" Target="../slideLayouts/slideLayout1295.xml"/><Relationship Id="rId10" Type="http://schemas.openxmlformats.org/officeDocument/2006/relationships/slideLayout" Target="../slideLayouts/slideLayout1296.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08.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298.xml"/><Relationship Id="rId2" Type="http://schemas.openxmlformats.org/officeDocument/2006/relationships/slideLayout" Target="../slideLayouts/slideLayout1299.xml"/><Relationship Id="rId3" Type="http://schemas.openxmlformats.org/officeDocument/2006/relationships/slideLayout" Target="../slideLayouts/slideLayout1300.xml"/><Relationship Id="rId4" Type="http://schemas.openxmlformats.org/officeDocument/2006/relationships/slideLayout" Target="../slideLayouts/slideLayout1301.xml"/><Relationship Id="rId5" Type="http://schemas.openxmlformats.org/officeDocument/2006/relationships/slideLayout" Target="../slideLayouts/slideLayout1302.xml"/><Relationship Id="rId6" Type="http://schemas.openxmlformats.org/officeDocument/2006/relationships/slideLayout" Target="../slideLayouts/slideLayout1303.xml"/><Relationship Id="rId7" Type="http://schemas.openxmlformats.org/officeDocument/2006/relationships/slideLayout" Target="../slideLayouts/slideLayout1304.xml"/><Relationship Id="rId8" Type="http://schemas.openxmlformats.org/officeDocument/2006/relationships/slideLayout" Target="../slideLayouts/slideLayout1305.xml"/><Relationship Id="rId9" Type="http://schemas.openxmlformats.org/officeDocument/2006/relationships/slideLayout" Target="../slideLayouts/slideLayout1306.xml"/><Relationship Id="rId10" Type="http://schemas.openxmlformats.org/officeDocument/2006/relationships/slideLayout" Target="../slideLayouts/slideLayout1307.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4.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 Id="rId9" Type="http://schemas.openxmlformats.org/officeDocument/2006/relationships/slideLayout" Target="../slideLayouts/slideLayout122.xml"/><Relationship Id="rId10" Type="http://schemas.openxmlformats.org/officeDocument/2006/relationships/slideLayout" Target="../slideLayouts/slideLayout123.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19.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09.xml"/><Relationship Id="rId2" Type="http://schemas.openxmlformats.org/officeDocument/2006/relationships/slideLayout" Target="../slideLayouts/slideLayout1310.xml"/><Relationship Id="rId3" Type="http://schemas.openxmlformats.org/officeDocument/2006/relationships/slideLayout" Target="../slideLayouts/slideLayout1311.xml"/><Relationship Id="rId4" Type="http://schemas.openxmlformats.org/officeDocument/2006/relationships/slideLayout" Target="../slideLayouts/slideLayout1312.xml"/><Relationship Id="rId5" Type="http://schemas.openxmlformats.org/officeDocument/2006/relationships/slideLayout" Target="../slideLayouts/slideLayout1313.xml"/><Relationship Id="rId6" Type="http://schemas.openxmlformats.org/officeDocument/2006/relationships/slideLayout" Target="../slideLayouts/slideLayout1314.xml"/><Relationship Id="rId7" Type="http://schemas.openxmlformats.org/officeDocument/2006/relationships/slideLayout" Target="../slideLayouts/slideLayout1315.xml"/><Relationship Id="rId8" Type="http://schemas.openxmlformats.org/officeDocument/2006/relationships/slideLayout" Target="../slideLayouts/slideLayout1316.xml"/><Relationship Id="rId9" Type="http://schemas.openxmlformats.org/officeDocument/2006/relationships/slideLayout" Target="../slideLayouts/slideLayout1317.xml"/><Relationship Id="rId10" Type="http://schemas.openxmlformats.org/officeDocument/2006/relationships/slideLayout" Target="../slideLayouts/slideLayout1318.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0.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0.xml"/><Relationship Id="rId2" Type="http://schemas.openxmlformats.org/officeDocument/2006/relationships/slideLayout" Target="../slideLayouts/slideLayout1321.xml"/><Relationship Id="rId3" Type="http://schemas.openxmlformats.org/officeDocument/2006/relationships/slideLayout" Target="../slideLayouts/slideLayout1322.xml"/><Relationship Id="rId4" Type="http://schemas.openxmlformats.org/officeDocument/2006/relationships/slideLayout" Target="../slideLayouts/slideLayout1323.xml"/><Relationship Id="rId5" Type="http://schemas.openxmlformats.org/officeDocument/2006/relationships/slideLayout" Target="../slideLayouts/slideLayout1324.xml"/><Relationship Id="rId6" Type="http://schemas.openxmlformats.org/officeDocument/2006/relationships/slideLayout" Target="../slideLayouts/slideLayout1325.xml"/><Relationship Id="rId7" Type="http://schemas.openxmlformats.org/officeDocument/2006/relationships/slideLayout" Target="../slideLayouts/slideLayout1326.xml"/><Relationship Id="rId8" Type="http://schemas.openxmlformats.org/officeDocument/2006/relationships/slideLayout" Target="../slideLayouts/slideLayout1327.xml"/><Relationship Id="rId9" Type="http://schemas.openxmlformats.org/officeDocument/2006/relationships/slideLayout" Target="../slideLayouts/slideLayout1328.xml"/><Relationship Id="rId10" Type="http://schemas.openxmlformats.org/officeDocument/2006/relationships/slideLayout" Target="../slideLayouts/slideLayout1329.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1.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1.xml"/><Relationship Id="rId2" Type="http://schemas.openxmlformats.org/officeDocument/2006/relationships/slideLayout" Target="../slideLayouts/slideLayout1332.xml"/><Relationship Id="rId3" Type="http://schemas.openxmlformats.org/officeDocument/2006/relationships/slideLayout" Target="../slideLayouts/slideLayout1333.xml"/><Relationship Id="rId4" Type="http://schemas.openxmlformats.org/officeDocument/2006/relationships/slideLayout" Target="../slideLayouts/slideLayout1334.xml"/><Relationship Id="rId5" Type="http://schemas.openxmlformats.org/officeDocument/2006/relationships/slideLayout" Target="../slideLayouts/slideLayout1335.xml"/><Relationship Id="rId6" Type="http://schemas.openxmlformats.org/officeDocument/2006/relationships/slideLayout" Target="../slideLayouts/slideLayout1336.xml"/><Relationship Id="rId7" Type="http://schemas.openxmlformats.org/officeDocument/2006/relationships/slideLayout" Target="../slideLayouts/slideLayout1337.xml"/><Relationship Id="rId8" Type="http://schemas.openxmlformats.org/officeDocument/2006/relationships/slideLayout" Target="../slideLayouts/slideLayout1338.xml"/><Relationship Id="rId9" Type="http://schemas.openxmlformats.org/officeDocument/2006/relationships/slideLayout" Target="../slideLayouts/slideLayout1339.xml"/><Relationship Id="rId10" Type="http://schemas.openxmlformats.org/officeDocument/2006/relationships/slideLayout" Target="../slideLayouts/slideLayout1340.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2.xml"/><Relationship Id="rId12" Type="http://schemas.openxmlformats.org/officeDocument/2006/relationships/slideLayout" Target="../slideLayouts/slideLayout1353.xml"/><Relationship Id="rId13" Type="http://schemas.openxmlformats.org/officeDocument/2006/relationships/theme" Target="../theme/theme123.xml"/><Relationship Id="rId1" Type="http://schemas.openxmlformats.org/officeDocument/2006/relationships/slideLayout" Target="../slideLayouts/slideLayout1342.xml"/><Relationship Id="rId2" Type="http://schemas.openxmlformats.org/officeDocument/2006/relationships/slideLayout" Target="../slideLayouts/slideLayout1343.xml"/><Relationship Id="rId3" Type="http://schemas.openxmlformats.org/officeDocument/2006/relationships/slideLayout" Target="../slideLayouts/slideLayout1344.xml"/><Relationship Id="rId4" Type="http://schemas.openxmlformats.org/officeDocument/2006/relationships/slideLayout" Target="../slideLayouts/slideLayout1345.xml"/><Relationship Id="rId5" Type="http://schemas.openxmlformats.org/officeDocument/2006/relationships/slideLayout" Target="../slideLayouts/slideLayout1346.xml"/><Relationship Id="rId6" Type="http://schemas.openxmlformats.org/officeDocument/2006/relationships/slideLayout" Target="../slideLayouts/slideLayout1347.xml"/><Relationship Id="rId7" Type="http://schemas.openxmlformats.org/officeDocument/2006/relationships/slideLayout" Target="../slideLayouts/slideLayout1348.xml"/><Relationship Id="rId8" Type="http://schemas.openxmlformats.org/officeDocument/2006/relationships/slideLayout" Target="../slideLayouts/slideLayout1349.xml"/><Relationship Id="rId9" Type="http://schemas.openxmlformats.org/officeDocument/2006/relationships/slideLayout" Target="../slideLayouts/slideLayout1350.xml"/><Relationship Id="rId10" Type="http://schemas.openxmlformats.org/officeDocument/2006/relationships/slideLayout" Target="../slideLayouts/slideLayout1351.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4.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4.xml"/><Relationship Id="rId2" Type="http://schemas.openxmlformats.org/officeDocument/2006/relationships/slideLayout" Target="../slideLayouts/slideLayout1355.xml"/><Relationship Id="rId3" Type="http://schemas.openxmlformats.org/officeDocument/2006/relationships/slideLayout" Target="../slideLayouts/slideLayout1356.xml"/><Relationship Id="rId4" Type="http://schemas.openxmlformats.org/officeDocument/2006/relationships/slideLayout" Target="../slideLayouts/slideLayout1357.xml"/><Relationship Id="rId5" Type="http://schemas.openxmlformats.org/officeDocument/2006/relationships/slideLayout" Target="../slideLayouts/slideLayout1358.xml"/><Relationship Id="rId6" Type="http://schemas.openxmlformats.org/officeDocument/2006/relationships/slideLayout" Target="../slideLayouts/slideLayout1359.xml"/><Relationship Id="rId7" Type="http://schemas.openxmlformats.org/officeDocument/2006/relationships/slideLayout" Target="../slideLayouts/slideLayout1360.xml"/><Relationship Id="rId8" Type="http://schemas.openxmlformats.org/officeDocument/2006/relationships/slideLayout" Target="../slideLayouts/slideLayout1361.xml"/><Relationship Id="rId9" Type="http://schemas.openxmlformats.org/officeDocument/2006/relationships/slideLayout" Target="../slideLayouts/slideLayout1362.xml"/><Relationship Id="rId10" Type="http://schemas.openxmlformats.org/officeDocument/2006/relationships/slideLayout" Target="../slideLayouts/slideLayout1363.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5.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5.xml"/><Relationship Id="rId2" Type="http://schemas.openxmlformats.org/officeDocument/2006/relationships/slideLayout" Target="../slideLayouts/slideLayout1366.xml"/><Relationship Id="rId3" Type="http://schemas.openxmlformats.org/officeDocument/2006/relationships/slideLayout" Target="../slideLayouts/slideLayout1367.xml"/><Relationship Id="rId4" Type="http://schemas.openxmlformats.org/officeDocument/2006/relationships/slideLayout" Target="../slideLayouts/slideLayout1368.xml"/><Relationship Id="rId5" Type="http://schemas.openxmlformats.org/officeDocument/2006/relationships/slideLayout" Target="../slideLayouts/slideLayout1369.xml"/><Relationship Id="rId6" Type="http://schemas.openxmlformats.org/officeDocument/2006/relationships/slideLayout" Target="../slideLayouts/slideLayout1370.xml"/><Relationship Id="rId7" Type="http://schemas.openxmlformats.org/officeDocument/2006/relationships/slideLayout" Target="../slideLayouts/slideLayout1371.xml"/><Relationship Id="rId8" Type="http://schemas.openxmlformats.org/officeDocument/2006/relationships/slideLayout" Target="../slideLayouts/slideLayout1372.xml"/><Relationship Id="rId9" Type="http://schemas.openxmlformats.org/officeDocument/2006/relationships/slideLayout" Target="../slideLayouts/slideLayout1373.xml"/><Relationship Id="rId10" Type="http://schemas.openxmlformats.org/officeDocument/2006/relationships/slideLayout" Target="../slideLayouts/slideLayout1374.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6.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6.xml"/><Relationship Id="rId2" Type="http://schemas.openxmlformats.org/officeDocument/2006/relationships/slideLayout" Target="../slideLayouts/slideLayout1377.xml"/><Relationship Id="rId3" Type="http://schemas.openxmlformats.org/officeDocument/2006/relationships/slideLayout" Target="../slideLayouts/slideLayout1378.xml"/><Relationship Id="rId4" Type="http://schemas.openxmlformats.org/officeDocument/2006/relationships/slideLayout" Target="../slideLayouts/slideLayout1379.xml"/><Relationship Id="rId5" Type="http://schemas.openxmlformats.org/officeDocument/2006/relationships/slideLayout" Target="../slideLayouts/slideLayout1380.xml"/><Relationship Id="rId6" Type="http://schemas.openxmlformats.org/officeDocument/2006/relationships/slideLayout" Target="../slideLayouts/slideLayout1381.xml"/><Relationship Id="rId7" Type="http://schemas.openxmlformats.org/officeDocument/2006/relationships/slideLayout" Target="../slideLayouts/slideLayout1382.xml"/><Relationship Id="rId8" Type="http://schemas.openxmlformats.org/officeDocument/2006/relationships/slideLayout" Target="../slideLayouts/slideLayout1383.xml"/><Relationship Id="rId9" Type="http://schemas.openxmlformats.org/officeDocument/2006/relationships/slideLayout" Target="../slideLayouts/slideLayout1384.xml"/><Relationship Id="rId10" Type="http://schemas.openxmlformats.org/officeDocument/2006/relationships/slideLayout" Target="../slideLayouts/slideLayout1385.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7.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7.xml"/><Relationship Id="rId2" Type="http://schemas.openxmlformats.org/officeDocument/2006/relationships/slideLayout" Target="../slideLayouts/slideLayout1388.xml"/><Relationship Id="rId3" Type="http://schemas.openxmlformats.org/officeDocument/2006/relationships/slideLayout" Target="../slideLayouts/slideLayout1389.xml"/><Relationship Id="rId4" Type="http://schemas.openxmlformats.org/officeDocument/2006/relationships/slideLayout" Target="../slideLayouts/slideLayout1390.xml"/><Relationship Id="rId5" Type="http://schemas.openxmlformats.org/officeDocument/2006/relationships/slideLayout" Target="../slideLayouts/slideLayout1391.xml"/><Relationship Id="rId6" Type="http://schemas.openxmlformats.org/officeDocument/2006/relationships/slideLayout" Target="../slideLayouts/slideLayout1392.xml"/><Relationship Id="rId7" Type="http://schemas.openxmlformats.org/officeDocument/2006/relationships/slideLayout" Target="../slideLayouts/slideLayout1393.xml"/><Relationship Id="rId8" Type="http://schemas.openxmlformats.org/officeDocument/2006/relationships/slideLayout" Target="../slideLayouts/slideLayout1394.xml"/><Relationship Id="rId9" Type="http://schemas.openxmlformats.org/officeDocument/2006/relationships/slideLayout" Target="../slideLayouts/slideLayout1395.xml"/><Relationship Id="rId10" Type="http://schemas.openxmlformats.org/officeDocument/2006/relationships/slideLayout" Target="../slideLayouts/slideLayout1396.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08.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398.xml"/><Relationship Id="rId2" Type="http://schemas.openxmlformats.org/officeDocument/2006/relationships/slideLayout" Target="../slideLayouts/slideLayout1399.xml"/><Relationship Id="rId3" Type="http://schemas.openxmlformats.org/officeDocument/2006/relationships/slideLayout" Target="../slideLayouts/slideLayout1400.xml"/><Relationship Id="rId4" Type="http://schemas.openxmlformats.org/officeDocument/2006/relationships/slideLayout" Target="../slideLayouts/slideLayout1401.xml"/><Relationship Id="rId5" Type="http://schemas.openxmlformats.org/officeDocument/2006/relationships/slideLayout" Target="../slideLayouts/slideLayout1402.xml"/><Relationship Id="rId6" Type="http://schemas.openxmlformats.org/officeDocument/2006/relationships/slideLayout" Target="../slideLayouts/slideLayout1403.xml"/><Relationship Id="rId7" Type="http://schemas.openxmlformats.org/officeDocument/2006/relationships/slideLayout" Target="../slideLayouts/slideLayout1404.xml"/><Relationship Id="rId8" Type="http://schemas.openxmlformats.org/officeDocument/2006/relationships/slideLayout" Target="../slideLayouts/slideLayout1405.xml"/><Relationship Id="rId9" Type="http://schemas.openxmlformats.org/officeDocument/2006/relationships/slideLayout" Target="../slideLayouts/slideLayout1406.xml"/><Relationship Id="rId10" Type="http://schemas.openxmlformats.org/officeDocument/2006/relationships/slideLayout" Target="../slideLayouts/slideLayout1407.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19.xml"/><Relationship Id="rId12" Type="http://schemas.openxmlformats.org/officeDocument/2006/relationships/theme" Target="../theme/theme129.xml"/><Relationship Id="rId13" Type="http://schemas.openxmlformats.org/officeDocument/2006/relationships/image" Target="../media/image1.png"/><Relationship Id="rId1" Type="http://schemas.openxmlformats.org/officeDocument/2006/relationships/slideLayout" Target="../slideLayouts/slideLayout1409.xml"/><Relationship Id="rId2" Type="http://schemas.openxmlformats.org/officeDocument/2006/relationships/slideLayout" Target="../slideLayouts/slideLayout1410.xml"/><Relationship Id="rId3" Type="http://schemas.openxmlformats.org/officeDocument/2006/relationships/slideLayout" Target="../slideLayouts/slideLayout1411.xml"/><Relationship Id="rId4" Type="http://schemas.openxmlformats.org/officeDocument/2006/relationships/slideLayout" Target="../slideLayouts/slideLayout1412.xml"/><Relationship Id="rId5" Type="http://schemas.openxmlformats.org/officeDocument/2006/relationships/slideLayout" Target="../slideLayouts/slideLayout1413.xml"/><Relationship Id="rId6" Type="http://schemas.openxmlformats.org/officeDocument/2006/relationships/slideLayout" Target="../slideLayouts/slideLayout1414.xml"/><Relationship Id="rId7" Type="http://schemas.openxmlformats.org/officeDocument/2006/relationships/slideLayout" Target="../slideLayouts/slideLayout1415.xml"/><Relationship Id="rId8" Type="http://schemas.openxmlformats.org/officeDocument/2006/relationships/slideLayout" Target="../slideLayouts/slideLayout1416.xml"/><Relationship Id="rId9" Type="http://schemas.openxmlformats.org/officeDocument/2006/relationships/slideLayout" Target="../slideLayouts/slideLayout1417.xml"/><Relationship Id="rId10" Type="http://schemas.openxmlformats.org/officeDocument/2006/relationships/slideLayout" Target="../slideLayouts/slideLayout1418.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5.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 Id="rId9" Type="http://schemas.openxmlformats.org/officeDocument/2006/relationships/slideLayout" Target="../slideLayouts/slideLayout133.xml"/><Relationship Id="rId10" Type="http://schemas.openxmlformats.org/officeDocument/2006/relationships/slideLayout" Target="../slideLayouts/slideLayout134.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0.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0.xml"/><Relationship Id="rId2" Type="http://schemas.openxmlformats.org/officeDocument/2006/relationships/slideLayout" Target="../slideLayouts/slideLayout1421.xml"/><Relationship Id="rId3" Type="http://schemas.openxmlformats.org/officeDocument/2006/relationships/slideLayout" Target="../slideLayouts/slideLayout1422.xml"/><Relationship Id="rId4" Type="http://schemas.openxmlformats.org/officeDocument/2006/relationships/slideLayout" Target="../slideLayouts/slideLayout1423.xml"/><Relationship Id="rId5" Type="http://schemas.openxmlformats.org/officeDocument/2006/relationships/slideLayout" Target="../slideLayouts/slideLayout1424.xml"/><Relationship Id="rId6" Type="http://schemas.openxmlformats.org/officeDocument/2006/relationships/slideLayout" Target="../slideLayouts/slideLayout1425.xml"/><Relationship Id="rId7" Type="http://schemas.openxmlformats.org/officeDocument/2006/relationships/slideLayout" Target="../slideLayouts/slideLayout1426.xml"/><Relationship Id="rId8" Type="http://schemas.openxmlformats.org/officeDocument/2006/relationships/slideLayout" Target="../slideLayouts/slideLayout1427.xml"/><Relationship Id="rId9" Type="http://schemas.openxmlformats.org/officeDocument/2006/relationships/slideLayout" Target="../slideLayouts/slideLayout1428.xml"/><Relationship Id="rId10" Type="http://schemas.openxmlformats.org/officeDocument/2006/relationships/slideLayout" Target="../slideLayouts/slideLayout1429.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1.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1.xml"/><Relationship Id="rId2" Type="http://schemas.openxmlformats.org/officeDocument/2006/relationships/slideLayout" Target="../slideLayouts/slideLayout1432.xml"/><Relationship Id="rId3" Type="http://schemas.openxmlformats.org/officeDocument/2006/relationships/slideLayout" Target="../slideLayouts/slideLayout1433.xml"/><Relationship Id="rId4" Type="http://schemas.openxmlformats.org/officeDocument/2006/relationships/slideLayout" Target="../slideLayouts/slideLayout1434.xml"/><Relationship Id="rId5" Type="http://schemas.openxmlformats.org/officeDocument/2006/relationships/slideLayout" Target="../slideLayouts/slideLayout1435.xml"/><Relationship Id="rId6" Type="http://schemas.openxmlformats.org/officeDocument/2006/relationships/slideLayout" Target="../slideLayouts/slideLayout1436.xml"/><Relationship Id="rId7" Type="http://schemas.openxmlformats.org/officeDocument/2006/relationships/slideLayout" Target="../slideLayouts/slideLayout1437.xml"/><Relationship Id="rId8" Type="http://schemas.openxmlformats.org/officeDocument/2006/relationships/slideLayout" Target="../slideLayouts/slideLayout1438.xml"/><Relationship Id="rId9" Type="http://schemas.openxmlformats.org/officeDocument/2006/relationships/slideLayout" Target="../slideLayouts/slideLayout1439.xml"/><Relationship Id="rId10" Type="http://schemas.openxmlformats.org/officeDocument/2006/relationships/slideLayout" Target="../slideLayouts/slideLayout1440.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2.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2.xml"/><Relationship Id="rId2" Type="http://schemas.openxmlformats.org/officeDocument/2006/relationships/slideLayout" Target="../slideLayouts/slideLayout1443.xml"/><Relationship Id="rId3" Type="http://schemas.openxmlformats.org/officeDocument/2006/relationships/slideLayout" Target="../slideLayouts/slideLayout1444.xml"/><Relationship Id="rId4" Type="http://schemas.openxmlformats.org/officeDocument/2006/relationships/slideLayout" Target="../slideLayouts/slideLayout1445.xml"/><Relationship Id="rId5" Type="http://schemas.openxmlformats.org/officeDocument/2006/relationships/slideLayout" Target="../slideLayouts/slideLayout1446.xml"/><Relationship Id="rId6" Type="http://schemas.openxmlformats.org/officeDocument/2006/relationships/slideLayout" Target="../slideLayouts/slideLayout1447.xml"/><Relationship Id="rId7" Type="http://schemas.openxmlformats.org/officeDocument/2006/relationships/slideLayout" Target="../slideLayouts/slideLayout1448.xml"/><Relationship Id="rId8" Type="http://schemas.openxmlformats.org/officeDocument/2006/relationships/slideLayout" Target="../slideLayouts/slideLayout1449.xml"/><Relationship Id="rId9" Type="http://schemas.openxmlformats.org/officeDocument/2006/relationships/slideLayout" Target="../slideLayouts/slideLayout1450.xml"/><Relationship Id="rId10" Type="http://schemas.openxmlformats.org/officeDocument/2006/relationships/slideLayout" Target="../slideLayouts/slideLayout1451.xml"/></Relationships>
</file>

<file path=ppt/slideMasters/_rels/slideMaster133.xml.rels><?xml version="1.0" encoding="UTF-8" standalone="yes"?>
<Relationships xmlns="http://schemas.openxmlformats.org/package/2006/relationships"><Relationship Id="rId3" Type="http://schemas.openxmlformats.org/officeDocument/2006/relationships/slideLayout" Target="../slideLayouts/slideLayout1455.xml"/><Relationship Id="rId4" Type="http://schemas.openxmlformats.org/officeDocument/2006/relationships/slideLayout" Target="../slideLayouts/slideLayout1456.xml"/><Relationship Id="rId5" Type="http://schemas.openxmlformats.org/officeDocument/2006/relationships/slideLayout" Target="../slideLayouts/slideLayout1457.xml"/><Relationship Id="rId6" Type="http://schemas.openxmlformats.org/officeDocument/2006/relationships/slideLayout" Target="../slideLayouts/slideLayout1458.xml"/><Relationship Id="rId7" Type="http://schemas.openxmlformats.org/officeDocument/2006/relationships/slideLayout" Target="../slideLayouts/slideLayout1459.xml"/><Relationship Id="rId8" Type="http://schemas.openxmlformats.org/officeDocument/2006/relationships/theme" Target="../theme/theme133.xml"/><Relationship Id="rId1" Type="http://schemas.openxmlformats.org/officeDocument/2006/relationships/slideLayout" Target="../slideLayouts/slideLayout1453.xml"/><Relationship Id="rId2" Type="http://schemas.openxmlformats.org/officeDocument/2006/relationships/slideLayout" Target="../slideLayouts/slideLayout1454.xml"/></Relationships>
</file>

<file path=ppt/slideMasters/_rels/slideMaster134.xml.rels><?xml version="1.0" encoding="UTF-8" standalone="yes"?>
<Relationships xmlns="http://schemas.openxmlformats.org/package/2006/relationships"><Relationship Id="rId3" Type="http://schemas.openxmlformats.org/officeDocument/2006/relationships/slideLayout" Target="../slideLayouts/slideLayout1462.xml"/><Relationship Id="rId4" Type="http://schemas.openxmlformats.org/officeDocument/2006/relationships/slideLayout" Target="../slideLayouts/slideLayout1463.xml"/><Relationship Id="rId5" Type="http://schemas.openxmlformats.org/officeDocument/2006/relationships/slideLayout" Target="../slideLayouts/slideLayout1464.xml"/><Relationship Id="rId6" Type="http://schemas.openxmlformats.org/officeDocument/2006/relationships/slideLayout" Target="../slideLayouts/slideLayout1465.xml"/><Relationship Id="rId7" Type="http://schemas.openxmlformats.org/officeDocument/2006/relationships/slideLayout" Target="../slideLayouts/slideLayout1466.xml"/><Relationship Id="rId8" Type="http://schemas.openxmlformats.org/officeDocument/2006/relationships/theme" Target="../theme/theme134.xml"/><Relationship Id="rId1" Type="http://schemas.openxmlformats.org/officeDocument/2006/relationships/slideLayout" Target="../slideLayouts/slideLayout1460.xml"/><Relationship Id="rId2" Type="http://schemas.openxmlformats.org/officeDocument/2006/relationships/slideLayout" Target="../slideLayouts/slideLayout1461.xml"/></Relationships>
</file>

<file path=ppt/slideMasters/_rels/slideMaster135.xml.rels><?xml version="1.0" encoding="UTF-8" standalone="yes"?>
<Relationships xmlns="http://schemas.openxmlformats.org/package/2006/relationships"><Relationship Id="rId3" Type="http://schemas.openxmlformats.org/officeDocument/2006/relationships/slideLayout" Target="../slideLayouts/slideLayout1469.xml"/><Relationship Id="rId4" Type="http://schemas.openxmlformats.org/officeDocument/2006/relationships/slideLayout" Target="../slideLayouts/slideLayout1470.xml"/><Relationship Id="rId5" Type="http://schemas.openxmlformats.org/officeDocument/2006/relationships/slideLayout" Target="../slideLayouts/slideLayout1471.xml"/><Relationship Id="rId6" Type="http://schemas.openxmlformats.org/officeDocument/2006/relationships/slideLayout" Target="../slideLayouts/slideLayout1472.xml"/><Relationship Id="rId7" Type="http://schemas.openxmlformats.org/officeDocument/2006/relationships/slideLayout" Target="../slideLayouts/slideLayout1473.xml"/><Relationship Id="rId8" Type="http://schemas.openxmlformats.org/officeDocument/2006/relationships/theme" Target="../theme/theme135.xml"/><Relationship Id="rId1" Type="http://schemas.openxmlformats.org/officeDocument/2006/relationships/slideLayout" Target="../slideLayouts/slideLayout1467.xml"/><Relationship Id="rId2" Type="http://schemas.openxmlformats.org/officeDocument/2006/relationships/slideLayout" Target="../slideLayouts/slideLayout1468.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84.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74.xml"/><Relationship Id="rId2" Type="http://schemas.openxmlformats.org/officeDocument/2006/relationships/slideLayout" Target="../slideLayouts/slideLayout1475.xml"/><Relationship Id="rId3" Type="http://schemas.openxmlformats.org/officeDocument/2006/relationships/slideLayout" Target="../slideLayouts/slideLayout1476.xml"/><Relationship Id="rId4" Type="http://schemas.openxmlformats.org/officeDocument/2006/relationships/slideLayout" Target="../slideLayouts/slideLayout1477.xml"/><Relationship Id="rId5" Type="http://schemas.openxmlformats.org/officeDocument/2006/relationships/slideLayout" Target="../slideLayouts/slideLayout1478.xml"/><Relationship Id="rId6" Type="http://schemas.openxmlformats.org/officeDocument/2006/relationships/slideLayout" Target="../slideLayouts/slideLayout1479.xml"/><Relationship Id="rId7" Type="http://schemas.openxmlformats.org/officeDocument/2006/relationships/slideLayout" Target="../slideLayouts/slideLayout1480.xml"/><Relationship Id="rId8" Type="http://schemas.openxmlformats.org/officeDocument/2006/relationships/slideLayout" Target="../slideLayouts/slideLayout1481.xml"/><Relationship Id="rId9" Type="http://schemas.openxmlformats.org/officeDocument/2006/relationships/slideLayout" Target="../slideLayouts/slideLayout1482.xml"/><Relationship Id="rId10" Type="http://schemas.openxmlformats.org/officeDocument/2006/relationships/slideLayout" Target="../slideLayouts/slideLayout1483.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495.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485.xml"/><Relationship Id="rId2" Type="http://schemas.openxmlformats.org/officeDocument/2006/relationships/slideLayout" Target="../slideLayouts/slideLayout1486.xml"/><Relationship Id="rId3" Type="http://schemas.openxmlformats.org/officeDocument/2006/relationships/slideLayout" Target="../slideLayouts/slideLayout1487.xml"/><Relationship Id="rId4" Type="http://schemas.openxmlformats.org/officeDocument/2006/relationships/slideLayout" Target="../slideLayouts/slideLayout1488.xml"/><Relationship Id="rId5" Type="http://schemas.openxmlformats.org/officeDocument/2006/relationships/slideLayout" Target="../slideLayouts/slideLayout1489.xml"/><Relationship Id="rId6" Type="http://schemas.openxmlformats.org/officeDocument/2006/relationships/slideLayout" Target="../slideLayouts/slideLayout1490.xml"/><Relationship Id="rId7" Type="http://schemas.openxmlformats.org/officeDocument/2006/relationships/slideLayout" Target="../slideLayouts/slideLayout1491.xml"/><Relationship Id="rId8" Type="http://schemas.openxmlformats.org/officeDocument/2006/relationships/slideLayout" Target="../slideLayouts/slideLayout1492.xml"/><Relationship Id="rId9" Type="http://schemas.openxmlformats.org/officeDocument/2006/relationships/slideLayout" Target="../slideLayouts/slideLayout1493.xml"/><Relationship Id="rId10" Type="http://schemas.openxmlformats.org/officeDocument/2006/relationships/slideLayout" Target="../slideLayouts/slideLayout1494.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506.xml"/><Relationship Id="rId12" Type="http://schemas.openxmlformats.org/officeDocument/2006/relationships/theme" Target="../theme/theme138.xml"/><Relationship Id="rId13" Type="http://schemas.openxmlformats.org/officeDocument/2006/relationships/image" Target="../media/image1.png"/><Relationship Id="rId1" Type="http://schemas.openxmlformats.org/officeDocument/2006/relationships/slideLayout" Target="../slideLayouts/slideLayout1496.xml"/><Relationship Id="rId2" Type="http://schemas.openxmlformats.org/officeDocument/2006/relationships/slideLayout" Target="../slideLayouts/slideLayout1497.xml"/><Relationship Id="rId3" Type="http://schemas.openxmlformats.org/officeDocument/2006/relationships/slideLayout" Target="../slideLayouts/slideLayout1498.xml"/><Relationship Id="rId4" Type="http://schemas.openxmlformats.org/officeDocument/2006/relationships/slideLayout" Target="../slideLayouts/slideLayout1499.xml"/><Relationship Id="rId5" Type="http://schemas.openxmlformats.org/officeDocument/2006/relationships/slideLayout" Target="../slideLayouts/slideLayout1500.xml"/><Relationship Id="rId6" Type="http://schemas.openxmlformats.org/officeDocument/2006/relationships/slideLayout" Target="../slideLayouts/slideLayout1501.xml"/><Relationship Id="rId7" Type="http://schemas.openxmlformats.org/officeDocument/2006/relationships/slideLayout" Target="../slideLayouts/slideLayout1502.xml"/><Relationship Id="rId8" Type="http://schemas.openxmlformats.org/officeDocument/2006/relationships/slideLayout" Target="../slideLayouts/slideLayout1503.xml"/><Relationship Id="rId9" Type="http://schemas.openxmlformats.org/officeDocument/2006/relationships/slideLayout" Target="../slideLayouts/slideLayout1504.xml"/><Relationship Id="rId10" Type="http://schemas.openxmlformats.org/officeDocument/2006/relationships/slideLayout" Target="../slideLayouts/slideLayout1505.xml"/></Relationships>
</file>

<file path=ppt/slideMasters/_rels/slideMaster139.xml.rels><?xml version="1.0" encoding="UTF-8" standalone="yes"?>
<Relationships xmlns="http://schemas.openxmlformats.org/package/2006/relationships"><Relationship Id="rId11" Type="http://schemas.openxmlformats.org/officeDocument/2006/relationships/slideLayout" Target="../slideLayouts/slideLayout1517.xml"/><Relationship Id="rId12" Type="http://schemas.openxmlformats.org/officeDocument/2006/relationships/theme" Target="../theme/theme139.xml"/><Relationship Id="rId13" Type="http://schemas.openxmlformats.org/officeDocument/2006/relationships/image" Target="../media/image1.png"/><Relationship Id="rId1" Type="http://schemas.openxmlformats.org/officeDocument/2006/relationships/slideLayout" Target="../slideLayouts/slideLayout1507.xml"/><Relationship Id="rId2" Type="http://schemas.openxmlformats.org/officeDocument/2006/relationships/slideLayout" Target="../slideLayouts/slideLayout1508.xml"/><Relationship Id="rId3" Type="http://schemas.openxmlformats.org/officeDocument/2006/relationships/slideLayout" Target="../slideLayouts/slideLayout1509.xml"/><Relationship Id="rId4" Type="http://schemas.openxmlformats.org/officeDocument/2006/relationships/slideLayout" Target="../slideLayouts/slideLayout1510.xml"/><Relationship Id="rId5" Type="http://schemas.openxmlformats.org/officeDocument/2006/relationships/slideLayout" Target="../slideLayouts/slideLayout1511.xml"/><Relationship Id="rId6" Type="http://schemas.openxmlformats.org/officeDocument/2006/relationships/slideLayout" Target="../slideLayouts/slideLayout1512.xml"/><Relationship Id="rId7" Type="http://schemas.openxmlformats.org/officeDocument/2006/relationships/slideLayout" Target="../slideLayouts/slideLayout1513.xml"/><Relationship Id="rId8" Type="http://schemas.openxmlformats.org/officeDocument/2006/relationships/slideLayout" Target="../slideLayouts/slideLayout1514.xml"/><Relationship Id="rId9" Type="http://schemas.openxmlformats.org/officeDocument/2006/relationships/slideLayout" Target="../slideLayouts/slideLayout1515.xml"/><Relationship Id="rId10" Type="http://schemas.openxmlformats.org/officeDocument/2006/relationships/slideLayout" Target="../slideLayouts/slideLayout1516.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6.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 Id="rId9" Type="http://schemas.openxmlformats.org/officeDocument/2006/relationships/slideLayout" Target="../slideLayouts/slideLayout144.xml"/><Relationship Id="rId10" Type="http://schemas.openxmlformats.org/officeDocument/2006/relationships/slideLayout" Target="../slideLayouts/slideLayout145.xml"/></Relationships>
</file>

<file path=ppt/slideMasters/_rels/slideMaster140.xml.rels><?xml version="1.0" encoding="UTF-8" standalone="yes"?>
<Relationships xmlns="http://schemas.openxmlformats.org/package/2006/relationships"><Relationship Id="rId11" Type="http://schemas.openxmlformats.org/officeDocument/2006/relationships/slideLayout" Target="../slideLayouts/slideLayout1528.xml"/><Relationship Id="rId12" Type="http://schemas.openxmlformats.org/officeDocument/2006/relationships/theme" Target="../theme/theme140.xml"/><Relationship Id="rId13" Type="http://schemas.openxmlformats.org/officeDocument/2006/relationships/image" Target="../media/image1.png"/><Relationship Id="rId1" Type="http://schemas.openxmlformats.org/officeDocument/2006/relationships/slideLayout" Target="../slideLayouts/slideLayout1518.xml"/><Relationship Id="rId2" Type="http://schemas.openxmlformats.org/officeDocument/2006/relationships/slideLayout" Target="../slideLayouts/slideLayout1519.xml"/><Relationship Id="rId3" Type="http://schemas.openxmlformats.org/officeDocument/2006/relationships/slideLayout" Target="../slideLayouts/slideLayout1520.xml"/><Relationship Id="rId4" Type="http://schemas.openxmlformats.org/officeDocument/2006/relationships/slideLayout" Target="../slideLayouts/slideLayout1521.xml"/><Relationship Id="rId5" Type="http://schemas.openxmlformats.org/officeDocument/2006/relationships/slideLayout" Target="../slideLayouts/slideLayout1522.xml"/><Relationship Id="rId6" Type="http://schemas.openxmlformats.org/officeDocument/2006/relationships/slideLayout" Target="../slideLayouts/slideLayout1523.xml"/><Relationship Id="rId7" Type="http://schemas.openxmlformats.org/officeDocument/2006/relationships/slideLayout" Target="../slideLayouts/slideLayout1524.xml"/><Relationship Id="rId8" Type="http://schemas.openxmlformats.org/officeDocument/2006/relationships/slideLayout" Target="../slideLayouts/slideLayout1525.xml"/><Relationship Id="rId9" Type="http://schemas.openxmlformats.org/officeDocument/2006/relationships/slideLayout" Target="../slideLayouts/slideLayout1526.xml"/><Relationship Id="rId10" Type="http://schemas.openxmlformats.org/officeDocument/2006/relationships/slideLayout" Target="../slideLayouts/slideLayout1527.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539.xml"/><Relationship Id="rId12" Type="http://schemas.openxmlformats.org/officeDocument/2006/relationships/theme" Target="../theme/theme141.xml"/><Relationship Id="rId13" Type="http://schemas.openxmlformats.org/officeDocument/2006/relationships/image" Target="../media/image1.png"/><Relationship Id="rId1" Type="http://schemas.openxmlformats.org/officeDocument/2006/relationships/slideLayout" Target="../slideLayouts/slideLayout1529.xml"/><Relationship Id="rId2" Type="http://schemas.openxmlformats.org/officeDocument/2006/relationships/slideLayout" Target="../slideLayouts/slideLayout1530.xml"/><Relationship Id="rId3" Type="http://schemas.openxmlformats.org/officeDocument/2006/relationships/slideLayout" Target="../slideLayouts/slideLayout1531.xml"/><Relationship Id="rId4" Type="http://schemas.openxmlformats.org/officeDocument/2006/relationships/slideLayout" Target="../slideLayouts/slideLayout1532.xml"/><Relationship Id="rId5" Type="http://schemas.openxmlformats.org/officeDocument/2006/relationships/slideLayout" Target="../slideLayouts/slideLayout1533.xml"/><Relationship Id="rId6" Type="http://schemas.openxmlformats.org/officeDocument/2006/relationships/slideLayout" Target="../slideLayouts/slideLayout1534.xml"/><Relationship Id="rId7" Type="http://schemas.openxmlformats.org/officeDocument/2006/relationships/slideLayout" Target="../slideLayouts/slideLayout1535.xml"/><Relationship Id="rId8" Type="http://schemas.openxmlformats.org/officeDocument/2006/relationships/slideLayout" Target="../slideLayouts/slideLayout1536.xml"/><Relationship Id="rId9" Type="http://schemas.openxmlformats.org/officeDocument/2006/relationships/slideLayout" Target="../slideLayouts/slideLayout1537.xml"/><Relationship Id="rId10" Type="http://schemas.openxmlformats.org/officeDocument/2006/relationships/slideLayout" Target="../slideLayouts/slideLayout1538.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0.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0.xml"/><Relationship Id="rId2" Type="http://schemas.openxmlformats.org/officeDocument/2006/relationships/slideLayout" Target="../slideLayouts/slideLayout1541.xml"/><Relationship Id="rId3" Type="http://schemas.openxmlformats.org/officeDocument/2006/relationships/slideLayout" Target="../slideLayouts/slideLayout1542.xml"/><Relationship Id="rId4" Type="http://schemas.openxmlformats.org/officeDocument/2006/relationships/slideLayout" Target="../slideLayouts/slideLayout1543.xml"/><Relationship Id="rId5" Type="http://schemas.openxmlformats.org/officeDocument/2006/relationships/slideLayout" Target="../slideLayouts/slideLayout1544.xml"/><Relationship Id="rId6" Type="http://schemas.openxmlformats.org/officeDocument/2006/relationships/slideLayout" Target="../slideLayouts/slideLayout1545.xml"/><Relationship Id="rId7" Type="http://schemas.openxmlformats.org/officeDocument/2006/relationships/slideLayout" Target="../slideLayouts/slideLayout1546.xml"/><Relationship Id="rId8" Type="http://schemas.openxmlformats.org/officeDocument/2006/relationships/slideLayout" Target="../slideLayouts/slideLayout1547.xml"/><Relationship Id="rId9" Type="http://schemas.openxmlformats.org/officeDocument/2006/relationships/slideLayout" Target="../slideLayouts/slideLayout1548.xml"/><Relationship Id="rId10" Type="http://schemas.openxmlformats.org/officeDocument/2006/relationships/slideLayout" Target="../slideLayouts/slideLayout1549.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1.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1.xml"/><Relationship Id="rId2" Type="http://schemas.openxmlformats.org/officeDocument/2006/relationships/slideLayout" Target="../slideLayouts/slideLayout1552.xml"/><Relationship Id="rId3" Type="http://schemas.openxmlformats.org/officeDocument/2006/relationships/slideLayout" Target="../slideLayouts/slideLayout1553.xml"/><Relationship Id="rId4" Type="http://schemas.openxmlformats.org/officeDocument/2006/relationships/slideLayout" Target="../slideLayouts/slideLayout1554.xml"/><Relationship Id="rId5" Type="http://schemas.openxmlformats.org/officeDocument/2006/relationships/slideLayout" Target="../slideLayouts/slideLayout1555.xml"/><Relationship Id="rId6" Type="http://schemas.openxmlformats.org/officeDocument/2006/relationships/slideLayout" Target="../slideLayouts/slideLayout1556.xml"/><Relationship Id="rId7" Type="http://schemas.openxmlformats.org/officeDocument/2006/relationships/slideLayout" Target="../slideLayouts/slideLayout1557.xml"/><Relationship Id="rId8" Type="http://schemas.openxmlformats.org/officeDocument/2006/relationships/slideLayout" Target="../slideLayouts/slideLayout1558.xml"/><Relationship Id="rId9" Type="http://schemas.openxmlformats.org/officeDocument/2006/relationships/slideLayout" Target="../slideLayouts/slideLayout1559.xml"/><Relationship Id="rId10" Type="http://schemas.openxmlformats.org/officeDocument/2006/relationships/slideLayout" Target="../slideLayouts/slideLayout1560.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2.xml"/><Relationship Id="rId12" Type="http://schemas.openxmlformats.org/officeDocument/2006/relationships/theme" Target="../theme/theme144.xml"/><Relationship Id="rId13" Type="http://schemas.openxmlformats.org/officeDocument/2006/relationships/image" Target="../media/image1.png"/><Relationship Id="rId1" Type="http://schemas.openxmlformats.org/officeDocument/2006/relationships/slideLayout" Target="../slideLayouts/slideLayout1562.xml"/><Relationship Id="rId2" Type="http://schemas.openxmlformats.org/officeDocument/2006/relationships/slideLayout" Target="../slideLayouts/slideLayout1563.xml"/><Relationship Id="rId3" Type="http://schemas.openxmlformats.org/officeDocument/2006/relationships/slideLayout" Target="../slideLayouts/slideLayout1564.xml"/><Relationship Id="rId4" Type="http://schemas.openxmlformats.org/officeDocument/2006/relationships/slideLayout" Target="../slideLayouts/slideLayout1565.xml"/><Relationship Id="rId5" Type="http://schemas.openxmlformats.org/officeDocument/2006/relationships/slideLayout" Target="../slideLayouts/slideLayout1566.xml"/><Relationship Id="rId6" Type="http://schemas.openxmlformats.org/officeDocument/2006/relationships/slideLayout" Target="../slideLayouts/slideLayout1567.xml"/><Relationship Id="rId7" Type="http://schemas.openxmlformats.org/officeDocument/2006/relationships/slideLayout" Target="../slideLayouts/slideLayout1568.xml"/><Relationship Id="rId8" Type="http://schemas.openxmlformats.org/officeDocument/2006/relationships/slideLayout" Target="../slideLayouts/slideLayout1569.xml"/><Relationship Id="rId9" Type="http://schemas.openxmlformats.org/officeDocument/2006/relationships/slideLayout" Target="../slideLayouts/slideLayout1570.xml"/><Relationship Id="rId10" Type="http://schemas.openxmlformats.org/officeDocument/2006/relationships/slideLayout" Target="../slideLayouts/slideLayout1571.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3.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3.xml"/><Relationship Id="rId2" Type="http://schemas.openxmlformats.org/officeDocument/2006/relationships/slideLayout" Target="../slideLayouts/slideLayout1574.xml"/><Relationship Id="rId3" Type="http://schemas.openxmlformats.org/officeDocument/2006/relationships/slideLayout" Target="../slideLayouts/slideLayout1575.xml"/><Relationship Id="rId4" Type="http://schemas.openxmlformats.org/officeDocument/2006/relationships/slideLayout" Target="../slideLayouts/slideLayout1576.xml"/><Relationship Id="rId5" Type="http://schemas.openxmlformats.org/officeDocument/2006/relationships/slideLayout" Target="../slideLayouts/slideLayout1577.xml"/><Relationship Id="rId6" Type="http://schemas.openxmlformats.org/officeDocument/2006/relationships/slideLayout" Target="../slideLayouts/slideLayout1578.xml"/><Relationship Id="rId7" Type="http://schemas.openxmlformats.org/officeDocument/2006/relationships/slideLayout" Target="../slideLayouts/slideLayout1579.xml"/><Relationship Id="rId8" Type="http://schemas.openxmlformats.org/officeDocument/2006/relationships/slideLayout" Target="../slideLayouts/slideLayout1580.xml"/><Relationship Id="rId9" Type="http://schemas.openxmlformats.org/officeDocument/2006/relationships/slideLayout" Target="../slideLayouts/slideLayout1581.xml"/><Relationship Id="rId10" Type="http://schemas.openxmlformats.org/officeDocument/2006/relationships/slideLayout" Target="../slideLayouts/slideLayout1582.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4.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4.xml"/><Relationship Id="rId2" Type="http://schemas.openxmlformats.org/officeDocument/2006/relationships/slideLayout" Target="../slideLayouts/slideLayout1585.xml"/><Relationship Id="rId3" Type="http://schemas.openxmlformats.org/officeDocument/2006/relationships/slideLayout" Target="../slideLayouts/slideLayout1586.xml"/><Relationship Id="rId4" Type="http://schemas.openxmlformats.org/officeDocument/2006/relationships/slideLayout" Target="../slideLayouts/slideLayout1587.xml"/><Relationship Id="rId5" Type="http://schemas.openxmlformats.org/officeDocument/2006/relationships/slideLayout" Target="../slideLayouts/slideLayout1588.xml"/><Relationship Id="rId6" Type="http://schemas.openxmlformats.org/officeDocument/2006/relationships/slideLayout" Target="../slideLayouts/slideLayout1589.xml"/><Relationship Id="rId7" Type="http://schemas.openxmlformats.org/officeDocument/2006/relationships/slideLayout" Target="../slideLayouts/slideLayout1590.xml"/><Relationship Id="rId8" Type="http://schemas.openxmlformats.org/officeDocument/2006/relationships/slideLayout" Target="../slideLayouts/slideLayout1591.xml"/><Relationship Id="rId9" Type="http://schemas.openxmlformats.org/officeDocument/2006/relationships/slideLayout" Target="../slideLayouts/slideLayout1592.xml"/><Relationship Id="rId10" Type="http://schemas.openxmlformats.org/officeDocument/2006/relationships/slideLayout" Target="../slideLayouts/slideLayout1593.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05.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595.xml"/><Relationship Id="rId2" Type="http://schemas.openxmlformats.org/officeDocument/2006/relationships/slideLayout" Target="../slideLayouts/slideLayout1596.xml"/><Relationship Id="rId3" Type="http://schemas.openxmlformats.org/officeDocument/2006/relationships/slideLayout" Target="../slideLayouts/slideLayout1597.xml"/><Relationship Id="rId4" Type="http://schemas.openxmlformats.org/officeDocument/2006/relationships/slideLayout" Target="../slideLayouts/slideLayout1598.xml"/><Relationship Id="rId5" Type="http://schemas.openxmlformats.org/officeDocument/2006/relationships/slideLayout" Target="../slideLayouts/slideLayout1599.xml"/><Relationship Id="rId6" Type="http://schemas.openxmlformats.org/officeDocument/2006/relationships/slideLayout" Target="../slideLayouts/slideLayout1600.xml"/><Relationship Id="rId7" Type="http://schemas.openxmlformats.org/officeDocument/2006/relationships/slideLayout" Target="../slideLayouts/slideLayout1601.xml"/><Relationship Id="rId8" Type="http://schemas.openxmlformats.org/officeDocument/2006/relationships/slideLayout" Target="../slideLayouts/slideLayout1602.xml"/><Relationship Id="rId9" Type="http://schemas.openxmlformats.org/officeDocument/2006/relationships/slideLayout" Target="../slideLayouts/slideLayout1603.xml"/><Relationship Id="rId10" Type="http://schemas.openxmlformats.org/officeDocument/2006/relationships/slideLayout" Target="../slideLayouts/slideLayout1604.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16.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06.xml"/><Relationship Id="rId2" Type="http://schemas.openxmlformats.org/officeDocument/2006/relationships/slideLayout" Target="../slideLayouts/slideLayout1607.xml"/><Relationship Id="rId3" Type="http://schemas.openxmlformats.org/officeDocument/2006/relationships/slideLayout" Target="../slideLayouts/slideLayout1608.xml"/><Relationship Id="rId4" Type="http://schemas.openxmlformats.org/officeDocument/2006/relationships/slideLayout" Target="../slideLayouts/slideLayout1609.xml"/><Relationship Id="rId5" Type="http://schemas.openxmlformats.org/officeDocument/2006/relationships/slideLayout" Target="../slideLayouts/slideLayout1610.xml"/><Relationship Id="rId6" Type="http://schemas.openxmlformats.org/officeDocument/2006/relationships/slideLayout" Target="../slideLayouts/slideLayout1611.xml"/><Relationship Id="rId7" Type="http://schemas.openxmlformats.org/officeDocument/2006/relationships/slideLayout" Target="../slideLayouts/slideLayout1612.xml"/><Relationship Id="rId8" Type="http://schemas.openxmlformats.org/officeDocument/2006/relationships/slideLayout" Target="../slideLayouts/slideLayout1613.xml"/><Relationship Id="rId9" Type="http://schemas.openxmlformats.org/officeDocument/2006/relationships/slideLayout" Target="../slideLayouts/slideLayout1614.xml"/><Relationship Id="rId10" Type="http://schemas.openxmlformats.org/officeDocument/2006/relationships/slideLayout" Target="../slideLayouts/slideLayout1615.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27.xml"/><Relationship Id="rId12" Type="http://schemas.openxmlformats.org/officeDocument/2006/relationships/theme" Target="../theme/theme149.xml"/><Relationship Id="rId13" Type="http://schemas.openxmlformats.org/officeDocument/2006/relationships/image" Target="../media/image1.png"/><Relationship Id="rId1" Type="http://schemas.openxmlformats.org/officeDocument/2006/relationships/slideLayout" Target="../slideLayouts/slideLayout1617.xml"/><Relationship Id="rId2" Type="http://schemas.openxmlformats.org/officeDocument/2006/relationships/slideLayout" Target="../slideLayouts/slideLayout1618.xml"/><Relationship Id="rId3" Type="http://schemas.openxmlformats.org/officeDocument/2006/relationships/slideLayout" Target="../slideLayouts/slideLayout1619.xml"/><Relationship Id="rId4" Type="http://schemas.openxmlformats.org/officeDocument/2006/relationships/slideLayout" Target="../slideLayouts/slideLayout1620.xml"/><Relationship Id="rId5" Type="http://schemas.openxmlformats.org/officeDocument/2006/relationships/slideLayout" Target="../slideLayouts/slideLayout1621.xml"/><Relationship Id="rId6" Type="http://schemas.openxmlformats.org/officeDocument/2006/relationships/slideLayout" Target="../slideLayouts/slideLayout1622.xml"/><Relationship Id="rId7" Type="http://schemas.openxmlformats.org/officeDocument/2006/relationships/slideLayout" Target="../slideLayouts/slideLayout1623.xml"/><Relationship Id="rId8" Type="http://schemas.openxmlformats.org/officeDocument/2006/relationships/slideLayout" Target="../slideLayouts/slideLayout1624.xml"/><Relationship Id="rId9" Type="http://schemas.openxmlformats.org/officeDocument/2006/relationships/slideLayout" Target="../slideLayouts/slideLayout1625.xml"/><Relationship Id="rId10" Type="http://schemas.openxmlformats.org/officeDocument/2006/relationships/slideLayout" Target="../slideLayouts/slideLayout1626.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7.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 Id="rId9" Type="http://schemas.openxmlformats.org/officeDocument/2006/relationships/slideLayout" Target="../slideLayouts/slideLayout155.xml"/><Relationship Id="rId10" Type="http://schemas.openxmlformats.org/officeDocument/2006/relationships/slideLayout" Target="../slideLayouts/slideLayout156.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38.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28.xml"/><Relationship Id="rId2" Type="http://schemas.openxmlformats.org/officeDocument/2006/relationships/slideLayout" Target="../slideLayouts/slideLayout1629.xml"/><Relationship Id="rId3" Type="http://schemas.openxmlformats.org/officeDocument/2006/relationships/slideLayout" Target="../slideLayouts/slideLayout1630.xml"/><Relationship Id="rId4" Type="http://schemas.openxmlformats.org/officeDocument/2006/relationships/slideLayout" Target="../slideLayouts/slideLayout1631.xml"/><Relationship Id="rId5" Type="http://schemas.openxmlformats.org/officeDocument/2006/relationships/slideLayout" Target="../slideLayouts/slideLayout1632.xml"/><Relationship Id="rId6" Type="http://schemas.openxmlformats.org/officeDocument/2006/relationships/slideLayout" Target="../slideLayouts/slideLayout1633.xml"/><Relationship Id="rId7" Type="http://schemas.openxmlformats.org/officeDocument/2006/relationships/slideLayout" Target="../slideLayouts/slideLayout1634.xml"/><Relationship Id="rId8" Type="http://schemas.openxmlformats.org/officeDocument/2006/relationships/slideLayout" Target="../slideLayouts/slideLayout1635.xml"/><Relationship Id="rId9" Type="http://schemas.openxmlformats.org/officeDocument/2006/relationships/slideLayout" Target="../slideLayouts/slideLayout1636.xml"/><Relationship Id="rId10" Type="http://schemas.openxmlformats.org/officeDocument/2006/relationships/slideLayout" Target="../slideLayouts/slideLayout1637.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49.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39.xml"/><Relationship Id="rId2" Type="http://schemas.openxmlformats.org/officeDocument/2006/relationships/slideLayout" Target="../slideLayouts/slideLayout1640.xml"/><Relationship Id="rId3" Type="http://schemas.openxmlformats.org/officeDocument/2006/relationships/slideLayout" Target="../slideLayouts/slideLayout1641.xml"/><Relationship Id="rId4" Type="http://schemas.openxmlformats.org/officeDocument/2006/relationships/slideLayout" Target="../slideLayouts/slideLayout1642.xml"/><Relationship Id="rId5" Type="http://schemas.openxmlformats.org/officeDocument/2006/relationships/slideLayout" Target="../slideLayouts/slideLayout1643.xml"/><Relationship Id="rId6" Type="http://schemas.openxmlformats.org/officeDocument/2006/relationships/slideLayout" Target="../slideLayouts/slideLayout1644.xml"/><Relationship Id="rId7" Type="http://schemas.openxmlformats.org/officeDocument/2006/relationships/slideLayout" Target="../slideLayouts/slideLayout1645.xml"/><Relationship Id="rId8" Type="http://schemas.openxmlformats.org/officeDocument/2006/relationships/slideLayout" Target="../slideLayouts/slideLayout1646.xml"/><Relationship Id="rId9" Type="http://schemas.openxmlformats.org/officeDocument/2006/relationships/slideLayout" Target="../slideLayouts/slideLayout1647.xml"/><Relationship Id="rId10" Type="http://schemas.openxmlformats.org/officeDocument/2006/relationships/slideLayout" Target="../slideLayouts/slideLayout1648.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0.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0.xml"/><Relationship Id="rId2" Type="http://schemas.openxmlformats.org/officeDocument/2006/relationships/slideLayout" Target="../slideLayouts/slideLayout1651.xml"/><Relationship Id="rId3" Type="http://schemas.openxmlformats.org/officeDocument/2006/relationships/slideLayout" Target="../slideLayouts/slideLayout1652.xml"/><Relationship Id="rId4" Type="http://schemas.openxmlformats.org/officeDocument/2006/relationships/slideLayout" Target="../slideLayouts/slideLayout1653.xml"/><Relationship Id="rId5" Type="http://schemas.openxmlformats.org/officeDocument/2006/relationships/slideLayout" Target="../slideLayouts/slideLayout1654.xml"/><Relationship Id="rId6" Type="http://schemas.openxmlformats.org/officeDocument/2006/relationships/slideLayout" Target="../slideLayouts/slideLayout1655.xml"/><Relationship Id="rId7" Type="http://schemas.openxmlformats.org/officeDocument/2006/relationships/slideLayout" Target="../slideLayouts/slideLayout1656.xml"/><Relationship Id="rId8" Type="http://schemas.openxmlformats.org/officeDocument/2006/relationships/slideLayout" Target="../slideLayouts/slideLayout1657.xml"/><Relationship Id="rId9" Type="http://schemas.openxmlformats.org/officeDocument/2006/relationships/slideLayout" Target="../slideLayouts/slideLayout1658.xml"/><Relationship Id="rId10" Type="http://schemas.openxmlformats.org/officeDocument/2006/relationships/slideLayout" Target="../slideLayouts/slideLayout1659.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1.xml"/><Relationship Id="rId12" Type="http://schemas.openxmlformats.org/officeDocument/2006/relationships/theme" Target="../theme/theme153.xml"/><Relationship Id="rId13" Type="http://schemas.openxmlformats.org/officeDocument/2006/relationships/image" Target="../media/image1.png"/><Relationship Id="rId1" Type="http://schemas.openxmlformats.org/officeDocument/2006/relationships/slideLayout" Target="../slideLayouts/slideLayout1661.xml"/><Relationship Id="rId2" Type="http://schemas.openxmlformats.org/officeDocument/2006/relationships/slideLayout" Target="../slideLayouts/slideLayout1662.xml"/><Relationship Id="rId3" Type="http://schemas.openxmlformats.org/officeDocument/2006/relationships/slideLayout" Target="../slideLayouts/slideLayout1663.xml"/><Relationship Id="rId4" Type="http://schemas.openxmlformats.org/officeDocument/2006/relationships/slideLayout" Target="../slideLayouts/slideLayout1664.xml"/><Relationship Id="rId5" Type="http://schemas.openxmlformats.org/officeDocument/2006/relationships/slideLayout" Target="../slideLayouts/slideLayout1665.xml"/><Relationship Id="rId6" Type="http://schemas.openxmlformats.org/officeDocument/2006/relationships/slideLayout" Target="../slideLayouts/slideLayout1666.xml"/><Relationship Id="rId7" Type="http://schemas.openxmlformats.org/officeDocument/2006/relationships/slideLayout" Target="../slideLayouts/slideLayout1667.xml"/><Relationship Id="rId8" Type="http://schemas.openxmlformats.org/officeDocument/2006/relationships/slideLayout" Target="../slideLayouts/slideLayout1668.xml"/><Relationship Id="rId9" Type="http://schemas.openxmlformats.org/officeDocument/2006/relationships/slideLayout" Target="../slideLayouts/slideLayout1669.xml"/><Relationship Id="rId10" Type="http://schemas.openxmlformats.org/officeDocument/2006/relationships/slideLayout" Target="../slideLayouts/slideLayout1670.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2.xml"/><Relationship Id="rId12" Type="http://schemas.openxmlformats.org/officeDocument/2006/relationships/theme" Target="../theme/theme154.xml"/><Relationship Id="rId13" Type="http://schemas.openxmlformats.org/officeDocument/2006/relationships/image" Target="../media/image1.png"/><Relationship Id="rId1" Type="http://schemas.openxmlformats.org/officeDocument/2006/relationships/slideLayout" Target="../slideLayouts/slideLayout1672.xml"/><Relationship Id="rId2" Type="http://schemas.openxmlformats.org/officeDocument/2006/relationships/slideLayout" Target="../slideLayouts/slideLayout1673.xml"/><Relationship Id="rId3" Type="http://schemas.openxmlformats.org/officeDocument/2006/relationships/slideLayout" Target="../slideLayouts/slideLayout1674.xml"/><Relationship Id="rId4" Type="http://schemas.openxmlformats.org/officeDocument/2006/relationships/slideLayout" Target="../slideLayouts/slideLayout1675.xml"/><Relationship Id="rId5" Type="http://schemas.openxmlformats.org/officeDocument/2006/relationships/slideLayout" Target="../slideLayouts/slideLayout1676.xml"/><Relationship Id="rId6" Type="http://schemas.openxmlformats.org/officeDocument/2006/relationships/slideLayout" Target="../slideLayouts/slideLayout1677.xml"/><Relationship Id="rId7" Type="http://schemas.openxmlformats.org/officeDocument/2006/relationships/slideLayout" Target="../slideLayouts/slideLayout1678.xml"/><Relationship Id="rId8" Type="http://schemas.openxmlformats.org/officeDocument/2006/relationships/slideLayout" Target="../slideLayouts/slideLayout1679.xml"/><Relationship Id="rId9" Type="http://schemas.openxmlformats.org/officeDocument/2006/relationships/slideLayout" Target="../slideLayouts/slideLayout1680.xml"/><Relationship Id="rId10" Type="http://schemas.openxmlformats.org/officeDocument/2006/relationships/slideLayout" Target="../slideLayouts/slideLayout1681.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3.xml"/><Relationship Id="rId12" Type="http://schemas.openxmlformats.org/officeDocument/2006/relationships/theme" Target="../theme/theme155.xml"/><Relationship Id="rId13" Type="http://schemas.openxmlformats.org/officeDocument/2006/relationships/image" Target="../media/image1.png"/><Relationship Id="rId1" Type="http://schemas.openxmlformats.org/officeDocument/2006/relationships/slideLayout" Target="../slideLayouts/slideLayout1683.xml"/><Relationship Id="rId2" Type="http://schemas.openxmlformats.org/officeDocument/2006/relationships/slideLayout" Target="../slideLayouts/slideLayout1684.xml"/><Relationship Id="rId3" Type="http://schemas.openxmlformats.org/officeDocument/2006/relationships/slideLayout" Target="../slideLayouts/slideLayout1685.xml"/><Relationship Id="rId4" Type="http://schemas.openxmlformats.org/officeDocument/2006/relationships/slideLayout" Target="../slideLayouts/slideLayout1686.xml"/><Relationship Id="rId5" Type="http://schemas.openxmlformats.org/officeDocument/2006/relationships/slideLayout" Target="../slideLayouts/slideLayout1687.xml"/><Relationship Id="rId6" Type="http://schemas.openxmlformats.org/officeDocument/2006/relationships/slideLayout" Target="../slideLayouts/slideLayout1688.xml"/><Relationship Id="rId7" Type="http://schemas.openxmlformats.org/officeDocument/2006/relationships/slideLayout" Target="../slideLayouts/slideLayout1689.xml"/><Relationship Id="rId8" Type="http://schemas.openxmlformats.org/officeDocument/2006/relationships/slideLayout" Target="../slideLayouts/slideLayout1690.xml"/><Relationship Id="rId9" Type="http://schemas.openxmlformats.org/officeDocument/2006/relationships/slideLayout" Target="../slideLayouts/slideLayout1691.xml"/><Relationship Id="rId10" Type="http://schemas.openxmlformats.org/officeDocument/2006/relationships/slideLayout" Target="../slideLayouts/slideLayout1692.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4.xml"/><Relationship Id="rId12" Type="http://schemas.openxmlformats.org/officeDocument/2006/relationships/slideLayout" Target="../slideLayouts/slideLayout1705.xml"/><Relationship Id="rId13" Type="http://schemas.openxmlformats.org/officeDocument/2006/relationships/theme" Target="../theme/theme156.xml"/><Relationship Id="rId1" Type="http://schemas.openxmlformats.org/officeDocument/2006/relationships/slideLayout" Target="../slideLayouts/slideLayout1694.xml"/><Relationship Id="rId2" Type="http://schemas.openxmlformats.org/officeDocument/2006/relationships/slideLayout" Target="../slideLayouts/slideLayout1695.xml"/><Relationship Id="rId3" Type="http://schemas.openxmlformats.org/officeDocument/2006/relationships/slideLayout" Target="../slideLayouts/slideLayout1696.xml"/><Relationship Id="rId4" Type="http://schemas.openxmlformats.org/officeDocument/2006/relationships/slideLayout" Target="../slideLayouts/slideLayout1697.xml"/><Relationship Id="rId5" Type="http://schemas.openxmlformats.org/officeDocument/2006/relationships/slideLayout" Target="../slideLayouts/slideLayout1698.xml"/><Relationship Id="rId6" Type="http://schemas.openxmlformats.org/officeDocument/2006/relationships/slideLayout" Target="../slideLayouts/slideLayout1699.xml"/><Relationship Id="rId7" Type="http://schemas.openxmlformats.org/officeDocument/2006/relationships/slideLayout" Target="../slideLayouts/slideLayout1700.xml"/><Relationship Id="rId8" Type="http://schemas.openxmlformats.org/officeDocument/2006/relationships/slideLayout" Target="../slideLayouts/slideLayout1701.xml"/><Relationship Id="rId9" Type="http://schemas.openxmlformats.org/officeDocument/2006/relationships/slideLayout" Target="../slideLayouts/slideLayout1702.xml"/><Relationship Id="rId10" Type="http://schemas.openxmlformats.org/officeDocument/2006/relationships/slideLayout" Target="../slideLayouts/slideLayout1703.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16.xml"/><Relationship Id="rId12" Type="http://schemas.openxmlformats.org/officeDocument/2006/relationships/theme" Target="../theme/theme157.xml"/><Relationship Id="rId13" Type="http://schemas.openxmlformats.org/officeDocument/2006/relationships/image" Target="../media/image1.png"/><Relationship Id="rId1" Type="http://schemas.openxmlformats.org/officeDocument/2006/relationships/slideLayout" Target="../slideLayouts/slideLayout1706.xml"/><Relationship Id="rId2" Type="http://schemas.openxmlformats.org/officeDocument/2006/relationships/slideLayout" Target="../slideLayouts/slideLayout1707.xml"/><Relationship Id="rId3" Type="http://schemas.openxmlformats.org/officeDocument/2006/relationships/slideLayout" Target="../slideLayouts/slideLayout1708.xml"/><Relationship Id="rId4" Type="http://schemas.openxmlformats.org/officeDocument/2006/relationships/slideLayout" Target="../slideLayouts/slideLayout1709.xml"/><Relationship Id="rId5" Type="http://schemas.openxmlformats.org/officeDocument/2006/relationships/slideLayout" Target="../slideLayouts/slideLayout1710.xml"/><Relationship Id="rId6" Type="http://schemas.openxmlformats.org/officeDocument/2006/relationships/slideLayout" Target="../slideLayouts/slideLayout1711.xml"/><Relationship Id="rId7" Type="http://schemas.openxmlformats.org/officeDocument/2006/relationships/slideLayout" Target="../slideLayouts/slideLayout1712.xml"/><Relationship Id="rId8" Type="http://schemas.openxmlformats.org/officeDocument/2006/relationships/slideLayout" Target="../slideLayouts/slideLayout1713.xml"/><Relationship Id="rId9" Type="http://schemas.openxmlformats.org/officeDocument/2006/relationships/slideLayout" Target="../slideLayouts/slideLayout1714.xml"/><Relationship Id="rId10" Type="http://schemas.openxmlformats.org/officeDocument/2006/relationships/slideLayout" Target="../slideLayouts/slideLayout1715.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27.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17.xml"/><Relationship Id="rId2" Type="http://schemas.openxmlformats.org/officeDocument/2006/relationships/slideLayout" Target="../slideLayouts/slideLayout1718.xml"/><Relationship Id="rId3" Type="http://schemas.openxmlformats.org/officeDocument/2006/relationships/slideLayout" Target="../slideLayouts/slideLayout1719.xml"/><Relationship Id="rId4" Type="http://schemas.openxmlformats.org/officeDocument/2006/relationships/slideLayout" Target="../slideLayouts/slideLayout1720.xml"/><Relationship Id="rId5" Type="http://schemas.openxmlformats.org/officeDocument/2006/relationships/slideLayout" Target="../slideLayouts/slideLayout1721.xml"/><Relationship Id="rId6" Type="http://schemas.openxmlformats.org/officeDocument/2006/relationships/slideLayout" Target="../slideLayouts/slideLayout1722.xml"/><Relationship Id="rId7" Type="http://schemas.openxmlformats.org/officeDocument/2006/relationships/slideLayout" Target="../slideLayouts/slideLayout1723.xml"/><Relationship Id="rId8" Type="http://schemas.openxmlformats.org/officeDocument/2006/relationships/slideLayout" Target="../slideLayouts/slideLayout1724.xml"/><Relationship Id="rId9" Type="http://schemas.openxmlformats.org/officeDocument/2006/relationships/slideLayout" Target="../slideLayouts/slideLayout1725.xml"/><Relationship Id="rId10" Type="http://schemas.openxmlformats.org/officeDocument/2006/relationships/slideLayout" Target="../slideLayouts/slideLayout1726.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38.xml"/><Relationship Id="rId12" Type="http://schemas.openxmlformats.org/officeDocument/2006/relationships/theme" Target="../theme/theme159.xml"/><Relationship Id="rId1" Type="http://schemas.openxmlformats.org/officeDocument/2006/relationships/slideLayout" Target="../slideLayouts/slideLayout1728.xml"/><Relationship Id="rId2" Type="http://schemas.openxmlformats.org/officeDocument/2006/relationships/slideLayout" Target="../slideLayouts/slideLayout1729.xml"/><Relationship Id="rId3" Type="http://schemas.openxmlformats.org/officeDocument/2006/relationships/slideLayout" Target="../slideLayouts/slideLayout1730.xml"/><Relationship Id="rId4" Type="http://schemas.openxmlformats.org/officeDocument/2006/relationships/slideLayout" Target="../slideLayouts/slideLayout1731.xml"/><Relationship Id="rId5" Type="http://schemas.openxmlformats.org/officeDocument/2006/relationships/slideLayout" Target="../slideLayouts/slideLayout1732.xml"/><Relationship Id="rId6" Type="http://schemas.openxmlformats.org/officeDocument/2006/relationships/slideLayout" Target="../slideLayouts/slideLayout1733.xml"/><Relationship Id="rId7" Type="http://schemas.openxmlformats.org/officeDocument/2006/relationships/slideLayout" Target="../slideLayouts/slideLayout1734.xml"/><Relationship Id="rId8" Type="http://schemas.openxmlformats.org/officeDocument/2006/relationships/slideLayout" Target="../slideLayouts/slideLayout1735.xml"/><Relationship Id="rId9" Type="http://schemas.openxmlformats.org/officeDocument/2006/relationships/slideLayout" Target="../slideLayouts/slideLayout1736.xml"/><Relationship Id="rId10" Type="http://schemas.openxmlformats.org/officeDocument/2006/relationships/slideLayout" Target="../slideLayouts/slideLayout1737.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slideLayout" Target="../slideLayouts/slideLayout169.xml"/><Relationship Id="rId13" Type="http://schemas.openxmlformats.org/officeDocument/2006/relationships/theme" Target="../theme/theme16.xml"/><Relationship Id="rId14" Type="http://schemas.openxmlformats.org/officeDocument/2006/relationships/image" Target="../media/image1.png"/><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60.xml.rels><?xml version="1.0" encoding="UTF-8" standalone="yes"?>
<Relationships xmlns="http://schemas.openxmlformats.org/package/2006/relationships"><Relationship Id="rId11" Type="http://schemas.openxmlformats.org/officeDocument/2006/relationships/slideLayout" Target="../slideLayouts/slideLayout1749.xml"/><Relationship Id="rId12" Type="http://schemas.openxmlformats.org/officeDocument/2006/relationships/theme" Target="../theme/theme160.xml"/><Relationship Id="rId13" Type="http://schemas.openxmlformats.org/officeDocument/2006/relationships/image" Target="../media/image1.png"/><Relationship Id="rId1" Type="http://schemas.openxmlformats.org/officeDocument/2006/relationships/slideLayout" Target="../slideLayouts/slideLayout1739.xml"/><Relationship Id="rId2" Type="http://schemas.openxmlformats.org/officeDocument/2006/relationships/slideLayout" Target="../slideLayouts/slideLayout1740.xml"/><Relationship Id="rId3" Type="http://schemas.openxmlformats.org/officeDocument/2006/relationships/slideLayout" Target="../slideLayouts/slideLayout1741.xml"/><Relationship Id="rId4" Type="http://schemas.openxmlformats.org/officeDocument/2006/relationships/slideLayout" Target="../slideLayouts/slideLayout1742.xml"/><Relationship Id="rId5" Type="http://schemas.openxmlformats.org/officeDocument/2006/relationships/slideLayout" Target="../slideLayouts/slideLayout1743.xml"/><Relationship Id="rId6" Type="http://schemas.openxmlformats.org/officeDocument/2006/relationships/slideLayout" Target="../slideLayouts/slideLayout1744.xml"/><Relationship Id="rId7" Type="http://schemas.openxmlformats.org/officeDocument/2006/relationships/slideLayout" Target="../slideLayouts/slideLayout1745.xml"/><Relationship Id="rId8" Type="http://schemas.openxmlformats.org/officeDocument/2006/relationships/slideLayout" Target="../slideLayouts/slideLayout1746.xml"/><Relationship Id="rId9" Type="http://schemas.openxmlformats.org/officeDocument/2006/relationships/slideLayout" Target="../slideLayouts/slideLayout1747.xml"/><Relationship Id="rId10" Type="http://schemas.openxmlformats.org/officeDocument/2006/relationships/slideLayout" Target="../slideLayouts/slideLayout1748.xml"/></Relationships>
</file>

<file path=ppt/slideMasters/_rels/slideMaster161.xml.rels><?xml version="1.0" encoding="UTF-8" standalone="yes"?>
<Relationships xmlns="http://schemas.openxmlformats.org/package/2006/relationships"><Relationship Id="rId11" Type="http://schemas.openxmlformats.org/officeDocument/2006/relationships/slideLayout" Target="../slideLayouts/slideLayout1760.xml"/><Relationship Id="rId12" Type="http://schemas.openxmlformats.org/officeDocument/2006/relationships/theme" Target="../theme/theme161.xml"/><Relationship Id="rId13" Type="http://schemas.openxmlformats.org/officeDocument/2006/relationships/image" Target="../media/image1.png"/><Relationship Id="rId1" Type="http://schemas.openxmlformats.org/officeDocument/2006/relationships/slideLayout" Target="../slideLayouts/slideLayout1750.xml"/><Relationship Id="rId2" Type="http://schemas.openxmlformats.org/officeDocument/2006/relationships/slideLayout" Target="../slideLayouts/slideLayout1751.xml"/><Relationship Id="rId3" Type="http://schemas.openxmlformats.org/officeDocument/2006/relationships/slideLayout" Target="../slideLayouts/slideLayout1752.xml"/><Relationship Id="rId4" Type="http://schemas.openxmlformats.org/officeDocument/2006/relationships/slideLayout" Target="../slideLayouts/slideLayout1753.xml"/><Relationship Id="rId5" Type="http://schemas.openxmlformats.org/officeDocument/2006/relationships/slideLayout" Target="../slideLayouts/slideLayout1754.xml"/><Relationship Id="rId6" Type="http://schemas.openxmlformats.org/officeDocument/2006/relationships/slideLayout" Target="../slideLayouts/slideLayout1755.xml"/><Relationship Id="rId7" Type="http://schemas.openxmlformats.org/officeDocument/2006/relationships/slideLayout" Target="../slideLayouts/slideLayout1756.xml"/><Relationship Id="rId8" Type="http://schemas.openxmlformats.org/officeDocument/2006/relationships/slideLayout" Target="../slideLayouts/slideLayout1757.xml"/><Relationship Id="rId9" Type="http://schemas.openxmlformats.org/officeDocument/2006/relationships/slideLayout" Target="../slideLayouts/slideLayout1758.xml"/><Relationship Id="rId10" Type="http://schemas.openxmlformats.org/officeDocument/2006/relationships/slideLayout" Target="../slideLayouts/slideLayout1759.xml"/></Relationships>
</file>

<file path=ppt/slideMasters/_rels/slideMaster162.xml.rels><?xml version="1.0" encoding="UTF-8" standalone="yes"?>
<Relationships xmlns="http://schemas.openxmlformats.org/package/2006/relationships"><Relationship Id="rId11" Type="http://schemas.openxmlformats.org/officeDocument/2006/relationships/slideLayout" Target="../slideLayouts/slideLayout1771.xml"/><Relationship Id="rId12" Type="http://schemas.openxmlformats.org/officeDocument/2006/relationships/theme" Target="../theme/theme162.xml"/><Relationship Id="rId1" Type="http://schemas.openxmlformats.org/officeDocument/2006/relationships/slideLayout" Target="../slideLayouts/slideLayout1761.xml"/><Relationship Id="rId2" Type="http://schemas.openxmlformats.org/officeDocument/2006/relationships/slideLayout" Target="../slideLayouts/slideLayout1762.xml"/><Relationship Id="rId3" Type="http://schemas.openxmlformats.org/officeDocument/2006/relationships/slideLayout" Target="../slideLayouts/slideLayout1763.xml"/><Relationship Id="rId4" Type="http://schemas.openxmlformats.org/officeDocument/2006/relationships/slideLayout" Target="../slideLayouts/slideLayout1764.xml"/><Relationship Id="rId5" Type="http://schemas.openxmlformats.org/officeDocument/2006/relationships/slideLayout" Target="../slideLayouts/slideLayout1765.xml"/><Relationship Id="rId6" Type="http://schemas.openxmlformats.org/officeDocument/2006/relationships/slideLayout" Target="../slideLayouts/slideLayout1766.xml"/><Relationship Id="rId7" Type="http://schemas.openxmlformats.org/officeDocument/2006/relationships/slideLayout" Target="../slideLayouts/slideLayout1767.xml"/><Relationship Id="rId8" Type="http://schemas.openxmlformats.org/officeDocument/2006/relationships/slideLayout" Target="../slideLayouts/slideLayout1768.xml"/><Relationship Id="rId9" Type="http://schemas.openxmlformats.org/officeDocument/2006/relationships/slideLayout" Target="../slideLayouts/slideLayout1769.xml"/><Relationship Id="rId10" Type="http://schemas.openxmlformats.org/officeDocument/2006/relationships/slideLayout" Target="../slideLayouts/slideLayout1770.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82.xml"/><Relationship Id="rId12" Type="http://schemas.openxmlformats.org/officeDocument/2006/relationships/theme" Target="../theme/theme163.xml"/><Relationship Id="rId1" Type="http://schemas.openxmlformats.org/officeDocument/2006/relationships/slideLayout" Target="../slideLayouts/slideLayout1772.xml"/><Relationship Id="rId2" Type="http://schemas.openxmlformats.org/officeDocument/2006/relationships/slideLayout" Target="../slideLayouts/slideLayout1773.xml"/><Relationship Id="rId3" Type="http://schemas.openxmlformats.org/officeDocument/2006/relationships/slideLayout" Target="../slideLayouts/slideLayout1774.xml"/><Relationship Id="rId4" Type="http://schemas.openxmlformats.org/officeDocument/2006/relationships/slideLayout" Target="../slideLayouts/slideLayout1775.xml"/><Relationship Id="rId5" Type="http://schemas.openxmlformats.org/officeDocument/2006/relationships/slideLayout" Target="../slideLayouts/slideLayout1776.xml"/><Relationship Id="rId6" Type="http://schemas.openxmlformats.org/officeDocument/2006/relationships/slideLayout" Target="../slideLayouts/slideLayout1777.xml"/><Relationship Id="rId7" Type="http://schemas.openxmlformats.org/officeDocument/2006/relationships/slideLayout" Target="../slideLayouts/slideLayout1778.xml"/><Relationship Id="rId8" Type="http://schemas.openxmlformats.org/officeDocument/2006/relationships/slideLayout" Target="../slideLayouts/slideLayout1779.xml"/><Relationship Id="rId9" Type="http://schemas.openxmlformats.org/officeDocument/2006/relationships/slideLayout" Target="../slideLayouts/slideLayout1780.xml"/><Relationship Id="rId10" Type="http://schemas.openxmlformats.org/officeDocument/2006/relationships/slideLayout" Target="../slideLayouts/slideLayout1781.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93.xml"/><Relationship Id="rId12" Type="http://schemas.openxmlformats.org/officeDocument/2006/relationships/theme" Target="../theme/theme164.xml"/><Relationship Id="rId1" Type="http://schemas.openxmlformats.org/officeDocument/2006/relationships/slideLayout" Target="../slideLayouts/slideLayout1783.xml"/><Relationship Id="rId2" Type="http://schemas.openxmlformats.org/officeDocument/2006/relationships/slideLayout" Target="../slideLayouts/slideLayout1784.xml"/><Relationship Id="rId3" Type="http://schemas.openxmlformats.org/officeDocument/2006/relationships/slideLayout" Target="../slideLayouts/slideLayout1785.xml"/><Relationship Id="rId4" Type="http://schemas.openxmlformats.org/officeDocument/2006/relationships/slideLayout" Target="../slideLayouts/slideLayout1786.xml"/><Relationship Id="rId5" Type="http://schemas.openxmlformats.org/officeDocument/2006/relationships/slideLayout" Target="../slideLayouts/slideLayout1787.xml"/><Relationship Id="rId6" Type="http://schemas.openxmlformats.org/officeDocument/2006/relationships/slideLayout" Target="../slideLayouts/slideLayout1788.xml"/><Relationship Id="rId7" Type="http://schemas.openxmlformats.org/officeDocument/2006/relationships/slideLayout" Target="../slideLayouts/slideLayout1789.xml"/><Relationship Id="rId8" Type="http://schemas.openxmlformats.org/officeDocument/2006/relationships/slideLayout" Target="../slideLayouts/slideLayout1790.xml"/><Relationship Id="rId9" Type="http://schemas.openxmlformats.org/officeDocument/2006/relationships/slideLayout" Target="../slideLayouts/slideLayout1791.xml"/><Relationship Id="rId10" Type="http://schemas.openxmlformats.org/officeDocument/2006/relationships/slideLayout" Target="../slideLayouts/slideLayout1792.xml"/></Relationships>
</file>

<file path=ppt/slideMasters/_rels/slideMaster165.xml.rels><?xml version="1.0" encoding="UTF-8" standalone="yes"?>
<Relationships xmlns="http://schemas.openxmlformats.org/package/2006/relationships"><Relationship Id="rId3" Type="http://schemas.openxmlformats.org/officeDocument/2006/relationships/slideLayout" Target="../slideLayouts/slideLayout1796.xml"/><Relationship Id="rId4" Type="http://schemas.openxmlformats.org/officeDocument/2006/relationships/slideLayout" Target="../slideLayouts/slideLayout1797.xml"/><Relationship Id="rId5" Type="http://schemas.openxmlformats.org/officeDocument/2006/relationships/slideLayout" Target="../slideLayouts/slideLayout1798.xml"/><Relationship Id="rId6" Type="http://schemas.openxmlformats.org/officeDocument/2006/relationships/slideLayout" Target="../slideLayouts/slideLayout1799.xml"/><Relationship Id="rId7" Type="http://schemas.openxmlformats.org/officeDocument/2006/relationships/theme" Target="../theme/theme165.xml"/><Relationship Id="rId1" Type="http://schemas.openxmlformats.org/officeDocument/2006/relationships/slideLayout" Target="../slideLayouts/slideLayout1794.xml"/><Relationship Id="rId2" Type="http://schemas.openxmlformats.org/officeDocument/2006/relationships/slideLayout" Target="../slideLayouts/slideLayout1795.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802.xml"/><Relationship Id="rId4" Type="http://schemas.openxmlformats.org/officeDocument/2006/relationships/slideLayout" Target="../slideLayouts/slideLayout1803.xml"/><Relationship Id="rId5" Type="http://schemas.openxmlformats.org/officeDocument/2006/relationships/slideLayout" Target="../slideLayouts/slideLayout1804.xml"/><Relationship Id="rId6" Type="http://schemas.openxmlformats.org/officeDocument/2006/relationships/slideLayout" Target="../slideLayouts/slideLayout1805.xml"/><Relationship Id="rId7" Type="http://schemas.openxmlformats.org/officeDocument/2006/relationships/theme" Target="../theme/theme166.xml"/><Relationship Id="rId1" Type="http://schemas.openxmlformats.org/officeDocument/2006/relationships/slideLayout" Target="../slideLayouts/slideLayout1800.xml"/><Relationship Id="rId2" Type="http://schemas.openxmlformats.org/officeDocument/2006/relationships/slideLayout" Target="../slideLayouts/slideLayout1801.xml"/></Relationships>
</file>

<file path=ppt/slideMasters/_rels/slideMaster167.xml.rels><?xml version="1.0" encoding="UTF-8" standalone="yes"?>
<Relationships xmlns="http://schemas.openxmlformats.org/package/2006/relationships"><Relationship Id="rId3" Type="http://schemas.openxmlformats.org/officeDocument/2006/relationships/slideLayout" Target="../slideLayouts/slideLayout1808.xml"/><Relationship Id="rId4" Type="http://schemas.openxmlformats.org/officeDocument/2006/relationships/slideLayout" Target="../slideLayouts/slideLayout1809.xml"/><Relationship Id="rId5" Type="http://schemas.openxmlformats.org/officeDocument/2006/relationships/slideLayout" Target="../slideLayouts/slideLayout1810.xml"/><Relationship Id="rId6" Type="http://schemas.openxmlformats.org/officeDocument/2006/relationships/slideLayout" Target="../slideLayouts/slideLayout1811.xml"/><Relationship Id="rId7" Type="http://schemas.openxmlformats.org/officeDocument/2006/relationships/theme" Target="../theme/theme167.xml"/><Relationship Id="rId1" Type="http://schemas.openxmlformats.org/officeDocument/2006/relationships/slideLayout" Target="../slideLayouts/slideLayout1806.xml"/><Relationship Id="rId2" Type="http://schemas.openxmlformats.org/officeDocument/2006/relationships/slideLayout" Target="../slideLayouts/slideLayout1807.xml"/></Relationships>
</file>

<file path=ppt/slideMasters/_rels/slideMaster168.xml.rels><?xml version="1.0" encoding="UTF-8" standalone="yes"?>
<Relationships xmlns="http://schemas.openxmlformats.org/package/2006/relationships"><Relationship Id="rId3" Type="http://schemas.openxmlformats.org/officeDocument/2006/relationships/slideLayout" Target="../slideLayouts/slideLayout1814.xml"/><Relationship Id="rId4" Type="http://schemas.openxmlformats.org/officeDocument/2006/relationships/slideLayout" Target="../slideLayouts/slideLayout1815.xml"/><Relationship Id="rId5" Type="http://schemas.openxmlformats.org/officeDocument/2006/relationships/slideLayout" Target="../slideLayouts/slideLayout1816.xml"/><Relationship Id="rId6" Type="http://schemas.openxmlformats.org/officeDocument/2006/relationships/slideLayout" Target="../slideLayouts/slideLayout1817.xml"/><Relationship Id="rId7" Type="http://schemas.openxmlformats.org/officeDocument/2006/relationships/slideLayout" Target="../slideLayouts/slideLayout1818.xml"/><Relationship Id="rId8" Type="http://schemas.openxmlformats.org/officeDocument/2006/relationships/theme" Target="../theme/theme168.xml"/><Relationship Id="rId1" Type="http://schemas.openxmlformats.org/officeDocument/2006/relationships/slideLayout" Target="../slideLayouts/slideLayout1812.xml"/><Relationship Id="rId2" Type="http://schemas.openxmlformats.org/officeDocument/2006/relationships/slideLayout" Target="../slideLayouts/slideLayout1813.xml"/></Relationships>
</file>

<file path=ppt/slideMasters/_rels/slideMaster169.xml.rels><?xml version="1.0" encoding="UTF-8" standalone="yes"?>
<Relationships xmlns="http://schemas.openxmlformats.org/package/2006/relationships"><Relationship Id="rId11" Type="http://schemas.openxmlformats.org/officeDocument/2006/relationships/slideLayout" Target="../slideLayouts/slideLayout1829.xml"/><Relationship Id="rId12" Type="http://schemas.openxmlformats.org/officeDocument/2006/relationships/theme" Target="../theme/theme169.xml"/><Relationship Id="rId1" Type="http://schemas.openxmlformats.org/officeDocument/2006/relationships/slideLayout" Target="../slideLayouts/slideLayout1819.xml"/><Relationship Id="rId2" Type="http://schemas.openxmlformats.org/officeDocument/2006/relationships/slideLayout" Target="../slideLayouts/slideLayout1820.xml"/><Relationship Id="rId3" Type="http://schemas.openxmlformats.org/officeDocument/2006/relationships/slideLayout" Target="../slideLayouts/slideLayout1821.xml"/><Relationship Id="rId4" Type="http://schemas.openxmlformats.org/officeDocument/2006/relationships/slideLayout" Target="../slideLayouts/slideLayout1822.xml"/><Relationship Id="rId5" Type="http://schemas.openxmlformats.org/officeDocument/2006/relationships/slideLayout" Target="../slideLayouts/slideLayout1823.xml"/><Relationship Id="rId6" Type="http://schemas.openxmlformats.org/officeDocument/2006/relationships/slideLayout" Target="../slideLayouts/slideLayout1824.xml"/><Relationship Id="rId7" Type="http://schemas.openxmlformats.org/officeDocument/2006/relationships/slideLayout" Target="../slideLayouts/slideLayout1825.xml"/><Relationship Id="rId8" Type="http://schemas.openxmlformats.org/officeDocument/2006/relationships/slideLayout" Target="../slideLayouts/slideLayout1826.xml"/><Relationship Id="rId9" Type="http://schemas.openxmlformats.org/officeDocument/2006/relationships/slideLayout" Target="../slideLayouts/slideLayout1827.xml"/><Relationship Id="rId10" Type="http://schemas.openxmlformats.org/officeDocument/2006/relationships/slideLayout" Target="../slideLayouts/slideLayout1828.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theme" Target="../theme/theme17.xml"/><Relationship Id="rId13"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70.xml.rels><?xml version="1.0" encoding="UTF-8" standalone="yes"?>
<Relationships xmlns="http://schemas.openxmlformats.org/package/2006/relationships"><Relationship Id="rId11" Type="http://schemas.openxmlformats.org/officeDocument/2006/relationships/slideLayout" Target="../slideLayouts/slideLayout1840.xml"/><Relationship Id="rId12" Type="http://schemas.openxmlformats.org/officeDocument/2006/relationships/theme" Target="../theme/theme170.xml"/><Relationship Id="rId13" Type="http://schemas.openxmlformats.org/officeDocument/2006/relationships/image" Target="../media/image1.png"/><Relationship Id="rId1" Type="http://schemas.openxmlformats.org/officeDocument/2006/relationships/slideLayout" Target="../slideLayouts/slideLayout1830.xml"/><Relationship Id="rId2" Type="http://schemas.openxmlformats.org/officeDocument/2006/relationships/slideLayout" Target="../slideLayouts/slideLayout1831.xml"/><Relationship Id="rId3" Type="http://schemas.openxmlformats.org/officeDocument/2006/relationships/slideLayout" Target="../slideLayouts/slideLayout1832.xml"/><Relationship Id="rId4" Type="http://schemas.openxmlformats.org/officeDocument/2006/relationships/slideLayout" Target="../slideLayouts/slideLayout1833.xml"/><Relationship Id="rId5" Type="http://schemas.openxmlformats.org/officeDocument/2006/relationships/slideLayout" Target="../slideLayouts/slideLayout1834.xml"/><Relationship Id="rId6" Type="http://schemas.openxmlformats.org/officeDocument/2006/relationships/slideLayout" Target="../slideLayouts/slideLayout1835.xml"/><Relationship Id="rId7" Type="http://schemas.openxmlformats.org/officeDocument/2006/relationships/slideLayout" Target="../slideLayouts/slideLayout1836.xml"/><Relationship Id="rId8" Type="http://schemas.openxmlformats.org/officeDocument/2006/relationships/slideLayout" Target="../slideLayouts/slideLayout1837.xml"/><Relationship Id="rId9" Type="http://schemas.openxmlformats.org/officeDocument/2006/relationships/slideLayout" Target="../slideLayouts/slideLayout1838.xml"/><Relationship Id="rId10" Type="http://schemas.openxmlformats.org/officeDocument/2006/relationships/slideLayout" Target="../slideLayouts/slideLayout1839.xml"/></Relationships>
</file>

<file path=ppt/slideMasters/_rels/slideMaster171.xml.rels><?xml version="1.0" encoding="UTF-8" standalone="yes"?>
<Relationships xmlns="http://schemas.openxmlformats.org/package/2006/relationships"><Relationship Id="rId11" Type="http://schemas.openxmlformats.org/officeDocument/2006/relationships/slideLayout" Target="../slideLayouts/slideLayout1851.xml"/><Relationship Id="rId12" Type="http://schemas.openxmlformats.org/officeDocument/2006/relationships/theme" Target="../theme/theme171.xml"/><Relationship Id="rId13" Type="http://schemas.openxmlformats.org/officeDocument/2006/relationships/image" Target="../media/image1.png"/><Relationship Id="rId1" Type="http://schemas.openxmlformats.org/officeDocument/2006/relationships/slideLayout" Target="../slideLayouts/slideLayout1841.xml"/><Relationship Id="rId2" Type="http://schemas.openxmlformats.org/officeDocument/2006/relationships/slideLayout" Target="../slideLayouts/slideLayout1842.xml"/><Relationship Id="rId3" Type="http://schemas.openxmlformats.org/officeDocument/2006/relationships/slideLayout" Target="../slideLayouts/slideLayout1843.xml"/><Relationship Id="rId4" Type="http://schemas.openxmlformats.org/officeDocument/2006/relationships/slideLayout" Target="../slideLayouts/slideLayout1844.xml"/><Relationship Id="rId5" Type="http://schemas.openxmlformats.org/officeDocument/2006/relationships/slideLayout" Target="../slideLayouts/slideLayout1845.xml"/><Relationship Id="rId6" Type="http://schemas.openxmlformats.org/officeDocument/2006/relationships/slideLayout" Target="../slideLayouts/slideLayout1846.xml"/><Relationship Id="rId7" Type="http://schemas.openxmlformats.org/officeDocument/2006/relationships/slideLayout" Target="../slideLayouts/slideLayout1847.xml"/><Relationship Id="rId8" Type="http://schemas.openxmlformats.org/officeDocument/2006/relationships/slideLayout" Target="../slideLayouts/slideLayout1848.xml"/><Relationship Id="rId9" Type="http://schemas.openxmlformats.org/officeDocument/2006/relationships/slideLayout" Target="../slideLayouts/slideLayout1849.xml"/><Relationship Id="rId10" Type="http://schemas.openxmlformats.org/officeDocument/2006/relationships/slideLayout" Target="../slideLayouts/slideLayout1850.xml"/></Relationships>
</file>

<file path=ppt/slideMasters/_rels/slideMaster172.xml.rels><?xml version="1.0" encoding="UTF-8" standalone="yes"?>
<Relationships xmlns="http://schemas.openxmlformats.org/package/2006/relationships"><Relationship Id="rId11" Type="http://schemas.openxmlformats.org/officeDocument/2006/relationships/slideLayout" Target="../slideLayouts/slideLayout1862.xml"/><Relationship Id="rId12" Type="http://schemas.openxmlformats.org/officeDocument/2006/relationships/slideLayout" Target="../slideLayouts/slideLayout1863.xml"/><Relationship Id="rId13" Type="http://schemas.openxmlformats.org/officeDocument/2006/relationships/theme" Target="../theme/theme172.xml"/><Relationship Id="rId1" Type="http://schemas.openxmlformats.org/officeDocument/2006/relationships/slideLayout" Target="../slideLayouts/slideLayout1852.xml"/><Relationship Id="rId2" Type="http://schemas.openxmlformats.org/officeDocument/2006/relationships/slideLayout" Target="../slideLayouts/slideLayout1853.xml"/><Relationship Id="rId3" Type="http://schemas.openxmlformats.org/officeDocument/2006/relationships/slideLayout" Target="../slideLayouts/slideLayout1854.xml"/><Relationship Id="rId4" Type="http://schemas.openxmlformats.org/officeDocument/2006/relationships/slideLayout" Target="../slideLayouts/slideLayout1855.xml"/><Relationship Id="rId5" Type="http://schemas.openxmlformats.org/officeDocument/2006/relationships/slideLayout" Target="../slideLayouts/slideLayout1856.xml"/><Relationship Id="rId6" Type="http://schemas.openxmlformats.org/officeDocument/2006/relationships/slideLayout" Target="../slideLayouts/slideLayout1857.xml"/><Relationship Id="rId7" Type="http://schemas.openxmlformats.org/officeDocument/2006/relationships/slideLayout" Target="../slideLayouts/slideLayout1858.xml"/><Relationship Id="rId8" Type="http://schemas.openxmlformats.org/officeDocument/2006/relationships/slideLayout" Target="../slideLayouts/slideLayout1859.xml"/><Relationship Id="rId9" Type="http://schemas.openxmlformats.org/officeDocument/2006/relationships/slideLayout" Target="../slideLayouts/slideLayout1860.xml"/><Relationship Id="rId10" Type="http://schemas.openxmlformats.org/officeDocument/2006/relationships/slideLayout" Target="../slideLayouts/slideLayout1861.xml"/></Relationships>
</file>

<file path=ppt/slideMasters/_rels/slideMaster173.xml.rels><?xml version="1.0" encoding="UTF-8" standalone="yes"?>
<Relationships xmlns="http://schemas.openxmlformats.org/package/2006/relationships"><Relationship Id="rId11" Type="http://schemas.openxmlformats.org/officeDocument/2006/relationships/slideLayout" Target="../slideLayouts/slideLayout1874.xml"/><Relationship Id="rId12" Type="http://schemas.openxmlformats.org/officeDocument/2006/relationships/theme" Target="../theme/theme173.xml"/><Relationship Id="rId13" Type="http://schemas.openxmlformats.org/officeDocument/2006/relationships/image" Target="../media/image1.png"/><Relationship Id="rId1" Type="http://schemas.openxmlformats.org/officeDocument/2006/relationships/slideLayout" Target="../slideLayouts/slideLayout1864.xml"/><Relationship Id="rId2" Type="http://schemas.openxmlformats.org/officeDocument/2006/relationships/slideLayout" Target="../slideLayouts/slideLayout1865.xml"/><Relationship Id="rId3" Type="http://schemas.openxmlformats.org/officeDocument/2006/relationships/slideLayout" Target="../slideLayouts/slideLayout1866.xml"/><Relationship Id="rId4" Type="http://schemas.openxmlformats.org/officeDocument/2006/relationships/slideLayout" Target="../slideLayouts/slideLayout1867.xml"/><Relationship Id="rId5" Type="http://schemas.openxmlformats.org/officeDocument/2006/relationships/slideLayout" Target="../slideLayouts/slideLayout1868.xml"/><Relationship Id="rId6" Type="http://schemas.openxmlformats.org/officeDocument/2006/relationships/slideLayout" Target="../slideLayouts/slideLayout1869.xml"/><Relationship Id="rId7" Type="http://schemas.openxmlformats.org/officeDocument/2006/relationships/slideLayout" Target="../slideLayouts/slideLayout1870.xml"/><Relationship Id="rId8" Type="http://schemas.openxmlformats.org/officeDocument/2006/relationships/slideLayout" Target="../slideLayouts/slideLayout1871.xml"/><Relationship Id="rId9" Type="http://schemas.openxmlformats.org/officeDocument/2006/relationships/slideLayout" Target="../slideLayouts/slideLayout1872.xml"/><Relationship Id="rId10" Type="http://schemas.openxmlformats.org/officeDocument/2006/relationships/slideLayout" Target="../slideLayouts/slideLayout1873.xml"/></Relationships>
</file>

<file path=ppt/slideMasters/_rels/slideMaster174.xml.rels><?xml version="1.0" encoding="UTF-8" standalone="yes"?>
<Relationships xmlns="http://schemas.openxmlformats.org/package/2006/relationships"><Relationship Id="rId11" Type="http://schemas.openxmlformats.org/officeDocument/2006/relationships/slideLayout" Target="../slideLayouts/slideLayout1885.xml"/><Relationship Id="rId12" Type="http://schemas.openxmlformats.org/officeDocument/2006/relationships/theme" Target="../theme/theme174.xml"/><Relationship Id="rId13" Type="http://schemas.openxmlformats.org/officeDocument/2006/relationships/image" Target="../media/image1.png"/><Relationship Id="rId1" Type="http://schemas.openxmlformats.org/officeDocument/2006/relationships/slideLayout" Target="../slideLayouts/slideLayout1875.xml"/><Relationship Id="rId2" Type="http://schemas.openxmlformats.org/officeDocument/2006/relationships/slideLayout" Target="../slideLayouts/slideLayout1876.xml"/><Relationship Id="rId3" Type="http://schemas.openxmlformats.org/officeDocument/2006/relationships/slideLayout" Target="../slideLayouts/slideLayout1877.xml"/><Relationship Id="rId4" Type="http://schemas.openxmlformats.org/officeDocument/2006/relationships/slideLayout" Target="../slideLayouts/slideLayout1878.xml"/><Relationship Id="rId5" Type="http://schemas.openxmlformats.org/officeDocument/2006/relationships/slideLayout" Target="../slideLayouts/slideLayout1879.xml"/><Relationship Id="rId6" Type="http://schemas.openxmlformats.org/officeDocument/2006/relationships/slideLayout" Target="../slideLayouts/slideLayout1880.xml"/><Relationship Id="rId7" Type="http://schemas.openxmlformats.org/officeDocument/2006/relationships/slideLayout" Target="../slideLayouts/slideLayout1881.xml"/><Relationship Id="rId8" Type="http://schemas.openxmlformats.org/officeDocument/2006/relationships/slideLayout" Target="../slideLayouts/slideLayout1882.xml"/><Relationship Id="rId9" Type="http://schemas.openxmlformats.org/officeDocument/2006/relationships/slideLayout" Target="../slideLayouts/slideLayout1883.xml"/><Relationship Id="rId10" Type="http://schemas.openxmlformats.org/officeDocument/2006/relationships/slideLayout" Target="../slideLayouts/slideLayout1884.xml"/></Relationships>
</file>

<file path=ppt/slideMasters/_rels/slideMaster175.xml.rels><?xml version="1.0" encoding="UTF-8" standalone="yes"?>
<Relationships xmlns="http://schemas.openxmlformats.org/package/2006/relationships"><Relationship Id="rId11" Type="http://schemas.openxmlformats.org/officeDocument/2006/relationships/slideLayout" Target="../slideLayouts/slideLayout1896.xml"/><Relationship Id="rId12" Type="http://schemas.openxmlformats.org/officeDocument/2006/relationships/theme" Target="../theme/theme175.xml"/><Relationship Id="rId13" Type="http://schemas.openxmlformats.org/officeDocument/2006/relationships/image" Target="../media/image1.png"/><Relationship Id="rId1" Type="http://schemas.openxmlformats.org/officeDocument/2006/relationships/slideLayout" Target="../slideLayouts/slideLayout1886.xml"/><Relationship Id="rId2" Type="http://schemas.openxmlformats.org/officeDocument/2006/relationships/slideLayout" Target="../slideLayouts/slideLayout1887.xml"/><Relationship Id="rId3" Type="http://schemas.openxmlformats.org/officeDocument/2006/relationships/slideLayout" Target="../slideLayouts/slideLayout1888.xml"/><Relationship Id="rId4" Type="http://schemas.openxmlformats.org/officeDocument/2006/relationships/slideLayout" Target="../slideLayouts/slideLayout1889.xml"/><Relationship Id="rId5" Type="http://schemas.openxmlformats.org/officeDocument/2006/relationships/slideLayout" Target="../slideLayouts/slideLayout1890.xml"/><Relationship Id="rId6" Type="http://schemas.openxmlformats.org/officeDocument/2006/relationships/slideLayout" Target="../slideLayouts/slideLayout1891.xml"/><Relationship Id="rId7" Type="http://schemas.openxmlformats.org/officeDocument/2006/relationships/slideLayout" Target="../slideLayouts/slideLayout1892.xml"/><Relationship Id="rId8" Type="http://schemas.openxmlformats.org/officeDocument/2006/relationships/slideLayout" Target="../slideLayouts/slideLayout1893.xml"/><Relationship Id="rId9" Type="http://schemas.openxmlformats.org/officeDocument/2006/relationships/slideLayout" Target="../slideLayouts/slideLayout1894.xml"/><Relationship Id="rId10" Type="http://schemas.openxmlformats.org/officeDocument/2006/relationships/slideLayout" Target="../slideLayouts/slideLayout1895.xml"/></Relationships>
</file>

<file path=ppt/slideMasters/_rels/slideMaster176.xml.rels><?xml version="1.0" encoding="UTF-8" standalone="yes"?>
<Relationships xmlns="http://schemas.openxmlformats.org/package/2006/relationships"><Relationship Id="rId11" Type="http://schemas.openxmlformats.org/officeDocument/2006/relationships/slideLayout" Target="../slideLayouts/slideLayout1907.xml"/><Relationship Id="rId12" Type="http://schemas.openxmlformats.org/officeDocument/2006/relationships/theme" Target="../theme/theme176.xml"/><Relationship Id="rId13" Type="http://schemas.openxmlformats.org/officeDocument/2006/relationships/image" Target="../media/image1.png"/><Relationship Id="rId1" Type="http://schemas.openxmlformats.org/officeDocument/2006/relationships/slideLayout" Target="../slideLayouts/slideLayout1897.xml"/><Relationship Id="rId2" Type="http://schemas.openxmlformats.org/officeDocument/2006/relationships/slideLayout" Target="../slideLayouts/slideLayout1898.xml"/><Relationship Id="rId3" Type="http://schemas.openxmlformats.org/officeDocument/2006/relationships/slideLayout" Target="../slideLayouts/slideLayout1899.xml"/><Relationship Id="rId4" Type="http://schemas.openxmlformats.org/officeDocument/2006/relationships/slideLayout" Target="../slideLayouts/slideLayout1900.xml"/><Relationship Id="rId5" Type="http://schemas.openxmlformats.org/officeDocument/2006/relationships/slideLayout" Target="../slideLayouts/slideLayout1901.xml"/><Relationship Id="rId6" Type="http://schemas.openxmlformats.org/officeDocument/2006/relationships/slideLayout" Target="../slideLayouts/slideLayout1902.xml"/><Relationship Id="rId7" Type="http://schemas.openxmlformats.org/officeDocument/2006/relationships/slideLayout" Target="../slideLayouts/slideLayout1903.xml"/><Relationship Id="rId8" Type="http://schemas.openxmlformats.org/officeDocument/2006/relationships/slideLayout" Target="../slideLayouts/slideLayout1904.xml"/><Relationship Id="rId9" Type="http://schemas.openxmlformats.org/officeDocument/2006/relationships/slideLayout" Target="../slideLayouts/slideLayout1905.xml"/><Relationship Id="rId10" Type="http://schemas.openxmlformats.org/officeDocument/2006/relationships/slideLayout" Target="../slideLayouts/slideLayout1906.xml"/></Relationships>
</file>

<file path=ppt/slideMasters/_rels/slideMaster177.xml.rels><?xml version="1.0" encoding="UTF-8" standalone="yes"?>
<Relationships xmlns="http://schemas.openxmlformats.org/package/2006/relationships"><Relationship Id="rId11" Type="http://schemas.openxmlformats.org/officeDocument/2006/relationships/slideLayout" Target="../slideLayouts/slideLayout1918.xml"/><Relationship Id="rId12" Type="http://schemas.openxmlformats.org/officeDocument/2006/relationships/theme" Target="../theme/theme177.xml"/><Relationship Id="rId13" Type="http://schemas.openxmlformats.org/officeDocument/2006/relationships/image" Target="../media/image1.png"/><Relationship Id="rId1" Type="http://schemas.openxmlformats.org/officeDocument/2006/relationships/slideLayout" Target="../slideLayouts/slideLayout1908.xml"/><Relationship Id="rId2" Type="http://schemas.openxmlformats.org/officeDocument/2006/relationships/slideLayout" Target="../slideLayouts/slideLayout1909.xml"/><Relationship Id="rId3" Type="http://schemas.openxmlformats.org/officeDocument/2006/relationships/slideLayout" Target="../slideLayouts/slideLayout1910.xml"/><Relationship Id="rId4" Type="http://schemas.openxmlformats.org/officeDocument/2006/relationships/slideLayout" Target="../slideLayouts/slideLayout1911.xml"/><Relationship Id="rId5" Type="http://schemas.openxmlformats.org/officeDocument/2006/relationships/slideLayout" Target="../slideLayouts/slideLayout1912.xml"/><Relationship Id="rId6" Type="http://schemas.openxmlformats.org/officeDocument/2006/relationships/slideLayout" Target="../slideLayouts/slideLayout1913.xml"/><Relationship Id="rId7" Type="http://schemas.openxmlformats.org/officeDocument/2006/relationships/slideLayout" Target="../slideLayouts/slideLayout1914.xml"/><Relationship Id="rId8" Type="http://schemas.openxmlformats.org/officeDocument/2006/relationships/slideLayout" Target="../slideLayouts/slideLayout1915.xml"/><Relationship Id="rId9" Type="http://schemas.openxmlformats.org/officeDocument/2006/relationships/slideLayout" Target="../slideLayouts/slideLayout1916.xml"/><Relationship Id="rId10" Type="http://schemas.openxmlformats.org/officeDocument/2006/relationships/slideLayout" Target="../slideLayouts/slideLayout1917.xml"/></Relationships>
</file>

<file path=ppt/slideMasters/_rels/slideMaster178.xml.rels><?xml version="1.0" encoding="UTF-8" standalone="yes"?>
<Relationships xmlns="http://schemas.openxmlformats.org/package/2006/relationships"><Relationship Id="rId11" Type="http://schemas.openxmlformats.org/officeDocument/2006/relationships/slideLayout" Target="../slideLayouts/slideLayout1929.xml"/><Relationship Id="rId12" Type="http://schemas.openxmlformats.org/officeDocument/2006/relationships/theme" Target="../theme/theme178.xml"/><Relationship Id="rId13" Type="http://schemas.openxmlformats.org/officeDocument/2006/relationships/image" Target="../media/image1.png"/><Relationship Id="rId1" Type="http://schemas.openxmlformats.org/officeDocument/2006/relationships/slideLayout" Target="../slideLayouts/slideLayout1919.xml"/><Relationship Id="rId2" Type="http://schemas.openxmlformats.org/officeDocument/2006/relationships/slideLayout" Target="../slideLayouts/slideLayout1920.xml"/><Relationship Id="rId3" Type="http://schemas.openxmlformats.org/officeDocument/2006/relationships/slideLayout" Target="../slideLayouts/slideLayout1921.xml"/><Relationship Id="rId4" Type="http://schemas.openxmlformats.org/officeDocument/2006/relationships/slideLayout" Target="../slideLayouts/slideLayout1922.xml"/><Relationship Id="rId5" Type="http://schemas.openxmlformats.org/officeDocument/2006/relationships/slideLayout" Target="../slideLayouts/slideLayout1923.xml"/><Relationship Id="rId6" Type="http://schemas.openxmlformats.org/officeDocument/2006/relationships/slideLayout" Target="../slideLayouts/slideLayout1924.xml"/><Relationship Id="rId7" Type="http://schemas.openxmlformats.org/officeDocument/2006/relationships/slideLayout" Target="../slideLayouts/slideLayout1925.xml"/><Relationship Id="rId8" Type="http://schemas.openxmlformats.org/officeDocument/2006/relationships/slideLayout" Target="../slideLayouts/slideLayout1926.xml"/><Relationship Id="rId9" Type="http://schemas.openxmlformats.org/officeDocument/2006/relationships/slideLayout" Target="../slideLayouts/slideLayout1927.xml"/><Relationship Id="rId10" Type="http://schemas.openxmlformats.org/officeDocument/2006/relationships/slideLayout" Target="../slideLayouts/slideLayout1928.xml"/></Relationships>
</file>

<file path=ppt/slideMasters/_rels/slideMaster179.xml.rels><?xml version="1.0" encoding="UTF-8" standalone="yes"?>
<Relationships xmlns="http://schemas.openxmlformats.org/package/2006/relationships"><Relationship Id="rId11" Type="http://schemas.openxmlformats.org/officeDocument/2006/relationships/slideLayout" Target="../slideLayouts/slideLayout1940.xml"/><Relationship Id="rId12" Type="http://schemas.openxmlformats.org/officeDocument/2006/relationships/theme" Target="../theme/theme179.xml"/><Relationship Id="rId13" Type="http://schemas.openxmlformats.org/officeDocument/2006/relationships/image" Target="../media/image1.png"/><Relationship Id="rId1" Type="http://schemas.openxmlformats.org/officeDocument/2006/relationships/slideLayout" Target="../slideLayouts/slideLayout1930.xml"/><Relationship Id="rId2" Type="http://schemas.openxmlformats.org/officeDocument/2006/relationships/slideLayout" Target="../slideLayouts/slideLayout1931.xml"/><Relationship Id="rId3" Type="http://schemas.openxmlformats.org/officeDocument/2006/relationships/slideLayout" Target="../slideLayouts/slideLayout1932.xml"/><Relationship Id="rId4" Type="http://schemas.openxmlformats.org/officeDocument/2006/relationships/slideLayout" Target="../slideLayouts/slideLayout1933.xml"/><Relationship Id="rId5" Type="http://schemas.openxmlformats.org/officeDocument/2006/relationships/slideLayout" Target="../slideLayouts/slideLayout1934.xml"/><Relationship Id="rId6" Type="http://schemas.openxmlformats.org/officeDocument/2006/relationships/slideLayout" Target="../slideLayouts/slideLayout1935.xml"/><Relationship Id="rId7" Type="http://schemas.openxmlformats.org/officeDocument/2006/relationships/slideLayout" Target="../slideLayouts/slideLayout1936.xml"/><Relationship Id="rId8" Type="http://schemas.openxmlformats.org/officeDocument/2006/relationships/slideLayout" Target="../slideLayouts/slideLayout1937.xml"/><Relationship Id="rId9" Type="http://schemas.openxmlformats.org/officeDocument/2006/relationships/slideLayout" Target="../slideLayouts/slideLayout1938.xml"/><Relationship Id="rId10" Type="http://schemas.openxmlformats.org/officeDocument/2006/relationships/slideLayout" Target="../slideLayouts/slideLayout193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1.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1.xml"/><Relationship Id="rId2" Type="http://schemas.openxmlformats.org/officeDocument/2006/relationships/slideLayout" Target="../slideLayouts/slideLayout182.xml"/><Relationship Id="rId3" Type="http://schemas.openxmlformats.org/officeDocument/2006/relationships/slideLayout" Target="../slideLayouts/slideLayout183.xml"/><Relationship Id="rId4" Type="http://schemas.openxmlformats.org/officeDocument/2006/relationships/slideLayout" Target="../slideLayouts/slideLayout184.xml"/><Relationship Id="rId5" Type="http://schemas.openxmlformats.org/officeDocument/2006/relationships/slideLayout" Target="../slideLayouts/slideLayout185.xml"/><Relationship Id="rId6" Type="http://schemas.openxmlformats.org/officeDocument/2006/relationships/slideLayout" Target="../slideLayouts/slideLayout186.xml"/><Relationship Id="rId7" Type="http://schemas.openxmlformats.org/officeDocument/2006/relationships/slideLayout" Target="../slideLayouts/slideLayout187.xml"/><Relationship Id="rId8" Type="http://schemas.openxmlformats.org/officeDocument/2006/relationships/slideLayout" Target="../slideLayouts/slideLayout188.xml"/><Relationship Id="rId9" Type="http://schemas.openxmlformats.org/officeDocument/2006/relationships/slideLayout" Target="../slideLayouts/slideLayout189.xml"/><Relationship Id="rId10" Type="http://schemas.openxmlformats.org/officeDocument/2006/relationships/slideLayout" Target="../slideLayouts/slideLayout190.xml"/></Relationships>
</file>

<file path=ppt/slideMasters/_rels/slideMaster180.xml.rels><?xml version="1.0" encoding="UTF-8" standalone="yes"?>
<Relationships xmlns="http://schemas.openxmlformats.org/package/2006/relationships"><Relationship Id="rId11" Type="http://schemas.openxmlformats.org/officeDocument/2006/relationships/slideLayout" Target="../slideLayouts/slideLayout1951.xml"/><Relationship Id="rId12" Type="http://schemas.openxmlformats.org/officeDocument/2006/relationships/theme" Target="../theme/theme180.xml"/><Relationship Id="rId13" Type="http://schemas.openxmlformats.org/officeDocument/2006/relationships/image" Target="../media/image1.png"/><Relationship Id="rId1" Type="http://schemas.openxmlformats.org/officeDocument/2006/relationships/slideLayout" Target="../slideLayouts/slideLayout1941.xml"/><Relationship Id="rId2" Type="http://schemas.openxmlformats.org/officeDocument/2006/relationships/slideLayout" Target="../slideLayouts/slideLayout1942.xml"/><Relationship Id="rId3" Type="http://schemas.openxmlformats.org/officeDocument/2006/relationships/slideLayout" Target="../slideLayouts/slideLayout1943.xml"/><Relationship Id="rId4" Type="http://schemas.openxmlformats.org/officeDocument/2006/relationships/slideLayout" Target="../slideLayouts/slideLayout1944.xml"/><Relationship Id="rId5" Type="http://schemas.openxmlformats.org/officeDocument/2006/relationships/slideLayout" Target="../slideLayouts/slideLayout1945.xml"/><Relationship Id="rId6" Type="http://schemas.openxmlformats.org/officeDocument/2006/relationships/slideLayout" Target="../slideLayouts/slideLayout1946.xml"/><Relationship Id="rId7" Type="http://schemas.openxmlformats.org/officeDocument/2006/relationships/slideLayout" Target="../slideLayouts/slideLayout1947.xml"/><Relationship Id="rId8" Type="http://schemas.openxmlformats.org/officeDocument/2006/relationships/slideLayout" Target="../slideLayouts/slideLayout1948.xml"/><Relationship Id="rId9" Type="http://schemas.openxmlformats.org/officeDocument/2006/relationships/slideLayout" Target="../slideLayouts/slideLayout1949.xml"/><Relationship Id="rId10" Type="http://schemas.openxmlformats.org/officeDocument/2006/relationships/slideLayout" Target="../slideLayouts/slideLayout1950.xml"/></Relationships>
</file>

<file path=ppt/slideMasters/_rels/slideMaster181.xml.rels><?xml version="1.0" encoding="UTF-8" standalone="yes"?>
<Relationships xmlns="http://schemas.openxmlformats.org/package/2006/relationships"><Relationship Id="rId11" Type="http://schemas.openxmlformats.org/officeDocument/2006/relationships/slideLayout" Target="../slideLayouts/slideLayout1962.xml"/><Relationship Id="rId12" Type="http://schemas.openxmlformats.org/officeDocument/2006/relationships/theme" Target="../theme/theme181.xml"/><Relationship Id="rId13" Type="http://schemas.openxmlformats.org/officeDocument/2006/relationships/image" Target="../media/image1.png"/><Relationship Id="rId1" Type="http://schemas.openxmlformats.org/officeDocument/2006/relationships/slideLayout" Target="../slideLayouts/slideLayout1952.xml"/><Relationship Id="rId2" Type="http://schemas.openxmlformats.org/officeDocument/2006/relationships/slideLayout" Target="../slideLayouts/slideLayout1953.xml"/><Relationship Id="rId3" Type="http://schemas.openxmlformats.org/officeDocument/2006/relationships/slideLayout" Target="../slideLayouts/slideLayout1954.xml"/><Relationship Id="rId4" Type="http://schemas.openxmlformats.org/officeDocument/2006/relationships/slideLayout" Target="../slideLayouts/slideLayout1955.xml"/><Relationship Id="rId5" Type="http://schemas.openxmlformats.org/officeDocument/2006/relationships/slideLayout" Target="../slideLayouts/slideLayout1956.xml"/><Relationship Id="rId6" Type="http://schemas.openxmlformats.org/officeDocument/2006/relationships/slideLayout" Target="../slideLayouts/slideLayout1957.xml"/><Relationship Id="rId7" Type="http://schemas.openxmlformats.org/officeDocument/2006/relationships/slideLayout" Target="../slideLayouts/slideLayout1958.xml"/><Relationship Id="rId8" Type="http://schemas.openxmlformats.org/officeDocument/2006/relationships/slideLayout" Target="../slideLayouts/slideLayout1959.xml"/><Relationship Id="rId9" Type="http://schemas.openxmlformats.org/officeDocument/2006/relationships/slideLayout" Target="../slideLayouts/slideLayout1960.xml"/><Relationship Id="rId10" Type="http://schemas.openxmlformats.org/officeDocument/2006/relationships/slideLayout" Target="../slideLayouts/slideLayout1961.xml"/></Relationships>
</file>

<file path=ppt/slideMasters/_rels/slideMaster182.xml.rels><?xml version="1.0" encoding="UTF-8" standalone="yes"?>
<Relationships xmlns="http://schemas.openxmlformats.org/package/2006/relationships"><Relationship Id="rId11" Type="http://schemas.openxmlformats.org/officeDocument/2006/relationships/slideLayout" Target="../slideLayouts/slideLayout1973.xml"/><Relationship Id="rId12" Type="http://schemas.openxmlformats.org/officeDocument/2006/relationships/theme" Target="../theme/theme182.xml"/><Relationship Id="rId1" Type="http://schemas.openxmlformats.org/officeDocument/2006/relationships/slideLayout" Target="../slideLayouts/slideLayout1963.xml"/><Relationship Id="rId2" Type="http://schemas.openxmlformats.org/officeDocument/2006/relationships/slideLayout" Target="../slideLayouts/slideLayout1964.xml"/><Relationship Id="rId3" Type="http://schemas.openxmlformats.org/officeDocument/2006/relationships/slideLayout" Target="../slideLayouts/slideLayout1965.xml"/><Relationship Id="rId4" Type="http://schemas.openxmlformats.org/officeDocument/2006/relationships/slideLayout" Target="../slideLayouts/slideLayout1966.xml"/><Relationship Id="rId5" Type="http://schemas.openxmlformats.org/officeDocument/2006/relationships/slideLayout" Target="../slideLayouts/slideLayout1967.xml"/><Relationship Id="rId6" Type="http://schemas.openxmlformats.org/officeDocument/2006/relationships/slideLayout" Target="../slideLayouts/slideLayout1968.xml"/><Relationship Id="rId7" Type="http://schemas.openxmlformats.org/officeDocument/2006/relationships/slideLayout" Target="../slideLayouts/slideLayout1969.xml"/><Relationship Id="rId8" Type="http://schemas.openxmlformats.org/officeDocument/2006/relationships/slideLayout" Target="../slideLayouts/slideLayout1970.xml"/><Relationship Id="rId9" Type="http://schemas.openxmlformats.org/officeDocument/2006/relationships/slideLayout" Target="../slideLayouts/slideLayout1971.xml"/><Relationship Id="rId10" Type="http://schemas.openxmlformats.org/officeDocument/2006/relationships/slideLayout" Target="../slideLayouts/slideLayout1972.xml"/></Relationships>
</file>

<file path=ppt/slideMasters/_rels/slideMaster183.xml.rels><?xml version="1.0" encoding="UTF-8" standalone="yes"?>
<Relationships xmlns="http://schemas.openxmlformats.org/package/2006/relationships"><Relationship Id="rId11" Type="http://schemas.openxmlformats.org/officeDocument/2006/relationships/slideLayout" Target="../slideLayouts/slideLayout1984.xml"/><Relationship Id="rId12" Type="http://schemas.openxmlformats.org/officeDocument/2006/relationships/theme" Target="../theme/theme183.xml"/><Relationship Id="rId1" Type="http://schemas.openxmlformats.org/officeDocument/2006/relationships/slideLayout" Target="../slideLayouts/slideLayout1974.xml"/><Relationship Id="rId2" Type="http://schemas.openxmlformats.org/officeDocument/2006/relationships/slideLayout" Target="../slideLayouts/slideLayout1975.xml"/><Relationship Id="rId3" Type="http://schemas.openxmlformats.org/officeDocument/2006/relationships/slideLayout" Target="../slideLayouts/slideLayout1976.xml"/><Relationship Id="rId4" Type="http://schemas.openxmlformats.org/officeDocument/2006/relationships/slideLayout" Target="../slideLayouts/slideLayout1977.xml"/><Relationship Id="rId5" Type="http://schemas.openxmlformats.org/officeDocument/2006/relationships/slideLayout" Target="../slideLayouts/slideLayout1978.xml"/><Relationship Id="rId6" Type="http://schemas.openxmlformats.org/officeDocument/2006/relationships/slideLayout" Target="../slideLayouts/slideLayout1979.xml"/><Relationship Id="rId7" Type="http://schemas.openxmlformats.org/officeDocument/2006/relationships/slideLayout" Target="../slideLayouts/slideLayout1980.xml"/><Relationship Id="rId8" Type="http://schemas.openxmlformats.org/officeDocument/2006/relationships/slideLayout" Target="../slideLayouts/slideLayout1981.xml"/><Relationship Id="rId9" Type="http://schemas.openxmlformats.org/officeDocument/2006/relationships/slideLayout" Target="../slideLayouts/slideLayout1982.xml"/><Relationship Id="rId10" Type="http://schemas.openxmlformats.org/officeDocument/2006/relationships/slideLayout" Target="../slideLayouts/slideLayout1983.xml"/></Relationships>
</file>

<file path=ppt/slideMasters/_rels/slideMaster184.xml.rels><?xml version="1.0" encoding="UTF-8" standalone="yes"?>
<Relationships xmlns="http://schemas.openxmlformats.org/package/2006/relationships"><Relationship Id="rId11" Type="http://schemas.openxmlformats.org/officeDocument/2006/relationships/slideLayout" Target="../slideLayouts/slideLayout1995.xml"/><Relationship Id="rId12" Type="http://schemas.openxmlformats.org/officeDocument/2006/relationships/theme" Target="../theme/theme184.xml"/><Relationship Id="rId1" Type="http://schemas.openxmlformats.org/officeDocument/2006/relationships/slideLayout" Target="../slideLayouts/slideLayout1985.xml"/><Relationship Id="rId2" Type="http://schemas.openxmlformats.org/officeDocument/2006/relationships/slideLayout" Target="../slideLayouts/slideLayout1986.xml"/><Relationship Id="rId3" Type="http://schemas.openxmlformats.org/officeDocument/2006/relationships/slideLayout" Target="../slideLayouts/slideLayout1987.xml"/><Relationship Id="rId4" Type="http://schemas.openxmlformats.org/officeDocument/2006/relationships/slideLayout" Target="../slideLayouts/slideLayout1988.xml"/><Relationship Id="rId5" Type="http://schemas.openxmlformats.org/officeDocument/2006/relationships/slideLayout" Target="../slideLayouts/slideLayout1989.xml"/><Relationship Id="rId6" Type="http://schemas.openxmlformats.org/officeDocument/2006/relationships/slideLayout" Target="../slideLayouts/slideLayout1990.xml"/><Relationship Id="rId7" Type="http://schemas.openxmlformats.org/officeDocument/2006/relationships/slideLayout" Target="../slideLayouts/slideLayout1991.xml"/><Relationship Id="rId8" Type="http://schemas.openxmlformats.org/officeDocument/2006/relationships/slideLayout" Target="../slideLayouts/slideLayout1992.xml"/><Relationship Id="rId9" Type="http://schemas.openxmlformats.org/officeDocument/2006/relationships/slideLayout" Target="../slideLayouts/slideLayout1993.xml"/><Relationship Id="rId10" Type="http://schemas.openxmlformats.org/officeDocument/2006/relationships/slideLayout" Target="../slideLayouts/slideLayout1994.xml"/></Relationships>
</file>

<file path=ppt/slideMasters/_rels/slideMaster185.xml.rels><?xml version="1.0" encoding="UTF-8" standalone="yes"?>
<Relationships xmlns="http://schemas.openxmlformats.org/package/2006/relationships"><Relationship Id="rId11" Type="http://schemas.openxmlformats.org/officeDocument/2006/relationships/slideLayout" Target="../slideLayouts/slideLayout2006.xml"/><Relationship Id="rId12" Type="http://schemas.openxmlformats.org/officeDocument/2006/relationships/theme" Target="../theme/theme185.xml"/><Relationship Id="rId1" Type="http://schemas.openxmlformats.org/officeDocument/2006/relationships/slideLayout" Target="../slideLayouts/slideLayout1996.xml"/><Relationship Id="rId2" Type="http://schemas.openxmlformats.org/officeDocument/2006/relationships/slideLayout" Target="../slideLayouts/slideLayout1997.xml"/><Relationship Id="rId3" Type="http://schemas.openxmlformats.org/officeDocument/2006/relationships/slideLayout" Target="../slideLayouts/slideLayout1998.xml"/><Relationship Id="rId4" Type="http://schemas.openxmlformats.org/officeDocument/2006/relationships/slideLayout" Target="../slideLayouts/slideLayout1999.xml"/><Relationship Id="rId5" Type="http://schemas.openxmlformats.org/officeDocument/2006/relationships/slideLayout" Target="../slideLayouts/slideLayout2000.xml"/><Relationship Id="rId6" Type="http://schemas.openxmlformats.org/officeDocument/2006/relationships/slideLayout" Target="../slideLayouts/slideLayout2001.xml"/><Relationship Id="rId7" Type="http://schemas.openxmlformats.org/officeDocument/2006/relationships/slideLayout" Target="../slideLayouts/slideLayout2002.xml"/><Relationship Id="rId8" Type="http://schemas.openxmlformats.org/officeDocument/2006/relationships/slideLayout" Target="../slideLayouts/slideLayout2003.xml"/><Relationship Id="rId9" Type="http://schemas.openxmlformats.org/officeDocument/2006/relationships/slideLayout" Target="../slideLayouts/slideLayout2004.xml"/><Relationship Id="rId10" Type="http://schemas.openxmlformats.org/officeDocument/2006/relationships/slideLayout" Target="../slideLayouts/slideLayout2005.xml"/></Relationships>
</file>

<file path=ppt/slideMasters/_rels/slideMaster186.xml.rels><?xml version="1.0" encoding="UTF-8" standalone="yes"?>
<Relationships xmlns="http://schemas.openxmlformats.org/package/2006/relationships"><Relationship Id="rId11" Type="http://schemas.openxmlformats.org/officeDocument/2006/relationships/slideLayout" Target="../slideLayouts/slideLayout2017.xml"/><Relationship Id="rId12" Type="http://schemas.openxmlformats.org/officeDocument/2006/relationships/theme" Target="../theme/theme186.xml"/><Relationship Id="rId1" Type="http://schemas.openxmlformats.org/officeDocument/2006/relationships/slideLayout" Target="../slideLayouts/slideLayout2007.xml"/><Relationship Id="rId2" Type="http://schemas.openxmlformats.org/officeDocument/2006/relationships/slideLayout" Target="../slideLayouts/slideLayout2008.xml"/><Relationship Id="rId3" Type="http://schemas.openxmlformats.org/officeDocument/2006/relationships/slideLayout" Target="../slideLayouts/slideLayout2009.xml"/><Relationship Id="rId4" Type="http://schemas.openxmlformats.org/officeDocument/2006/relationships/slideLayout" Target="../slideLayouts/slideLayout2010.xml"/><Relationship Id="rId5" Type="http://schemas.openxmlformats.org/officeDocument/2006/relationships/slideLayout" Target="../slideLayouts/slideLayout2011.xml"/><Relationship Id="rId6" Type="http://schemas.openxmlformats.org/officeDocument/2006/relationships/slideLayout" Target="../slideLayouts/slideLayout2012.xml"/><Relationship Id="rId7" Type="http://schemas.openxmlformats.org/officeDocument/2006/relationships/slideLayout" Target="../slideLayouts/slideLayout2013.xml"/><Relationship Id="rId8" Type="http://schemas.openxmlformats.org/officeDocument/2006/relationships/slideLayout" Target="../slideLayouts/slideLayout2014.xml"/><Relationship Id="rId9" Type="http://schemas.openxmlformats.org/officeDocument/2006/relationships/slideLayout" Target="../slideLayouts/slideLayout2015.xml"/><Relationship Id="rId10" Type="http://schemas.openxmlformats.org/officeDocument/2006/relationships/slideLayout" Target="../slideLayouts/slideLayout2016.xml"/></Relationships>
</file>

<file path=ppt/slideMasters/_rels/slideMaster187.xml.rels><?xml version="1.0" encoding="UTF-8" standalone="yes"?>
<Relationships xmlns="http://schemas.openxmlformats.org/package/2006/relationships"><Relationship Id="rId11" Type="http://schemas.openxmlformats.org/officeDocument/2006/relationships/slideLayout" Target="../slideLayouts/slideLayout2028.xml"/><Relationship Id="rId12" Type="http://schemas.openxmlformats.org/officeDocument/2006/relationships/theme" Target="../theme/theme187.xml"/><Relationship Id="rId1" Type="http://schemas.openxmlformats.org/officeDocument/2006/relationships/slideLayout" Target="../slideLayouts/slideLayout2018.xml"/><Relationship Id="rId2" Type="http://schemas.openxmlformats.org/officeDocument/2006/relationships/slideLayout" Target="../slideLayouts/slideLayout2019.xml"/><Relationship Id="rId3" Type="http://schemas.openxmlformats.org/officeDocument/2006/relationships/slideLayout" Target="../slideLayouts/slideLayout2020.xml"/><Relationship Id="rId4" Type="http://schemas.openxmlformats.org/officeDocument/2006/relationships/slideLayout" Target="../slideLayouts/slideLayout2021.xml"/><Relationship Id="rId5" Type="http://schemas.openxmlformats.org/officeDocument/2006/relationships/slideLayout" Target="../slideLayouts/slideLayout2022.xml"/><Relationship Id="rId6" Type="http://schemas.openxmlformats.org/officeDocument/2006/relationships/slideLayout" Target="../slideLayouts/slideLayout2023.xml"/><Relationship Id="rId7" Type="http://schemas.openxmlformats.org/officeDocument/2006/relationships/slideLayout" Target="../slideLayouts/slideLayout2024.xml"/><Relationship Id="rId8" Type="http://schemas.openxmlformats.org/officeDocument/2006/relationships/slideLayout" Target="../slideLayouts/slideLayout2025.xml"/><Relationship Id="rId9" Type="http://schemas.openxmlformats.org/officeDocument/2006/relationships/slideLayout" Target="../slideLayouts/slideLayout2026.xml"/><Relationship Id="rId10" Type="http://schemas.openxmlformats.org/officeDocument/2006/relationships/slideLayout" Target="../slideLayouts/slideLayout2027.xml"/></Relationships>
</file>

<file path=ppt/slideMasters/_rels/slideMaster188.xml.rels><?xml version="1.0" encoding="UTF-8" standalone="yes"?>
<Relationships xmlns="http://schemas.openxmlformats.org/package/2006/relationships"><Relationship Id="rId11" Type="http://schemas.openxmlformats.org/officeDocument/2006/relationships/slideLayout" Target="../slideLayouts/slideLayout2039.xml"/><Relationship Id="rId12" Type="http://schemas.openxmlformats.org/officeDocument/2006/relationships/slideLayout" Target="../slideLayouts/slideLayout2040.xml"/><Relationship Id="rId13" Type="http://schemas.openxmlformats.org/officeDocument/2006/relationships/theme" Target="../theme/theme188.xml"/><Relationship Id="rId1" Type="http://schemas.openxmlformats.org/officeDocument/2006/relationships/slideLayout" Target="../slideLayouts/slideLayout2029.xml"/><Relationship Id="rId2" Type="http://schemas.openxmlformats.org/officeDocument/2006/relationships/slideLayout" Target="../slideLayouts/slideLayout2030.xml"/><Relationship Id="rId3" Type="http://schemas.openxmlformats.org/officeDocument/2006/relationships/slideLayout" Target="../slideLayouts/slideLayout2031.xml"/><Relationship Id="rId4" Type="http://schemas.openxmlformats.org/officeDocument/2006/relationships/slideLayout" Target="../slideLayouts/slideLayout2032.xml"/><Relationship Id="rId5" Type="http://schemas.openxmlformats.org/officeDocument/2006/relationships/slideLayout" Target="../slideLayouts/slideLayout2033.xml"/><Relationship Id="rId6" Type="http://schemas.openxmlformats.org/officeDocument/2006/relationships/slideLayout" Target="../slideLayouts/slideLayout2034.xml"/><Relationship Id="rId7" Type="http://schemas.openxmlformats.org/officeDocument/2006/relationships/slideLayout" Target="../slideLayouts/slideLayout2035.xml"/><Relationship Id="rId8" Type="http://schemas.openxmlformats.org/officeDocument/2006/relationships/slideLayout" Target="../slideLayouts/slideLayout2036.xml"/><Relationship Id="rId9" Type="http://schemas.openxmlformats.org/officeDocument/2006/relationships/slideLayout" Target="../slideLayouts/slideLayout2037.xml"/><Relationship Id="rId10" Type="http://schemas.openxmlformats.org/officeDocument/2006/relationships/slideLayout" Target="../slideLayouts/slideLayout2038.xml"/></Relationships>
</file>

<file path=ppt/slideMasters/_rels/slideMaster189.xml.rels><?xml version="1.0" encoding="UTF-8" standalone="yes"?>
<Relationships xmlns="http://schemas.openxmlformats.org/package/2006/relationships"><Relationship Id="rId11" Type="http://schemas.openxmlformats.org/officeDocument/2006/relationships/slideLayout" Target="../slideLayouts/slideLayout2051.xml"/><Relationship Id="rId12" Type="http://schemas.openxmlformats.org/officeDocument/2006/relationships/slideLayout" Target="../slideLayouts/slideLayout2052.xml"/><Relationship Id="rId13" Type="http://schemas.openxmlformats.org/officeDocument/2006/relationships/theme" Target="../theme/theme189.xml"/><Relationship Id="rId1" Type="http://schemas.openxmlformats.org/officeDocument/2006/relationships/slideLayout" Target="../slideLayouts/slideLayout2041.xml"/><Relationship Id="rId2" Type="http://schemas.openxmlformats.org/officeDocument/2006/relationships/slideLayout" Target="../slideLayouts/slideLayout2042.xml"/><Relationship Id="rId3" Type="http://schemas.openxmlformats.org/officeDocument/2006/relationships/slideLayout" Target="../slideLayouts/slideLayout2043.xml"/><Relationship Id="rId4" Type="http://schemas.openxmlformats.org/officeDocument/2006/relationships/slideLayout" Target="../slideLayouts/slideLayout2044.xml"/><Relationship Id="rId5" Type="http://schemas.openxmlformats.org/officeDocument/2006/relationships/slideLayout" Target="../slideLayouts/slideLayout2045.xml"/><Relationship Id="rId6" Type="http://schemas.openxmlformats.org/officeDocument/2006/relationships/slideLayout" Target="../slideLayouts/slideLayout2046.xml"/><Relationship Id="rId7" Type="http://schemas.openxmlformats.org/officeDocument/2006/relationships/slideLayout" Target="../slideLayouts/slideLayout2047.xml"/><Relationship Id="rId8" Type="http://schemas.openxmlformats.org/officeDocument/2006/relationships/slideLayout" Target="../slideLayouts/slideLayout2048.xml"/><Relationship Id="rId9" Type="http://schemas.openxmlformats.org/officeDocument/2006/relationships/slideLayout" Target="../slideLayouts/slideLayout2049.xml"/><Relationship Id="rId10" Type="http://schemas.openxmlformats.org/officeDocument/2006/relationships/slideLayout" Target="../slideLayouts/slideLayout2050.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2.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2.xml"/><Relationship Id="rId2" Type="http://schemas.openxmlformats.org/officeDocument/2006/relationships/slideLayout" Target="../slideLayouts/slideLayout193.xml"/><Relationship Id="rId3" Type="http://schemas.openxmlformats.org/officeDocument/2006/relationships/slideLayout" Target="../slideLayouts/slideLayout194.xml"/><Relationship Id="rId4" Type="http://schemas.openxmlformats.org/officeDocument/2006/relationships/slideLayout" Target="../slideLayouts/slideLayout195.xml"/><Relationship Id="rId5" Type="http://schemas.openxmlformats.org/officeDocument/2006/relationships/slideLayout" Target="../slideLayouts/slideLayout196.xml"/><Relationship Id="rId6" Type="http://schemas.openxmlformats.org/officeDocument/2006/relationships/slideLayout" Target="../slideLayouts/slideLayout197.xml"/><Relationship Id="rId7" Type="http://schemas.openxmlformats.org/officeDocument/2006/relationships/slideLayout" Target="../slideLayouts/slideLayout198.xml"/><Relationship Id="rId8" Type="http://schemas.openxmlformats.org/officeDocument/2006/relationships/slideLayout" Target="../slideLayouts/slideLayout199.xml"/><Relationship Id="rId9" Type="http://schemas.openxmlformats.org/officeDocument/2006/relationships/slideLayout" Target="../slideLayouts/slideLayout200.xml"/><Relationship Id="rId10" Type="http://schemas.openxmlformats.org/officeDocument/2006/relationships/slideLayout" Target="../slideLayouts/slideLayout201.xml"/></Relationships>
</file>

<file path=ppt/slideMasters/_rels/slideMaster190.xml.rels><?xml version="1.0" encoding="UTF-8" standalone="yes"?>
<Relationships xmlns="http://schemas.openxmlformats.org/package/2006/relationships"><Relationship Id="rId11" Type="http://schemas.openxmlformats.org/officeDocument/2006/relationships/slideLayout" Target="../slideLayouts/slideLayout2063.xml"/><Relationship Id="rId12" Type="http://schemas.openxmlformats.org/officeDocument/2006/relationships/theme" Target="../theme/theme190.xml"/><Relationship Id="rId13" Type="http://schemas.openxmlformats.org/officeDocument/2006/relationships/image" Target="../media/image1.png"/><Relationship Id="rId1" Type="http://schemas.openxmlformats.org/officeDocument/2006/relationships/slideLayout" Target="../slideLayouts/slideLayout2053.xml"/><Relationship Id="rId2" Type="http://schemas.openxmlformats.org/officeDocument/2006/relationships/slideLayout" Target="../slideLayouts/slideLayout2054.xml"/><Relationship Id="rId3" Type="http://schemas.openxmlformats.org/officeDocument/2006/relationships/slideLayout" Target="../slideLayouts/slideLayout2055.xml"/><Relationship Id="rId4" Type="http://schemas.openxmlformats.org/officeDocument/2006/relationships/slideLayout" Target="../slideLayouts/slideLayout2056.xml"/><Relationship Id="rId5" Type="http://schemas.openxmlformats.org/officeDocument/2006/relationships/slideLayout" Target="../slideLayouts/slideLayout2057.xml"/><Relationship Id="rId6" Type="http://schemas.openxmlformats.org/officeDocument/2006/relationships/slideLayout" Target="../slideLayouts/slideLayout2058.xml"/><Relationship Id="rId7" Type="http://schemas.openxmlformats.org/officeDocument/2006/relationships/slideLayout" Target="../slideLayouts/slideLayout2059.xml"/><Relationship Id="rId8" Type="http://schemas.openxmlformats.org/officeDocument/2006/relationships/slideLayout" Target="../slideLayouts/slideLayout2060.xml"/><Relationship Id="rId9" Type="http://schemas.openxmlformats.org/officeDocument/2006/relationships/slideLayout" Target="../slideLayouts/slideLayout2061.xml"/><Relationship Id="rId10" Type="http://schemas.openxmlformats.org/officeDocument/2006/relationships/slideLayout" Target="../slideLayouts/slideLayout2062.xml"/></Relationships>
</file>

<file path=ppt/slideMasters/_rels/slideMaster191.xml.rels><?xml version="1.0" encoding="UTF-8" standalone="yes"?>
<Relationships xmlns="http://schemas.openxmlformats.org/package/2006/relationships"><Relationship Id="rId11" Type="http://schemas.openxmlformats.org/officeDocument/2006/relationships/slideLayout" Target="../slideLayouts/slideLayout2074.xml"/><Relationship Id="rId12" Type="http://schemas.openxmlformats.org/officeDocument/2006/relationships/slideLayout" Target="../slideLayouts/slideLayout2075.xml"/><Relationship Id="rId13" Type="http://schemas.openxmlformats.org/officeDocument/2006/relationships/theme" Target="../theme/theme191.xml"/><Relationship Id="rId1" Type="http://schemas.openxmlformats.org/officeDocument/2006/relationships/slideLayout" Target="../slideLayouts/slideLayout2064.xml"/><Relationship Id="rId2" Type="http://schemas.openxmlformats.org/officeDocument/2006/relationships/slideLayout" Target="../slideLayouts/slideLayout2065.xml"/><Relationship Id="rId3" Type="http://schemas.openxmlformats.org/officeDocument/2006/relationships/slideLayout" Target="../slideLayouts/slideLayout2066.xml"/><Relationship Id="rId4" Type="http://schemas.openxmlformats.org/officeDocument/2006/relationships/slideLayout" Target="../slideLayouts/slideLayout2067.xml"/><Relationship Id="rId5" Type="http://schemas.openxmlformats.org/officeDocument/2006/relationships/slideLayout" Target="../slideLayouts/slideLayout2068.xml"/><Relationship Id="rId6" Type="http://schemas.openxmlformats.org/officeDocument/2006/relationships/slideLayout" Target="../slideLayouts/slideLayout2069.xml"/><Relationship Id="rId7" Type="http://schemas.openxmlformats.org/officeDocument/2006/relationships/slideLayout" Target="../slideLayouts/slideLayout2070.xml"/><Relationship Id="rId8" Type="http://schemas.openxmlformats.org/officeDocument/2006/relationships/slideLayout" Target="../slideLayouts/slideLayout2071.xml"/><Relationship Id="rId9" Type="http://schemas.openxmlformats.org/officeDocument/2006/relationships/slideLayout" Target="../slideLayouts/slideLayout2072.xml"/><Relationship Id="rId10" Type="http://schemas.openxmlformats.org/officeDocument/2006/relationships/slideLayout" Target="../slideLayouts/slideLayout2073.xml"/></Relationships>
</file>

<file path=ppt/slideMasters/_rels/slideMaster192.xml.rels><?xml version="1.0" encoding="UTF-8" standalone="yes"?>
<Relationships xmlns="http://schemas.openxmlformats.org/package/2006/relationships"><Relationship Id="rId11" Type="http://schemas.openxmlformats.org/officeDocument/2006/relationships/slideLayout" Target="../slideLayouts/slideLayout2086.xml"/><Relationship Id="rId12" Type="http://schemas.openxmlformats.org/officeDocument/2006/relationships/slideLayout" Target="../slideLayouts/slideLayout2087.xml"/><Relationship Id="rId13" Type="http://schemas.openxmlformats.org/officeDocument/2006/relationships/theme" Target="../theme/theme192.xml"/><Relationship Id="rId1" Type="http://schemas.openxmlformats.org/officeDocument/2006/relationships/slideLayout" Target="../slideLayouts/slideLayout2076.xml"/><Relationship Id="rId2" Type="http://schemas.openxmlformats.org/officeDocument/2006/relationships/slideLayout" Target="../slideLayouts/slideLayout2077.xml"/><Relationship Id="rId3" Type="http://schemas.openxmlformats.org/officeDocument/2006/relationships/slideLayout" Target="../slideLayouts/slideLayout2078.xml"/><Relationship Id="rId4" Type="http://schemas.openxmlformats.org/officeDocument/2006/relationships/slideLayout" Target="../slideLayouts/slideLayout2079.xml"/><Relationship Id="rId5" Type="http://schemas.openxmlformats.org/officeDocument/2006/relationships/slideLayout" Target="../slideLayouts/slideLayout2080.xml"/><Relationship Id="rId6" Type="http://schemas.openxmlformats.org/officeDocument/2006/relationships/slideLayout" Target="../slideLayouts/slideLayout2081.xml"/><Relationship Id="rId7" Type="http://schemas.openxmlformats.org/officeDocument/2006/relationships/slideLayout" Target="../slideLayouts/slideLayout2082.xml"/><Relationship Id="rId8" Type="http://schemas.openxmlformats.org/officeDocument/2006/relationships/slideLayout" Target="../slideLayouts/slideLayout2083.xml"/><Relationship Id="rId9" Type="http://schemas.openxmlformats.org/officeDocument/2006/relationships/slideLayout" Target="../slideLayouts/slideLayout2084.xml"/><Relationship Id="rId10" Type="http://schemas.openxmlformats.org/officeDocument/2006/relationships/slideLayout" Target="../slideLayouts/slideLayout2085.xml"/></Relationships>
</file>

<file path=ppt/slideMasters/_rels/slideMaster193.xml.rels><?xml version="1.0" encoding="UTF-8" standalone="yes"?>
<Relationships xmlns="http://schemas.openxmlformats.org/package/2006/relationships"><Relationship Id="rId11" Type="http://schemas.openxmlformats.org/officeDocument/2006/relationships/slideLayout" Target="../slideLayouts/slideLayout2098.xml"/><Relationship Id="rId12" Type="http://schemas.openxmlformats.org/officeDocument/2006/relationships/slideLayout" Target="../slideLayouts/slideLayout2099.xml"/><Relationship Id="rId13" Type="http://schemas.openxmlformats.org/officeDocument/2006/relationships/theme" Target="../theme/theme193.xml"/><Relationship Id="rId14" Type="http://schemas.openxmlformats.org/officeDocument/2006/relationships/image" Target="../media/image1.png"/><Relationship Id="rId1" Type="http://schemas.openxmlformats.org/officeDocument/2006/relationships/slideLayout" Target="../slideLayouts/slideLayout2088.xml"/><Relationship Id="rId2" Type="http://schemas.openxmlformats.org/officeDocument/2006/relationships/slideLayout" Target="../slideLayouts/slideLayout2089.xml"/><Relationship Id="rId3" Type="http://schemas.openxmlformats.org/officeDocument/2006/relationships/slideLayout" Target="../slideLayouts/slideLayout2090.xml"/><Relationship Id="rId4" Type="http://schemas.openxmlformats.org/officeDocument/2006/relationships/slideLayout" Target="../slideLayouts/slideLayout2091.xml"/><Relationship Id="rId5" Type="http://schemas.openxmlformats.org/officeDocument/2006/relationships/slideLayout" Target="../slideLayouts/slideLayout2092.xml"/><Relationship Id="rId6" Type="http://schemas.openxmlformats.org/officeDocument/2006/relationships/slideLayout" Target="../slideLayouts/slideLayout2093.xml"/><Relationship Id="rId7" Type="http://schemas.openxmlformats.org/officeDocument/2006/relationships/slideLayout" Target="../slideLayouts/slideLayout2094.xml"/><Relationship Id="rId8" Type="http://schemas.openxmlformats.org/officeDocument/2006/relationships/slideLayout" Target="../slideLayouts/slideLayout2095.xml"/><Relationship Id="rId9" Type="http://schemas.openxmlformats.org/officeDocument/2006/relationships/slideLayout" Target="../slideLayouts/slideLayout2096.xml"/><Relationship Id="rId10" Type="http://schemas.openxmlformats.org/officeDocument/2006/relationships/slideLayout" Target="../slideLayouts/slideLayout2097.xml"/></Relationships>
</file>

<file path=ppt/slideMasters/_rels/slideMaster194.xml.rels><?xml version="1.0" encoding="UTF-8" standalone="yes"?>
<Relationships xmlns="http://schemas.openxmlformats.org/package/2006/relationships"><Relationship Id="rId11" Type="http://schemas.openxmlformats.org/officeDocument/2006/relationships/slideLayout" Target="../slideLayouts/slideLayout2110.xml"/><Relationship Id="rId12" Type="http://schemas.openxmlformats.org/officeDocument/2006/relationships/theme" Target="../theme/theme194.xml"/><Relationship Id="rId1" Type="http://schemas.openxmlformats.org/officeDocument/2006/relationships/slideLayout" Target="../slideLayouts/slideLayout2100.xml"/><Relationship Id="rId2" Type="http://schemas.openxmlformats.org/officeDocument/2006/relationships/slideLayout" Target="../slideLayouts/slideLayout2101.xml"/><Relationship Id="rId3" Type="http://schemas.openxmlformats.org/officeDocument/2006/relationships/slideLayout" Target="../slideLayouts/slideLayout2102.xml"/><Relationship Id="rId4" Type="http://schemas.openxmlformats.org/officeDocument/2006/relationships/slideLayout" Target="../slideLayouts/slideLayout2103.xml"/><Relationship Id="rId5" Type="http://schemas.openxmlformats.org/officeDocument/2006/relationships/slideLayout" Target="../slideLayouts/slideLayout2104.xml"/><Relationship Id="rId6" Type="http://schemas.openxmlformats.org/officeDocument/2006/relationships/slideLayout" Target="../slideLayouts/slideLayout2105.xml"/><Relationship Id="rId7" Type="http://schemas.openxmlformats.org/officeDocument/2006/relationships/slideLayout" Target="../slideLayouts/slideLayout2106.xml"/><Relationship Id="rId8" Type="http://schemas.openxmlformats.org/officeDocument/2006/relationships/slideLayout" Target="../slideLayouts/slideLayout2107.xml"/><Relationship Id="rId9" Type="http://schemas.openxmlformats.org/officeDocument/2006/relationships/slideLayout" Target="../slideLayouts/slideLayout2108.xml"/><Relationship Id="rId10" Type="http://schemas.openxmlformats.org/officeDocument/2006/relationships/slideLayout" Target="../slideLayouts/slideLayout2109.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3.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3.xml"/><Relationship Id="rId2" Type="http://schemas.openxmlformats.org/officeDocument/2006/relationships/slideLayout" Target="../slideLayouts/slideLayout204.xml"/><Relationship Id="rId3" Type="http://schemas.openxmlformats.org/officeDocument/2006/relationships/slideLayout" Target="../slideLayouts/slideLayout205.xml"/><Relationship Id="rId4" Type="http://schemas.openxmlformats.org/officeDocument/2006/relationships/slideLayout" Target="../slideLayouts/slideLayout206.xml"/><Relationship Id="rId5" Type="http://schemas.openxmlformats.org/officeDocument/2006/relationships/slideLayout" Target="../slideLayouts/slideLayout207.xml"/><Relationship Id="rId6" Type="http://schemas.openxmlformats.org/officeDocument/2006/relationships/slideLayout" Target="../slideLayouts/slideLayout208.xml"/><Relationship Id="rId7" Type="http://schemas.openxmlformats.org/officeDocument/2006/relationships/slideLayout" Target="../slideLayouts/slideLayout209.xml"/><Relationship Id="rId8" Type="http://schemas.openxmlformats.org/officeDocument/2006/relationships/slideLayout" Target="../slideLayouts/slideLayout210.xml"/><Relationship Id="rId9" Type="http://schemas.openxmlformats.org/officeDocument/2006/relationships/slideLayout" Target="../slideLayouts/slideLayout211.xml"/><Relationship Id="rId10" Type="http://schemas.openxmlformats.org/officeDocument/2006/relationships/slideLayout" Target="../slideLayouts/slideLayout212.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4.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4.xml"/><Relationship Id="rId2" Type="http://schemas.openxmlformats.org/officeDocument/2006/relationships/slideLayout" Target="../slideLayouts/slideLayout215.xml"/><Relationship Id="rId3" Type="http://schemas.openxmlformats.org/officeDocument/2006/relationships/slideLayout" Target="../slideLayouts/slideLayout216.xml"/><Relationship Id="rId4" Type="http://schemas.openxmlformats.org/officeDocument/2006/relationships/slideLayout" Target="../slideLayouts/slideLayout217.xml"/><Relationship Id="rId5" Type="http://schemas.openxmlformats.org/officeDocument/2006/relationships/slideLayout" Target="../slideLayouts/slideLayout218.xml"/><Relationship Id="rId6" Type="http://schemas.openxmlformats.org/officeDocument/2006/relationships/slideLayout" Target="../slideLayouts/slideLayout219.xml"/><Relationship Id="rId7" Type="http://schemas.openxmlformats.org/officeDocument/2006/relationships/slideLayout" Target="../slideLayouts/slideLayout220.xml"/><Relationship Id="rId8" Type="http://schemas.openxmlformats.org/officeDocument/2006/relationships/slideLayout" Target="../slideLayouts/slideLayout221.xml"/><Relationship Id="rId9" Type="http://schemas.openxmlformats.org/officeDocument/2006/relationships/slideLayout" Target="../slideLayouts/slideLayout222.xml"/><Relationship Id="rId10"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5.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5.xml"/><Relationship Id="rId2" Type="http://schemas.openxmlformats.org/officeDocument/2006/relationships/slideLayout" Target="../slideLayouts/slideLayout226.xml"/><Relationship Id="rId3" Type="http://schemas.openxmlformats.org/officeDocument/2006/relationships/slideLayout" Target="../slideLayouts/slideLayout227.xml"/><Relationship Id="rId4" Type="http://schemas.openxmlformats.org/officeDocument/2006/relationships/slideLayout" Target="../slideLayouts/slideLayout228.xml"/><Relationship Id="rId5" Type="http://schemas.openxmlformats.org/officeDocument/2006/relationships/slideLayout" Target="../slideLayouts/slideLayout229.xml"/><Relationship Id="rId6" Type="http://schemas.openxmlformats.org/officeDocument/2006/relationships/slideLayout" Target="../slideLayouts/slideLayout230.xml"/><Relationship Id="rId7" Type="http://schemas.openxmlformats.org/officeDocument/2006/relationships/slideLayout" Target="../slideLayouts/slideLayout231.xml"/><Relationship Id="rId8" Type="http://schemas.openxmlformats.org/officeDocument/2006/relationships/slideLayout" Target="../slideLayouts/slideLayout232.xml"/><Relationship Id="rId9" Type="http://schemas.openxmlformats.org/officeDocument/2006/relationships/slideLayout" Target="../slideLayouts/slideLayout233.xml"/><Relationship Id="rId10"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6.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6.xml"/><Relationship Id="rId2" Type="http://schemas.openxmlformats.org/officeDocument/2006/relationships/slideLayout" Target="../slideLayouts/slideLayout237.xml"/><Relationship Id="rId3" Type="http://schemas.openxmlformats.org/officeDocument/2006/relationships/slideLayout" Target="../slideLayouts/slideLayout238.xml"/><Relationship Id="rId4" Type="http://schemas.openxmlformats.org/officeDocument/2006/relationships/slideLayout" Target="../slideLayouts/slideLayout239.xml"/><Relationship Id="rId5" Type="http://schemas.openxmlformats.org/officeDocument/2006/relationships/slideLayout" Target="../slideLayouts/slideLayout240.xml"/><Relationship Id="rId6" Type="http://schemas.openxmlformats.org/officeDocument/2006/relationships/slideLayout" Target="../slideLayouts/slideLayout241.xml"/><Relationship Id="rId7" Type="http://schemas.openxmlformats.org/officeDocument/2006/relationships/slideLayout" Target="../slideLayouts/slideLayout242.xml"/><Relationship Id="rId8" Type="http://schemas.openxmlformats.org/officeDocument/2006/relationships/slideLayout" Target="../slideLayouts/slideLayout243.xml"/><Relationship Id="rId9" Type="http://schemas.openxmlformats.org/officeDocument/2006/relationships/slideLayout" Target="../slideLayouts/slideLayout244.xml"/><Relationship Id="rId10"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7.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7.xml"/><Relationship Id="rId2" Type="http://schemas.openxmlformats.org/officeDocument/2006/relationships/slideLayout" Target="../slideLayouts/slideLayout248.xml"/><Relationship Id="rId3" Type="http://schemas.openxmlformats.org/officeDocument/2006/relationships/slideLayout" Target="../slideLayouts/slideLayout249.xml"/><Relationship Id="rId4" Type="http://schemas.openxmlformats.org/officeDocument/2006/relationships/slideLayout" Target="../slideLayouts/slideLayout250.xml"/><Relationship Id="rId5" Type="http://schemas.openxmlformats.org/officeDocument/2006/relationships/slideLayout" Target="../slideLayouts/slideLayout251.xml"/><Relationship Id="rId6" Type="http://schemas.openxmlformats.org/officeDocument/2006/relationships/slideLayout" Target="../slideLayouts/slideLayout252.xml"/><Relationship Id="rId7" Type="http://schemas.openxmlformats.org/officeDocument/2006/relationships/slideLayout" Target="../slideLayouts/slideLayout253.xml"/><Relationship Id="rId8" Type="http://schemas.openxmlformats.org/officeDocument/2006/relationships/slideLayout" Target="../slideLayouts/slideLayout254.xml"/><Relationship Id="rId9" Type="http://schemas.openxmlformats.org/officeDocument/2006/relationships/slideLayout" Target="../slideLayouts/slideLayout255.xml"/><Relationship Id="rId10"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79.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69.xml"/><Relationship Id="rId2" Type="http://schemas.openxmlformats.org/officeDocument/2006/relationships/slideLayout" Target="../slideLayouts/slideLayout270.xml"/><Relationship Id="rId3" Type="http://schemas.openxmlformats.org/officeDocument/2006/relationships/slideLayout" Target="../slideLayouts/slideLayout271.xml"/><Relationship Id="rId4" Type="http://schemas.openxmlformats.org/officeDocument/2006/relationships/slideLayout" Target="../slideLayouts/slideLayout272.xml"/><Relationship Id="rId5" Type="http://schemas.openxmlformats.org/officeDocument/2006/relationships/slideLayout" Target="../slideLayouts/slideLayout273.xml"/><Relationship Id="rId6" Type="http://schemas.openxmlformats.org/officeDocument/2006/relationships/slideLayout" Target="../slideLayouts/slideLayout274.xml"/><Relationship Id="rId7" Type="http://schemas.openxmlformats.org/officeDocument/2006/relationships/slideLayout" Target="../slideLayouts/slideLayout275.xml"/><Relationship Id="rId8" Type="http://schemas.openxmlformats.org/officeDocument/2006/relationships/slideLayout" Target="../slideLayouts/slideLayout276.xml"/><Relationship Id="rId9" Type="http://schemas.openxmlformats.org/officeDocument/2006/relationships/slideLayout" Target="../slideLayouts/slideLayout277.xml"/><Relationship Id="rId10"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0.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0.xml"/><Relationship Id="rId2" Type="http://schemas.openxmlformats.org/officeDocument/2006/relationships/slideLayout" Target="../slideLayouts/slideLayout281.xml"/><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slideLayout" Target="../slideLayouts/slideLayout285.xml"/><Relationship Id="rId7" Type="http://schemas.openxmlformats.org/officeDocument/2006/relationships/slideLayout" Target="../slideLayouts/slideLayout286.xml"/><Relationship Id="rId8" Type="http://schemas.openxmlformats.org/officeDocument/2006/relationships/slideLayout" Target="../slideLayouts/slideLayout287.xml"/><Relationship Id="rId9" Type="http://schemas.openxmlformats.org/officeDocument/2006/relationships/slideLayout" Target="../slideLayouts/slideLayout288.xml"/><Relationship Id="rId10"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1.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1.xml"/><Relationship Id="rId2" Type="http://schemas.openxmlformats.org/officeDocument/2006/relationships/slideLayout" Target="../slideLayouts/slideLayout292.xml"/><Relationship Id="rId3" Type="http://schemas.openxmlformats.org/officeDocument/2006/relationships/slideLayout" Target="../slideLayouts/slideLayout293.xml"/><Relationship Id="rId4" Type="http://schemas.openxmlformats.org/officeDocument/2006/relationships/slideLayout" Target="../slideLayouts/slideLayout294.xml"/><Relationship Id="rId5" Type="http://schemas.openxmlformats.org/officeDocument/2006/relationships/slideLayout" Target="../slideLayouts/slideLayout295.xml"/><Relationship Id="rId6" Type="http://schemas.openxmlformats.org/officeDocument/2006/relationships/slideLayout" Target="../slideLayouts/slideLayout296.xml"/><Relationship Id="rId7" Type="http://schemas.openxmlformats.org/officeDocument/2006/relationships/slideLayout" Target="../slideLayouts/slideLayout297.xml"/><Relationship Id="rId8" Type="http://schemas.openxmlformats.org/officeDocument/2006/relationships/slideLayout" Target="../slideLayouts/slideLayout298.xml"/><Relationship Id="rId9" Type="http://schemas.openxmlformats.org/officeDocument/2006/relationships/slideLayout" Target="../slideLayouts/slideLayout299.xml"/><Relationship Id="rId10" Type="http://schemas.openxmlformats.org/officeDocument/2006/relationships/slideLayout" Target="../slideLayouts/slideLayout300.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2.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2.xml"/><Relationship Id="rId2" Type="http://schemas.openxmlformats.org/officeDocument/2006/relationships/slideLayout" Target="../slideLayouts/slideLayout303.xml"/><Relationship Id="rId3" Type="http://schemas.openxmlformats.org/officeDocument/2006/relationships/slideLayout" Target="../slideLayouts/slideLayout304.xml"/><Relationship Id="rId4" Type="http://schemas.openxmlformats.org/officeDocument/2006/relationships/slideLayout" Target="../slideLayouts/slideLayout305.xml"/><Relationship Id="rId5" Type="http://schemas.openxmlformats.org/officeDocument/2006/relationships/slideLayout" Target="../slideLayouts/slideLayout306.xml"/><Relationship Id="rId6" Type="http://schemas.openxmlformats.org/officeDocument/2006/relationships/slideLayout" Target="../slideLayouts/slideLayout307.xml"/><Relationship Id="rId7" Type="http://schemas.openxmlformats.org/officeDocument/2006/relationships/slideLayout" Target="../slideLayouts/slideLayout308.xml"/><Relationship Id="rId8" Type="http://schemas.openxmlformats.org/officeDocument/2006/relationships/slideLayout" Target="../slideLayouts/slideLayout309.xml"/><Relationship Id="rId9" Type="http://schemas.openxmlformats.org/officeDocument/2006/relationships/slideLayout" Target="../slideLayouts/slideLayout310.xml"/><Relationship Id="rId10"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3.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0"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5.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5.xml"/><Relationship Id="rId2" Type="http://schemas.openxmlformats.org/officeDocument/2006/relationships/slideLayout" Target="../slideLayouts/slideLayout336.xml"/><Relationship Id="rId3" Type="http://schemas.openxmlformats.org/officeDocument/2006/relationships/slideLayout" Target="../slideLayouts/slideLayout337.xml"/><Relationship Id="rId4" Type="http://schemas.openxmlformats.org/officeDocument/2006/relationships/slideLayout" Target="../slideLayouts/slideLayout338.xml"/><Relationship Id="rId5" Type="http://schemas.openxmlformats.org/officeDocument/2006/relationships/slideLayout" Target="../slideLayouts/slideLayout339.xml"/><Relationship Id="rId6" Type="http://schemas.openxmlformats.org/officeDocument/2006/relationships/slideLayout" Target="../slideLayouts/slideLayout340.xml"/><Relationship Id="rId7" Type="http://schemas.openxmlformats.org/officeDocument/2006/relationships/slideLayout" Target="../slideLayouts/slideLayout341.xml"/><Relationship Id="rId8" Type="http://schemas.openxmlformats.org/officeDocument/2006/relationships/slideLayout" Target="../slideLayouts/slideLayout342.xml"/><Relationship Id="rId9" Type="http://schemas.openxmlformats.org/officeDocument/2006/relationships/slideLayout" Target="../slideLayouts/slideLayout343.xml"/><Relationship Id="rId10"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6.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6.xml"/><Relationship Id="rId2" Type="http://schemas.openxmlformats.org/officeDocument/2006/relationships/slideLayout" Target="../slideLayouts/slideLayout347.xml"/><Relationship Id="rId3" Type="http://schemas.openxmlformats.org/officeDocument/2006/relationships/slideLayout" Target="../slideLayouts/slideLayout348.xml"/><Relationship Id="rId4" Type="http://schemas.openxmlformats.org/officeDocument/2006/relationships/slideLayout" Target="../slideLayouts/slideLayout349.xml"/><Relationship Id="rId5" Type="http://schemas.openxmlformats.org/officeDocument/2006/relationships/slideLayout" Target="../slideLayouts/slideLayout350.xml"/><Relationship Id="rId6" Type="http://schemas.openxmlformats.org/officeDocument/2006/relationships/slideLayout" Target="../slideLayouts/slideLayout351.xml"/><Relationship Id="rId7" Type="http://schemas.openxmlformats.org/officeDocument/2006/relationships/slideLayout" Target="../slideLayouts/slideLayout352.xml"/><Relationship Id="rId8" Type="http://schemas.openxmlformats.org/officeDocument/2006/relationships/slideLayout" Target="../slideLayouts/slideLayout353.xml"/><Relationship Id="rId9" Type="http://schemas.openxmlformats.org/officeDocument/2006/relationships/slideLayout" Target="../slideLayouts/slideLayout354.xml"/><Relationship Id="rId10"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7.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7.xml"/><Relationship Id="rId2" Type="http://schemas.openxmlformats.org/officeDocument/2006/relationships/slideLayout" Target="../slideLayouts/slideLayout358.xml"/><Relationship Id="rId3" Type="http://schemas.openxmlformats.org/officeDocument/2006/relationships/slideLayout" Target="../slideLayouts/slideLayout359.xml"/><Relationship Id="rId4" Type="http://schemas.openxmlformats.org/officeDocument/2006/relationships/slideLayout" Target="../slideLayouts/slideLayout360.xml"/><Relationship Id="rId5" Type="http://schemas.openxmlformats.org/officeDocument/2006/relationships/slideLayout" Target="../slideLayouts/slideLayout361.xml"/><Relationship Id="rId6" Type="http://schemas.openxmlformats.org/officeDocument/2006/relationships/slideLayout" Target="../slideLayouts/slideLayout362.xml"/><Relationship Id="rId7" Type="http://schemas.openxmlformats.org/officeDocument/2006/relationships/slideLayout" Target="../slideLayouts/slideLayout363.xml"/><Relationship Id="rId8" Type="http://schemas.openxmlformats.org/officeDocument/2006/relationships/slideLayout" Target="../slideLayouts/slideLayout364.xml"/><Relationship Id="rId9" Type="http://schemas.openxmlformats.org/officeDocument/2006/relationships/slideLayout" Target="../slideLayouts/slideLayout365.xml"/><Relationship Id="rId10"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8.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8.xml"/><Relationship Id="rId2" Type="http://schemas.openxmlformats.org/officeDocument/2006/relationships/slideLayout" Target="../slideLayouts/slideLayout369.xml"/><Relationship Id="rId3" Type="http://schemas.openxmlformats.org/officeDocument/2006/relationships/slideLayout" Target="../slideLayouts/slideLayout370.xml"/><Relationship Id="rId4" Type="http://schemas.openxmlformats.org/officeDocument/2006/relationships/slideLayout" Target="../slideLayouts/slideLayout371.xml"/><Relationship Id="rId5" Type="http://schemas.openxmlformats.org/officeDocument/2006/relationships/slideLayout" Target="../slideLayouts/slideLayout372.xml"/><Relationship Id="rId6" Type="http://schemas.openxmlformats.org/officeDocument/2006/relationships/slideLayout" Target="../slideLayouts/slideLayout373.xml"/><Relationship Id="rId7" Type="http://schemas.openxmlformats.org/officeDocument/2006/relationships/slideLayout" Target="../slideLayouts/slideLayout374.xml"/><Relationship Id="rId8" Type="http://schemas.openxmlformats.org/officeDocument/2006/relationships/slideLayout" Target="../slideLayouts/slideLayout375.xml"/><Relationship Id="rId9" Type="http://schemas.openxmlformats.org/officeDocument/2006/relationships/slideLayout" Target="../slideLayouts/slideLayout376.xml"/><Relationship Id="rId10" Type="http://schemas.openxmlformats.org/officeDocument/2006/relationships/slideLayout" Target="../slideLayouts/slideLayout377.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89.xml"/><Relationship Id="rId12" Type="http://schemas.openxmlformats.org/officeDocument/2006/relationships/slideLayout" Target="../slideLayouts/slideLayout390.xml"/><Relationship Id="rId13" Type="http://schemas.openxmlformats.org/officeDocument/2006/relationships/theme" Target="../theme/theme36.xml"/><Relationship Id="rId1" Type="http://schemas.openxmlformats.org/officeDocument/2006/relationships/slideLayout" Target="../slideLayouts/slideLayout379.xml"/><Relationship Id="rId2" Type="http://schemas.openxmlformats.org/officeDocument/2006/relationships/slideLayout" Target="../slideLayouts/slideLayout380.xml"/><Relationship Id="rId3" Type="http://schemas.openxmlformats.org/officeDocument/2006/relationships/slideLayout" Target="../slideLayouts/slideLayout381.xml"/><Relationship Id="rId4" Type="http://schemas.openxmlformats.org/officeDocument/2006/relationships/slideLayout" Target="../slideLayouts/slideLayout382.xml"/><Relationship Id="rId5" Type="http://schemas.openxmlformats.org/officeDocument/2006/relationships/slideLayout" Target="../slideLayouts/slideLayout383.xml"/><Relationship Id="rId6" Type="http://schemas.openxmlformats.org/officeDocument/2006/relationships/slideLayout" Target="../slideLayouts/slideLayout384.xml"/><Relationship Id="rId7" Type="http://schemas.openxmlformats.org/officeDocument/2006/relationships/slideLayout" Target="../slideLayouts/slideLayout385.xml"/><Relationship Id="rId8" Type="http://schemas.openxmlformats.org/officeDocument/2006/relationships/slideLayout" Target="../slideLayouts/slideLayout386.xml"/><Relationship Id="rId9" Type="http://schemas.openxmlformats.org/officeDocument/2006/relationships/slideLayout" Target="../slideLayouts/slideLayout387.xml"/><Relationship Id="rId10" Type="http://schemas.openxmlformats.org/officeDocument/2006/relationships/slideLayout" Target="../slideLayouts/slideLayout388.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theme" Target="../theme/theme37.xml"/><Relationship Id="rId13" Type="http://schemas.openxmlformats.org/officeDocument/2006/relationships/image" Target="../media/image1.png"/><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2.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2.xml"/><Relationship Id="rId2" Type="http://schemas.openxmlformats.org/officeDocument/2006/relationships/slideLayout" Target="../slideLayouts/slideLayout403.xml"/><Relationship Id="rId3" Type="http://schemas.openxmlformats.org/officeDocument/2006/relationships/slideLayout" Target="../slideLayouts/slideLayout404.xml"/><Relationship Id="rId4" Type="http://schemas.openxmlformats.org/officeDocument/2006/relationships/slideLayout" Target="../slideLayouts/slideLayout405.xml"/><Relationship Id="rId5" Type="http://schemas.openxmlformats.org/officeDocument/2006/relationships/slideLayout" Target="../slideLayouts/slideLayout406.xml"/><Relationship Id="rId6" Type="http://schemas.openxmlformats.org/officeDocument/2006/relationships/slideLayout" Target="../slideLayouts/slideLayout407.xml"/><Relationship Id="rId7" Type="http://schemas.openxmlformats.org/officeDocument/2006/relationships/slideLayout" Target="../slideLayouts/slideLayout408.xml"/><Relationship Id="rId8" Type="http://schemas.openxmlformats.org/officeDocument/2006/relationships/slideLayout" Target="../slideLayouts/slideLayout409.xml"/><Relationship Id="rId9" Type="http://schemas.openxmlformats.org/officeDocument/2006/relationships/slideLayout" Target="../slideLayouts/slideLayout410.xml"/><Relationship Id="rId10"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3.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3.xml"/><Relationship Id="rId2" Type="http://schemas.openxmlformats.org/officeDocument/2006/relationships/slideLayout" Target="../slideLayouts/slideLayout414.xml"/><Relationship Id="rId3" Type="http://schemas.openxmlformats.org/officeDocument/2006/relationships/slideLayout" Target="../slideLayouts/slideLayout415.xml"/><Relationship Id="rId4" Type="http://schemas.openxmlformats.org/officeDocument/2006/relationships/slideLayout" Target="../slideLayouts/slideLayout416.xml"/><Relationship Id="rId5" Type="http://schemas.openxmlformats.org/officeDocument/2006/relationships/slideLayout" Target="../slideLayouts/slideLayout417.xml"/><Relationship Id="rId6" Type="http://schemas.openxmlformats.org/officeDocument/2006/relationships/slideLayout" Target="../slideLayouts/slideLayout418.xml"/><Relationship Id="rId7" Type="http://schemas.openxmlformats.org/officeDocument/2006/relationships/slideLayout" Target="../slideLayouts/slideLayout419.xml"/><Relationship Id="rId8" Type="http://schemas.openxmlformats.org/officeDocument/2006/relationships/slideLayout" Target="../slideLayouts/slideLayout420.xml"/><Relationship Id="rId9" Type="http://schemas.openxmlformats.org/officeDocument/2006/relationships/slideLayout" Target="../slideLayouts/slideLayout421.xml"/><Relationship Id="rId10"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4.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4.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4.xml"/><Relationship Id="rId2" Type="http://schemas.openxmlformats.org/officeDocument/2006/relationships/slideLayout" Target="../slideLayouts/slideLayout425.xml"/><Relationship Id="rId3" Type="http://schemas.openxmlformats.org/officeDocument/2006/relationships/slideLayout" Target="../slideLayouts/slideLayout426.xml"/><Relationship Id="rId4" Type="http://schemas.openxmlformats.org/officeDocument/2006/relationships/slideLayout" Target="../slideLayouts/slideLayout427.xml"/><Relationship Id="rId5" Type="http://schemas.openxmlformats.org/officeDocument/2006/relationships/slideLayout" Target="../slideLayouts/slideLayout428.xml"/><Relationship Id="rId6" Type="http://schemas.openxmlformats.org/officeDocument/2006/relationships/slideLayout" Target="../slideLayouts/slideLayout429.xml"/><Relationship Id="rId7" Type="http://schemas.openxmlformats.org/officeDocument/2006/relationships/slideLayout" Target="../slideLayouts/slideLayout430.xml"/><Relationship Id="rId8" Type="http://schemas.openxmlformats.org/officeDocument/2006/relationships/slideLayout" Target="../slideLayouts/slideLayout431.xml"/><Relationship Id="rId9" Type="http://schemas.openxmlformats.org/officeDocument/2006/relationships/slideLayout" Target="../slideLayouts/slideLayout432.xml"/><Relationship Id="rId10" Type="http://schemas.openxmlformats.org/officeDocument/2006/relationships/slideLayout" Target="../slideLayouts/slideLayout433.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5.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5.xml"/><Relationship Id="rId2" Type="http://schemas.openxmlformats.org/officeDocument/2006/relationships/slideLayout" Target="../slideLayouts/slideLayout436.xml"/><Relationship Id="rId3" Type="http://schemas.openxmlformats.org/officeDocument/2006/relationships/slideLayout" Target="../slideLayouts/slideLayout437.xml"/><Relationship Id="rId4" Type="http://schemas.openxmlformats.org/officeDocument/2006/relationships/slideLayout" Target="../slideLayouts/slideLayout438.xml"/><Relationship Id="rId5" Type="http://schemas.openxmlformats.org/officeDocument/2006/relationships/slideLayout" Target="../slideLayouts/slideLayout439.xml"/><Relationship Id="rId6" Type="http://schemas.openxmlformats.org/officeDocument/2006/relationships/slideLayout" Target="../slideLayouts/slideLayout440.xml"/><Relationship Id="rId7" Type="http://schemas.openxmlformats.org/officeDocument/2006/relationships/slideLayout" Target="../slideLayouts/slideLayout441.xml"/><Relationship Id="rId8" Type="http://schemas.openxmlformats.org/officeDocument/2006/relationships/slideLayout" Target="../slideLayouts/slideLayout442.xml"/><Relationship Id="rId9" Type="http://schemas.openxmlformats.org/officeDocument/2006/relationships/slideLayout" Target="../slideLayouts/slideLayout443.xml"/><Relationship Id="rId10" Type="http://schemas.openxmlformats.org/officeDocument/2006/relationships/slideLayout" Target="../slideLayouts/slideLayout444.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6.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6.xml"/><Relationship Id="rId2" Type="http://schemas.openxmlformats.org/officeDocument/2006/relationships/slideLayout" Target="../slideLayouts/slideLayout447.xml"/><Relationship Id="rId3" Type="http://schemas.openxmlformats.org/officeDocument/2006/relationships/slideLayout" Target="../slideLayouts/slideLayout448.xml"/><Relationship Id="rId4" Type="http://schemas.openxmlformats.org/officeDocument/2006/relationships/slideLayout" Target="../slideLayouts/slideLayout449.xml"/><Relationship Id="rId5" Type="http://schemas.openxmlformats.org/officeDocument/2006/relationships/slideLayout" Target="../slideLayouts/slideLayout450.xml"/><Relationship Id="rId6" Type="http://schemas.openxmlformats.org/officeDocument/2006/relationships/slideLayout" Target="../slideLayouts/slideLayout451.xml"/><Relationship Id="rId7" Type="http://schemas.openxmlformats.org/officeDocument/2006/relationships/slideLayout" Target="../slideLayouts/slideLayout452.xml"/><Relationship Id="rId8" Type="http://schemas.openxmlformats.org/officeDocument/2006/relationships/slideLayout" Target="../slideLayouts/slideLayout453.xml"/><Relationship Id="rId9" Type="http://schemas.openxmlformats.org/officeDocument/2006/relationships/slideLayout" Target="../slideLayouts/slideLayout454.xml"/><Relationship Id="rId10" Type="http://schemas.openxmlformats.org/officeDocument/2006/relationships/slideLayout" Target="../slideLayouts/slideLayout455.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7.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7.xml"/><Relationship Id="rId2" Type="http://schemas.openxmlformats.org/officeDocument/2006/relationships/slideLayout" Target="../slideLayouts/slideLayout458.xml"/><Relationship Id="rId3" Type="http://schemas.openxmlformats.org/officeDocument/2006/relationships/slideLayout" Target="../slideLayouts/slideLayout459.xml"/><Relationship Id="rId4" Type="http://schemas.openxmlformats.org/officeDocument/2006/relationships/slideLayout" Target="../slideLayouts/slideLayout460.xml"/><Relationship Id="rId5" Type="http://schemas.openxmlformats.org/officeDocument/2006/relationships/slideLayout" Target="../slideLayouts/slideLayout461.xml"/><Relationship Id="rId6" Type="http://schemas.openxmlformats.org/officeDocument/2006/relationships/slideLayout" Target="../slideLayouts/slideLayout462.xml"/><Relationship Id="rId7" Type="http://schemas.openxmlformats.org/officeDocument/2006/relationships/slideLayout" Target="../slideLayouts/slideLayout463.xml"/><Relationship Id="rId8" Type="http://schemas.openxmlformats.org/officeDocument/2006/relationships/slideLayout" Target="../slideLayouts/slideLayout464.xml"/><Relationship Id="rId9" Type="http://schemas.openxmlformats.org/officeDocument/2006/relationships/slideLayout" Target="../slideLayouts/slideLayout465.xml"/><Relationship Id="rId10" Type="http://schemas.openxmlformats.org/officeDocument/2006/relationships/slideLayout" Target="../slideLayouts/slideLayout466.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8.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8.xml"/><Relationship Id="rId2" Type="http://schemas.openxmlformats.org/officeDocument/2006/relationships/slideLayout" Target="../slideLayouts/slideLayout469.xml"/><Relationship Id="rId3" Type="http://schemas.openxmlformats.org/officeDocument/2006/relationships/slideLayout" Target="../slideLayouts/slideLayout470.xml"/><Relationship Id="rId4" Type="http://schemas.openxmlformats.org/officeDocument/2006/relationships/slideLayout" Target="../slideLayouts/slideLayout471.xml"/><Relationship Id="rId5" Type="http://schemas.openxmlformats.org/officeDocument/2006/relationships/slideLayout" Target="../slideLayouts/slideLayout472.xml"/><Relationship Id="rId6" Type="http://schemas.openxmlformats.org/officeDocument/2006/relationships/slideLayout" Target="../slideLayouts/slideLayout473.xml"/><Relationship Id="rId7" Type="http://schemas.openxmlformats.org/officeDocument/2006/relationships/slideLayout" Target="../slideLayouts/slideLayout474.xml"/><Relationship Id="rId8" Type="http://schemas.openxmlformats.org/officeDocument/2006/relationships/slideLayout" Target="../slideLayouts/slideLayout475.xml"/><Relationship Id="rId9" Type="http://schemas.openxmlformats.org/officeDocument/2006/relationships/slideLayout" Target="../slideLayouts/slideLayout476.xml"/><Relationship Id="rId10"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89.xml"/><Relationship Id="rId12" Type="http://schemas.openxmlformats.org/officeDocument/2006/relationships/theme" Target="../theme/theme45.xml"/><Relationship Id="rId13" Type="http://schemas.openxmlformats.org/officeDocument/2006/relationships/image" Target="../media/image1.png"/><Relationship Id="rId1" Type="http://schemas.openxmlformats.org/officeDocument/2006/relationships/slideLayout" Target="../slideLayouts/slideLayout479.xml"/><Relationship Id="rId2" Type="http://schemas.openxmlformats.org/officeDocument/2006/relationships/slideLayout" Target="../slideLayouts/slideLayout480.xml"/><Relationship Id="rId3" Type="http://schemas.openxmlformats.org/officeDocument/2006/relationships/slideLayout" Target="../slideLayouts/slideLayout481.xml"/><Relationship Id="rId4" Type="http://schemas.openxmlformats.org/officeDocument/2006/relationships/slideLayout" Target="../slideLayouts/slideLayout482.xml"/><Relationship Id="rId5" Type="http://schemas.openxmlformats.org/officeDocument/2006/relationships/slideLayout" Target="../slideLayouts/slideLayout483.xml"/><Relationship Id="rId6" Type="http://schemas.openxmlformats.org/officeDocument/2006/relationships/slideLayout" Target="../slideLayouts/slideLayout484.xml"/><Relationship Id="rId7" Type="http://schemas.openxmlformats.org/officeDocument/2006/relationships/slideLayout" Target="../slideLayouts/slideLayout485.xml"/><Relationship Id="rId8" Type="http://schemas.openxmlformats.org/officeDocument/2006/relationships/slideLayout" Target="../slideLayouts/slideLayout486.xml"/><Relationship Id="rId9" Type="http://schemas.openxmlformats.org/officeDocument/2006/relationships/slideLayout" Target="../slideLayouts/slideLayout487.xml"/><Relationship Id="rId10"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0.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0.xml"/><Relationship Id="rId2" Type="http://schemas.openxmlformats.org/officeDocument/2006/relationships/slideLayout" Target="../slideLayouts/slideLayout491.xml"/><Relationship Id="rId3" Type="http://schemas.openxmlformats.org/officeDocument/2006/relationships/slideLayout" Target="../slideLayouts/slideLayout492.xml"/><Relationship Id="rId4" Type="http://schemas.openxmlformats.org/officeDocument/2006/relationships/slideLayout" Target="../slideLayouts/slideLayout493.xml"/><Relationship Id="rId5" Type="http://schemas.openxmlformats.org/officeDocument/2006/relationships/slideLayout" Target="../slideLayouts/slideLayout494.xml"/><Relationship Id="rId6" Type="http://schemas.openxmlformats.org/officeDocument/2006/relationships/slideLayout" Target="../slideLayouts/slideLayout495.xml"/><Relationship Id="rId7" Type="http://schemas.openxmlformats.org/officeDocument/2006/relationships/slideLayout" Target="../slideLayouts/slideLayout496.xml"/><Relationship Id="rId8" Type="http://schemas.openxmlformats.org/officeDocument/2006/relationships/slideLayout" Target="../slideLayouts/slideLayout497.xml"/><Relationship Id="rId9" Type="http://schemas.openxmlformats.org/officeDocument/2006/relationships/slideLayout" Target="../slideLayouts/slideLayout498.xml"/><Relationship Id="rId10" Type="http://schemas.openxmlformats.org/officeDocument/2006/relationships/slideLayout" Target="../slideLayouts/slideLayout499.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1.xml"/><Relationship Id="rId12" Type="http://schemas.openxmlformats.org/officeDocument/2006/relationships/theme" Target="../theme/theme47.xml"/><Relationship Id="rId1" Type="http://schemas.openxmlformats.org/officeDocument/2006/relationships/slideLayout" Target="../slideLayouts/slideLayout501.xml"/><Relationship Id="rId2" Type="http://schemas.openxmlformats.org/officeDocument/2006/relationships/slideLayout" Target="../slideLayouts/slideLayout502.xml"/><Relationship Id="rId3" Type="http://schemas.openxmlformats.org/officeDocument/2006/relationships/slideLayout" Target="../slideLayouts/slideLayout503.xml"/><Relationship Id="rId4" Type="http://schemas.openxmlformats.org/officeDocument/2006/relationships/slideLayout" Target="../slideLayouts/slideLayout504.xml"/><Relationship Id="rId5" Type="http://schemas.openxmlformats.org/officeDocument/2006/relationships/slideLayout" Target="../slideLayouts/slideLayout505.xml"/><Relationship Id="rId6" Type="http://schemas.openxmlformats.org/officeDocument/2006/relationships/slideLayout" Target="../slideLayouts/slideLayout506.xml"/><Relationship Id="rId7" Type="http://schemas.openxmlformats.org/officeDocument/2006/relationships/slideLayout" Target="../slideLayouts/slideLayout507.xml"/><Relationship Id="rId8" Type="http://schemas.openxmlformats.org/officeDocument/2006/relationships/slideLayout" Target="../slideLayouts/slideLayout508.xml"/><Relationship Id="rId9" Type="http://schemas.openxmlformats.org/officeDocument/2006/relationships/slideLayout" Target="../slideLayouts/slideLayout509.xml"/><Relationship Id="rId10" Type="http://schemas.openxmlformats.org/officeDocument/2006/relationships/slideLayout" Target="../slideLayouts/slideLayout510.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2.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2.xml"/><Relationship Id="rId2" Type="http://schemas.openxmlformats.org/officeDocument/2006/relationships/slideLayout" Target="../slideLayouts/slideLayout513.xml"/><Relationship Id="rId3" Type="http://schemas.openxmlformats.org/officeDocument/2006/relationships/slideLayout" Target="../slideLayouts/slideLayout514.xml"/><Relationship Id="rId4" Type="http://schemas.openxmlformats.org/officeDocument/2006/relationships/slideLayout" Target="../slideLayouts/slideLayout515.xml"/><Relationship Id="rId5" Type="http://schemas.openxmlformats.org/officeDocument/2006/relationships/slideLayout" Target="../slideLayouts/slideLayout516.xml"/><Relationship Id="rId6" Type="http://schemas.openxmlformats.org/officeDocument/2006/relationships/slideLayout" Target="../slideLayouts/slideLayout517.xml"/><Relationship Id="rId7" Type="http://schemas.openxmlformats.org/officeDocument/2006/relationships/slideLayout" Target="../slideLayouts/slideLayout518.xml"/><Relationship Id="rId8" Type="http://schemas.openxmlformats.org/officeDocument/2006/relationships/slideLayout" Target="../slideLayouts/slideLayout519.xml"/><Relationship Id="rId9" Type="http://schemas.openxmlformats.org/officeDocument/2006/relationships/slideLayout" Target="../slideLayouts/slideLayout520.xml"/><Relationship Id="rId10" Type="http://schemas.openxmlformats.org/officeDocument/2006/relationships/slideLayout" Target="../slideLayouts/slideLayout521.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3.xml"/><Relationship Id="rId12" Type="http://schemas.openxmlformats.org/officeDocument/2006/relationships/theme" Target="../theme/theme49.xml"/><Relationship Id="rId13" Type="http://schemas.openxmlformats.org/officeDocument/2006/relationships/image" Target="../media/image1.png"/><Relationship Id="rId1" Type="http://schemas.openxmlformats.org/officeDocument/2006/relationships/slideLayout" Target="../slideLayouts/slideLayout523.xml"/><Relationship Id="rId2" Type="http://schemas.openxmlformats.org/officeDocument/2006/relationships/slideLayout" Target="../slideLayouts/slideLayout524.xml"/><Relationship Id="rId3" Type="http://schemas.openxmlformats.org/officeDocument/2006/relationships/slideLayout" Target="../slideLayouts/slideLayout525.xml"/><Relationship Id="rId4" Type="http://schemas.openxmlformats.org/officeDocument/2006/relationships/slideLayout" Target="../slideLayouts/slideLayout526.xml"/><Relationship Id="rId5" Type="http://schemas.openxmlformats.org/officeDocument/2006/relationships/slideLayout" Target="../slideLayouts/slideLayout527.xml"/><Relationship Id="rId6" Type="http://schemas.openxmlformats.org/officeDocument/2006/relationships/slideLayout" Target="../slideLayouts/slideLayout528.xml"/><Relationship Id="rId7" Type="http://schemas.openxmlformats.org/officeDocument/2006/relationships/slideLayout" Target="../slideLayouts/slideLayout529.xml"/><Relationship Id="rId8" Type="http://schemas.openxmlformats.org/officeDocument/2006/relationships/slideLayout" Target="../slideLayouts/slideLayout530.xml"/><Relationship Id="rId9" Type="http://schemas.openxmlformats.org/officeDocument/2006/relationships/slideLayout" Target="../slideLayouts/slideLayout531.xml"/><Relationship Id="rId10" Type="http://schemas.openxmlformats.org/officeDocument/2006/relationships/slideLayout" Target="../slideLayouts/slideLayout532.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5.xml"/><Relationship Id="rId13" Type="http://schemas.openxmlformats.org/officeDocument/2006/relationships/image" Target="../media/image1.png"/><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4.xml"/><Relationship Id="rId12" Type="http://schemas.openxmlformats.org/officeDocument/2006/relationships/theme" Target="../theme/theme50.xml"/><Relationship Id="rId1" Type="http://schemas.openxmlformats.org/officeDocument/2006/relationships/slideLayout" Target="../slideLayouts/slideLayout534.xml"/><Relationship Id="rId2" Type="http://schemas.openxmlformats.org/officeDocument/2006/relationships/slideLayout" Target="../slideLayouts/slideLayout535.xml"/><Relationship Id="rId3" Type="http://schemas.openxmlformats.org/officeDocument/2006/relationships/slideLayout" Target="../slideLayouts/slideLayout536.xml"/><Relationship Id="rId4" Type="http://schemas.openxmlformats.org/officeDocument/2006/relationships/slideLayout" Target="../slideLayouts/slideLayout537.xml"/><Relationship Id="rId5" Type="http://schemas.openxmlformats.org/officeDocument/2006/relationships/slideLayout" Target="../slideLayouts/slideLayout538.xml"/><Relationship Id="rId6" Type="http://schemas.openxmlformats.org/officeDocument/2006/relationships/slideLayout" Target="../slideLayouts/slideLayout539.xml"/><Relationship Id="rId7" Type="http://schemas.openxmlformats.org/officeDocument/2006/relationships/slideLayout" Target="../slideLayouts/slideLayout540.xml"/><Relationship Id="rId8" Type="http://schemas.openxmlformats.org/officeDocument/2006/relationships/slideLayout" Target="../slideLayouts/slideLayout541.xml"/><Relationship Id="rId9" Type="http://schemas.openxmlformats.org/officeDocument/2006/relationships/slideLayout" Target="../slideLayouts/slideLayout542.xml"/><Relationship Id="rId10" Type="http://schemas.openxmlformats.org/officeDocument/2006/relationships/slideLayout" Target="../slideLayouts/slideLayout543.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5.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5.xml"/><Relationship Id="rId2" Type="http://schemas.openxmlformats.org/officeDocument/2006/relationships/slideLayout" Target="../slideLayouts/slideLayout546.xml"/><Relationship Id="rId3" Type="http://schemas.openxmlformats.org/officeDocument/2006/relationships/slideLayout" Target="../slideLayouts/slideLayout547.xml"/><Relationship Id="rId4" Type="http://schemas.openxmlformats.org/officeDocument/2006/relationships/slideLayout" Target="../slideLayouts/slideLayout548.xml"/><Relationship Id="rId5" Type="http://schemas.openxmlformats.org/officeDocument/2006/relationships/slideLayout" Target="../slideLayouts/slideLayout549.xml"/><Relationship Id="rId6" Type="http://schemas.openxmlformats.org/officeDocument/2006/relationships/slideLayout" Target="../slideLayouts/slideLayout550.xml"/><Relationship Id="rId7" Type="http://schemas.openxmlformats.org/officeDocument/2006/relationships/slideLayout" Target="../slideLayouts/slideLayout551.xml"/><Relationship Id="rId8" Type="http://schemas.openxmlformats.org/officeDocument/2006/relationships/slideLayout" Target="../slideLayouts/slideLayout552.xml"/><Relationship Id="rId9" Type="http://schemas.openxmlformats.org/officeDocument/2006/relationships/slideLayout" Target="../slideLayouts/slideLayout553.xml"/><Relationship Id="rId10" Type="http://schemas.openxmlformats.org/officeDocument/2006/relationships/slideLayout" Target="../slideLayouts/slideLayout554.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6.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56.xml"/><Relationship Id="rId2" Type="http://schemas.openxmlformats.org/officeDocument/2006/relationships/slideLayout" Target="../slideLayouts/slideLayout557.xml"/><Relationship Id="rId3" Type="http://schemas.openxmlformats.org/officeDocument/2006/relationships/slideLayout" Target="../slideLayouts/slideLayout558.xml"/><Relationship Id="rId4" Type="http://schemas.openxmlformats.org/officeDocument/2006/relationships/slideLayout" Target="../slideLayouts/slideLayout559.xml"/><Relationship Id="rId5" Type="http://schemas.openxmlformats.org/officeDocument/2006/relationships/slideLayout" Target="../slideLayouts/slideLayout560.xml"/><Relationship Id="rId6" Type="http://schemas.openxmlformats.org/officeDocument/2006/relationships/slideLayout" Target="../slideLayouts/slideLayout561.xml"/><Relationship Id="rId7" Type="http://schemas.openxmlformats.org/officeDocument/2006/relationships/slideLayout" Target="../slideLayouts/slideLayout562.xml"/><Relationship Id="rId8" Type="http://schemas.openxmlformats.org/officeDocument/2006/relationships/slideLayout" Target="../slideLayouts/slideLayout563.xml"/><Relationship Id="rId9" Type="http://schemas.openxmlformats.org/officeDocument/2006/relationships/slideLayout" Target="../slideLayouts/slideLayout564.xml"/><Relationship Id="rId10" Type="http://schemas.openxmlformats.org/officeDocument/2006/relationships/slideLayout" Target="../slideLayouts/slideLayout565.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7.xml"/><Relationship Id="rId12" Type="http://schemas.openxmlformats.org/officeDocument/2006/relationships/theme" Target="../theme/theme53.xml"/><Relationship Id="rId1" Type="http://schemas.openxmlformats.org/officeDocument/2006/relationships/slideLayout" Target="../slideLayouts/slideLayout567.xml"/><Relationship Id="rId2" Type="http://schemas.openxmlformats.org/officeDocument/2006/relationships/slideLayout" Target="../slideLayouts/slideLayout568.xml"/><Relationship Id="rId3" Type="http://schemas.openxmlformats.org/officeDocument/2006/relationships/slideLayout" Target="../slideLayouts/slideLayout569.xml"/><Relationship Id="rId4" Type="http://schemas.openxmlformats.org/officeDocument/2006/relationships/slideLayout" Target="../slideLayouts/slideLayout570.xml"/><Relationship Id="rId5" Type="http://schemas.openxmlformats.org/officeDocument/2006/relationships/slideLayout" Target="../slideLayouts/slideLayout571.xml"/><Relationship Id="rId6" Type="http://schemas.openxmlformats.org/officeDocument/2006/relationships/slideLayout" Target="../slideLayouts/slideLayout572.xml"/><Relationship Id="rId7" Type="http://schemas.openxmlformats.org/officeDocument/2006/relationships/slideLayout" Target="../slideLayouts/slideLayout573.xml"/><Relationship Id="rId8" Type="http://schemas.openxmlformats.org/officeDocument/2006/relationships/slideLayout" Target="../slideLayouts/slideLayout574.xml"/><Relationship Id="rId9" Type="http://schemas.openxmlformats.org/officeDocument/2006/relationships/slideLayout" Target="../slideLayouts/slideLayout575.xml"/><Relationship Id="rId10" Type="http://schemas.openxmlformats.org/officeDocument/2006/relationships/slideLayout" Target="../slideLayouts/slideLayout576.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8.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8.xml"/><Relationship Id="rId2" Type="http://schemas.openxmlformats.org/officeDocument/2006/relationships/slideLayout" Target="../slideLayouts/slideLayout579.xml"/><Relationship Id="rId3" Type="http://schemas.openxmlformats.org/officeDocument/2006/relationships/slideLayout" Target="../slideLayouts/slideLayout580.xml"/><Relationship Id="rId4" Type="http://schemas.openxmlformats.org/officeDocument/2006/relationships/slideLayout" Target="../slideLayouts/slideLayout581.xml"/><Relationship Id="rId5" Type="http://schemas.openxmlformats.org/officeDocument/2006/relationships/slideLayout" Target="../slideLayouts/slideLayout582.xml"/><Relationship Id="rId6" Type="http://schemas.openxmlformats.org/officeDocument/2006/relationships/slideLayout" Target="../slideLayouts/slideLayout583.xml"/><Relationship Id="rId7" Type="http://schemas.openxmlformats.org/officeDocument/2006/relationships/slideLayout" Target="../slideLayouts/slideLayout584.xml"/><Relationship Id="rId8" Type="http://schemas.openxmlformats.org/officeDocument/2006/relationships/slideLayout" Target="../slideLayouts/slideLayout585.xml"/><Relationship Id="rId9" Type="http://schemas.openxmlformats.org/officeDocument/2006/relationships/slideLayout" Target="../slideLayouts/slideLayout586.xml"/><Relationship Id="rId10" Type="http://schemas.openxmlformats.org/officeDocument/2006/relationships/slideLayout" Target="../slideLayouts/slideLayout587.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599.xml"/><Relationship Id="rId12" Type="http://schemas.openxmlformats.org/officeDocument/2006/relationships/theme" Target="../theme/theme55.xml"/><Relationship Id="rId1" Type="http://schemas.openxmlformats.org/officeDocument/2006/relationships/slideLayout" Target="../slideLayouts/slideLayout589.xml"/><Relationship Id="rId2" Type="http://schemas.openxmlformats.org/officeDocument/2006/relationships/slideLayout" Target="../slideLayouts/slideLayout590.xml"/><Relationship Id="rId3" Type="http://schemas.openxmlformats.org/officeDocument/2006/relationships/slideLayout" Target="../slideLayouts/slideLayout591.xml"/><Relationship Id="rId4" Type="http://schemas.openxmlformats.org/officeDocument/2006/relationships/slideLayout" Target="../slideLayouts/slideLayout592.xml"/><Relationship Id="rId5" Type="http://schemas.openxmlformats.org/officeDocument/2006/relationships/slideLayout" Target="../slideLayouts/slideLayout593.xml"/><Relationship Id="rId6" Type="http://schemas.openxmlformats.org/officeDocument/2006/relationships/slideLayout" Target="../slideLayouts/slideLayout594.xml"/><Relationship Id="rId7" Type="http://schemas.openxmlformats.org/officeDocument/2006/relationships/slideLayout" Target="../slideLayouts/slideLayout595.xml"/><Relationship Id="rId8" Type="http://schemas.openxmlformats.org/officeDocument/2006/relationships/slideLayout" Target="../slideLayouts/slideLayout596.xml"/><Relationship Id="rId9" Type="http://schemas.openxmlformats.org/officeDocument/2006/relationships/slideLayout" Target="../slideLayouts/slideLayout597.xml"/><Relationship Id="rId10" Type="http://schemas.openxmlformats.org/officeDocument/2006/relationships/slideLayout" Target="../slideLayouts/slideLayout598.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0.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0.xml"/><Relationship Id="rId2" Type="http://schemas.openxmlformats.org/officeDocument/2006/relationships/slideLayout" Target="../slideLayouts/slideLayout601.xml"/><Relationship Id="rId3" Type="http://schemas.openxmlformats.org/officeDocument/2006/relationships/slideLayout" Target="../slideLayouts/slideLayout602.xml"/><Relationship Id="rId4" Type="http://schemas.openxmlformats.org/officeDocument/2006/relationships/slideLayout" Target="../slideLayouts/slideLayout603.xml"/><Relationship Id="rId5" Type="http://schemas.openxmlformats.org/officeDocument/2006/relationships/slideLayout" Target="../slideLayouts/slideLayout604.xml"/><Relationship Id="rId6" Type="http://schemas.openxmlformats.org/officeDocument/2006/relationships/slideLayout" Target="../slideLayouts/slideLayout605.xml"/><Relationship Id="rId7" Type="http://schemas.openxmlformats.org/officeDocument/2006/relationships/slideLayout" Target="../slideLayouts/slideLayout606.xml"/><Relationship Id="rId8" Type="http://schemas.openxmlformats.org/officeDocument/2006/relationships/slideLayout" Target="../slideLayouts/slideLayout607.xml"/><Relationship Id="rId9" Type="http://schemas.openxmlformats.org/officeDocument/2006/relationships/slideLayout" Target="../slideLayouts/slideLayout608.xml"/><Relationship Id="rId10" Type="http://schemas.openxmlformats.org/officeDocument/2006/relationships/slideLayout" Target="../slideLayouts/slideLayout609.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1.xml"/><Relationship Id="rId12" Type="http://schemas.openxmlformats.org/officeDocument/2006/relationships/theme" Target="../theme/theme57.xml"/><Relationship Id="rId1" Type="http://schemas.openxmlformats.org/officeDocument/2006/relationships/slideLayout" Target="../slideLayouts/slideLayout611.xml"/><Relationship Id="rId2" Type="http://schemas.openxmlformats.org/officeDocument/2006/relationships/slideLayout" Target="../slideLayouts/slideLayout612.xml"/><Relationship Id="rId3" Type="http://schemas.openxmlformats.org/officeDocument/2006/relationships/slideLayout" Target="../slideLayouts/slideLayout613.xml"/><Relationship Id="rId4" Type="http://schemas.openxmlformats.org/officeDocument/2006/relationships/slideLayout" Target="../slideLayouts/slideLayout614.xml"/><Relationship Id="rId5" Type="http://schemas.openxmlformats.org/officeDocument/2006/relationships/slideLayout" Target="../slideLayouts/slideLayout615.xml"/><Relationship Id="rId6" Type="http://schemas.openxmlformats.org/officeDocument/2006/relationships/slideLayout" Target="../slideLayouts/slideLayout616.xml"/><Relationship Id="rId7" Type="http://schemas.openxmlformats.org/officeDocument/2006/relationships/slideLayout" Target="../slideLayouts/slideLayout617.xml"/><Relationship Id="rId8" Type="http://schemas.openxmlformats.org/officeDocument/2006/relationships/slideLayout" Target="../slideLayouts/slideLayout618.xml"/><Relationship Id="rId9" Type="http://schemas.openxmlformats.org/officeDocument/2006/relationships/slideLayout" Target="../slideLayouts/slideLayout619.xml"/><Relationship Id="rId10" Type="http://schemas.openxmlformats.org/officeDocument/2006/relationships/slideLayout" Target="../slideLayouts/slideLayout620.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2.xml"/><Relationship Id="rId12" Type="http://schemas.openxmlformats.org/officeDocument/2006/relationships/theme" Target="../theme/theme58.xml"/><Relationship Id="rId1" Type="http://schemas.openxmlformats.org/officeDocument/2006/relationships/slideLayout" Target="../slideLayouts/slideLayout622.xml"/><Relationship Id="rId2" Type="http://schemas.openxmlformats.org/officeDocument/2006/relationships/slideLayout" Target="../slideLayouts/slideLayout623.xml"/><Relationship Id="rId3" Type="http://schemas.openxmlformats.org/officeDocument/2006/relationships/slideLayout" Target="../slideLayouts/slideLayout624.xml"/><Relationship Id="rId4" Type="http://schemas.openxmlformats.org/officeDocument/2006/relationships/slideLayout" Target="../slideLayouts/slideLayout625.xml"/><Relationship Id="rId5" Type="http://schemas.openxmlformats.org/officeDocument/2006/relationships/slideLayout" Target="../slideLayouts/slideLayout626.xml"/><Relationship Id="rId6" Type="http://schemas.openxmlformats.org/officeDocument/2006/relationships/slideLayout" Target="../slideLayouts/slideLayout627.xml"/><Relationship Id="rId7" Type="http://schemas.openxmlformats.org/officeDocument/2006/relationships/slideLayout" Target="../slideLayouts/slideLayout628.xml"/><Relationship Id="rId8" Type="http://schemas.openxmlformats.org/officeDocument/2006/relationships/slideLayout" Target="../slideLayouts/slideLayout629.xml"/><Relationship Id="rId9" Type="http://schemas.openxmlformats.org/officeDocument/2006/relationships/slideLayout" Target="../slideLayouts/slideLayout630.xml"/><Relationship Id="rId10" Type="http://schemas.openxmlformats.org/officeDocument/2006/relationships/slideLayout" Target="../slideLayouts/slideLayout631.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3.xml"/><Relationship Id="rId12" Type="http://schemas.openxmlformats.org/officeDocument/2006/relationships/theme" Target="../theme/theme59.xml"/><Relationship Id="rId1" Type="http://schemas.openxmlformats.org/officeDocument/2006/relationships/slideLayout" Target="../slideLayouts/slideLayout633.xml"/><Relationship Id="rId2" Type="http://schemas.openxmlformats.org/officeDocument/2006/relationships/slideLayout" Target="../slideLayouts/slideLayout634.xml"/><Relationship Id="rId3" Type="http://schemas.openxmlformats.org/officeDocument/2006/relationships/slideLayout" Target="../slideLayouts/slideLayout635.xml"/><Relationship Id="rId4" Type="http://schemas.openxmlformats.org/officeDocument/2006/relationships/slideLayout" Target="../slideLayouts/slideLayout636.xml"/><Relationship Id="rId5" Type="http://schemas.openxmlformats.org/officeDocument/2006/relationships/slideLayout" Target="../slideLayouts/slideLayout637.xml"/><Relationship Id="rId6" Type="http://schemas.openxmlformats.org/officeDocument/2006/relationships/slideLayout" Target="../slideLayouts/slideLayout638.xml"/><Relationship Id="rId7" Type="http://schemas.openxmlformats.org/officeDocument/2006/relationships/slideLayout" Target="../slideLayouts/slideLayout639.xml"/><Relationship Id="rId8" Type="http://schemas.openxmlformats.org/officeDocument/2006/relationships/slideLayout" Target="../slideLayouts/slideLayout640.xml"/><Relationship Id="rId9" Type="http://schemas.openxmlformats.org/officeDocument/2006/relationships/slideLayout" Target="../slideLayouts/slideLayout641.xml"/><Relationship Id="rId10" Type="http://schemas.openxmlformats.org/officeDocument/2006/relationships/slideLayout" Target="../slideLayouts/slideLayout642.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4.xml"/><Relationship Id="rId12" Type="http://schemas.openxmlformats.org/officeDocument/2006/relationships/theme" Target="../theme/theme60.xml"/><Relationship Id="rId1" Type="http://schemas.openxmlformats.org/officeDocument/2006/relationships/slideLayout" Target="../slideLayouts/slideLayout644.xml"/><Relationship Id="rId2" Type="http://schemas.openxmlformats.org/officeDocument/2006/relationships/slideLayout" Target="../slideLayouts/slideLayout645.xml"/><Relationship Id="rId3" Type="http://schemas.openxmlformats.org/officeDocument/2006/relationships/slideLayout" Target="../slideLayouts/slideLayout646.xml"/><Relationship Id="rId4" Type="http://schemas.openxmlformats.org/officeDocument/2006/relationships/slideLayout" Target="../slideLayouts/slideLayout647.xml"/><Relationship Id="rId5" Type="http://schemas.openxmlformats.org/officeDocument/2006/relationships/slideLayout" Target="../slideLayouts/slideLayout648.xml"/><Relationship Id="rId6" Type="http://schemas.openxmlformats.org/officeDocument/2006/relationships/slideLayout" Target="../slideLayouts/slideLayout649.xml"/><Relationship Id="rId7" Type="http://schemas.openxmlformats.org/officeDocument/2006/relationships/slideLayout" Target="../slideLayouts/slideLayout650.xml"/><Relationship Id="rId8" Type="http://schemas.openxmlformats.org/officeDocument/2006/relationships/slideLayout" Target="../slideLayouts/slideLayout651.xml"/><Relationship Id="rId9" Type="http://schemas.openxmlformats.org/officeDocument/2006/relationships/slideLayout" Target="../slideLayouts/slideLayout652.xml"/><Relationship Id="rId10" Type="http://schemas.openxmlformats.org/officeDocument/2006/relationships/slideLayout" Target="../slideLayouts/slideLayout653.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5.xml"/><Relationship Id="rId12" Type="http://schemas.openxmlformats.org/officeDocument/2006/relationships/theme" Target="../theme/theme61.xml"/><Relationship Id="rId1" Type="http://schemas.openxmlformats.org/officeDocument/2006/relationships/slideLayout" Target="../slideLayouts/slideLayout655.xml"/><Relationship Id="rId2" Type="http://schemas.openxmlformats.org/officeDocument/2006/relationships/slideLayout" Target="../slideLayouts/slideLayout656.xml"/><Relationship Id="rId3" Type="http://schemas.openxmlformats.org/officeDocument/2006/relationships/slideLayout" Target="../slideLayouts/slideLayout657.xml"/><Relationship Id="rId4" Type="http://schemas.openxmlformats.org/officeDocument/2006/relationships/slideLayout" Target="../slideLayouts/slideLayout658.xml"/><Relationship Id="rId5" Type="http://schemas.openxmlformats.org/officeDocument/2006/relationships/slideLayout" Target="../slideLayouts/slideLayout659.xml"/><Relationship Id="rId6" Type="http://schemas.openxmlformats.org/officeDocument/2006/relationships/slideLayout" Target="../slideLayouts/slideLayout660.xml"/><Relationship Id="rId7" Type="http://schemas.openxmlformats.org/officeDocument/2006/relationships/slideLayout" Target="../slideLayouts/slideLayout661.xml"/><Relationship Id="rId8" Type="http://schemas.openxmlformats.org/officeDocument/2006/relationships/slideLayout" Target="../slideLayouts/slideLayout662.xml"/><Relationship Id="rId9" Type="http://schemas.openxmlformats.org/officeDocument/2006/relationships/slideLayout" Target="../slideLayouts/slideLayout663.xml"/><Relationship Id="rId10" Type="http://schemas.openxmlformats.org/officeDocument/2006/relationships/slideLayout" Target="../slideLayouts/slideLayout664.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6.xml"/><Relationship Id="rId12" Type="http://schemas.openxmlformats.org/officeDocument/2006/relationships/theme" Target="../theme/theme62.xml"/><Relationship Id="rId13" Type="http://schemas.openxmlformats.org/officeDocument/2006/relationships/image" Target="../media/image1.png"/><Relationship Id="rId1" Type="http://schemas.openxmlformats.org/officeDocument/2006/relationships/slideLayout" Target="../slideLayouts/slideLayout666.xml"/><Relationship Id="rId2" Type="http://schemas.openxmlformats.org/officeDocument/2006/relationships/slideLayout" Target="../slideLayouts/slideLayout667.xml"/><Relationship Id="rId3" Type="http://schemas.openxmlformats.org/officeDocument/2006/relationships/slideLayout" Target="../slideLayouts/slideLayout668.xml"/><Relationship Id="rId4" Type="http://schemas.openxmlformats.org/officeDocument/2006/relationships/slideLayout" Target="../slideLayouts/slideLayout669.xml"/><Relationship Id="rId5" Type="http://schemas.openxmlformats.org/officeDocument/2006/relationships/slideLayout" Target="../slideLayouts/slideLayout670.xml"/><Relationship Id="rId6" Type="http://schemas.openxmlformats.org/officeDocument/2006/relationships/slideLayout" Target="../slideLayouts/slideLayout671.xml"/><Relationship Id="rId7" Type="http://schemas.openxmlformats.org/officeDocument/2006/relationships/slideLayout" Target="../slideLayouts/slideLayout672.xml"/><Relationship Id="rId8" Type="http://schemas.openxmlformats.org/officeDocument/2006/relationships/slideLayout" Target="../slideLayouts/slideLayout673.xml"/><Relationship Id="rId9" Type="http://schemas.openxmlformats.org/officeDocument/2006/relationships/slideLayout" Target="../slideLayouts/slideLayout674.xml"/><Relationship Id="rId10" Type="http://schemas.openxmlformats.org/officeDocument/2006/relationships/slideLayout" Target="../slideLayouts/slideLayout675.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7.xml"/><Relationship Id="rId12" Type="http://schemas.openxmlformats.org/officeDocument/2006/relationships/slideLayout" Target="../slideLayouts/slideLayout688.xml"/><Relationship Id="rId13" Type="http://schemas.openxmlformats.org/officeDocument/2006/relationships/theme" Target="../theme/theme63.xml"/><Relationship Id="rId14" Type="http://schemas.openxmlformats.org/officeDocument/2006/relationships/image" Target="../media/image1.png"/><Relationship Id="rId1" Type="http://schemas.openxmlformats.org/officeDocument/2006/relationships/slideLayout" Target="../slideLayouts/slideLayout677.xml"/><Relationship Id="rId2" Type="http://schemas.openxmlformats.org/officeDocument/2006/relationships/slideLayout" Target="../slideLayouts/slideLayout678.xml"/><Relationship Id="rId3" Type="http://schemas.openxmlformats.org/officeDocument/2006/relationships/slideLayout" Target="../slideLayouts/slideLayout679.xml"/><Relationship Id="rId4" Type="http://schemas.openxmlformats.org/officeDocument/2006/relationships/slideLayout" Target="../slideLayouts/slideLayout680.xml"/><Relationship Id="rId5" Type="http://schemas.openxmlformats.org/officeDocument/2006/relationships/slideLayout" Target="../slideLayouts/slideLayout681.xml"/><Relationship Id="rId6" Type="http://schemas.openxmlformats.org/officeDocument/2006/relationships/slideLayout" Target="../slideLayouts/slideLayout682.xml"/><Relationship Id="rId7" Type="http://schemas.openxmlformats.org/officeDocument/2006/relationships/slideLayout" Target="../slideLayouts/slideLayout683.xml"/><Relationship Id="rId8" Type="http://schemas.openxmlformats.org/officeDocument/2006/relationships/slideLayout" Target="../slideLayouts/slideLayout684.xml"/><Relationship Id="rId9" Type="http://schemas.openxmlformats.org/officeDocument/2006/relationships/slideLayout" Target="../slideLayouts/slideLayout685.xml"/><Relationship Id="rId10" Type="http://schemas.openxmlformats.org/officeDocument/2006/relationships/slideLayout" Target="../slideLayouts/slideLayout686.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0.xml"/><Relationship Id="rId12" Type="http://schemas.openxmlformats.org/officeDocument/2006/relationships/theme" Target="../theme/theme65.xml"/><Relationship Id="rId13" Type="http://schemas.openxmlformats.org/officeDocument/2006/relationships/image" Target="../media/image1.png"/><Relationship Id="rId1" Type="http://schemas.openxmlformats.org/officeDocument/2006/relationships/slideLayout" Target="../slideLayouts/slideLayout700.xml"/><Relationship Id="rId2" Type="http://schemas.openxmlformats.org/officeDocument/2006/relationships/slideLayout" Target="../slideLayouts/slideLayout701.xml"/><Relationship Id="rId3" Type="http://schemas.openxmlformats.org/officeDocument/2006/relationships/slideLayout" Target="../slideLayouts/slideLayout702.xml"/><Relationship Id="rId4" Type="http://schemas.openxmlformats.org/officeDocument/2006/relationships/slideLayout" Target="../slideLayouts/slideLayout703.xml"/><Relationship Id="rId5" Type="http://schemas.openxmlformats.org/officeDocument/2006/relationships/slideLayout" Target="../slideLayouts/slideLayout704.xml"/><Relationship Id="rId6" Type="http://schemas.openxmlformats.org/officeDocument/2006/relationships/slideLayout" Target="../slideLayouts/slideLayout705.xml"/><Relationship Id="rId7" Type="http://schemas.openxmlformats.org/officeDocument/2006/relationships/slideLayout" Target="../slideLayouts/slideLayout706.xml"/><Relationship Id="rId8" Type="http://schemas.openxmlformats.org/officeDocument/2006/relationships/slideLayout" Target="../slideLayouts/slideLayout707.xml"/><Relationship Id="rId9" Type="http://schemas.openxmlformats.org/officeDocument/2006/relationships/slideLayout" Target="../slideLayouts/slideLayout708.xml"/><Relationship Id="rId10"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1.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1.xml"/><Relationship Id="rId2" Type="http://schemas.openxmlformats.org/officeDocument/2006/relationships/slideLayout" Target="../slideLayouts/slideLayout712.xml"/><Relationship Id="rId3" Type="http://schemas.openxmlformats.org/officeDocument/2006/relationships/slideLayout" Target="../slideLayouts/slideLayout713.xml"/><Relationship Id="rId4" Type="http://schemas.openxmlformats.org/officeDocument/2006/relationships/slideLayout" Target="../slideLayouts/slideLayout714.xml"/><Relationship Id="rId5" Type="http://schemas.openxmlformats.org/officeDocument/2006/relationships/slideLayout" Target="../slideLayouts/slideLayout715.xml"/><Relationship Id="rId6" Type="http://schemas.openxmlformats.org/officeDocument/2006/relationships/slideLayout" Target="../slideLayouts/slideLayout716.xml"/><Relationship Id="rId7" Type="http://schemas.openxmlformats.org/officeDocument/2006/relationships/slideLayout" Target="../slideLayouts/slideLayout717.xml"/><Relationship Id="rId8" Type="http://schemas.openxmlformats.org/officeDocument/2006/relationships/slideLayout" Target="../slideLayouts/slideLayout718.xml"/><Relationship Id="rId9" Type="http://schemas.openxmlformats.org/officeDocument/2006/relationships/slideLayout" Target="../slideLayouts/slideLayout719.xml"/><Relationship Id="rId10" Type="http://schemas.openxmlformats.org/officeDocument/2006/relationships/slideLayout" Target="../slideLayouts/slideLayout720.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2.xml"/><Relationship Id="rId12" Type="http://schemas.openxmlformats.org/officeDocument/2006/relationships/theme" Target="../theme/theme67.xml"/><Relationship Id="rId13" Type="http://schemas.openxmlformats.org/officeDocument/2006/relationships/image" Target="../media/image1.png"/><Relationship Id="rId1" Type="http://schemas.openxmlformats.org/officeDocument/2006/relationships/slideLayout" Target="../slideLayouts/slideLayout722.xml"/><Relationship Id="rId2" Type="http://schemas.openxmlformats.org/officeDocument/2006/relationships/slideLayout" Target="../slideLayouts/slideLayout723.xml"/><Relationship Id="rId3" Type="http://schemas.openxmlformats.org/officeDocument/2006/relationships/slideLayout" Target="../slideLayouts/slideLayout724.xml"/><Relationship Id="rId4" Type="http://schemas.openxmlformats.org/officeDocument/2006/relationships/slideLayout" Target="../slideLayouts/slideLayout725.xml"/><Relationship Id="rId5" Type="http://schemas.openxmlformats.org/officeDocument/2006/relationships/slideLayout" Target="../slideLayouts/slideLayout726.xml"/><Relationship Id="rId6" Type="http://schemas.openxmlformats.org/officeDocument/2006/relationships/slideLayout" Target="../slideLayouts/slideLayout727.xml"/><Relationship Id="rId7" Type="http://schemas.openxmlformats.org/officeDocument/2006/relationships/slideLayout" Target="../slideLayouts/slideLayout728.xml"/><Relationship Id="rId8" Type="http://schemas.openxmlformats.org/officeDocument/2006/relationships/slideLayout" Target="../slideLayouts/slideLayout729.xml"/><Relationship Id="rId9" Type="http://schemas.openxmlformats.org/officeDocument/2006/relationships/slideLayout" Target="../slideLayouts/slideLayout730.xml"/><Relationship Id="rId10" Type="http://schemas.openxmlformats.org/officeDocument/2006/relationships/slideLayout" Target="../slideLayouts/slideLayout731.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3.xml"/><Relationship Id="rId12" Type="http://schemas.openxmlformats.org/officeDocument/2006/relationships/theme" Target="../theme/theme68.xml"/><Relationship Id="rId13" Type="http://schemas.openxmlformats.org/officeDocument/2006/relationships/image" Target="../media/image1.png"/><Relationship Id="rId1" Type="http://schemas.openxmlformats.org/officeDocument/2006/relationships/slideLayout" Target="../slideLayouts/slideLayout733.xml"/><Relationship Id="rId2" Type="http://schemas.openxmlformats.org/officeDocument/2006/relationships/slideLayout" Target="../slideLayouts/slideLayout734.xml"/><Relationship Id="rId3" Type="http://schemas.openxmlformats.org/officeDocument/2006/relationships/slideLayout" Target="../slideLayouts/slideLayout735.xml"/><Relationship Id="rId4" Type="http://schemas.openxmlformats.org/officeDocument/2006/relationships/slideLayout" Target="../slideLayouts/slideLayout736.xml"/><Relationship Id="rId5" Type="http://schemas.openxmlformats.org/officeDocument/2006/relationships/slideLayout" Target="../slideLayouts/slideLayout737.xml"/><Relationship Id="rId6" Type="http://schemas.openxmlformats.org/officeDocument/2006/relationships/slideLayout" Target="../slideLayouts/slideLayout738.xml"/><Relationship Id="rId7" Type="http://schemas.openxmlformats.org/officeDocument/2006/relationships/slideLayout" Target="../slideLayouts/slideLayout739.xml"/><Relationship Id="rId8" Type="http://schemas.openxmlformats.org/officeDocument/2006/relationships/slideLayout" Target="../slideLayouts/slideLayout740.xml"/><Relationship Id="rId9" Type="http://schemas.openxmlformats.org/officeDocument/2006/relationships/slideLayout" Target="../slideLayouts/slideLayout741.xml"/><Relationship Id="rId10" Type="http://schemas.openxmlformats.org/officeDocument/2006/relationships/slideLayout" Target="../slideLayouts/slideLayout742.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4.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4.xml"/><Relationship Id="rId2" Type="http://schemas.openxmlformats.org/officeDocument/2006/relationships/slideLayout" Target="../slideLayouts/slideLayout745.xml"/><Relationship Id="rId3" Type="http://schemas.openxmlformats.org/officeDocument/2006/relationships/slideLayout" Target="../slideLayouts/slideLayout746.xml"/><Relationship Id="rId4" Type="http://schemas.openxmlformats.org/officeDocument/2006/relationships/slideLayout" Target="../slideLayouts/slideLayout747.xml"/><Relationship Id="rId5" Type="http://schemas.openxmlformats.org/officeDocument/2006/relationships/slideLayout" Target="../slideLayouts/slideLayout748.xml"/><Relationship Id="rId6" Type="http://schemas.openxmlformats.org/officeDocument/2006/relationships/slideLayout" Target="../slideLayouts/slideLayout749.xml"/><Relationship Id="rId7" Type="http://schemas.openxmlformats.org/officeDocument/2006/relationships/slideLayout" Target="../slideLayouts/slideLayout750.xml"/><Relationship Id="rId8" Type="http://schemas.openxmlformats.org/officeDocument/2006/relationships/slideLayout" Target="../slideLayouts/slideLayout751.xml"/><Relationship Id="rId9" Type="http://schemas.openxmlformats.org/officeDocument/2006/relationships/slideLayout" Target="../slideLayouts/slideLayout752.xml"/><Relationship Id="rId10" Type="http://schemas.openxmlformats.org/officeDocument/2006/relationships/slideLayout" Target="../slideLayouts/slideLayout753.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5.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5.xml"/><Relationship Id="rId2" Type="http://schemas.openxmlformats.org/officeDocument/2006/relationships/slideLayout" Target="../slideLayouts/slideLayout756.xml"/><Relationship Id="rId3" Type="http://schemas.openxmlformats.org/officeDocument/2006/relationships/slideLayout" Target="../slideLayouts/slideLayout757.xml"/><Relationship Id="rId4" Type="http://schemas.openxmlformats.org/officeDocument/2006/relationships/slideLayout" Target="../slideLayouts/slideLayout758.xml"/><Relationship Id="rId5" Type="http://schemas.openxmlformats.org/officeDocument/2006/relationships/slideLayout" Target="../slideLayouts/slideLayout759.xml"/><Relationship Id="rId6" Type="http://schemas.openxmlformats.org/officeDocument/2006/relationships/slideLayout" Target="../slideLayouts/slideLayout760.xml"/><Relationship Id="rId7" Type="http://schemas.openxmlformats.org/officeDocument/2006/relationships/slideLayout" Target="../slideLayouts/slideLayout761.xml"/><Relationship Id="rId8" Type="http://schemas.openxmlformats.org/officeDocument/2006/relationships/slideLayout" Target="../slideLayouts/slideLayout762.xml"/><Relationship Id="rId9" Type="http://schemas.openxmlformats.org/officeDocument/2006/relationships/slideLayout" Target="../slideLayouts/slideLayout763.xml"/><Relationship Id="rId10" Type="http://schemas.openxmlformats.org/officeDocument/2006/relationships/slideLayout" Target="../slideLayouts/slideLayout764.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6.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6.xml"/><Relationship Id="rId2" Type="http://schemas.openxmlformats.org/officeDocument/2006/relationships/slideLayout" Target="../slideLayouts/slideLayout767.xml"/><Relationship Id="rId3" Type="http://schemas.openxmlformats.org/officeDocument/2006/relationships/slideLayout" Target="../slideLayouts/slideLayout768.xml"/><Relationship Id="rId4" Type="http://schemas.openxmlformats.org/officeDocument/2006/relationships/slideLayout" Target="../slideLayouts/slideLayout769.xml"/><Relationship Id="rId5" Type="http://schemas.openxmlformats.org/officeDocument/2006/relationships/slideLayout" Target="../slideLayouts/slideLayout770.xml"/><Relationship Id="rId6" Type="http://schemas.openxmlformats.org/officeDocument/2006/relationships/slideLayout" Target="../slideLayouts/slideLayout771.xml"/><Relationship Id="rId7" Type="http://schemas.openxmlformats.org/officeDocument/2006/relationships/slideLayout" Target="../slideLayouts/slideLayout772.xml"/><Relationship Id="rId8" Type="http://schemas.openxmlformats.org/officeDocument/2006/relationships/slideLayout" Target="../slideLayouts/slideLayout773.xml"/><Relationship Id="rId9" Type="http://schemas.openxmlformats.org/officeDocument/2006/relationships/slideLayout" Target="../slideLayouts/slideLayout774.xml"/><Relationship Id="rId10" Type="http://schemas.openxmlformats.org/officeDocument/2006/relationships/slideLayout" Target="../slideLayouts/slideLayout775.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7.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7.xml"/><Relationship Id="rId2" Type="http://schemas.openxmlformats.org/officeDocument/2006/relationships/slideLayout" Target="../slideLayouts/slideLayout778.xml"/><Relationship Id="rId3" Type="http://schemas.openxmlformats.org/officeDocument/2006/relationships/slideLayout" Target="../slideLayouts/slideLayout779.xml"/><Relationship Id="rId4" Type="http://schemas.openxmlformats.org/officeDocument/2006/relationships/slideLayout" Target="../slideLayouts/slideLayout780.xml"/><Relationship Id="rId5" Type="http://schemas.openxmlformats.org/officeDocument/2006/relationships/slideLayout" Target="../slideLayouts/slideLayout781.xml"/><Relationship Id="rId6" Type="http://schemas.openxmlformats.org/officeDocument/2006/relationships/slideLayout" Target="../slideLayouts/slideLayout782.xml"/><Relationship Id="rId7" Type="http://schemas.openxmlformats.org/officeDocument/2006/relationships/slideLayout" Target="../slideLayouts/slideLayout783.xml"/><Relationship Id="rId8" Type="http://schemas.openxmlformats.org/officeDocument/2006/relationships/slideLayout" Target="../slideLayouts/slideLayout784.xml"/><Relationship Id="rId9" Type="http://schemas.openxmlformats.org/officeDocument/2006/relationships/slideLayout" Target="../slideLayouts/slideLayout785.xml"/><Relationship Id="rId10" Type="http://schemas.openxmlformats.org/officeDocument/2006/relationships/slideLayout" Target="../slideLayouts/slideLayout786.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8.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8.xml"/><Relationship Id="rId2" Type="http://schemas.openxmlformats.org/officeDocument/2006/relationships/slideLayout" Target="../slideLayouts/slideLayout789.xml"/><Relationship Id="rId3" Type="http://schemas.openxmlformats.org/officeDocument/2006/relationships/slideLayout" Target="../slideLayouts/slideLayout790.xml"/><Relationship Id="rId4" Type="http://schemas.openxmlformats.org/officeDocument/2006/relationships/slideLayout" Target="../slideLayouts/slideLayout791.xml"/><Relationship Id="rId5" Type="http://schemas.openxmlformats.org/officeDocument/2006/relationships/slideLayout" Target="../slideLayouts/slideLayout792.xml"/><Relationship Id="rId6" Type="http://schemas.openxmlformats.org/officeDocument/2006/relationships/slideLayout" Target="../slideLayouts/slideLayout793.xml"/><Relationship Id="rId7" Type="http://schemas.openxmlformats.org/officeDocument/2006/relationships/slideLayout" Target="../slideLayouts/slideLayout794.xml"/><Relationship Id="rId8" Type="http://schemas.openxmlformats.org/officeDocument/2006/relationships/slideLayout" Target="../slideLayouts/slideLayout795.xml"/><Relationship Id="rId9" Type="http://schemas.openxmlformats.org/officeDocument/2006/relationships/slideLayout" Target="../slideLayouts/slideLayout796.xml"/><Relationship Id="rId10" Type="http://schemas.openxmlformats.org/officeDocument/2006/relationships/slideLayout" Target="../slideLayouts/slideLayout797.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09.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799.xml"/><Relationship Id="rId2" Type="http://schemas.openxmlformats.org/officeDocument/2006/relationships/slideLayout" Target="../slideLayouts/slideLayout800.xml"/><Relationship Id="rId3" Type="http://schemas.openxmlformats.org/officeDocument/2006/relationships/slideLayout" Target="../slideLayouts/slideLayout801.xml"/><Relationship Id="rId4" Type="http://schemas.openxmlformats.org/officeDocument/2006/relationships/slideLayout" Target="../slideLayouts/slideLayout802.xml"/><Relationship Id="rId5" Type="http://schemas.openxmlformats.org/officeDocument/2006/relationships/slideLayout" Target="../slideLayouts/slideLayout803.xml"/><Relationship Id="rId6" Type="http://schemas.openxmlformats.org/officeDocument/2006/relationships/slideLayout" Target="../slideLayouts/slideLayout804.xml"/><Relationship Id="rId7" Type="http://schemas.openxmlformats.org/officeDocument/2006/relationships/slideLayout" Target="../slideLayouts/slideLayout805.xml"/><Relationship Id="rId8" Type="http://schemas.openxmlformats.org/officeDocument/2006/relationships/slideLayout" Target="../slideLayouts/slideLayout806.xml"/><Relationship Id="rId9" Type="http://schemas.openxmlformats.org/officeDocument/2006/relationships/slideLayout" Target="../slideLayouts/slideLayout807.xml"/><Relationship Id="rId10" Type="http://schemas.openxmlformats.org/officeDocument/2006/relationships/slideLayout" Target="../slideLayouts/slideLayout808.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0.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0.xml"/><Relationship Id="rId2" Type="http://schemas.openxmlformats.org/officeDocument/2006/relationships/slideLayout" Target="../slideLayouts/slideLayout811.xml"/><Relationship Id="rId3" Type="http://schemas.openxmlformats.org/officeDocument/2006/relationships/slideLayout" Target="../slideLayouts/slideLayout812.xml"/><Relationship Id="rId4" Type="http://schemas.openxmlformats.org/officeDocument/2006/relationships/slideLayout" Target="../slideLayouts/slideLayout813.xml"/><Relationship Id="rId5" Type="http://schemas.openxmlformats.org/officeDocument/2006/relationships/slideLayout" Target="../slideLayouts/slideLayout814.xml"/><Relationship Id="rId6" Type="http://schemas.openxmlformats.org/officeDocument/2006/relationships/slideLayout" Target="../slideLayouts/slideLayout815.xml"/><Relationship Id="rId7" Type="http://schemas.openxmlformats.org/officeDocument/2006/relationships/slideLayout" Target="../slideLayouts/slideLayout816.xml"/><Relationship Id="rId8" Type="http://schemas.openxmlformats.org/officeDocument/2006/relationships/slideLayout" Target="../slideLayouts/slideLayout817.xml"/><Relationship Id="rId9" Type="http://schemas.openxmlformats.org/officeDocument/2006/relationships/slideLayout" Target="../slideLayouts/slideLayout818.xml"/><Relationship Id="rId10" Type="http://schemas.openxmlformats.org/officeDocument/2006/relationships/slideLayout" Target="../slideLayouts/slideLayout819.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1.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1.xml"/><Relationship Id="rId2" Type="http://schemas.openxmlformats.org/officeDocument/2006/relationships/slideLayout" Target="../slideLayouts/slideLayout822.xml"/><Relationship Id="rId3" Type="http://schemas.openxmlformats.org/officeDocument/2006/relationships/slideLayout" Target="../slideLayouts/slideLayout823.xml"/><Relationship Id="rId4" Type="http://schemas.openxmlformats.org/officeDocument/2006/relationships/slideLayout" Target="../slideLayouts/slideLayout824.xml"/><Relationship Id="rId5" Type="http://schemas.openxmlformats.org/officeDocument/2006/relationships/slideLayout" Target="../slideLayouts/slideLayout825.xml"/><Relationship Id="rId6" Type="http://schemas.openxmlformats.org/officeDocument/2006/relationships/slideLayout" Target="../slideLayouts/slideLayout826.xml"/><Relationship Id="rId7" Type="http://schemas.openxmlformats.org/officeDocument/2006/relationships/slideLayout" Target="../slideLayouts/slideLayout827.xml"/><Relationship Id="rId8" Type="http://schemas.openxmlformats.org/officeDocument/2006/relationships/slideLayout" Target="../slideLayouts/slideLayout828.xml"/><Relationship Id="rId9" Type="http://schemas.openxmlformats.org/officeDocument/2006/relationships/slideLayout" Target="../slideLayouts/slideLayout829.xml"/><Relationship Id="rId10" Type="http://schemas.openxmlformats.org/officeDocument/2006/relationships/slideLayout" Target="../slideLayouts/slideLayout830.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2.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2.xml"/><Relationship Id="rId2" Type="http://schemas.openxmlformats.org/officeDocument/2006/relationships/slideLayout" Target="../slideLayouts/slideLayout833.xml"/><Relationship Id="rId3" Type="http://schemas.openxmlformats.org/officeDocument/2006/relationships/slideLayout" Target="../slideLayouts/slideLayout834.xml"/><Relationship Id="rId4" Type="http://schemas.openxmlformats.org/officeDocument/2006/relationships/slideLayout" Target="../slideLayouts/slideLayout835.xml"/><Relationship Id="rId5" Type="http://schemas.openxmlformats.org/officeDocument/2006/relationships/slideLayout" Target="../slideLayouts/slideLayout836.xml"/><Relationship Id="rId6" Type="http://schemas.openxmlformats.org/officeDocument/2006/relationships/slideLayout" Target="../slideLayouts/slideLayout837.xml"/><Relationship Id="rId7" Type="http://schemas.openxmlformats.org/officeDocument/2006/relationships/slideLayout" Target="../slideLayouts/slideLayout838.xml"/><Relationship Id="rId8" Type="http://schemas.openxmlformats.org/officeDocument/2006/relationships/slideLayout" Target="../slideLayouts/slideLayout839.xml"/><Relationship Id="rId9" Type="http://schemas.openxmlformats.org/officeDocument/2006/relationships/slideLayout" Target="../slideLayouts/slideLayout840.xml"/><Relationship Id="rId10" Type="http://schemas.openxmlformats.org/officeDocument/2006/relationships/slideLayout" Target="../slideLayouts/slideLayout841.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3.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3.xml"/><Relationship Id="rId2" Type="http://schemas.openxmlformats.org/officeDocument/2006/relationships/slideLayout" Target="../slideLayouts/slideLayout844.xml"/><Relationship Id="rId3" Type="http://schemas.openxmlformats.org/officeDocument/2006/relationships/slideLayout" Target="../slideLayouts/slideLayout845.xml"/><Relationship Id="rId4" Type="http://schemas.openxmlformats.org/officeDocument/2006/relationships/slideLayout" Target="../slideLayouts/slideLayout846.xml"/><Relationship Id="rId5" Type="http://schemas.openxmlformats.org/officeDocument/2006/relationships/slideLayout" Target="../slideLayouts/slideLayout847.xml"/><Relationship Id="rId6" Type="http://schemas.openxmlformats.org/officeDocument/2006/relationships/slideLayout" Target="../slideLayouts/slideLayout848.xml"/><Relationship Id="rId7" Type="http://schemas.openxmlformats.org/officeDocument/2006/relationships/slideLayout" Target="../slideLayouts/slideLayout849.xml"/><Relationship Id="rId8" Type="http://schemas.openxmlformats.org/officeDocument/2006/relationships/slideLayout" Target="../slideLayouts/slideLayout850.xml"/><Relationship Id="rId9" Type="http://schemas.openxmlformats.org/officeDocument/2006/relationships/slideLayout" Target="../slideLayouts/slideLayout851.xml"/><Relationship Id="rId10" Type="http://schemas.openxmlformats.org/officeDocument/2006/relationships/slideLayout" Target="../slideLayouts/slideLayout852.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4.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4.xml"/><Relationship Id="rId2" Type="http://schemas.openxmlformats.org/officeDocument/2006/relationships/slideLayout" Target="../slideLayouts/slideLayout855.xml"/><Relationship Id="rId3" Type="http://schemas.openxmlformats.org/officeDocument/2006/relationships/slideLayout" Target="../slideLayouts/slideLayout856.xml"/><Relationship Id="rId4" Type="http://schemas.openxmlformats.org/officeDocument/2006/relationships/slideLayout" Target="../slideLayouts/slideLayout857.xml"/><Relationship Id="rId5" Type="http://schemas.openxmlformats.org/officeDocument/2006/relationships/slideLayout" Target="../slideLayouts/slideLayout858.xml"/><Relationship Id="rId6" Type="http://schemas.openxmlformats.org/officeDocument/2006/relationships/slideLayout" Target="../slideLayouts/slideLayout859.xml"/><Relationship Id="rId7" Type="http://schemas.openxmlformats.org/officeDocument/2006/relationships/slideLayout" Target="../slideLayouts/slideLayout860.xml"/><Relationship Id="rId8" Type="http://schemas.openxmlformats.org/officeDocument/2006/relationships/slideLayout" Target="../slideLayouts/slideLayout861.xml"/><Relationship Id="rId9" Type="http://schemas.openxmlformats.org/officeDocument/2006/relationships/slideLayout" Target="../slideLayouts/slideLayout862.xml"/><Relationship Id="rId10" Type="http://schemas.openxmlformats.org/officeDocument/2006/relationships/slideLayout" Target="../slideLayouts/slideLayout863.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7.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7.xml"/><Relationship Id="rId2" Type="http://schemas.openxmlformats.org/officeDocument/2006/relationships/slideLayout" Target="../slideLayouts/slideLayout68.xml"/><Relationship Id="rId3" Type="http://schemas.openxmlformats.org/officeDocument/2006/relationships/slideLayout" Target="../slideLayouts/slideLayout69.xml"/><Relationship Id="rId4" Type="http://schemas.openxmlformats.org/officeDocument/2006/relationships/slideLayout" Target="../slideLayouts/slideLayout70.xml"/><Relationship Id="rId5" Type="http://schemas.openxmlformats.org/officeDocument/2006/relationships/slideLayout" Target="../slideLayouts/slideLayout71.xml"/><Relationship Id="rId6" Type="http://schemas.openxmlformats.org/officeDocument/2006/relationships/slideLayout" Target="../slideLayouts/slideLayout72.xml"/><Relationship Id="rId7" Type="http://schemas.openxmlformats.org/officeDocument/2006/relationships/slideLayout" Target="../slideLayouts/slideLayout73.xml"/><Relationship Id="rId8" Type="http://schemas.openxmlformats.org/officeDocument/2006/relationships/slideLayout" Target="../slideLayouts/slideLayout74.xml"/><Relationship Id="rId9" Type="http://schemas.openxmlformats.org/officeDocument/2006/relationships/slideLayout" Target="../slideLayouts/slideLayout75.xml"/><Relationship Id="rId10" Type="http://schemas.openxmlformats.org/officeDocument/2006/relationships/slideLayout" Target="../slideLayouts/slideLayout76.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5.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5.xml"/><Relationship Id="rId2" Type="http://schemas.openxmlformats.org/officeDocument/2006/relationships/slideLayout" Target="../slideLayouts/slideLayout866.xml"/><Relationship Id="rId3" Type="http://schemas.openxmlformats.org/officeDocument/2006/relationships/slideLayout" Target="../slideLayouts/slideLayout867.xml"/><Relationship Id="rId4" Type="http://schemas.openxmlformats.org/officeDocument/2006/relationships/slideLayout" Target="../slideLayouts/slideLayout868.xml"/><Relationship Id="rId5" Type="http://schemas.openxmlformats.org/officeDocument/2006/relationships/slideLayout" Target="../slideLayouts/slideLayout869.xml"/><Relationship Id="rId6" Type="http://schemas.openxmlformats.org/officeDocument/2006/relationships/slideLayout" Target="../slideLayouts/slideLayout870.xml"/><Relationship Id="rId7" Type="http://schemas.openxmlformats.org/officeDocument/2006/relationships/slideLayout" Target="../slideLayouts/slideLayout871.xml"/><Relationship Id="rId8" Type="http://schemas.openxmlformats.org/officeDocument/2006/relationships/slideLayout" Target="../slideLayouts/slideLayout872.xml"/><Relationship Id="rId9" Type="http://schemas.openxmlformats.org/officeDocument/2006/relationships/slideLayout" Target="../slideLayouts/slideLayout873.xml"/><Relationship Id="rId10" Type="http://schemas.openxmlformats.org/officeDocument/2006/relationships/slideLayout" Target="../slideLayouts/slideLayout874.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6.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6.xml"/><Relationship Id="rId2" Type="http://schemas.openxmlformats.org/officeDocument/2006/relationships/slideLayout" Target="../slideLayouts/slideLayout877.xml"/><Relationship Id="rId3" Type="http://schemas.openxmlformats.org/officeDocument/2006/relationships/slideLayout" Target="../slideLayouts/slideLayout878.xml"/><Relationship Id="rId4" Type="http://schemas.openxmlformats.org/officeDocument/2006/relationships/slideLayout" Target="../slideLayouts/slideLayout879.xml"/><Relationship Id="rId5" Type="http://schemas.openxmlformats.org/officeDocument/2006/relationships/slideLayout" Target="../slideLayouts/slideLayout880.xml"/><Relationship Id="rId6" Type="http://schemas.openxmlformats.org/officeDocument/2006/relationships/slideLayout" Target="../slideLayouts/slideLayout881.xml"/><Relationship Id="rId7" Type="http://schemas.openxmlformats.org/officeDocument/2006/relationships/slideLayout" Target="../slideLayouts/slideLayout882.xml"/><Relationship Id="rId8" Type="http://schemas.openxmlformats.org/officeDocument/2006/relationships/slideLayout" Target="../slideLayouts/slideLayout883.xml"/><Relationship Id="rId9" Type="http://schemas.openxmlformats.org/officeDocument/2006/relationships/slideLayout" Target="../slideLayouts/slideLayout884.xml"/><Relationship Id="rId10" Type="http://schemas.openxmlformats.org/officeDocument/2006/relationships/slideLayout" Target="../slideLayouts/slideLayout885.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7.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7.xml"/><Relationship Id="rId2" Type="http://schemas.openxmlformats.org/officeDocument/2006/relationships/slideLayout" Target="../slideLayouts/slideLayout888.xml"/><Relationship Id="rId3" Type="http://schemas.openxmlformats.org/officeDocument/2006/relationships/slideLayout" Target="../slideLayouts/slideLayout889.xml"/><Relationship Id="rId4" Type="http://schemas.openxmlformats.org/officeDocument/2006/relationships/slideLayout" Target="../slideLayouts/slideLayout890.xml"/><Relationship Id="rId5" Type="http://schemas.openxmlformats.org/officeDocument/2006/relationships/slideLayout" Target="../slideLayouts/slideLayout891.xml"/><Relationship Id="rId6" Type="http://schemas.openxmlformats.org/officeDocument/2006/relationships/slideLayout" Target="../slideLayouts/slideLayout892.xml"/><Relationship Id="rId7" Type="http://schemas.openxmlformats.org/officeDocument/2006/relationships/slideLayout" Target="../slideLayouts/slideLayout893.xml"/><Relationship Id="rId8" Type="http://schemas.openxmlformats.org/officeDocument/2006/relationships/slideLayout" Target="../slideLayouts/slideLayout894.xml"/><Relationship Id="rId9" Type="http://schemas.openxmlformats.org/officeDocument/2006/relationships/slideLayout" Target="../slideLayouts/slideLayout895.xml"/><Relationship Id="rId10" Type="http://schemas.openxmlformats.org/officeDocument/2006/relationships/slideLayout" Target="../slideLayouts/slideLayout896.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8.xml"/><Relationship Id="rId12" Type="http://schemas.openxmlformats.org/officeDocument/2006/relationships/theme" Target="../theme/theme83.xml"/><Relationship Id="rId1" Type="http://schemas.openxmlformats.org/officeDocument/2006/relationships/slideLayout" Target="../slideLayouts/slideLayout898.xml"/><Relationship Id="rId2" Type="http://schemas.openxmlformats.org/officeDocument/2006/relationships/slideLayout" Target="../slideLayouts/slideLayout899.xml"/><Relationship Id="rId3" Type="http://schemas.openxmlformats.org/officeDocument/2006/relationships/slideLayout" Target="../slideLayouts/slideLayout900.xml"/><Relationship Id="rId4" Type="http://schemas.openxmlformats.org/officeDocument/2006/relationships/slideLayout" Target="../slideLayouts/slideLayout901.xml"/><Relationship Id="rId5" Type="http://schemas.openxmlformats.org/officeDocument/2006/relationships/slideLayout" Target="../slideLayouts/slideLayout902.xml"/><Relationship Id="rId6" Type="http://schemas.openxmlformats.org/officeDocument/2006/relationships/slideLayout" Target="../slideLayouts/slideLayout903.xml"/><Relationship Id="rId7" Type="http://schemas.openxmlformats.org/officeDocument/2006/relationships/slideLayout" Target="../slideLayouts/slideLayout904.xml"/><Relationship Id="rId8" Type="http://schemas.openxmlformats.org/officeDocument/2006/relationships/slideLayout" Target="../slideLayouts/slideLayout905.xml"/><Relationship Id="rId9" Type="http://schemas.openxmlformats.org/officeDocument/2006/relationships/slideLayout" Target="../slideLayouts/slideLayout906.xml"/><Relationship Id="rId10" Type="http://schemas.openxmlformats.org/officeDocument/2006/relationships/slideLayout" Target="../slideLayouts/slideLayout907.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19.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09.xml"/><Relationship Id="rId2" Type="http://schemas.openxmlformats.org/officeDocument/2006/relationships/slideLayout" Target="../slideLayouts/slideLayout910.xml"/><Relationship Id="rId3" Type="http://schemas.openxmlformats.org/officeDocument/2006/relationships/slideLayout" Target="../slideLayouts/slideLayout911.xml"/><Relationship Id="rId4" Type="http://schemas.openxmlformats.org/officeDocument/2006/relationships/slideLayout" Target="../slideLayouts/slideLayout912.xml"/><Relationship Id="rId5" Type="http://schemas.openxmlformats.org/officeDocument/2006/relationships/slideLayout" Target="../slideLayouts/slideLayout913.xml"/><Relationship Id="rId6" Type="http://schemas.openxmlformats.org/officeDocument/2006/relationships/slideLayout" Target="../slideLayouts/slideLayout914.xml"/><Relationship Id="rId7" Type="http://schemas.openxmlformats.org/officeDocument/2006/relationships/slideLayout" Target="../slideLayouts/slideLayout915.xml"/><Relationship Id="rId8" Type="http://schemas.openxmlformats.org/officeDocument/2006/relationships/slideLayout" Target="../slideLayouts/slideLayout916.xml"/><Relationship Id="rId9" Type="http://schemas.openxmlformats.org/officeDocument/2006/relationships/slideLayout" Target="../slideLayouts/slideLayout917.xml"/><Relationship Id="rId10" Type="http://schemas.openxmlformats.org/officeDocument/2006/relationships/slideLayout" Target="../slideLayouts/slideLayout918.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0.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0.xml"/><Relationship Id="rId2" Type="http://schemas.openxmlformats.org/officeDocument/2006/relationships/slideLayout" Target="../slideLayouts/slideLayout921.xml"/><Relationship Id="rId3" Type="http://schemas.openxmlformats.org/officeDocument/2006/relationships/slideLayout" Target="../slideLayouts/slideLayout922.xml"/><Relationship Id="rId4" Type="http://schemas.openxmlformats.org/officeDocument/2006/relationships/slideLayout" Target="../slideLayouts/slideLayout923.xml"/><Relationship Id="rId5" Type="http://schemas.openxmlformats.org/officeDocument/2006/relationships/slideLayout" Target="../slideLayouts/slideLayout924.xml"/><Relationship Id="rId6" Type="http://schemas.openxmlformats.org/officeDocument/2006/relationships/slideLayout" Target="../slideLayouts/slideLayout925.xml"/><Relationship Id="rId7" Type="http://schemas.openxmlformats.org/officeDocument/2006/relationships/slideLayout" Target="../slideLayouts/slideLayout926.xml"/><Relationship Id="rId8" Type="http://schemas.openxmlformats.org/officeDocument/2006/relationships/slideLayout" Target="../slideLayouts/slideLayout927.xml"/><Relationship Id="rId9" Type="http://schemas.openxmlformats.org/officeDocument/2006/relationships/slideLayout" Target="../slideLayouts/slideLayout928.xml"/><Relationship Id="rId10" Type="http://schemas.openxmlformats.org/officeDocument/2006/relationships/slideLayout" Target="../slideLayouts/slideLayout929.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1.xml"/><Relationship Id="rId12" Type="http://schemas.openxmlformats.org/officeDocument/2006/relationships/theme" Target="../theme/theme86.xml"/><Relationship Id="rId13" Type="http://schemas.openxmlformats.org/officeDocument/2006/relationships/image" Target="../media/image1.png"/><Relationship Id="rId1" Type="http://schemas.openxmlformats.org/officeDocument/2006/relationships/slideLayout" Target="../slideLayouts/slideLayout931.xml"/><Relationship Id="rId2" Type="http://schemas.openxmlformats.org/officeDocument/2006/relationships/slideLayout" Target="../slideLayouts/slideLayout932.xml"/><Relationship Id="rId3" Type="http://schemas.openxmlformats.org/officeDocument/2006/relationships/slideLayout" Target="../slideLayouts/slideLayout933.xml"/><Relationship Id="rId4" Type="http://schemas.openxmlformats.org/officeDocument/2006/relationships/slideLayout" Target="../slideLayouts/slideLayout934.xml"/><Relationship Id="rId5" Type="http://schemas.openxmlformats.org/officeDocument/2006/relationships/slideLayout" Target="../slideLayouts/slideLayout935.xml"/><Relationship Id="rId6" Type="http://schemas.openxmlformats.org/officeDocument/2006/relationships/slideLayout" Target="../slideLayouts/slideLayout936.xml"/><Relationship Id="rId7" Type="http://schemas.openxmlformats.org/officeDocument/2006/relationships/slideLayout" Target="../slideLayouts/slideLayout937.xml"/><Relationship Id="rId8" Type="http://schemas.openxmlformats.org/officeDocument/2006/relationships/slideLayout" Target="../slideLayouts/slideLayout938.xml"/><Relationship Id="rId9" Type="http://schemas.openxmlformats.org/officeDocument/2006/relationships/slideLayout" Target="../slideLayouts/slideLayout939.xml"/><Relationship Id="rId10" Type="http://schemas.openxmlformats.org/officeDocument/2006/relationships/slideLayout" Target="../slideLayouts/slideLayout940.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2.xml"/><Relationship Id="rId12" Type="http://schemas.openxmlformats.org/officeDocument/2006/relationships/theme" Target="../theme/theme87.xml"/><Relationship Id="rId13" Type="http://schemas.openxmlformats.org/officeDocument/2006/relationships/image" Target="../media/image1.png"/><Relationship Id="rId1" Type="http://schemas.openxmlformats.org/officeDocument/2006/relationships/slideLayout" Target="../slideLayouts/slideLayout942.xml"/><Relationship Id="rId2" Type="http://schemas.openxmlformats.org/officeDocument/2006/relationships/slideLayout" Target="../slideLayouts/slideLayout943.xml"/><Relationship Id="rId3" Type="http://schemas.openxmlformats.org/officeDocument/2006/relationships/slideLayout" Target="../slideLayouts/slideLayout944.xml"/><Relationship Id="rId4" Type="http://schemas.openxmlformats.org/officeDocument/2006/relationships/slideLayout" Target="../slideLayouts/slideLayout945.xml"/><Relationship Id="rId5" Type="http://schemas.openxmlformats.org/officeDocument/2006/relationships/slideLayout" Target="../slideLayouts/slideLayout946.xml"/><Relationship Id="rId6" Type="http://schemas.openxmlformats.org/officeDocument/2006/relationships/slideLayout" Target="../slideLayouts/slideLayout947.xml"/><Relationship Id="rId7" Type="http://schemas.openxmlformats.org/officeDocument/2006/relationships/slideLayout" Target="../slideLayouts/slideLayout948.xml"/><Relationship Id="rId8" Type="http://schemas.openxmlformats.org/officeDocument/2006/relationships/slideLayout" Target="../slideLayouts/slideLayout949.xml"/><Relationship Id="rId9" Type="http://schemas.openxmlformats.org/officeDocument/2006/relationships/slideLayout" Target="../slideLayouts/slideLayout950.xml"/><Relationship Id="rId10" Type="http://schemas.openxmlformats.org/officeDocument/2006/relationships/slideLayout" Target="../slideLayouts/slideLayout951.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3.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3.xml"/><Relationship Id="rId2" Type="http://schemas.openxmlformats.org/officeDocument/2006/relationships/slideLayout" Target="../slideLayouts/slideLayout954.xml"/><Relationship Id="rId3" Type="http://schemas.openxmlformats.org/officeDocument/2006/relationships/slideLayout" Target="../slideLayouts/slideLayout955.xml"/><Relationship Id="rId4" Type="http://schemas.openxmlformats.org/officeDocument/2006/relationships/slideLayout" Target="../slideLayouts/slideLayout956.xml"/><Relationship Id="rId5" Type="http://schemas.openxmlformats.org/officeDocument/2006/relationships/slideLayout" Target="../slideLayouts/slideLayout957.xml"/><Relationship Id="rId6" Type="http://schemas.openxmlformats.org/officeDocument/2006/relationships/slideLayout" Target="../slideLayouts/slideLayout958.xml"/><Relationship Id="rId7" Type="http://schemas.openxmlformats.org/officeDocument/2006/relationships/slideLayout" Target="../slideLayouts/slideLayout959.xml"/><Relationship Id="rId8" Type="http://schemas.openxmlformats.org/officeDocument/2006/relationships/slideLayout" Target="../slideLayouts/slideLayout960.xml"/><Relationship Id="rId9" Type="http://schemas.openxmlformats.org/officeDocument/2006/relationships/slideLayout" Target="../slideLayouts/slideLayout961.xml"/><Relationship Id="rId10" Type="http://schemas.openxmlformats.org/officeDocument/2006/relationships/slideLayout" Target="../slideLayouts/slideLayout962.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4.xml"/><Relationship Id="rId12" Type="http://schemas.openxmlformats.org/officeDocument/2006/relationships/theme" Target="../theme/theme89.xml"/><Relationship Id="rId1" Type="http://schemas.openxmlformats.org/officeDocument/2006/relationships/slideLayout" Target="../slideLayouts/slideLayout964.xml"/><Relationship Id="rId2" Type="http://schemas.openxmlformats.org/officeDocument/2006/relationships/slideLayout" Target="../slideLayouts/slideLayout965.xml"/><Relationship Id="rId3" Type="http://schemas.openxmlformats.org/officeDocument/2006/relationships/slideLayout" Target="../slideLayouts/slideLayout966.xml"/><Relationship Id="rId4" Type="http://schemas.openxmlformats.org/officeDocument/2006/relationships/slideLayout" Target="../slideLayouts/slideLayout967.xml"/><Relationship Id="rId5" Type="http://schemas.openxmlformats.org/officeDocument/2006/relationships/slideLayout" Target="../slideLayouts/slideLayout968.xml"/><Relationship Id="rId6" Type="http://schemas.openxmlformats.org/officeDocument/2006/relationships/slideLayout" Target="../slideLayouts/slideLayout969.xml"/><Relationship Id="rId7" Type="http://schemas.openxmlformats.org/officeDocument/2006/relationships/slideLayout" Target="../slideLayouts/slideLayout970.xml"/><Relationship Id="rId8" Type="http://schemas.openxmlformats.org/officeDocument/2006/relationships/slideLayout" Target="../slideLayouts/slideLayout971.xml"/><Relationship Id="rId9" Type="http://schemas.openxmlformats.org/officeDocument/2006/relationships/slideLayout" Target="../slideLayouts/slideLayout972.xml"/><Relationship Id="rId10" Type="http://schemas.openxmlformats.org/officeDocument/2006/relationships/slideLayout" Target="../slideLayouts/slideLayout973.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8.xml"/><Relationship Id="rId12" Type="http://schemas.openxmlformats.org/officeDocument/2006/relationships/slideLayout" Target="../slideLayouts/slideLayout89.xml"/><Relationship Id="rId13" Type="http://schemas.openxmlformats.org/officeDocument/2006/relationships/slideLayout" Target="../slideLayouts/slideLayout90.xml"/><Relationship Id="rId14" Type="http://schemas.openxmlformats.org/officeDocument/2006/relationships/slideLayout" Target="../slideLayouts/slideLayout91.xml"/><Relationship Id="rId15" Type="http://schemas.openxmlformats.org/officeDocument/2006/relationships/theme" Target="../theme/theme9.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5" Type="http://schemas.openxmlformats.org/officeDocument/2006/relationships/slideLayout" Target="../slideLayouts/slideLayout82.xml"/><Relationship Id="rId6" Type="http://schemas.openxmlformats.org/officeDocument/2006/relationships/slideLayout" Target="../slideLayouts/slideLayout83.xml"/><Relationship Id="rId7" Type="http://schemas.openxmlformats.org/officeDocument/2006/relationships/slideLayout" Target="../slideLayouts/slideLayout84.xml"/><Relationship Id="rId8" Type="http://schemas.openxmlformats.org/officeDocument/2006/relationships/slideLayout" Target="../slideLayouts/slideLayout85.xml"/><Relationship Id="rId9" Type="http://schemas.openxmlformats.org/officeDocument/2006/relationships/slideLayout" Target="../slideLayouts/slideLayout86.xml"/><Relationship Id="rId10" Type="http://schemas.openxmlformats.org/officeDocument/2006/relationships/slideLayout" Target="../slideLayouts/slideLayout87.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5.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5.xml"/><Relationship Id="rId2" Type="http://schemas.openxmlformats.org/officeDocument/2006/relationships/slideLayout" Target="../slideLayouts/slideLayout976.xml"/><Relationship Id="rId3" Type="http://schemas.openxmlformats.org/officeDocument/2006/relationships/slideLayout" Target="../slideLayouts/slideLayout977.xml"/><Relationship Id="rId4" Type="http://schemas.openxmlformats.org/officeDocument/2006/relationships/slideLayout" Target="../slideLayouts/slideLayout978.xml"/><Relationship Id="rId5" Type="http://schemas.openxmlformats.org/officeDocument/2006/relationships/slideLayout" Target="../slideLayouts/slideLayout979.xml"/><Relationship Id="rId6" Type="http://schemas.openxmlformats.org/officeDocument/2006/relationships/slideLayout" Target="../slideLayouts/slideLayout980.xml"/><Relationship Id="rId7" Type="http://schemas.openxmlformats.org/officeDocument/2006/relationships/slideLayout" Target="../slideLayouts/slideLayout981.xml"/><Relationship Id="rId8" Type="http://schemas.openxmlformats.org/officeDocument/2006/relationships/slideLayout" Target="../slideLayouts/slideLayout982.xml"/><Relationship Id="rId9" Type="http://schemas.openxmlformats.org/officeDocument/2006/relationships/slideLayout" Target="../slideLayouts/slideLayout983.xml"/><Relationship Id="rId10" Type="http://schemas.openxmlformats.org/officeDocument/2006/relationships/slideLayout" Target="../slideLayouts/slideLayout984.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6.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6.xml"/><Relationship Id="rId2" Type="http://schemas.openxmlformats.org/officeDocument/2006/relationships/slideLayout" Target="../slideLayouts/slideLayout987.xml"/><Relationship Id="rId3" Type="http://schemas.openxmlformats.org/officeDocument/2006/relationships/slideLayout" Target="../slideLayouts/slideLayout988.xml"/><Relationship Id="rId4" Type="http://schemas.openxmlformats.org/officeDocument/2006/relationships/slideLayout" Target="../slideLayouts/slideLayout989.xml"/><Relationship Id="rId5" Type="http://schemas.openxmlformats.org/officeDocument/2006/relationships/slideLayout" Target="../slideLayouts/slideLayout990.xml"/><Relationship Id="rId6" Type="http://schemas.openxmlformats.org/officeDocument/2006/relationships/slideLayout" Target="../slideLayouts/slideLayout991.xml"/><Relationship Id="rId7" Type="http://schemas.openxmlformats.org/officeDocument/2006/relationships/slideLayout" Target="../slideLayouts/slideLayout992.xml"/><Relationship Id="rId8" Type="http://schemas.openxmlformats.org/officeDocument/2006/relationships/slideLayout" Target="../slideLayouts/slideLayout993.xml"/><Relationship Id="rId9" Type="http://schemas.openxmlformats.org/officeDocument/2006/relationships/slideLayout" Target="../slideLayouts/slideLayout994.xml"/><Relationship Id="rId10" Type="http://schemas.openxmlformats.org/officeDocument/2006/relationships/slideLayout" Target="../slideLayouts/slideLayout995.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7.xml"/><Relationship Id="rId12" Type="http://schemas.openxmlformats.org/officeDocument/2006/relationships/theme" Target="../theme/theme92.xml"/><Relationship Id="rId13" Type="http://schemas.openxmlformats.org/officeDocument/2006/relationships/image" Target="../media/image1.png"/><Relationship Id="rId1" Type="http://schemas.openxmlformats.org/officeDocument/2006/relationships/slideLayout" Target="../slideLayouts/slideLayout997.xml"/><Relationship Id="rId2" Type="http://schemas.openxmlformats.org/officeDocument/2006/relationships/slideLayout" Target="../slideLayouts/slideLayout998.xml"/><Relationship Id="rId3" Type="http://schemas.openxmlformats.org/officeDocument/2006/relationships/slideLayout" Target="../slideLayouts/slideLayout999.xml"/><Relationship Id="rId4" Type="http://schemas.openxmlformats.org/officeDocument/2006/relationships/slideLayout" Target="../slideLayouts/slideLayout1000.xml"/><Relationship Id="rId5" Type="http://schemas.openxmlformats.org/officeDocument/2006/relationships/slideLayout" Target="../slideLayouts/slideLayout1001.xml"/><Relationship Id="rId6" Type="http://schemas.openxmlformats.org/officeDocument/2006/relationships/slideLayout" Target="../slideLayouts/slideLayout1002.xml"/><Relationship Id="rId7" Type="http://schemas.openxmlformats.org/officeDocument/2006/relationships/slideLayout" Target="../slideLayouts/slideLayout1003.xml"/><Relationship Id="rId8" Type="http://schemas.openxmlformats.org/officeDocument/2006/relationships/slideLayout" Target="../slideLayouts/slideLayout1004.xml"/><Relationship Id="rId9" Type="http://schemas.openxmlformats.org/officeDocument/2006/relationships/slideLayout" Target="../slideLayouts/slideLayout1005.xml"/><Relationship Id="rId10" Type="http://schemas.openxmlformats.org/officeDocument/2006/relationships/slideLayout" Target="../slideLayouts/slideLayout1006.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8.xml"/><Relationship Id="rId12" Type="http://schemas.openxmlformats.org/officeDocument/2006/relationships/slideLayout" Target="../slideLayouts/slideLayout1019.xml"/><Relationship Id="rId13" Type="http://schemas.openxmlformats.org/officeDocument/2006/relationships/theme" Target="../theme/theme93.xml"/><Relationship Id="rId1" Type="http://schemas.openxmlformats.org/officeDocument/2006/relationships/slideLayout" Target="../slideLayouts/slideLayout1008.xml"/><Relationship Id="rId2" Type="http://schemas.openxmlformats.org/officeDocument/2006/relationships/slideLayout" Target="../slideLayouts/slideLayout1009.xml"/><Relationship Id="rId3" Type="http://schemas.openxmlformats.org/officeDocument/2006/relationships/slideLayout" Target="../slideLayouts/slideLayout1010.xml"/><Relationship Id="rId4" Type="http://schemas.openxmlformats.org/officeDocument/2006/relationships/slideLayout" Target="../slideLayouts/slideLayout1011.xml"/><Relationship Id="rId5" Type="http://schemas.openxmlformats.org/officeDocument/2006/relationships/slideLayout" Target="../slideLayouts/slideLayout1012.xml"/><Relationship Id="rId6" Type="http://schemas.openxmlformats.org/officeDocument/2006/relationships/slideLayout" Target="../slideLayouts/slideLayout1013.xml"/><Relationship Id="rId7" Type="http://schemas.openxmlformats.org/officeDocument/2006/relationships/slideLayout" Target="../slideLayouts/slideLayout1014.xml"/><Relationship Id="rId8" Type="http://schemas.openxmlformats.org/officeDocument/2006/relationships/slideLayout" Target="../slideLayouts/slideLayout1015.xml"/><Relationship Id="rId9" Type="http://schemas.openxmlformats.org/officeDocument/2006/relationships/slideLayout" Target="../slideLayouts/slideLayout1016.xml"/><Relationship Id="rId10" Type="http://schemas.openxmlformats.org/officeDocument/2006/relationships/slideLayout" Target="../slideLayouts/slideLayout1017.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slideLayout" Target="../slideLayouts/slideLayout1031.xml"/><Relationship Id="rId13" Type="http://schemas.openxmlformats.org/officeDocument/2006/relationships/theme" Target="../theme/theme94.xml"/><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2.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2.xml"/><Relationship Id="rId2" Type="http://schemas.openxmlformats.org/officeDocument/2006/relationships/slideLayout" Target="../slideLayouts/slideLayout1033.xml"/><Relationship Id="rId3" Type="http://schemas.openxmlformats.org/officeDocument/2006/relationships/slideLayout" Target="../slideLayouts/slideLayout1034.xml"/><Relationship Id="rId4" Type="http://schemas.openxmlformats.org/officeDocument/2006/relationships/slideLayout" Target="../slideLayouts/slideLayout1035.xml"/><Relationship Id="rId5" Type="http://schemas.openxmlformats.org/officeDocument/2006/relationships/slideLayout" Target="../slideLayouts/slideLayout1036.xml"/><Relationship Id="rId6" Type="http://schemas.openxmlformats.org/officeDocument/2006/relationships/slideLayout" Target="../slideLayouts/slideLayout1037.xml"/><Relationship Id="rId7" Type="http://schemas.openxmlformats.org/officeDocument/2006/relationships/slideLayout" Target="../slideLayouts/slideLayout1038.xml"/><Relationship Id="rId8" Type="http://schemas.openxmlformats.org/officeDocument/2006/relationships/slideLayout" Target="../slideLayouts/slideLayout1039.xml"/><Relationship Id="rId9" Type="http://schemas.openxmlformats.org/officeDocument/2006/relationships/slideLayout" Target="../slideLayouts/slideLayout1040.xml"/><Relationship Id="rId10" Type="http://schemas.openxmlformats.org/officeDocument/2006/relationships/slideLayout" Target="../slideLayouts/slideLayout1041.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3.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3.xml"/><Relationship Id="rId2" Type="http://schemas.openxmlformats.org/officeDocument/2006/relationships/slideLayout" Target="../slideLayouts/slideLayout1044.xml"/><Relationship Id="rId3" Type="http://schemas.openxmlformats.org/officeDocument/2006/relationships/slideLayout" Target="../slideLayouts/slideLayout1045.xml"/><Relationship Id="rId4" Type="http://schemas.openxmlformats.org/officeDocument/2006/relationships/slideLayout" Target="../slideLayouts/slideLayout1046.xml"/><Relationship Id="rId5" Type="http://schemas.openxmlformats.org/officeDocument/2006/relationships/slideLayout" Target="../slideLayouts/slideLayout1047.xml"/><Relationship Id="rId6" Type="http://schemas.openxmlformats.org/officeDocument/2006/relationships/slideLayout" Target="../slideLayouts/slideLayout1048.xml"/><Relationship Id="rId7" Type="http://schemas.openxmlformats.org/officeDocument/2006/relationships/slideLayout" Target="../slideLayouts/slideLayout1049.xml"/><Relationship Id="rId8" Type="http://schemas.openxmlformats.org/officeDocument/2006/relationships/slideLayout" Target="../slideLayouts/slideLayout1050.xml"/><Relationship Id="rId9" Type="http://schemas.openxmlformats.org/officeDocument/2006/relationships/slideLayout" Target="../slideLayouts/slideLayout1051.xml"/><Relationship Id="rId10" Type="http://schemas.openxmlformats.org/officeDocument/2006/relationships/slideLayout" Target="../slideLayouts/slideLayout1052.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4.xml"/><Relationship Id="rId12" Type="http://schemas.openxmlformats.org/officeDocument/2006/relationships/slideLayout" Target="../slideLayouts/slideLayout1065.xml"/><Relationship Id="rId13" Type="http://schemas.openxmlformats.org/officeDocument/2006/relationships/theme" Target="../theme/theme97.xml"/><Relationship Id="rId14" Type="http://schemas.openxmlformats.org/officeDocument/2006/relationships/image" Target="../media/image1.png"/><Relationship Id="rId1" Type="http://schemas.openxmlformats.org/officeDocument/2006/relationships/slideLayout" Target="../slideLayouts/slideLayout1054.xml"/><Relationship Id="rId2" Type="http://schemas.openxmlformats.org/officeDocument/2006/relationships/slideLayout" Target="../slideLayouts/slideLayout1055.xml"/><Relationship Id="rId3" Type="http://schemas.openxmlformats.org/officeDocument/2006/relationships/slideLayout" Target="../slideLayouts/slideLayout1056.xml"/><Relationship Id="rId4" Type="http://schemas.openxmlformats.org/officeDocument/2006/relationships/slideLayout" Target="../slideLayouts/slideLayout1057.xml"/><Relationship Id="rId5" Type="http://schemas.openxmlformats.org/officeDocument/2006/relationships/slideLayout" Target="../slideLayouts/slideLayout1058.xml"/><Relationship Id="rId6" Type="http://schemas.openxmlformats.org/officeDocument/2006/relationships/slideLayout" Target="../slideLayouts/slideLayout1059.xml"/><Relationship Id="rId7" Type="http://schemas.openxmlformats.org/officeDocument/2006/relationships/slideLayout" Target="../slideLayouts/slideLayout1060.xml"/><Relationship Id="rId8" Type="http://schemas.openxmlformats.org/officeDocument/2006/relationships/slideLayout" Target="../slideLayouts/slideLayout1061.xml"/><Relationship Id="rId9" Type="http://schemas.openxmlformats.org/officeDocument/2006/relationships/slideLayout" Target="../slideLayouts/slideLayout1062.xml"/><Relationship Id="rId10" Type="http://schemas.openxmlformats.org/officeDocument/2006/relationships/slideLayout" Target="../slideLayouts/slideLayout1063.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6.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6.xml"/><Relationship Id="rId2" Type="http://schemas.openxmlformats.org/officeDocument/2006/relationships/slideLayout" Target="../slideLayouts/slideLayout1067.xml"/><Relationship Id="rId3" Type="http://schemas.openxmlformats.org/officeDocument/2006/relationships/slideLayout" Target="../slideLayouts/slideLayout1068.xml"/><Relationship Id="rId4" Type="http://schemas.openxmlformats.org/officeDocument/2006/relationships/slideLayout" Target="../slideLayouts/slideLayout1069.xml"/><Relationship Id="rId5" Type="http://schemas.openxmlformats.org/officeDocument/2006/relationships/slideLayout" Target="../slideLayouts/slideLayout1070.xml"/><Relationship Id="rId6" Type="http://schemas.openxmlformats.org/officeDocument/2006/relationships/slideLayout" Target="../slideLayouts/slideLayout1071.xml"/><Relationship Id="rId7" Type="http://schemas.openxmlformats.org/officeDocument/2006/relationships/slideLayout" Target="../slideLayouts/slideLayout1072.xml"/><Relationship Id="rId8" Type="http://schemas.openxmlformats.org/officeDocument/2006/relationships/slideLayout" Target="../slideLayouts/slideLayout1073.xml"/><Relationship Id="rId9" Type="http://schemas.openxmlformats.org/officeDocument/2006/relationships/slideLayout" Target="../slideLayouts/slideLayout1074.xml"/><Relationship Id="rId10" Type="http://schemas.openxmlformats.org/officeDocument/2006/relationships/slideLayout" Target="../slideLayouts/slideLayout1075.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2018. 1. 17.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56001725"/>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86096954"/>
      </p:ext>
    </p:extLst>
  </p:cSld>
  <p:clrMap bg1="lt1" tx1="dk1" bg2="lt2" tx2="dk2" accent1="accent1" accent2="accent2" accent3="accent3" accent4="accent4" accent5="accent5" accent6="accent6" hlink="hlink" folHlink="folHlink"/>
  <p:sldLayoutIdLst>
    <p:sldLayoutId id="2147486884" r:id="rId1"/>
    <p:sldLayoutId id="2147486885" r:id="rId2"/>
    <p:sldLayoutId id="2147486886" r:id="rId3"/>
    <p:sldLayoutId id="2147486887" r:id="rId4"/>
    <p:sldLayoutId id="2147486888" r:id="rId5"/>
    <p:sldLayoutId id="2147486889" r:id="rId6"/>
    <p:sldLayoutId id="2147486890" r:id="rId7"/>
    <p:sldLayoutId id="2147486891" r:id="rId8"/>
    <p:sldLayoutId id="2147486892" r:id="rId9"/>
    <p:sldLayoutId id="2147486893" r:id="rId10"/>
    <p:sldLayoutId id="214748689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1566716"/>
      </p:ext>
    </p:extLst>
  </p:cSld>
  <p:clrMap bg1="lt1" tx1="dk1" bg2="lt2" tx2="dk2" accent1="accent1" accent2="accent2" accent3="accent3" accent4="accent4" accent5="accent5" accent6="accent6" hlink="hlink" folHlink="folHlink"/>
  <p:sldLayoutIdLst>
    <p:sldLayoutId id="2147486943" r:id="rId1"/>
    <p:sldLayoutId id="2147486944" r:id="rId2"/>
    <p:sldLayoutId id="2147486945" r:id="rId3"/>
    <p:sldLayoutId id="2147486946" r:id="rId4"/>
    <p:sldLayoutId id="2147486947" r:id="rId5"/>
    <p:sldLayoutId id="2147486948" r:id="rId6"/>
    <p:sldLayoutId id="2147486949" r:id="rId7"/>
    <p:sldLayoutId id="2147486950" r:id="rId8"/>
    <p:sldLayoutId id="2147486951" r:id="rId9"/>
    <p:sldLayoutId id="2147486952" r:id="rId10"/>
    <p:sldLayoutId id="214748695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86433912"/>
      </p:ext>
    </p:extLst>
  </p:cSld>
  <p:clrMap bg1="lt1" tx1="dk1" bg2="lt2" tx2="dk2" accent1="accent1" accent2="accent2" accent3="accent3" accent4="accent4" accent5="accent5" accent6="accent6" hlink="hlink" folHlink="folHlink"/>
  <p:sldLayoutIdLst>
    <p:sldLayoutId id="2147487097" r:id="rId1"/>
    <p:sldLayoutId id="2147487098" r:id="rId2"/>
    <p:sldLayoutId id="2147487099" r:id="rId3"/>
    <p:sldLayoutId id="2147487100" r:id="rId4"/>
    <p:sldLayoutId id="2147487101" r:id="rId5"/>
    <p:sldLayoutId id="2147487102" r:id="rId6"/>
    <p:sldLayoutId id="2147487103" r:id="rId7"/>
    <p:sldLayoutId id="2147487104" r:id="rId8"/>
    <p:sldLayoutId id="2147487105" r:id="rId9"/>
    <p:sldLayoutId id="2147487106" r:id="rId10"/>
    <p:sldLayoutId id="21474871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70382011"/>
      </p:ext>
    </p:extLst>
  </p:cSld>
  <p:clrMap bg1="lt1" tx1="dk1" bg2="lt2" tx2="dk2" accent1="accent1" accent2="accent2" accent3="accent3" accent4="accent4" accent5="accent5" accent6="accent6" hlink="hlink" folHlink="folHlink"/>
  <p:sldLayoutIdLst>
    <p:sldLayoutId id="2147487158" r:id="rId1"/>
    <p:sldLayoutId id="2147487159" r:id="rId2"/>
    <p:sldLayoutId id="2147487160" r:id="rId3"/>
    <p:sldLayoutId id="2147487161" r:id="rId4"/>
    <p:sldLayoutId id="2147487162" r:id="rId5"/>
    <p:sldLayoutId id="2147487163" r:id="rId6"/>
    <p:sldLayoutId id="2147487164" r:id="rId7"/>
    <p:sldLayoutId id="2147487165" r:id="rId8"/>
    <p:sldLayoutId id="2147487166" r:id="rId9"/>
    <p:sldLayoutId id="2147487167" r:id="rId10"/>
    <p:sldLayoutId id="214748716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286491"/>
      </p:ext>
    </p:extLst>
  </p:cSld>
  <p:clrMap bg1="lt1" tx1="dk1" bg2="lt2" tx2="dk2" accent1="accent1" accent2="accent2" accent3="accent3" accent4="accent4" accent5="accent5" accent6="accent6" hlink="hlink" folHlink="folHlink"/>
  <p:sldLayoutIdLst>
    <p:sldLayoutId id="2147487279" r:id="rId1"/>
    <p:sldLayoutId id="2147487280" r:id="rId2"/>
    <p:sldLayoutId id="2147487281" r:id="rId3"/>
    <p:sldLayoutId id="2147487282" r:id="rId4"/>
    <p:sldLayoutId id="2147487283" r:id="rId5"/>
    <p:sldLayoutId id="2147487284" r:id="rId6"/>
    <p:sldLayoutId id="2147487285" r:id="rId7"/>
    <p:sldLayoutId id="2147487286" r:id="rId8"/>
    <p:sldLayoutId id="2147487287" r:id="rId9"/>
    <p:sldLayoutId id="2147487288" r:id="rId10"/>
    <p:sldLayoutId id="21474872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460422161"/>
      </p:ext>
    </p:extLst>
  </p:cSld>
  <p:clrMap bg1="lt1" tx1="dk1" bg2="lt2" tx2="dk2" accent1="accent1" accent2="accent2" accent3="accent3" accent4="accent4" accent5="accent5" accent6="accent6" hlink="hlink" folHlink="folHlink"/>
  <p:sldLayoutIdLst>
    <p:sldLayoutId id="2147487484" r:id="rId1"/>
    <p:sldLayoutId id="2147487485" r:id="rId2"/>
    <p:sldLayoutId id="2147487486" r:id="rId3"/>
    <p:sldLayoutId id="2147487487" r:id="rId4"/>
    <p:sldLayoutId id="2147487488" r:id="rId5"/>
    <p:sldLayoutId id="2147487489" r:id="rId6"/>
    <p:sldLayoutId id="2147487490" r:id="rId7"/>
    <p:sldLayoutId id="2147487491" r:id="rId8"/>
    <p:sldLayoutId id="2147487492" r:id="rId9"/>
    <p:sldLayoutId id="2147487493" r:id="rId10"/>
    <p:sldLayoutId id="2147487494"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6650557"/>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52971312"/>
      </p:ext>
    </p:extLst>
  </p:cSld>
  <p:clrMap bg1="lt1" tx1="dk1" bg2="lt2" tx2="dk2" accent1="accent1" accent2="accent2" accent3="accent3" accent4="accent4" accent5="accent5" accent6="accent6" hlink="hlink" folHlink="folHlink"/>
  <p:sldLayoutIdLst>
    <p:sldLayoutId id="2147487503" r:id="rId1"/>
    <p:sldLayoutId id="2147487504" r:id="rId2"/>
    <p:sldLayoutId id="2147487505" r:id="rId3"/>
    <p:sldLayoutId id="2147487506" r:id="rId4"/>
    <p:sldLayoutId id="2147487507" r:id="rId5"/>
    <p:sldLayoutId id="2147487508"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304620"/>
      </p:ext>
    </p:extLst>
  </p:cSld>
  <p:clrMap bg1="lt1" tx1="dk1" bg2="lt2" tx2="dk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419247"/>
      </p:ext>
    </p:extLst>
  </p:cSld>
  <p:clrMap bg1="lt1" tx1="dk1" bg2="lt2" tx2="dk2" accent1="accent1" accent2="accent2" accent3="accent3" accent4="accent4" accent5="accent5" accent6="accent6" hlink="hlink" folHlink="folHlink"/>
  <p:sldLayoutIdLst>
    <p:sldLayoutId id="2147487517" r:id="rId1"/>
    <p:sldLayoutId id="2147487518" r:id="rId2"/>
    <p:sldLayoutId id="2147487519" r:id="rId3"/>
    <p:sldLayoutId id="2147487520" r:id="rId4"/>
    <p:sldLayoutId id="2147487521" r:id="rId5"/>
    <p:sldLayoutId id="2147487522" r:id="rId6"/>
    <p:sldLayoutId id="2147487523" r:id="rId7"/>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696C65B-3C59-4ED5-9C7F-730621DD0788}" type="datetime1">
              <a:rPr lang="en-US" smtClean="0">
                <a:solidFill>
                  <a:prstClr val="black">
                    <a:tint val="75000"/>
                  </a:prstClr>
                </a:solidFill>
              </a:rPr>
              <a:pPr>
                <a:defRPr/>
              </a:pPr>
              <a:t>1/17/18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0606336"/>
      </p:ext>
    </p:extLst>
  </p:cSld>
  <p:clrMap bg1="lt1" tx1="dk1" bg2="lt2" tx2="dk2" accent1="accent1" accent2="accent2" accent3="accent3" accent4="accent4" accent5="accent5" accent6="accent6" hlink="hlink" folHlink="folHlink"/>
  <p:sldLayoutIdLst>
    <p:sldLayoutId id="2147487525" r:id="rId1"/>
    <p:sldLayoutId id="2147487526" r:id="rId2"/>
    <p:sldLayoutId id="2147487527" r:id="rId3"/>
    <p:sldLayoutId id="2147487528" r:id="rId4"/>
    <p:sldLayoutId id="2147487529" r:id="rId5"/>
    <p:sldLayoutId id="2147487530" r:id="rId6"/>
    <p:sldLayoutId id="2147487531" r:id="rId7"/>
    <p:sldLayoutId id="2147487532" r:id="rId8"/>
    <p:sldLayoutId id="2147487533" r:id="rId9"/>
    <p:sldLayoutId id="2147487534" r:id="rId10"/>
    <p:sldLayoutId id="2147487535" r:id="rId11"/>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0749626"/>
      </p:ext>
    </p:extLst>
  </p:cSld>
  <p:clrMap bg1="lt1" tx1="dk1" bg2="lt2" tx2="dk2" accent1="accent1" accent2="accent2" accent3="accent3" accent4="accent4" accent5="accent5" accent6="accent6" hlink="hlink" folHlink="folHlink"/>
  <p:sldLayoutIdLst>
    <p:sldLayoutId id="2147487587" r:id="rId1"/>
    <p:sldLayoutId id="2147487588" r:id="rId2"/>
    <p:sldLayoutId id="2147487589" r:id="rId3"/>
    <p:sldLayoutId id="2147487590" r:id="rId4"/>
    <p:sldLayoutId id="2147487591" r:id="rId5"/>
    <p:sldLayoutId id="2147487592" r:id="rId6"/>
    <p:sldLayoutId id="2147487593" r:id="rId7"/>
    <p:sldLayoutId id="2147487594" r:id="rId8"/>
    <p:sldLayoutId id="2147487595" r:id="rId9"/>
    <p:sldLayoutId id="2147487596" r:id="rId10"/>
    <p:sldLayoutId id="214748759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2942628"/>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 id="2147487622"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88669102"/>
      </p:ext>
    </p:extLst>
  </p:cSld>
  <p:clrMap bg1="lt1" tx1="dk1" bg2="lt2" tx2="dk2" accent1="accent1" accent2="accent2" accent3="accent3" accent4="accent4" accent5="accent5" accent6="accent6" hlink="hlink" folHlink="folHlink"/>
  <p:sldLayoutIdLst>
    <p:sldLayoutId id="2147487636" r:id="rId1"/>
    <p:sldLayoutId id="2147487637" r:id="rId2"/>
    <p:sldLayoutId id="2147487638" r:id="rId3"/>
    <p:sldLayoutId id="2147487639" r:id="rId4"/>
    <p:sldLayoutId id="2147487640" r:id="rId5"/>
    <p:sldLayoutId id="2147487641" r:id="rId6"/>
    <p:sldLayoutId id="2147487642" r:id="rId7"/>
    <p:sldLayoutId id="2147487643" r:id="rId8"/>
    <p:sldLayoutId id="2147487644" r:id="rId9"/>
    <p:sldLayoutId id="2147487645" r:id="rId10"/>
    <p:sldLayoutId id="214748764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71345592"/>
      </p:ext>
    </p:extLst>
  </p:cSld>
  <p:clrMap bg1="lt1" tx1="dk1" bg2="lt2" tx2="dk2" accent1="accent1" accent2="accent2" accent3="accent3" accent4="accent4" accent5="accent5" accent6="accent6" hlink="hlink" folHlink="folHlink"/>
  <p:sldLayoutIdLst>
    <p:sldLayoutId id="2147487648" r:id="rId1"/>
    <p:sldLayoutId id="2147487649" r:id="rId2"/>
    <p:sldLayoutId id="2147487650" r:id="rId3"/>
    <p:sldLayoutId id="2147487651" r:id="rId4"/>
    <p:sldLayoutId id="2147487652" r:id="rId5"/>
    <p:sldLayoutId id="2147487653" r:id="rId6"/>
    <p:sldLayoutId id="2147487654" r:id="rId7"/>
    <p:sldLayoutId id="2147487655" r:id="rId8"/>
    <p:sldLayoutId id="2147487656" r:id="rId9"/>
    <p:sldLayoutId id="2147487657" r:id="rId10"/>
    <p:sldLayoutId id="214748765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70915824"/>
      </p:ext>
    </p:extLst>
  </p:cSld>
  <p:clrMap bg1="lt1" tx1="dk1" bg2="lt2" tx2="dk2" accent1="accent1" accent2="accent2" accent3="accent3" accent4="accent4" accent5="accent5" accent6="accent6" hlink="hlink" folHlink="folHlink"/>
  <p:sldLayoutIdLst>
    <p:sldLayoutId id="2147487660" r:id="rId1"/>
    <p:sldLayoutId id="2147487661" r:id="rId2"/>
    <p:sldLayoutId id="2147487662" r:id="rId3"/>
    <p:sldLayoutId id="2147487663" r:id="rId4"/>
    <p:sldLayoutId id="2147487664" r:id="rId5"/>
    <p:sldLayoutId id="2147487665" r:id="rId6"/>
    <p:sldLayoutId id="2147487666" r:id="rId7"/>
    <p:sldLayoutId id="2147487667" r:id="rId8"/>
    <p:sldLayoutId id="2147487668" r:id="rId9"/>
    <p:sldLayoutId id="2147487669" r:id="rId10"/>
    <p:sldLayoutId id="2147487670"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4994575"/>
      </p:ext>
    </p:extLst>
  </p:cSld>
  <p:clrMap bg1="lt1" tx1="dk1" bg2="lt2" tx2="dk2" accent1="accent1" accent2="accent2" accent3="accent3" accent4="accent4" accent5="accent5" accent6="accent6" hlink="hlink" folHlink="folHlink"/>
  <p:sldLayoutIdLst>
    <p:sldLayoutId id="2147487672" r:id="rId1"/>
    <p:sldLayoutId id="2147487673" r:id="rId2"/>
    <p:sldLayoutId id="2147487674" r:id="rId3"/>
    <p:sldLayoutId id="2147487675" r:id="rId4"/>
    <p:sldLayoutId id="2147487676" r:id="rId5"/>
    <p:sldLayoutId id="2147487677" r:id="rId6"/>
    <p:sldLayoutId id="2147487678" r:id="rId7"/>
    <p:sldLayoutId id="2147487679" r:id="rId8"/>
    <p:sldLayoutId id="2147487680" r:id="rId9"/>
    <p:sldLayoutId id="2147487681" r:id="rId10"/>
    <p:sldLayoutId id="214748768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71319137"/>
      </p:ext>
    </p:extLst>
  </p:cSld>
  <p:clrMap bg1="lt1" tx1="dk1" bg2="lt2" tx2="dk2" accent1="accent1" accent2="accent2" accent3="accent3" accent4="accent4" accent5="accent5" accent6="accent6" hlink="hlink" folHlink="folHlink"/>
  <p:sldLayoutIdLst>
    <p:sldLayoutId id="2147487684" r:id="rId1"/>
    <p:sldLayoutId id="2147487685" r:id="rId2"/>
    <p:sldLayoutId id="2147487686" r:id="rId3"/>
    <p:sldLayoutId id="2147487687" r:id="rId4"/>
    <p:sldLayoutId id="2147487688" r:id="rId5"/>
    <p:sldLayoutId id="2147487689" r:id="rId6"/>
    <p:sldLayoutId id="2147487690" r:id="rId7"/>
    <p:sldLayoutId id="2147487691" r:id="rId8"/>
    <p:sldLayoutId id="2147487692" r:id="rId9"/>
    <p:sldLayoutId id="2147487693" r:id="rId10"/>
    <p:sldLayoutId id="214748769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97547596"/>
      </p:ext>
    </p:extLst>
  </p:cSld>
  <p:clrMap bg1="lt1" tx1="dk1" bg2="lt2" tx2="dk2" accent1="accent1" accent2="accent2" accent3="accent3" accent4="accent4" accent5="accent5" accent6="accent6" hlink="hlink" folHlink="folHlink"/>
  <p:sldLayoutIdLst>
    <p:sldLayoutId id="2147487696" r:id="rId1"/>
    <p:sldLayoutId id="2147487697" r:id="rId2"/>
    <p:sldLayoutId id="2147487698" r:id="rId3"/>
    <p:sldLayoutId id="2147487699" r:id="rId4"/>
    <p:sldLayoutId id="2147487700" r:id="rId5"/>
    <p:sldLayoutId id="2147487701" r:id="rId6"/>
    <p:sldLayoutId id="2147487702" r:id="rId7"/>
    <p:sldLayoutId id="2147487703" r:id="rId8"/>
    <p:sldLayoutId id="2147487704" r:id="rId9"/>
    <p:sldLayoutId id="2147487705" r:id="rId10"/>
    <p:sldLayoutId id="214748770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476656"/>
      </p:ext>
    </p:extLst>
  </p:cSld>
  <p:clrMap bg1="lt1" tx1="dk1" bg2="lt2" tx2="dk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32552433"/>
      </p:ext>
    </p:extLst>
  </p:cSld>
  <p:clrMap bg1="lt1" tx1="dk1" bg2="lt2" tx2="dk2" accent1="accent1" accent2="accent2" accent3="accent3" accent4="accent4" accent5="accent5" accent6="accent6" hlink="hlink" folHlink="folHlink"/>
  <p:sldLayoutIdLst>
    <p:sldLayoutId id="2147487732" r:id="rId1"/>
    <p:sldLayoutId id="2147487733" r:id="rId2"/>
    <p:sldLayoutId id="2147487734" r:id="rId3"/>
    <p:sldLayoutId id="2147487735" r:id="rId4"/>
    <p:sldLayoutId id="2147487736" r:id="rId5"/>
    <p:sldLayoutId id="2147487737" r:id="rId6"/>
    <p:sldLayoutId id="2147487738" r:id="rId7"/>
    <p:sldLayoutId id="2147487739" r:id="rId8"/>
    <p:sldLayoutId id="2147487740" r:id="rId9"/>
    <p:sldLayoutId id="2147487741" r:id="rId10"/>
    <p:sldLayoutId id="21474877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1279788953"/>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iming>
    <p:tnLst>
      <p:par>
        <p:cT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1964001"/>
      </p:ext>
    </p:extLst>
  </p:cSld>
  <p:clrMap bg1="lt1" tx1="dk1" bg2="lt2" tx2="dk2" accent1="accent1" accent2="accent2" accent3="accent3" accent4="accent4" accent5="accent5" accent6="accent6" hlink="hlink" folHlink="folHlink"/>
  <p:sldLayoutIdLst>
    <p:sldLayoutId id="2147487756" r:id="rId1"/>
    <p:sldLayoutId id="2147487757" r:id="rId2"/>
    <p:sldLayoutId id="2147487758" r:id="rId3"/>
    <p:sldLayoutId id="2147487759" r:id="rId4"/>
    <p:sldLayoutId id="2147487760" r:id="rId5"/>
    <p:sldLayoutId id="2147487761" r:id="rId6"/>
    <p:sldLayoutId id="2147487762" r:id="rId7"/>
    <p:sldLayoutId id="2147487763" r:id="rId8"/>
    <p:sldLayoutId id="2147487764" r:id="rId9"/>
    <p:sldLayoutId id="2147487765" r:id="rId10"/>
    <p:sldLayoutId id="2147487766"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ext uri="{BB962C8B-B14F-4D97-AF65-F5344CB8AC3E}">
        <p14:creationId xmlns:p14="http://schemas.microsoft.com/office/powerpoint/2010/main" val="2104332147"/>
      </p:ext>
    </p:extLst>
  </p:cSld>
  <p:clrMap bg1="lt1" tx1="dk1" bg2="lt2" tx2="dk2" accent1="accent1" accent2="accent2" accent3="accent3" accent4="accent4" accent5="accent5" accent6="accent6" hlink="hlink" folHlink="folHlink"/>
  <p:sldLayoutIdLst>
    <p:sldLayoutId id="2147487768" r:id="rId1"/>
    <p:sldLayoutId id="2147487769" r:id="rId2"/>
    <p:sldLayoutId id="2147487770" r:id="rId3"/>
    <p:sldLayoutId id="2147487771" r:id="rId4"/>
    <p:sldLayoutId id="2147487772" r:id="rId5"/>
    <p:sldLayoutId id="2147487773" r:id="rId6"/>
    <p:sldLayoutId id="2147487774" r:id="rId7"/>
    <p:sldLayoutId id="2147487775" r:id="rId8"/>
    <p:sldLayoutId id="2147487776" r:id="rId9"/>
    <p:sldLayoutId id="2147487777" r:id="rId10"/>
    <p:sldLayoutId id="2147487778"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612430"/>
      </p:ext>
    </p:extLst>
  </p:cSld>
  <p:clrMap bg1="lt1" tx1="dk1" bg2="lt2" tx2="dk2" accent1="accent1" accent2="accent2" accent3="accent3" accent4="accent4" accent5="accent5" accent6="accent6" hlink="hlink" folHlink="folHlink"/>
  <p:sldLayoutIdLst>
    <p:sldLayoutId id="2147487780" r:id="rId1"/>
    <p:sldLayoutId id="2147487781" r:id="rId2"/>
    <p:sldLayoutId id="2147487782" r:id="rId3"/>
    <p:sldLayoutId id="2147487783" r:id="rId4"/>
    <p:sldLayoutId id="2147487784" r:id="rId5"/>
    <p:sldLayoutId id="2147487785" r:id="rId6"/>
    <p:sldLayoutId id="2147487786" r:id="rId7"/>
    <p:sldLayoutId id="2147487787" r:id="rId8"/>
    <p:sldLayoutId id="2147487788" r:id="rId9"/>
    <p:sldLayoutId id="2147487789" r:id="rId10"/>
    <p:sldLayoutId id="2147487790"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190129"/>
      </p:ext>
    </p:extLst>
  </p:cSld>
  <p:clrMap bg1="lt1" tx1="dk1" bg2="lt2" tx2="dk2" accent1="accent1" accent2="accent2" accent3="accent3" accent4="accent4" accent5="accent5" accent6="accent6" hlink="hlink" folHlink="folHlink"/>
  <p:sldLayoutIdLst>
    <p:sldLayoutId id="2147487792" r:id="rId1"/>
    <p:sldLayoutId id="2147487793" r:id="rId2"/>
    <p:sldLayoutId id="2147487794" r:id="rId3"/>
    <p:sldLayoutId id="2147487795" r:id="rId4"/>
    <p:sldLayoutId id="2147487796" r:id="rId5"/>
    <p:sldLayoutId id="2147487797" r:id="rId6"/>
    <p:sldLayoutId id="2147487798" r:id="rId7"/>
    <p:sldLayoutId id="2147487799" r:id="rId8"/>
    <p:sldLayoutId id="2147487800" r:id="rId9"/>
    <p:sldLayoutId id="2147487801" r:id="rId10"/>
    <p:sldLayoutId id="2147487802"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rPr>
              <a:pPr/>
              <a:t>1/17/18</a:t>
            </a:fld>
            <a:endParaRPr lang="en-US">
              <a:solidFill>
                <a:prstClr val="black">
                  <a:tint val="75000"/>
                </a:prstClr>
              </a:solidFill>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rPr>
              <a:pPr algn="ctr"/>
              <a:t>‹#›</a:t>
            </a:fld>
            <a:endParaRPr lang="en-US" sz="2000">
              <a:solidFill>
                <a:prstClr val="black"/>
              </a:solidFill>
            </a:endParaRPr>
          </a:p>
        </p:txBody>
      </p:sp>
    </p:spTree>
    <p:extLst>
      <p:ext uri="{BB962C8B-B14F-4D97-AF65-F5344CB8AC3E}">
        <p14:creationId xmlns:p14="http://schemas.microsoft.com/office/powerpoint/2010/main" val="175720186"/>
      </p:ext>
    </p:extLst>
  </p:cSld>
  <p:clrMap bg1="lt1" tx1="dk1" bg2="lt2" tx2="dk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iming>
    <p:tnLst>
      <p:par>
        <p:cT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38BFFD3A-6A6D-EB47-A2AE-382792C4B855}"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Tree>
    <p:extLst>
      <p:ext uri="{BB962C8B-B14F-4D97-AF65-F5344CB8AC3E}">
        <p14:creationId xmlns:p14="http://schemas.microsoft.com/office/powerpoint/2010/main" val="1042111834"/>
      </p:ext>
    </p:extLst>
  </p:cSld>
  <p:clrMap bg1="lt1" tx1="dk1" bg2="lt2" tx2="dk2" accent1="accent1" accent2="accent2" accent3="accent3" accent4="accent4" accent5="accent5" accent6="accent6" hlink="hlink" folHlink="folHlink"/>
  <p:sldLayoutIdLst>
    <p:sldLayoutId id="2147488051" r:id="rId1"/>
    <p:sldLayoutId id="2147488052" r:id="rId2"/>
    <p:sldLayoutId id="2147488053" r:id="rId3"/>
    <p:sldLayoutId id="2147488054" r:id="rId4"/>
    <p:sldLayoutId id="2147488055" r:id="rId5"/>
    <p:sldLayoutId id="2147488056" r:id="rId6"/>
    <p:sldLayoutId id="2147488057" r:id="rId7"/>
    <p:sldLayoutId id="2147488058" r:id="rId8"/>
    <p:sldLayoutId id="2147488059" r:id="rId9"/>
    <p:sldLayoutId id="2147488060" r:id="rId10"/>
    <p:sldLayoutId id="2147488061" r:id="rId11"/>
    <p:sldLayoutId id="2147488062"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EE0FFC67-5E07-4C42-B234-6516D715DF1C}"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Tree>
    <p:extLst>
      <p:ext uri="{BB962C8B-B14F-4D97-AF65-F5344CB8AC3E}">
        <p14:creationId xmlns:p14="http://schemas.microsoft.com/office/powerpoint/2010/main" val="1878423446"/>
      </p:ext>
    </p:extLst>
  </p:cSld>
  <p:clrMap bg1="lt1" tx1="dk1" bg2="lt2" tx2="dk2" accent1="accent1" accent2="accent2" accent3="accent3" accent4="accent4" accent5="accent5" accent6="accent6" hlink="hlink" folHlink="folHlink"/>
  <p:sldLayoutIdLst>
    <p:sldLayoutId id="2147488064" r:id="rId1"/>
    <p:sldLayoutId id="2147488065" r:id="rId2"/>
    <p:sldLayoutId id="2147488066" r:id="rId3"/>
    <p:sldLayoutId id="2147488067" r:id="rId4"/>
    <p:sldLayoutId id="2147488068" r:id="rId5"/>
    <p:sldLayoutId id="2147488069" r:id="rId6"/>
    <p:sldLayoutId id="2147488070" r:id="rId7"/>
    <p:sldLayoutId id="2147488071" r:id="rId8"/>
    <p:sldLayoutId id="2147488072" r:id="rId9"/>
    <p:sldLayoutId id="2147488073" r:id="rId10"/>
    <p:sldLayoutId id="2147488074" r:id="rId11"/>
    <p:sldLayoutId id="2147488075"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smtClean="0"/>
              <a:t>按一下以編輯母片標題樣式</a:t>
            </a:r>
            <a:endParaRPr lang="en-US" altLang="en-US" smtClean="0"/>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en-US" smtClean="0"/>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91276993"/>
      </p:ext>
    </p:extLst>
  </p:cSld>
  <p:clrMap bg1="lt1" tx1="dk1" bg2="lt2" tx2="dk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Lst>
  <p:transition/>
  <p:timing>
    <p:tnLst>
      <p:par>
        <p:cTn id="1" dur="indefinite" restart="never" nodeType="tmRoot"/>
      </p:par>
    </p:tnLst>
  </p:timing>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92129211"/>
      </p:ext>
    </p:extLst>
  </p:cSld>
  <p:clrMap bg1="lt1" tx1="dk1" bg2="lt2" tx2="dk2" accent1="accent1" accent2="accent2" accent3="accent3" accent4="accent4" accent5="accent5" accent6="accent6" hlink="hlink" folHlink="folHlink"/>
  <p:sldLayoutIdLst>
    <p:sldLayoutId id="2147488089" r:id="rId1"/>
    <p:sldLayoutId id="2147488090" r:id="rId2"/>
    <p:sldLayoutId id="2147488091" r:id="rId3"/>
    <p:sldLayoutId id="2147488092" r:id="rId4"/>
    <p:sldLayoutId id="2147488093" r:id="rId5"/>
    <p:sldLayoutId id="2147488094" r:id="rId6"/>
    <p:sldLayoutId id="2147488095" r:id="rId7"/>
    <p:sldLayoutId id="2147488096" r:id="rId8"/>
    <p:sldLayoutId id="2147488097" r:id="rId9"/>
    <p:sldLayoutId id="2147488098" r:id="rId10"/>
    <p:sldLayoutId id="2147488099" r:id="rId11"/>
    <p:sldLayoutId id="2147488100"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8089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smtClean="0">
                <a:solidFill>
                  <a:srgbClr val="000000"/>
                </a:solidFill>
                <a:latin typeface="Garamond" charset="0"/>
              </a:defRPr>
            </a:lvl1pPr>
          </a:lstStyle>
          <a:p>
            <a:pPr fontAlgn="base">
              <a:spcBef>
                <a:spcPct val="0"/>
              </a:spcBef>
              <a:spcAft>
                <a:spcPct val="0"/>
              </a:spcAft>
              <a:defRPr/>
            </a:pPr>
            <a:fld id="{A09D29E3-D8D3-9442-B127-7FC5C7AABDC8}"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8090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8090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741370012"/>
      </p:ext>
    </p:extLst>
  </p:cSld>
  <p:clrMap bg1="lt1" tx1="dk1" bg2="lt2" tx2="dk2" accent1="accent1" accent2="accent2" accent3="accent3" accent4="accent4" accent5="accent5" accent6="accent6" hlink="hlink" folHlink="folHlink"/>
  <p:sldLayoutIdLst>
    <p:sldLayoutId id="2147488102" r:id="rId1"/>
    <p:sldLayoutId id="2147488103" r:id="rId2"/>
    <p:sldLayoutId id="2147488104" r:id="rId3"/>
    <p:sldLayoutId id="2147488105" r:id="rId4"/>
    <p:sldLayoutId id="2147488106" r:id="rId5"/>
    <p:sldLayoutId id="2147488107" r:id="rId6"/>
    <p:sldLayoutId id="2147488108" r:id="rId7"/>
    <p:sldLayoutId id="2147488109" r:id="rId8"/>
    <p:sldLayoutId id="2147488110" r:id="rId9"/>
    <p:sldLayoutId id="2147488111" r:id="rId10"/>
    <p:sldLayoutId id="2147488112" r:id="rId11"/>
    <p:sldLayoutId id="2147488113"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1794989613"/>
      </p:ext>
    </p:extLst>
  </p:cSld>
  <p:clrMap bg1="lt1" tx1="dk1" bg2="lt2" tx2="dk2" accent1="accent1" accent2="accent2" accent3="accent3" accent4="accent4" accent5="accent5" accent6="accent6" hlink="hlink" folHlink="folHlink"/>
  <p:sldLayoutIdLst>
    <p:sldLayoutId id="2147488115" r:id="rId1"/>
    <p:sldLayoutId id="2147488116" r:id="rId2"/>
    <p:sldLayoutId id="2147488117" r:id="rId3"/>
    <p:sldLayoutId id="2147488118" r:id="rId4"/>
    <p:sldLayoutId id="2147488119" r:id="rId5"/>
    <p:sldLayoutId id="2147488120" r:id="rId6"/>
    <p:sldLayoutId id="2147488121" r:id="rId7"/>
    <p:sldLayoutId id="2147488122" r:id="rId8"/>
    <p:sldLayoutId id="2147488123" r:id="rId9"/>
    <p:sldLayoutId id="2147488124" r:id="rId10"/>
    <p:sldLayoutId id="2147488125" r:id="rId11"/>
    <p:sldLayoutId id="214748812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75"/>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pPr/>
              <a:t>‹#›</a:t>
            </a:fld>
            <a:endParaRPr lang="en-US"/>
          </a:p>
        </p:txBody>
      </p:sp>
    </p:spTree>
    <p:extLst>
      <p:ext uri="{BB962C8B-B14F-4D97-AF65-F5344CB8AC3E}">
        <p14:creationId xmlns:p14="http://schemas.microsoft.com/office/powerpoint/2010/main" val="1081852700"/>
      </p:ext>
    </p:extLst>
  </p:cSld>
  <p:clrMap bg1="lt1" tx1="dk1" bg2="lt2" tx2="dk2" accent1="accent1" accent2="accent2" accent3="accent3" accent4="accent4" accent5="accent5" accent6="accent6" hlink="hlink" folHlink="folHlink"/>
  <p:sldLayoutIdLst>
    <p:sldLayoutId id="2147488128" r:id="rId1"/>
    <p:sldLayoutId id="2147488129" r:id="rId2"/>
    <p:sldLayoutId id="2147488130" r:id="rId3"/>
    <p:sldLayoutId id="2147488131" r:id="rId4"/>
    <p:sldLayoutId id="2147488132" r:id="rId5"/>
    <p:sldLayoutId id="2147488133" r:id="rId6"/>
    <p:sldLayoutId id="2147488134" r:id="rId7"/>
    <p:sldLayoutId id="2147488135" r:id="rId8"/>
    <p:sldLayoutId id="2147488136" r:id="rId9"/>
    <p:sldLayoutId id="2147488137" r:id="rId10"/>
    <p:sldLayoutId id="2147488138" r:id="rId11"/>
  </p:sldLayoutIdLst>
  <p:hf hdr="0" ftr="0" dt="0"/>
  <p:txStyles>
    <p:titleStyle>
      <a:lvl1pPr algn="l" defTabSz="914400" rtl="0" eaLnBrk="1" latinLnBrk="0" hangingPunct="1">
        <a:spcBef>
          <a:spcPct val="0"/>
        </a:spcBef>
        <a:buNone/>
        <a:defRPr sz="40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1/17/18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8.wmf"/><Relationship Id="rId7" Type="http://schemas.openxmlformats.org/officeDocument/2006/relationships/image" Target="../media/image9.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80.xml"/><Relationship Id="rId2" Type="http://schemas.openxmlformats.org/officeDocument/2006/relationships/image" Target="../media/image16.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67.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67.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chart" Target="../charts/chart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chart" Target="../charts/chart6.xml"/><Relationship Id="rId3" Type="http://schemas.openxmlformats.org/officeDocument/2006/relationships/chart" Target="../charts/char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chart" Target="../charts/chart8.xml"/></Relationships>
</file>

<file path=ppt/slides/_rels/slide106.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tesseract-pim-architecture-for-graph-processing_isca15-talk.pdf" TargetMode="External"/><Relationship Id="rId5" Type="http://schemas.openxmlformats.org/officeDocument/2006/relationships/hyperlink" Target="http://users.ece.cmu.edu/~omutlu/pub/tesseract-pim-architecture-for-graph-processing_isca15-lightning-talk.pdf" TargetMode="External"/><Relationship Id="rId6" Type="http://schemas.openxmlformats.org/officeDocument/2006/relationships/image" Target="../media/image72.png"/><Relationship Id="rId1" Type="http://schemas.openxmlformats.org/officeDocument/2006/relationships/slideLayout" Target="../slideLayouts/slideLayout1651.xml"/><Relationship Id="rId2" Type="http://schemas.openxmlformats.org/officeDocument/2006/relationships/hyperlink" Target="http://users.ece.cmu.edu/~omutlu/pub/tesseract-pim-architecture-for-graph-processing_isca15.pdf" TargetMode="Externa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73.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notesSlide" Target="../notesSlides/notesSlide2.xml"/><Relationship Id="rId3" Type="http://schemas.openxmlformats.org/officeDocument/2006/relationships/chart" Target="../charts/char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21.jp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65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95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65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74.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74.png"/><Relationship Id="rId3" Type="http://schemas.openxmlformats.org/officeDocument/2006/relationships/image" Target="../media/image75.png"/></Relationships>
</file>

<file path=ppt/slides/_rels/slide116.xml.rels><?xml version="1.0" encoding="UTF-8" standalone="yes"?>
<Relationships xmlns="http://schemas.openxmlformats.org/package/2006/relationships"><Relationship Id="rId3" Type="http://schemas.openxmlformats.org/officeDocument/2006/relationships/image" Target="../media/image75.png"/><Relationship Id="rId4" Type="http://schemas.openxmlformats.org/officeDocument/2006/relationships/image" Target="../media/image76.png"/><Relationship Id="rId1" Type="http://schemas.openxmlformats.org/officeDocument/2006/relationships/slideLayout" Target="../slideLayouts/slideLayout1009.xml"/><Relationship Id="rId2" Type="http://schemas.openxmlformats.org/officeDocument/2006/relationships/image" Target="../media/image74.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030.xml"/><Relationship Id="rId2" Type="http://schemas.openxmlformats.org/officeDocument/2006/relationships/image" Target="../media/image77.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030.xml"/><Relationship Id="rId2" Type="http://schemas.openxmlformats.org/officeDocument/2006/relationships/image" Target="../media/image78.png"/><Relationship Id="rId3" Type="http://schemas.openxmlformats.org/officeDocument/2006/relationships/image" Target="../media/image7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80.jpeg"/></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8.png"/><Relationship Id="rId5" Type="http://schemas.openxmlformats.org/officeDocument/2006/relationships/image" Target="../media/image19.png"/><Relationship Id="rId6" Type="http://schemas.openxmlformats.org/officeDocument/2006/relationships/image" Target="../media/image20.png"/><Relationship Id="rId1" Type="http://schemas.openxmlformats.org/officeDocument/2006/relationships/slideLayout" Target="../slideLayouts/slideLayout1651.xml"/><Relationship Id="rId2" Type="http://schemas.openxmlformats.org/officeDocument/2006/relationships/notesSlide" Target="../notesSlides/notesSlide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81.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042.xml"/><Relationship Id="rId2" Type="http://schemas.openxmlformats.org/officeDocument/2006/relationships/image" Target="../media/image82.jpeg"/><Relationship Id="rId3" Type="http://schemas.openxmlformats.org/officeDocument/2006/relationships/image" Target="../media/image83.jpeg"/></Relationships>
</file>

<file path=ppt/slides/_rels/slide122.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hyperlink" Target="https://commons.wikimedia.org/w/index.php?curid=31493356" TargetMode="External"/><Relationship Id="rId1" Type="http://schemas.openxmlformats.org/officeDocument/2006/relationships/slideLayout" Target="../slideLayouts/slideLayout1009.xml"/><Relationship Id="rId2" Type="http://schemas.openxmlformats.org/officeDocument/2006/relationships/image" Target="../media/image84.jpe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042.xml"/><Relationship Id="rId2" Type="http://schemas.openxmlformats.org/officeDocument/2006/relationships/image" Target="../media/image86.png"/><Relationship Id="rId3" Type="http://schemas.openxmlformats.org/officeDocument/2006/relationships/image" Target="../media/image87.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042.xml"/><Relationship Id="rId2" Type="http://schemas.openxmlformats.org/officeDocument/2006/relationships/image" Target="../media/image73.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notesSlide" Target="../notesSlides/notesSlide2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607.xml"/><Relationship Id="rId2" Type="http://schemas.openxmlformats.org/officeDocument/2006/relationships/hyperlink" Target="https://arxiv.org/pdf/1706.08642" TargetMode="External"/><Relationship Id="rId3" Type="http://schemas.openxmlformats.org/officeDocument/2006/relationships/image" Target="../media/image88.jpeg"/></Relationships>
</file>

<file path=ppt/slides/_rels/slide128.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8.wmf"/><Relationship Id="rId7" Type="http://schemas.openxmlformats.org/officeDocument/2006/relationships/image" Target="../media/image9.png"/><Relationship Id="rId1" Type="http://schemas.openxmlformats.org/officeDocument/2006/relationships/slideLayout" Target="../slideLayouts/slideLayout1.xml"/><Relationship Id="rId2" Type="http://schemas.openxmlformats.org/officeDocument/2006/relationships/notesSlide" Target="../notesSlides/notesSlide2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8.png"/><Relationship Id="rId5" Type="http://schemas.openxmlformats.org/officeDocument/2006/relationships/image" Target="../media/image19.png"/><Relationship Id="rId6" Type="http://schemas.openxmlformats.org/officeDocument/2006/relationships/image" Target="../media/image20.png"/><Relationship Id="rId1" Type="http://schemas.openxmlformats.org/officeDocument/2006/relationships/slideLayout" Target="../slideLayouts/slideLayout1651.xml"/><Relationship Id="rId2" Type="http://schemas.openxmlformats.org/officeDocument/2006/relationships/notesSlide" Target="../notesSlides/notesSlide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31.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2089.xml"/><Relationship Id="rId2" Type="http://schemas.openxmlformats.org/officeDocument/2006/relationships/hyperlink" Target="https://github.com/CMU-SAFARI/rowhammer" TargetMode="Externa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50.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662.xml"/><Relationship Id="rId2" Type="http://schemas.openxmlformats.org/officeDocument/2006/relationships/image" Target="../media/image89.tif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662.xml"/><Relationship Id="rId2" Type="http://schemas.openxmlformats.org/officeDocument/2006/relationships/image" Target="../media/image90.tiff"/></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hyperlink" Target="http://superfri.org/superfri" TargetMode="External"/><Relationship Id="rId4" Type="http://schemas.openxmlformats.org/officeDocument/2006/relationships/image" Target="../media/image91.png"/><Relationship Id="rId1" Type="http://schemas.openxmlformats.org/officeDocument/2006/relationships/slideLayout" Target="../slideLayouts/slideLayout1009.xml"/><Relationship Id="rId2" Type="http://schemas.openxmlformats.org/officeDocument/2006/relationships/hyperlink" Target="https://people.inf.ethz.ch/omutlu/pub/memory-systems-research_superfri14.pdf" TargetMode="External"/></Relationships>
</file>

<file path=ppt/slides/_rels/slide137.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09.xml"/><Relationship Id="rId2" Type="http://schemas.openxmlformats.org/officeDocument/2006/relationships/image" Target="../media/image51.png"/></Relationships>
</file>

<file path=ppt/slides/_rels/slide138.xml.rels><?xml version="1.0" encoding="UTF-8" standalone="yes"?>
<Relationships xmlns="http://schemas.openxmlformats.org/package/2006/relationships"><Relationship Id="rId3" Type="http://schemas.openxmlformats.org/officeDocument/2006/relationships/hyperlink" Target="http://www.memcon.com/" TargetMode="External"/><Relationship Id="rId4" Type="http://schemas.openxmlformats.org/officeDocument/2006/relationships/hyperlink" Target="https://people.inf.ethz.ch/omutlu/pub/mutlu_memory-scaling_memcon13_talk.pptx" TargetMode="External"/><Relationship Id="rId5" Type="http://schemas.openxmlformats.org/officeDocument/2006/relationships/hyperlink" Target="https://people.inf.ethz.ch/omutlu/pub/mutlu_memory-scaling_memcon13_talk.pdf" TargetMode="External"/><Relationship Id="rId6" Type="http://schemas.openxmlformats.org/officeDocument/2006/relationships/hyperlink" Target="http://www.memcon.com/video1.aspx?vfile=2708052590001&amp;federated_f9=61773537001&amp;videoPlayer=999&amp;playerID=61773537001&amp;w=520&amp;h=442&amp;oheight=550" TargetMode="External"/><Relationship Id="rId7" Type="http://schemas.openxmlformats.org/officeDocument/2006/relationships/hyperlink" Target="http://www.storagesearch.com/ram-new-thinking.html" TargetMode="External"/><Relationship Id="rId8" Type="http://schemas.openxmlformats.org/officeDocument/2006/relationships/image" Target="../media/image92.png"/><Relationship Id="rId1" Type="http://schemas.openxmlformats.org/officeDocument/2006/relationships/slideLayout" Target="../slideLayouts/slideLayout1009.xml"/><Relationship Id="rId2" Type="http://schemas.openxmlformats.org/officeDocument/2006/relationships/hyperlink" Target="https://people.inf.ethz.ch/omutlu/pub/memory-scaling_memcon13.pdf" TargetMode="External"/></Relationships>
</file>

<file path=ppt/slides/_rels/slide139.xml.rels><?xml version="1.0" encoding="UTF-8" standalone="yes"?>
<Relationships xmlns="http://schemas.openxmlformats.org/package/2006/relationships"><Relationship Id="rId3" Type="http://schemas.openxmlformats.org/officeDocument/2006/relationships/hyperlink" Target="https://arxiv.org/pdf/1706.08642.pdf" TargetMode="External"/><Relationship Id="rId4" Type="http://schemas.openxmlformats.org/officeDocument/2006/relationships/image" Target="../media/image93.png"/><Relationship Id="rId1" Type="http://schemas.openxmlformats.org/officeDocument/2006/relationships/slideLayout" Target="../slideLayouts/slideLayout1009.xml"/><Relationship Id="rId2" Type="http://schemas.openxmlformats.org/officeDocument/2006/relationships/hyperlink" Target="http://proceedingsoftheieee.ieee.org/"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00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notesSlide" Target="../notesSlides/notesSlide22.xml"/><Relationship Id="rId3" Type="http://schemas.openxmlformats.org/officeDocument/2006/relationships/chart" Target="../charts/chart9.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94.png"/><Relationship Id="rId3" Type="http://schemas.openxmlformats.org/officeDocument/2006/relationships/hyperlink" Target="https://people.inf.ethz.ch/omutlu/pub/understanding-latency-variation-in-DRAM-chips_sigmetrics16.pdf" TargetMode="External"/></Relationships>
</file>

<file path=ppt/slides/_rels/slide143.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8.png"/><Relationship Id="rId5" Type="http://schemas.openxmlformats.org/officeDocument/2006/relationships/image" Target="../media/image19.png"/><Relationship Id="rId6" Type="http://schemas.openxmlformats.org/officeDocument/2006/relationships/image" Target="../media/image20.png"/><Relationship Id="rId1" Type="http://schemas.openxmlformats.org/officeDocument/2006/relationships/slideLayout" Target="../slideLayouts/slideLayout1651.xml"/><Relationship Id="rId2" Type="http://schemas.openxmlformats.org/officeDocument/2006/relationships/notesSlide" Target="../notesSlides/notesSlide23.xml"/></Relationships>
</file>

<file path=ppt/slides/_rels/slide144.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8.png"/><Relationship Id="rId5" Type="http://schemas.openxmlformats.org/officeDocument/2006/relationships/image" Target="../media/image19.png"/><Relationship Id="rId6" Type="http://schemas.openxmlformats.org/officeDocument/2006/relationships/image" Target="../media/image20.png"/><Relationship Id="rId1" Type="http://schemas.openxmlformats.org/officeDocument/2006/relationships/slideLayout" Target="../slideLayouts/slideLayout1651.xml"/><Relationship Id="rId2" Type="http://schemas.openxmlformats.org/officeDocument/2006/relationships/notesSlide" Target="../notesSlides/notesSlide2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5.pn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jpeg"/></Relationships>
</file>

<file path=ppt/slides/_rels/slide148.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32.png"/><Relationship Id="rId1" Type="http://schemas.openxmlformats.org/officeDocument/2006/relationships/slideLayout" Target="../slideLayouts/slideLayout2.xml"/><Relationship Id="rId2" Type="http://schemas.openxmlformats.org/officeDocument/2006/relationships/hyperlink" Target="https://people.inf.ethz.ch/omutlu/pub/softMC_hpca17.pdf" TargetMode="Externa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s://github.com/CMU-SAFARI/SoftMC" TargetMode="External"/><Relationship Id="rId3" Type="http://schemas.openxmlformats.org/officeDocument/2006/relationships/image" Target="../media/image3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795.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80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807.xml"/><Relationship Id="rId2" Type="http://schemas.openxmlformats.org/officeDocument/2006/relationships/image" Target="../media/image96.png"/><Relationship Id="rId3" Type="http://schemas.openxmlformats.org/officeDocument/2006/relationships/image" Target="../media/image97.png"/></Relationships>
</file>

<file path=ppt/slides/_rels/slide154.xml.rels><?xml version="1.0" encoding="UTF-8" standalone="yes"?>
<Relationships xmlns="http://schemas.openxmlformats.org/package/2006/relationships"><Relationship Id="rId3" Type="http://schemas.openxmlformats.org/officeDocument/2006/relationships/chart" Target="../charts/chart11.xml"/><Relationship Id="rId4" Type="http://schemas.openxmlformats.org/officeDocument/2006/relationships/chart" Target="../charts/chart12.xml"/><Relationship Id="rId1" Type="http://schemas.openxmlformats.org/officeDocument/2006/relationships/slideLayout" Target="../slideLayouts/slideLayout1807.xml"/><Relationship Id="rId2" Type="http://schemas.openxmlformats.org/officeDocument/2006/relationships/chart" Target="../charts/chart10.xml"/></Relationships>
</file>

<file path=ppt/slides/_rels/slide155.xml.rels><?xml version="1.0" encoding="UTF-8" standalone="yes"?>
<Relationships xmlns="http://schemas.openxmlformats.org/package/2006/relationships"><Relationship Id="rId3" Type="http://schemas.openxmlformats.org/officeDocument/2006/relationships/chart" Target="../charts/chart13.xml"/><Relationship Id="rId4" Type="http://schemas.openxmlformats.org/officeDocument/2006/relationships/chart" Target="../charts/chart14.xml"/><Relationship Id="rId5" Type="http://schemas.openxmlformats.org/officeDocument/2006/relationships/chart" Target="../charts/chart15.xml"/><Relationship Id="rId6" Type="http://schemas.openxmlformats.org/officeDocument/2006/relationships/chart" Target="../charts/chart16.xml"/><Relationship Id="rId1" Type="http://schemas.openxmlformats.org/officeDocument/2006/relationships/slideLayout" Target="../slideLayouts/slideLayout1807.xml"/><Relationship Id="rId2" Type="http://schemas.openxmlformats.org/officeDocument/2006/relationships/notesSlide" Target="../notesSlides/notesSlide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740.xml"/></Relationships>
</file>

<file path=ppt/slides/_rels/slide157.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adaptive-latency-dram_donghyuk_hpca15-talk.pptx" TargetMode="External"/><Relationship Id="rId5" Type="http://schemas.openxmlformats.org/officeDocument/2006/relationships/hyperlink" Target="http://users.ece.cmu.edu/~omutlu/pub/adaptive-latency-dram_donghyuk_hpca15-talk.pdf" TargetMode="External"/><Relationship Id="rId6" Type="http://schemas.openxmlformats.org/officeDocument/2006/relationships/hyperlink" Target="http://www.ece.cmu.edu/~safari/tools/aldram-hpca2015-fulldata.html" TargetMode="External"/><Relationship Id="rId7" Type="http://schemas.openxmlformats.org/officeDocument/2006/relationships/image" Target="../media/image98.png"/><Relationship Id="rId1" Type="http://schemas.openxmlformats.org/officeDocument/2006/relationships/slideLayout" Target="../slideLayouts/slideLayout2.xml"/><Relationship Id="rId2" Type="http://schemas.openxmlformats.org/officeDocument/2006/relationships/hyperlink" Target="http://users.ece.cmu.edu/~omutlu/pub/adaptive-latency-dram_hpca15.pdf" TargetMode="Externa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7.xml"/><Relationship Id="rId3" Type="http://schemas.openxmlformats.org/officeDocument/2006/relationships/hyperlink" Target="https://people.inf.ethz.ch/omutlu/pub/understanding-latency-variation-in-DRAM-chips_sigmetrics16.pdf" TargetMode="External"/></Relationships>
</file>

<file path=ppt/slides/_rels/slide159.xml.rels><?xml version="1.0" encoding="UTF-8" standalone="yes"?>
<Relationships xmlns="http://schemas.openxmlformats.org/package/2006/relationships"><Relationship Id="rId3" Type="http://schemas.openxmlformats.org/officeDocument/2006/relationships/hyperlink" Target="http://www.sigmetrics.org/sigmetrics2016/" TargetMode="External"/><Relationship Id="rId4" Type="http://schemas.openxmlformats.org/officeDocument/2006/relationships/hyperlink" Target="https://users.ece.cmu.edu/~omutlu/pub/understanding-latency-variation-in-DRAM-chips_kevinchang_sigmetrics16-talk.pptx" TargetMode="External"/><Relationship Id="rId5" Type="http://schemas.openxmlformats.org/officeDocument/2006/relationships/hyperlink" Target="https://users.ece.cmu.edu/~omutlu/pub/understanding-latency-variation-in-DRAM-chips_kevinchang_sigmetrics16-talk.pdf" TargetMode="External"/><Relationship Id="rId6" Type="http://schemas.openxmlformats.org/officeDocument/2006/relationships/hyperlink" Target="https://github.com/CMU-SAFARI/DRAM-Latency-Variation-Study" TargetMode="External"/><Relationship Id="rId7" Type="http://schemas.openxmlformats.org/officeDocument/2006/relationships/image" Target="../media/image99.png"/><Relationship Id="rId8" Type="http://schemas.openxmlformats.org/officeDocument/2006/relationships/image" Target="../media/image100.png"/><Relationship Id="rId1" Type="http://schemas.openxmlformats.org/officeDocument/2006/relationships/slideLayout" Target="../slideLayouts/slideLayout2.xml"/><Relationship Id="rId2" Type="http://schemas.openxmlformats.org/officeDocument/2006/relationships/hyperlink" Target="https://users.ece.cmu.edu/~omutlu/pub/understanding-latency-variation-in-DRAM-chips_sigmetrics16.pdf"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813.xml"/><Relationship Id="rId2" Type="http://schemas.openxmlformats.org/officeDocument/2006/relationships/notesSlide" Target="../notesSlides/notesSlide2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813.xml"/><Relationship Id="rId2" Type="http://schemas.openxmlformats.org/officeDocument/2006/relationships/notesSlide" Target="../notesSlides/notesSlide2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813.xml"/><Relationship Id="rId2" Type="http://schemas.openxmlformats.org/officeDocument/2006/relationships/notesSlide" Target="../notesSlides/notesSlide28.xml"/></Relationships>
</file>

<file path=ppt/slides/_rels/slide163.xml.rels><?xml version="1.0" encoding="UTF-8" standalone="yes"?>
<Relationships xmlns="http://schemas.openxmlformats.org/package/2006/relationships"><Relationship Id="rId3" Type="http://schemas.openxmlformats.org/officeDocument/2006/relationships/chart" Target="../charts/chart18.xml"/><Relationship Id="rId4" Type="http://schemas.openxmlformats.org/officeDocument/2006/relationships/chart" Target="../charts/chart19.xml"/><Relationship Id="rId1" Type="http://schemas.openxmlformats.org/officeDocument/2006/relationships/slideLayout" Target="../slideLayouts/slideLayout1813.xml"/><Relationship Id="rId2" Type="http://schemas.openxmlformats.org/officeDocument/2006/relationships/notesSlide" Target="../notesSlides/notesSlide29.xml"/></Relationships>
</file>

<file path=ppt/slides/_rels/slide164.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01.png"/><Relationship Id="rId1" Type="http://schemas.openxmlformats.org/officeDocument/2006/relationships/slideLayout" Target="../slideLayouts/slideLayout1751.xml"/><Relationship Id="rId2" Type="http://schemas.openxmlformats.org/officeDocument/2006/relationships/hyperlink" Target="https://people.inf.ethz.ch/omutlu/pub/DIVA-low-latency-DRAM_sigmetrics17-paper.pdf" TargetMode="Externa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750.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820.xml"/><Relationship Id="rId2" Type="http://schemas.openxmlformats.org/officeDocument/2006/relationships/notesSlide" Target="../notesSlides/notesSlide30.xml"/></Relationships>
</file>

<file path=ppt/slides/_rels/slide167.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hyperlink" Target="https://people.inf.ethz.ch/omutlu/pub/Voltron-reduced-voltage-DRAM-sigmetrics17-paper.pdf" TargetMode="Externa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4.xml"/><Relationship Id="rId3" Type="http://schemas.openxmlformats.org/officeDocument/2006/relationships/chart" Target="../charts/chart20.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6.xml"/></Relationships>
</file>

<file path=ppt/slides/_rels/slide176.xml.rels><?xml version="1.0" encoding="UTF-8" standalone="yes"?>
<Relationships xmlns="http://schemas.openxmlformats.org/package/2006/relationships"><Relationship Id="rId3" Type="http://schemas.openxmlformats.org/officeDocument/2006/relationships/chart" Target="../charts/chart21.xml"/><Relationship Id="rId4" Type="http://schemas.openxmlformats.org/officeDocument/2006/relationships/chart" Target="../charts/chart22.xml"/><Relationship Id="rId1" Type="http://schemas.openxmlformats.org/officeDocument/2006/relationships/slideLayout" Target="../slideLayouts/slideLayout2019.xml"/><Relationship Id="rId2" Type="http://schemas.openxmlformats.org/officeDocument/2006/relationships/notesSlide" Target="../notesSlides/notesSlide3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8.xml"/><Relationship Id="rId3" Type="http://schemas.openxmlformats.org/officeDocument/2006/relationships/chart" Target="../charts/chart23.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019.xml"/><Relationship Id="rId2" Type="http://schemas.openxmlformats.org/officeDocument/2006/relationships/notesSlide" Target="../notesSlides/notesSlide39.xml"/></Relationships>
</file>

<file path=ppt/slides/_rels/slide179.xml.rels><?xml version="1.0" encoding="UTF-8" standalone="yes"?>
<Relationships xmlns="http://schemas.openxmlformats.org/package/2006/relationships"><Relationship Id="rId3" Type="http://schemas.openxmlformats.org/officeDocument/2006/relationships/chart" Target="../charts/chart24.xml"/><Relationship Id="rId4" Type="http://schemas.openxmlformats.org/officeDocument/2006/relationships/chart" Target="../charts/chart25.xml"/><Relationship Id="rId1" Type="http://schemas.openxmlformats.org/officeDocument/2006/relationships/slideLayout" Target="../slideLayouts/slideLayout2019.xml"/><Relationship Id="rId2" Type="http://schemas.openxmlformats.org/officeDocument/2006/relationships/notesSlide" Target="../notesSlides/notesSlide4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image" Target="../media/image103.jpe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784.xml"/></Relationships>
</file>

<file path=ppt/slides/_rels/slide186.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104.png"/><Relationship Id="rId1" Type="http://schemas.openxmlformats.org/officeDocument/2006/relationships/slideLayout" Target="../slideLayouts/slideLayout1651.xml"/><Relationship Id="rId2" Type="http://schemas.openxmlformats.org/officeDocument/2006/relationships/hyperlink" Target="https://users.ece.cmu.edu/~omutlu/pub/TOM-programmer-transparent-GPU-near-date-processing_isca16.pdf" TargetMode="External"/></Relationships>
</file>

<file path=ppt/slides/_rels/slide187.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105.png"/><Relationship Id="rId1" Type="http://schemas.openxmlformats.org/officeDocument/2006/relationships/slideLayout" Target="../slideLayouts/slideLayout1651.xml"/><Relationship Id="rId2" Type="http://schemas.openxmlformats.org/officeDocument/2006/relationships/hyperlink" Target="https://users.ece.cmu.edu/~omutlu/pub/scheduling-for-GPU-processing-in-memory_pact16.pdf" TargetMode="Externa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06.png"/></Relationships>
</file>

<file path=ppt/slides/_rels/slide189.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107.png"/><Relationship Id="rId1" Type="http://schemas.openxmlformats.org/officeDocument/2006/relationships/slideLayout" Target="../slideLayouts/slideLayout1651.xml"/><Relationship Id="rId2" Type="http://schemas.openxmlformats.org/officeDocument/2006/relationships/hyperlink" Target="https://users.ece.cmu.edu/~omutlu/pub/LazyPIM-coherence-for-processing-in-memory_ieee-cal16.pdf"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190.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108.png"/><Relationship Id="rId1" Type="http://schemas.openxmlformats.org/officeDocument/2006/relationships/slideLayout" Target="../slideLayouts/slideLayout1651.xml"/><Relationship Id="rId2" Type="http://schemas.openxmlformats.org/officeDocument/2006/relationships/hyperlink" Target="https://users.ece.cmu.edu/~omutlu/pub/in-memory-pointer-chasing-accelerator_iccd16.pdf" TargetMode="External"/></Relationships>
</file>

<file path=ppt/slides/_rels/slide191.xml.rels><?xml version="1.0" encoding="UTF-8" standalone="yes"?>
<Relationships xmlns="http://schemas.openxmlformats.org/package/2006/relationships"><Relationship Id="rId3" Type="http://schemas.openxmlformats.org/officeDocument/2006/relationships/hyperlink" Target="https://spaa.acm.org/" TargetMode="External"/><Relationship Id="rId4" Type="http://schemas.openxmlformats.org/officeDocument/2006/relationships/hyperlink" Target="https://people.inf.ethz.ch/omutlu/pub/concurrent-data-structures-for-PIM_spaa17-talk.pptx" TargetMode="External"/><Relationship Id="rId5" Type="http://schemas.openxmlformats.org/officeDocument/2006/relationships/hyperlink" Target="https://people.inf.ethz.ch/omutlu/pub/concurrent-data-structures-for-PIM_spaa17-talk.pdf" TargetMode="External"/><Relationship Id="rId6" Type="http://schemas.openxmlformats.org/officeDocument/2006/relationships/image" Target="../media/image109.tiff"/><Relationship Id="rId1" Type="http://schemas.openxmlformats.org/officeDocument/2006/relationships/slideLayout" Target="../slideLayouts/slideLayout1651.xml"/><Relationship Id="rId2" Type="http://schemas.openxmlformats.org/officeDocument/2006/relationships/hyperlink" Target="https://people.inf.ethz.ch/omutlu/pub/concurrent-data-structures-for-PIM_spaa17.pdf" TargetMode="Externa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hyperlink" Target="https://github.com/CMU-SAFARI/ramulator" TargetMode="External"/><Relationship Id="rId3" Type="http://schemas.openxmlformats.org/officeDocument/2006/relationships/image" Target="../media/image110.png"/></Relationships>
</file>

<file path=ppt/slides/_rels/slide193.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32.png"/><Relationship Id="rId1" Type="http://schemas.openxmlformats.org/officeDocument/2006/relationships/slideLayout" Target="../slideLayouts/slideLayout1651.xml"/><Relationship Id="rId2" Type="http://schemas.openxmlformats.org/officeDocument/2006/relationships/hyperlink" Target="https://people.inf.ethz.ch/omutlu/pub/softMC_hpca17.pdf" TargetMode="Externa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055.xml"/><Relationship Id="rId2" Type="http://schemas.openxmlformats.org/officeDocument/2006/relationships/image" Target="../media/image52.pn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055.xml"/><Relationship Id="rId2" Type="http://schemas.openxmlformats.org/officeDocument/2006/relationships/image" Target="../media/image52.png"/><Relationship Id="rId3" Type="http://schemas.openxmlformats.org/officeDocument/2006/relationships/image" Target="../media/image53.pn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111.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112.pn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113.png"/><Relationship Id="rId3" Type="http://schemas.openxmlformats.org/officeDocument/2006/relationships/image" Target="../media/image114.png"/></Relationships>
</file>

<file path=ppt/slides/_rels/slide2.xml.rels><?xml version="1.0" encoding="UTF-8" standalone="yes"?>
<Relationships xmlns="http://schemas.openxmlformats.org/package/2006/relationships"><Relationship Id="rId3" Type="http://schemas.openxmlformats.org/officeDocument/2006/relationships/image" Target="../media/image11.jpeg"/><Relationship Id="rId4" Type="http://schemas.openxmlformats.org/officeDocument/2006/relationships/image" Target="../media/image12.png"/><Relationship Id="rId1" Type="http://schemas.openxmlformats.org/officeDocument/2006/relationships/slideLayout" Target="../slideLayouts/slideLayout159.xml"/><Relationship Id="rId2" Type="http://schemas.openxmlformats.org/officeDocument/2006/relationships/image" Target="../media/image10.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20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59.xml"/><Relationship Id="rId2" Type="http://schemas.openxmlformats.org/officeDocument/2006/relationships/hyperlink" Target="http://users.ece.cmu.edu/~omutlu/pub/ramulator_dram_simulator-ieee-cal15.pdf" TargetMode="Externa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projects.htm" TargetMode="External"/><Relationship Id="rId5" Type="http://schemas.openxmlformats.org/officeDocument/2006/relationships/image" Target="../media/image115.jpg"/><Relationship Id="rId1" Type="http://schemas.openxmlformats.org/officeDocument/2006/relationships/slideLayout" Target="../slideLayouts/slideLayout2.xml"/><Relationship Id="rId2" Type="http://schemas.openxmlformats.org/officeDocument/2006/relationships/hyperlink" Target="https://people.inf.ethz.ch/omutlu/"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4.xml"/><Relationship Id="rId2" Type="http://schemas.openxmlformats.org/officeDocument/2006/relationships/image" Target="../media/image21.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4.xml"/><Relationship Id="rId2" Type="http://schemas.openxmlformats.org/officeDocument/2006/relationships/image" Target="../media/image2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14.xml"/><Relationship Id="rId2" Type="http://schemas.openxmlformats.org/officeDocument/2006/relationships/image" Target="../media/image23.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14.xml"/><Relationship Id="rId2" Type="http://schemas.openxmlformats.org/officeDocument/2006/relationships/image" Target="../media/image24.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63.xml"/><Relationship Id="rId2" Type="http://schemas.openxmlformats.org/officeDocument/2006/relationships/image" Target="../media/image2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63.xml"/><Relationship Id="rId2" Type="http://schemas.openxmlformats.org/officeDocument/2006/relationships/image" Target="../media/image26.png"/></Relationships>
</file>

<file path=ppt/slides/_rels/slide28.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27.png"/><Relationship Id="rId1" Type="http://schemas.openxmlformats.org/officeDocument/2006/relationships/slideLayout" Target="../slideLayouts/slideLayout1563.xml"/><Relationship Id="rId2" Type="http://schemas.openxmlformats.org/officeDocument/2006/relationships/hyperlink" Target="http://users.ece.cmu.edu/~omutlu/pub/memory-errors-at-facebook_dsn15.pdf"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63.xml"/><Relationship Id="rId2" Type="http://schemas.openxmlformats.org/officeDocument/2006/relationships/image" Target="../media/image28.png"/></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3.png"/><Relationship Id="rId1" Type="http://schemas.openxmlformats.org/officeDocument/2006/relationships/slideLayout" Target="../slideLayouts/slideLayout159.xml"/><Relationship Id="rId2" Type="http://schemas.openxmlformats.org/officeDocument/2006/relationships/image" Target="../media/image10.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63.xml"/><Relationship Id="rId2" Type="http://schemas.openxmlformats.org/officeDocument/2006/relationships/image" Target="../media/image30.jpeg"/></Relationships>
</file>

<file path=ppt/slides/_rels/slide31.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32.png"/><Relationship Id="rId1" Type="http://schemas.openxmlformats.org/officeDocument/2006/relationships/slideLayout" Target="../slideLayouts/slideLayout1563.xml"/><Relationship Id="rId2" Type="http://schemas.openxmlformats.org/officeDocument/2006/relationships/hyperlink" Target="https://people.inf.ethz.ch/omutlu/pub/softMC_hpca17.pdf"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63.xml"/><Relationship Id="rId2" Type="http://schemas.openxmlformats.org/officeDocument/2006/relationships/hyperlink" Target="https://github.com/CMU-SAFARI/SoftMC" TargetMode="External"/><Relationship Id="rId3" Type="http://schemas.openxmlformats.org/officeDocument/2006/relationships/image" Target="../media/image3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4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40.xml"/><Relationship Id="rId2" Type="http://schemas.openxmlformats.org/officeDocument/2006/relationships/image" Target="../media/image3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64.xml"/><Relationship Id="rId2" Type="http://schemas.openxmlformats.org/officeDocument/2006/relationships/notesSlide" Target="../notesSlides/notesSlide5.xml"/><Relationship Id="rId3" Type="http://schemas.openxmlformats.org/officeDocument/2006/relationships/hyperlink" Target="http://users.ece.cmu.edu/~omutlu/pub/dram-row-hammer_isca14.pdf"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35.png"/><Relationship Id="rId4" Type="http://schemas.microsoft.com/office/2007/relationships/hdphoto" Target="../media/hdphoto1.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1975.xml"/><Relationship Id="rId2" Type="http://schemas.openxmlformats.org/officeDocument/2006/relationships/notesSlide" Target="../notesSlides/notesSlide6.xml"/></Relationships>
</file>

<file path=ppt/slides/_rels/slide37.xml.rels><?xml version="1.0" encoding="UTF-8" standalone="yes"?>
<Relationships xmlns="http://schemas.openxmlformats.org/package/2006/relationships"><Relationship Id="rId3" Type="http://schemas.openxmlformats.org/officeDocument/2006/relationships/image" Target="../media/image36.jpg"/><Relationship Id="rId4" Type="http://schemas.openxmlformats.org/officeDocument/2006/relationships/image" Target="../media/image37.jpg"/><Relationship Id="rId1" Type="http://schemas.openxmlformats.org/officeDocument/2006/relationships/slideLayout" Target="../slideLayouts/slideLayout1975.xml"/><Relationship Id="rId2" Type="http://schemas.openxmlformats.org/officeDocument/2006/relationships/notesSlide" Target="../notesSlides/notesSlide7.xml"/></Relationships>
</file>

<file path=ppt/slides/_rels/slide38.xml.rels><?xml version="1.0" encoding="UTF-8" standalone="yes"?>
<Relationships xmlns="http://schemas.openxmlformats.org/package/2006/relationships"><Relationship Id="rId3" Type="http://schemas.openxmlformats.org/officeDocument/2006/relationships/image" Target="../media/image36.jpg"/><Relationship Id="rId4" Type="http://schemas.openxmlformats.org/officeDocument/2006/relationships/image" Target="../media/image37.jpg"/><Relationship Id="rId1" Type="http://schemas.openxmlformats.org/officeDocument/2006/relationships/slideLayout" Target="../slideLayouts/slideLayout1975.xml"/><Relationship Id="rId2" Type="http://schemas.openxmlformats.org/officeDocument/2006/relationships/notesSlide" Target="../notesSlides/notesSlide8.xml"/></Relationships>
</file>

<file path=ppt/slides/_rels/slide39.xml.rels><?xml version="1.0" encoding="UTF-8" standalone="yes"?>
<Relationships xmlns="http://schemas.openxmlformats.org/package/2006/relationships"><Relationship Id="rId3" Type="http://schemas.openxmlformats.org/officeDocument/2006/relationships/image" Target="../media/image36.jpg"/><Relationship Id="rId4" Type="http://schemas.openxmlformats.org/officeDocument/2006/relationships/image" Target="../media/image37.jpg"/><Relationship Id="rId1" Type="http://schemas.openxmlformats.org/officeDocument/2006/relationships/slideLayout" Target="../slideLayouts/slideLayout1975.xml"/><Relationship Id="rId2" Type="http://schemas.openxmlformats.org/officeDocument/2006/relationships/notesSlide" Target="../notesSlides/notesSlide9.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4.png"/><Relationship Id="rId1" Type="http://schemas.openxmlformats.org/officeDocument/2006/relationships/slideLayout" Target="../slideLayouts/slideLayout159.xml"/><Relationship Id="rId2" Type="http://schemas.openxmlformats.org/officeDocument/2006/relationships/image" Target="../media/image10.jpeg"/></Relationships>
</file>

<file path=ppt/slides/_rels/slide40.xml.rels><?xml version="1.0" encoding="UTF-8" standalone="yes"?>
<Relationships xmlns="http://schemas.openxmlformats.org/package/2006/relationships"><Relationship Id="rId3" Type="http://schemas.openxmlformats.org/officeDocument/2006/relationships/image" Target="../media/image38.png"/><Relationship Id="rId4" Type="http://schemas.microsoft.com/office/2007/relationships/hdphoto" Target="../media/hdphoto1.wdp"/><Relationship Id="rId5" Type="http://schemas.openxmlformats.org/officeDocument/2006/relationships/image" Target="../media/image3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986.xml"/><Relationship Id="rId2" Type="http://schemas.openxmlformats.org/officeDocument/2006/relationships/notesSlide" Target="../notesSlides/notesSlide10.xml"/></Relationships>
</file>

<file path=ppt/slides/_rels/slide41.xml.rels><?xml version="1.0" encoding="UTF-8" standalone="yes"?>
<Relationships xmlns="http://schemas.openxmlformats.org/package/2006/relationships"><Relationship Id="rId3" Type="http://schemas.openxmlformats.org/officeDocument/2006/relationships/image" Target="../media/image38.png"/><Relationship Id="rId4" Type="http://schemas.microsoft.com/office/2007/relationships/hdphoto" Target="../media/hdphoto1.wdp"/><Relationship Id="rId5" Type="http://schemas.openxmlformats.org/officeDocument/2006/relationships/image" Target="../media/image3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986.xml"/><Relationship Id="rId2" Type="http://schemas.openxmlformats.org/officeDocument/2006/relationships/notesSlide" Target="../notesSlides/notesSlide11.xml"/></Relationships>
</file>

<file path=ppt/slides/_rels/slide42.xml.rels><?xml version="1.0" encoding="UTF-8" standalone="yes"?>
<Relationships xmlns="http://schemas.openxmlformats.org/package/2006/relationships"><Relationship Id="rId3" Type="http://schemas.openxmlformats.org/officeDocument/2006/relationships/image" Target="../media/image38.png"/><Relationship Id="rId4" Type="http://schemas.microsoft.com/office/2007/relationships/hdphoto" Target="../media/hdphoto1.wdp"/><Relationship Id="rId5" Type="http://schemas.openxmlformats.org/officeDocument/2006/relationships/image" Target="../media/image3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986.xml"/><Relationship Id="rId2" Type="http://schemas.openxmlformats.org/officeDocument/2006/relationships/notesSlide" Target="../notesSlides/notesSlide12.xml"/></Relationships>
</file>

<file path=ppt/slides/_rels/slide43.xml.rels><?xml version="1.0" encoding="UTF-8" standalone="yes"?>
<Relationships xmlns="http://schemas.openxmlformats.org/package/2006/relationships"><Relationship Id="rId3" Type="http://schemas.openxmlformats.org/officeDocument/2006/relationships/image" Target="../media/image38.png"/><Relationship Id="rId4" Type="http://schemas.microsoft.com/office/2007/relationships/hdphoto" Target="../media/hdphoto1.wdp"/><Relationship Id="rId5" Type="http://schemas.openxmlformats.org/officeDocument/2006/relationships/image" Target="../media/image3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986.xml"/><Relationship Id="rId2" Type="http://schemas.openxmlformats.org/officeDocument/2006/relationships/notesSlide" Target="../notesSlides/notesSlide13.xml"/></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4" Type="http://schemas.microsoft.com/office/2007/relationships/hdphoto" Target="../media/hdphoto1.wdp"/><Relationship Id="rId5" Type="http://schemas.openxmlformats.org/officeDocument/2006/relationships/image" Target="../media/image3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986.xml"/><Relationship Id="rId2" Type="http://schemas.openxmlformats.org/officeDocument/2006/relationships/notesSlide" Target="../notesSlides/notesSlide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97.xml"/><Relationship Id="rId2" Type="http://schemas.openxmlformats.org/officeDocument/2006/relationships/notesSlide" Target="../notesSlides/notesSlide15.xml"/></Relationships>
</file>

<file path=ppt/slides/_rels/slide46.xml.rels><?xml version="1.0" encoding="UTF-8" standalone="yes"?>
<Relationships xmlns="http://schemas.openxmlformats.org/package/2006/relationships"><Relationship Id="rId3" Type="http://schemas.openxmlformats.org/officeDocument/2006/relationships/image" Target="../media/image41.png"/><Relationship Id="rId4" Type="http://schemas.openxmlformats.org/officeDocument/2006/relationships/image" Target="../media/image42.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09.xml"/><Relationship Id="rId2" Type="http://schemas.openxmlformats.org/officeDocument/2006/relationships/image" Target="../media/image40.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1" Type="http://schemas.openxmlformats.org/officeDocument/2006/relationships/slideLayout" Target="../slideLayouts/slideLayout1009.xml"/><Relationship Id="rId2" Type="http://schemas.openxmlformats.org/officeDocument/2006/relationships/notesSlide" Target="../notesSlides/notesSlide16.xml"/></Relationships>
</file>

<file path=ppt/slides/_rels/slide49.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1" Type="http://schemas.openxmlformats.org/officeDocument/2006/relationships/slideLayout" Target="../slideLayouts/slideLayout1009.xml"/><Relationship Id="rId2" Type="http://schemas.openxmlformats.org/officeDocument/2006/relationships/notesSlide" Target="../notesSlides/notesSlide1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15.png"/><Relationship Id="rId3" Type="http://schemas.openxmlformats.org/officeDocument/2006/relationships/image" Target="../media/image10.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hyperlink" Target="https://lab.dsst.io/32c3-slides/7197.html" TargetMode="External"/><Relationship Id="rId3" Type="http://schemas.openxmlformats.org/officeDocument/2006/relationships/image" Target="../media/image46.jpe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47.jpe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48.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hyperlink" Target="https://support.apple.com/en-gb/HT204934" TargetMode="External"/><Relationship Id="rId3" Type="http://schemas.openxmlformats.org/officeDocument/2006/relationships/image" Target="../media/image49.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08.xml"/><Relationship Id="rId2" Type="http://schemas.openxmlformats.org/officeDocument/2006/relationships/notesSlide" Target="../notesSlides/notesSlide18.xml"/></Relationships>
</file>

<file path=ppt/slides/_rels/slide55.xml.rels><?xml version="1.0" encoding="UTF-8" standalone="yes"?>
<Relationships xmlns="http://schemas.openxmlformats.org/package/2006/relationships"><Relationship Id="rId3" Type="http://schemas.openxmlformats.org/officeDocument/2006/relationships/hyperlink" Target="https://people.inf.ethz.ch/omutlu/pub/dram-row-hammer_isca14.pdf" TargetMode="External"/><Relationship Id="rId4" Type="http://schemas.openxmlformats.org/officeDocument/2006/relationships/hyperlink" Target="http://cag.engr.uconn.edu/isca2014/" TargetMode="External"/><Relationship Id="rId5" Type="http://schemas.openxmlformats.org/officeDocument/2006/relationships/hyperlink" Target="https://people.inf.ethz.ch/omutlu/pub/dram-row-hammer_kim_talk_isca14.pptx" TargetMode="External"/><Relationship Id="rId6" Type="http://schemas.openxmlformats.org/officeDocument/2006/relationships/hyperlink" Target="https://people.inf.ethz.ch/omutlu/pub/dram-row-hammer_kim_talk_isca14.pdf" TargetMode="External"/><Relationship Id="rId7" Type="http://schemas.openxmlformats.org/officeDocument/2006/relationships/hyperlink" Target="https://people.inf.ethz.ch/omutlu/pub/dram-row-hammer_kim_lightning-talk_isca14.pptx" TargetMode="External"/><Relationship Id="rId8" Type="http://schemas.openxmlformats.org/officeDocument/2006/relationships/hyperlink" Target="https://people.inf.ethz.ch/omutlu/pub/dram-row-hammer_kim_lightning-talk_isca14.pdf" TargetMode="External"/><Relationship Id="rId9" Type="http://schemas.openxmlformats.org/officeDocument/2006/relationships/hyperlink" Target="https://github.com/CMU-SAFARI/rowhammer" TargetMode="External"/><Relationship Id="rId1" Type="http://schemas.openxmlformats.org/officeDocument/2006/relationships/slideLayout" Target="../slideLayouts/slideLayout1055.xml"/><Relationship Id="rId2" Type="http://schemas.openxmlformats.org/officeDocument/2006/relationships/image" Target="../media/image50.png"/></Relationships>
</file>

<file path=ppt/slides/_rels/slide56.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55.xml"/><Relationship Id="rId2" Type="http://schemas.openxmlformats.org/officeDocument/2006/relationships/image" Target="../media/image51.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55.xml"/><Relationship Id="rId2" Type="http://schemas.openxmlformats.org/officeDocument/2006/relationships/image" Target="../media/image52.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55.xml"/><Relationship Id="rId2" Type="http://schemas.openxmlformats.org/officeDocument/2006/relationships/image" Target="../media/image52.png"/><Relationship Id="rId3" Type="http://schemas.openxmlformats.org/officeDocument/2006/relationships/image" Target="../media/image53.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54.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5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jp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55.png"/><Relationship Id="rId3" Type="http://schemas.openxmlformats.org/officeDocument/2006/relationships/image" Target="../media/image56.tiff"/></Relationships>
</file>

<file path=ppt/slides/_rels/slide72.xml.rels><?xml version="1.0" encoding="UTF-8" standalone="yes"?>
<Relationships xmlns="http://schemas.openxmlformats.org/package/2006/relationships"><Relationship Id="rId3" Type="http://schemas.openxmlformats.org/officeDocument/2006/relationships/image" Target="../media/image11.jpeg"/><Relationship Id="rId4" Type="http://schemas.openxmlformats.org/officeDocument/2006/relationships/image" Target="../media/image12.png"/><Relationship Id="rId5" Type="http://schemas.openxmlformats.org/officeDocument/2006/relationships/image" Target="../media/image10.jpeg"/><Relationship Id="rId6" Type="http://schemas.openxmlformats.org/officeDocument/2006/relationships/image" Target="../media/image56.tiff"/><Relationship Id="rId1" Type="http://schemas.openxmlformats.org/officeDocument/2006/relationships/slideLayout" Target="../slideLayouts/slideLayout1009.xml"/><Relationship Id="rId2" Type="http://schemas.openxmlformats.org/officeDocument/2006/relationships/image" Target="../media/image55.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55.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57.png"/></Relationships>
</file>

<file path=ppt/slides/_rels/slide75.xml.rels><?xml version="1.0" encoding="UTF-8" standalone="yes"?>
<Relationships xmlns="http://schemas.openxmlformats.org/package/2006/relationships"><Relationship Id="rId3" Type="http://schemas.openxmlformats.org/officeDocument/2006/relationships/hyperlink" Target="http://www.cs.arizona.edu/hpca9/" TargetMode="External"/><Relationship Id="rId4" Type="http://schemas.openxmlformats.org/officeDocument/2006/relationships/hyperlink" Target="https://people.inf.ethz.ch/omutlu/pub/mutlu_hpca03_talk.pdf" TargetMode="External"/><Relationship Id="rId5" Type="http://schemas.openxmlformats.org/officeDocument/2006/relationships/image" Target="../media/image58.tiff"/><Relationship Id="rId1" Type="http://schemas.openxmlformats.org/officeDocument/2006/relationships/slideLayout" Target="../slideLayouts/slideLayout2077.xml"/><Relationship Id="rId2" Type="http://schemas.openxmlformats.org/officeDocument/2006/relationships/hyperlink" Target="https://people.inf.ethz.ch/omutlu/pub/mutlu_hpca03.pdf" TargetMode="Externa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065.xml"/><Relationship Id="rId2" Type="http://schemas.openxmlformats.org/officeDocument/2006/relationships/image" Target="../media/image59.tiff"/></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065.xml"/><Relationship Id="rId2" Type="http://schemas.openxmlformats.org/officeDocument/2006/relationships/image" Target="../media/image60.tiff"/></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15.png"/><Relationship Id="rId3" Type="http://schemas.openxmlformats.org/officeDocument/2006/relationships/image" Target="../media/image10.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1.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61.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62.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76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76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1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762.xml"/><Relationship Id="rId2" Type="http://schemas.openxmlformats.org/officeDocument/2006/relationships/chart" Target="../charts/char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90.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rowclone_seshadri_micro13-talk.pptx" TargetMode="External"/><Relationship Id="rId5" Type="http://schemas.openxmlformats.org/officeDocument/2006/relationships/hyperlink" Target="http://users.ece.cmu.edu/~omutlu/pub/rowclone_seshadri_micro13-talk.pdf" TargetMode="External"/><Relationship Id="rId6" Type="http://schemas.openxmlformats.org/officeDocument/2006/relationships/hyperlink" Target="http://users.ece.cmu.edu/~omutlu/pub/rowclone_seshadri_micro13_lightning-talk.pptx" TargetMode="External"/><Relationship Id="rId7" Type="http://schemas.openxmlformats.org/officeDocument/2006/relationships/hyperlink" Target="http://users.ece.cmu.edu/~omutlu/pub/rowclone_seshadri_micro13_lightning-talk.pdf" TargetMode="External"/><Relationship Id="rId8" Type="http://schemas.openxmlformats.org/officeDocument/2006/relationships/hyperlink" Target="http://users.ece.cmu.edu/~omutlu/pub/rowclone_seshadri_micro13-poster.pptx" TargetMode="External"/><Relationship Id="rId9" Type="http://schemas.openxmlformats.org/officeDocument/2006/relationships/hyperlink" Target="http://users.ece.cmu.edu/~omutlu/pub/rowclone_seshadri_micro13-poster.pdf" TargetMode="External"/><Relationship Id="rId10" Type="http://schemas.openxmlformats.org/officeDocument/2006/relationships/image" Target="../media/image63.png"/><Relationship Id="rId1" Type="http://schemas.openxmlformats.org/officeDocument/2006/relationships/slideLayout" Target="../slideLayouts/slideLayout1009.xml"/><Relationship Id="rId2" Type="http://schemas.openxmlformats.org/officeDocument/2006/relationships/hyperlink" Target="http://users.ece.cmu.edu/~omutlu/pub/rowclone_micro13.pdf" TargetMode="Externa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85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662.xml"/><Relationship Id="rId2" Type="http://schemas.openxmlformats.org/officeDocument/2006/relationships/image" Target="../media/image64.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101.xml"/><Relationship Id="rId2" Type="http://schemas.openxmlformats.org/officeDocument/2006/relationships/chart" Target="../charts/char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662.xml"/><Relationship Id="rId2" Type="http://schemas.openxmlformats.org/officeDocument/2006/relationships/hyperlink" Target="https://people.inf.ethz.ch/omutlu/pub/ambit-bulk-bitwise-dram_micro17.pdf" TargetMode="External"/><Relationship Id="rId3" Type="http://schemas.openxmlformats.org/officeDocument/2006/relationships/image" Target="../media/image65.tiff"/></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6.png"/><Relationship Id="rId3" Type="http://schemas.openxmlformats.org/officeDocument/2006/relationships/image" Target="../media/image67.png"/></Relationships>
</file>

<file path=ppt/slides/_rels/slide97.xml.rels><?xml version="1.0" encoding="UTF-8" standalone="yes"?>
<Relationships xmlns="http://schemas.openxmlformats.org/package/2006/relationships"><Relationship Id="rId3" Type="http://schemas.openxmlformats.org/officeDocument/2006/relationships/image" Target="../media/image69.jpeg"/><Relationship Id="rId4" Type="http://schemas.openxmlformats.org/officeDocument/2006/relationships/image" Target="../media/image70.jpeg"/><Relationship Id="rId5" Type="http://schemas.openxmlformats.org/officeDocument/2006/relationships/image" Target="../media/image71.png"/><Relationship Id="rId6" Type="http://schemas.openxmlformats.org/officeDocument/2006/relationships/chart" Target="../charts/chart4.xml"/><Relationship Id="rId1" Type="http://schemas.openxmlformats.org/officeDocument/2006/relationships/slideLayout" Target="../slideLayouts/slideLayout1009.xml"/><Relationship Id="rId2" Type="http://schemas.openxmlformats.org/officeDocument/2006/relationships/image" Target="../media/image68.jpe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651.xml"/><Relationship Id="rId2" Type="http://schemas.openxmlformats.org/officeDocument/2006/relationships/image" Target="../media/image6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omutlu@gmail.com</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January 17, 2018</a:t>
            </a:r>
            <a:endParaRPr lang="en-US" sz="2200" dirty="0" smtClean="0"/>
          </a:p>
          <a:p>
            <a:r>
              <a:rPr lang="en-US" sz="2200" dirty="0"/>
              <a:t>Many-Core Computing: Hardware and Software</a:t>
            </a:r>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 xmlns:a14="http://schemas.microsoft.com/office/drawing/2010/main">
                <a:solidFill>
                  <a:srgbClr val="FFFFFF"/>
                </a:solidFill>
              </a14:hiddenFill>
            </a:ext>
          </a:extLst>
        </p:spPr>
      </p:pic>
      <p:sp>
        <p:nvSpPr>
          <p:cNvPr id="13" name="Title 1"/>
          <p:cNvSpPr>
            <a:spLocks noGrp="1"/>
          </p:cNvSpPr>
          <p:nvPr>
            <p:ph type="ctrTitle"/>
          </p:nvPr>
        </p:nvSpPr>
        <p:spPr>
          <a:xfrm>
            <a:off x="395536" y="1484784"/>
            <a:ext cx="8382000" cy="2201416"/>
          </a:xfrm>
        </p:spPr>
        <p:txBody>
          <a:bodyPr>
            <a:normAutofit/>
          </a:bodyPr>
          <a:lstStyle/>
          <a:p>
            <a:pPr algn="ctr"/>
            <a:r>
              <a:rPr lang="en-US" sz="4400" dirty="0" smtClean="0"/>
              <a:t>Rethinking Memory System Design</a:t>
            </a:r>
            <a:br>
              <a:rPr lang="en-US" sz="4400" dirty="0" smtClean="0"/>
            </a:br>
            <a:r>
              <a:rPr lang="en-US" sz="800" dirty="0" smtClean="0"/>
              <a:t/>
            </a:r>
            <a:br>
              <a:rPr lang="en-US" sz="800" dirty="0" smtClean="0"/>
            </a:br>
            <a:r>
              <a:rPr lang="en-US" sz="3600" dirty="0" smtClean="0">
                <a:solidFill>
                  <a:srgbClr val="FF0000"/>
                </a:solidFill>
              </a:rPr>
              <a:t>(and the Platforms We Design Around It)</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4476966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10</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100</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Communications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878377060"/>
      </p:ext>
    </p:extLst>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101</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1080657942"/>
      </p:ext>
    </p:extLst>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HMC-MC</a:t>
              </a:r>
              <a:endParaRPr lang="ko-KR" altLang="en-US" sz="2400" kern="0" dirty="0">
                <a:solidFill>
                  <a:sysClr val="windowText" lastClr="000000"/>
                </a:solidFill>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102.4GB/s</a:t>
            </a:r>
            <a:endParaRPr lang="ko-KR" altLang="en-US" sz="2000" kern="0" dirty="0">
              <a:solidFill>
                <a:sysClr val="windowText" lastClr="000000"/>
              </a:solidFill>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640GB/s</a:t>
            </a:r>
            <a:endParaRPr lang="ko-KR" altLang="en-US" sz="2000" kern="0" dirty="0">
              <a:solidFill>
                <a:sysClr val="windowText" lastClr="000000"/>
              </a:solidFill>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640GB/s</a:t>
            </a:r>
            <a:endParaRPr lang="ko-KR" altLang="en-US" sz="2000" kern="0" dirty="0">
              <a:solidFill>
                <a:sysClr val="windowText" lastClr="000000"/>
              </a:solidFill>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smtClean="0">
                <a:solidFill>
                  <a:srgbClr val="FF0000"/>
                </a:solidFill>
              </a:rPr>
              <a:t>8TB/s</a:t>
            </a:r>
            <a:endParaRPr lang="ko-KR" altLang="en-US" sz="2000" b="1" kern="0" dirty="0">
              <a:solidFill>
                <a:srgbClr val="FF0000"/>
              </a:solidFill>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HMC-</a:t>
              </a:r>
              <a:r>
                <a:rPr lang="en-US" altLang="ko-KR" sz="2400" kern="0" dirty="0" err="1" smtClean="0">
                  <a:solidFill>
                    <a:sysClr val="windowText" lastClr="000000"/>
                  </a:solidFill>
                </a:rPr>
                <a:t>OoO</a:t>
              </a:r>
              <a:endParaRPr lang="ko-KR" altLang="en-US" sz="2400" kern="0" dirty="0">
                <a:solidFill>
                  <a:sysClr val="windowText" lastClr="000000"/>
                </a:solidFill>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DDR3-OoO</a:t>
              </a:r>
              <a:endParaRPr lang="ko-KR" altLang="en-US" sz="2400" kern="0" dirty="0">
                <a:solidFill>
                  <a:sysClr val="windowText" lastClr="000000"/>
                </a:solidFill>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smtClean="0">
                  <a:solidFill>
                    <a:srgbClr val="FF0000"/>
                  </a:solidFill>
                </a:rPr>
                <a:t>Tesseract</a:t>
              </a:r>
              <a:endParaRPr lang="ko-KR" altLang="en-US" sz="2400" b="1" kern="0" dirty="0">
                <a:solidFill>
                  <a:srgbClr val="FF0000"/>
                </a:solidFill>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348828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smtClean="0">
                <a:solidFill>
                  <a:srgbClr val="FF0000"/>
                </a:solidFill>
              </a:rPr>
              <a:t>&gt;13X Performance Improvement</a:t>
            </a:r>
            <a:endParaRPr lang="ko-KR" altLang="en-US" sz="2400" b="1" kern="0" dirty="0">
              <a:solidFill>
                <a:srgbClr val="FF0000"/>
              </a:solidFill>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smtClean="0">
                <a:solidFill>
                  <a:srgbClr val="000000"/>
                </a:solidFill>
              </a:rPr>
              <a:t>On five graph processing algorithms</a:t>
            </a:r>
            <a:endParaRPr lang="en-US" dirty="0">
              <a:solidFill>
                <a:srgbClr val="000000"/>
              </a:solidFill>
            </a:endParaRPr>
          </a:p>
        </p:txBody>
      </p:sp>
    </p:spTree>
    <p:extLst>
      <p:ext uri="{BB962C8B-B14F-4D97-AF65-F5344CB8AC3E}">
        <p14:creationId xmlns:p14="http://schemas.microsoft.com/office/powerpoint/2010/main" val="923473873"/>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a:solidFill>
                <a:srgbClr val="000000"/>
              </a:solidFill>
            </a:endParaRP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61066642"/>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Tesseract Graph Processing System Energy</a:t>
            </a:r>
            <a:endParaRPr lang="en-US" dirty="0"/>
          </a:p>
        </p:txBody>
      </p:sp>
      <p:graphicFrame>
        <p:nvGraphicFramePr>
          <p:cNvPr id="7"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smtClean="0">
                <a:solidFill>
                  <a:srgbClr val="FF0000"/>
                </a:solidFill>
              </a:rPr>
              <a:t>&gt; 8X Energy Reduction</a:t>
            </a:r>
            <a:endParaRPr lang="ko-KR" altLang="en-US" sz="2400" b="1" kern="0" dirty="0">
              <a:solidFill>
                <a:srgbClr val="FF0000"/>
              </a:solidFill>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422543007"/>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744876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FF0000"/>
                </a:solidFill>
              </a:rPr>
              <a:t>Energy-Efficient</a:t>
            </a:r>
          </a:p>
          <a:p>
            <a:pPr marL="0" indent="0" algn="ctr">
              <a:buNone/>
            </a:pPr>
            <a:r>
              <a:rPr lang="en-US" sz="6400" dirty="0">
                <a:solidFill>
                  <a:srgbClr val="0000FF"/>
                </a:solidFill>
              </a:rPr>
              <a:t>(</a:t>
            </a: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107</a:t>
            </a:fld>
            <a:endParaRPr lang="en-US">
              <a:solidFill>
                <a:srgbClr val="000000"/>
              </a:solidFill>
            </a:endParaRPr>
          </a:p>
        </p:txBody>
      </p:sp>
    </p:spTree>
    <p:extLst>
      <p:ext uri="{BB962C8B-B14F-4D97-AF65-F5344CB8AC3E}">
        <p14:creationId xmlns:p14="http://schemas.microsoft.com/office/powerpoint/2010/main" val="387844936"/>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108</a:t>
            </a:fld>
            <a:endParaRPr lang="en-US" altLang="en-US">
              <a:solidFill>
                <a:srgbClr val="000000"/>
              </a:solidFill>
            </a:endParaRPr>
          </a:p>
        </p:txBody>
      </p:sp>
      <p:sp>
        <p:nvSpPr>
          <p:cNvPr id="5" name="Rectangle 4"/>
          <p:cNvSpPr/>
          <p:nvPr/>
        </p:nvSpPr>
        <p:spPr>
          <a:xfrm>
            <a:off x="568094" y="5055302"/>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377794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109</a:t>
            </a:fld>
            <a:endParaRPr lang="en-US" altLang="en-US">
              <a:solidFill>
                <a:srgbClr val="000000"/>
              </a:solidFill>
            </a:endParaRPr>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3568" y="764704"/>
            <a:ext cx="7416824" cy="5562618"/>
          </a:xfrm>
          <a:prstGeom prst="rect">
            <a:avLst/>
          </a:prstGeom>
        </p:spPr>
      </p:pic>
      <p:sp>
        <p:nvSpPr>
          <p:cNvPr id="6" name="Rectangle 5"/>
          <p:cNvSpPr/>
          <p:nvPr/>
        </p:nvSpPr>
        <p:spPr>
          <a:xfrm>
            <a:off x="2160240"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627542936"/>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228600" y="152400"/>
            <a:ext cx="8840694" cy="1066800"/>
          </a:xfrm>
        </p:spPr>
        <p:txBody>
          <a:bodyPr>
            <a:noAutofit/>
          </a:bodyPr>
          <a:lstStyle/>
          <a:p>
            <a:r>
              <a:rPr lang="en-US" sz="3800" dirty="0" smtClean="0"/>
              <a:t>DRAM Capacity, </a:t>
            </a:r>
            <a:r>
              <a:rPr lang="en-US" sz="3800" dirty="0" smtClean="0"/>
              <a:t>Bandwidth, Latency Trends</a:t>
            </a:r>
            <a:endParaRPr lang="en-US" sz="3800"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rgbClr val="FFFFFF"/>
                </a:solidFill>
              </a:rPr>
              <a:t>Memory latency remains almost constant</a:t>
            </a:r>
            <a:endParaRPr lang="en-US" sz="3400" dirty="0">
              <a:solidFill>
                <a:srgbClr val="FFFFFF"/>
              </a:solidFill>
            </a:endParaRPr>
          </a:p>
        </p:txBody>
      </p:sp>
    </p:spTree>
    <p:extLst>
      <p:ext uri="{BB962C8B-B14F-4D97-AF65-F5344CB8AC3E}">
        <p14:creationId xmlns:p14="http://schemas.microsoft.com/office/powerpoint/2010/main" val="19405673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Hierarchy of Needs, A Third Time</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110</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2" name="TextBox 11"/>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14" name="TextBox 13"/>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1614913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See Backup Slides for Latency</a:t>
            </a:r>
            <a:r>
              <a:rPr lang="is-IS" dirty="0" smtClean="0">
                <a:latin typeface="Garamond" charset="0"/>
              </a:rPr>
              <a:t>…</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111</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583215994"/>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916832"/>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Low-Latency</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112</a:t>
            </a:fld>
            <a:endParaRPr lang="en-US">
              <a:solidFill>
                <a:srgbClr val="000000"/>
              </a:solidFill>
            </a:endParaRPr>
          </a:p>
        </p:txBody>
      </p:sp>
    </p:spTree>
    <p:extLst>
      <p:ext uri="{BB962C8B-B14F-4D97-AF65-F5344CB8AC3E}">
        <p14:creationId xmlns:p14="http://schemas.microsoft.com/office/powerpoint/2010/main" val="2021002040"/>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 </a:t>
            </a:r>
            <a:r>
              <a:rPr lang="en-US" dirty="0">
                <a:latin typeface="Garamond" charset="0"/>
              </a:rPr>
              <a:t>C</a:t>
            </a:r>
            <a:r>
              <a:rPr lang="en-US" dirty="0" smtClean="0">
                <a:latin typeface="Garamond" charset="0"/>
              </a:rPr>
              <a:t>oncluding Remarks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113</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494830291"/>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Quote from A Famous Architect</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114</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10536691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Precedent-Based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115</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867738291"/>
      </p:ext>
    </p:extLst>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116</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516010060"/>
      </p:ext>
    </p:extLst>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Title 1"/>
          <p:cNvSpPr>
            <a:spLocks noGrp="1"/>
          </p:cNvSpPr>
          <p:nvPr>
            <p:ph type="title"/>
          </p:nvPr>
        </p:nvSpPr>
        <p:spPr/>
        <p:txBody>
          <a:bodyPr/>
          <a:lstStyle/>
          <a:p>
            <a:endParaRPr lang="en-US" altLang="en-US">
              <a:ea typeface="ＭＳ Ｐゴシック" charset="-128"/>
            </a:endParaRPr>
          </a:p>
        </p:txBody>
      </p:sp>
      <p:sp>
        <p:nvSpPr>
          <p:cNvPr id="204802" name="Content Placeholder 2"/>
          <p:cNvSpPr>
            <a:spLocks noGrp="1"/>
          </p:cNvSpPr>
          <p:nvPr>
            <p:ph idx="1"/>
          </p:nvPr>
        </p:nvSpPr>
        <p:spPr>
          <a:xfrm>
            <a:off x="228600" y="996950"/>
            <a:ext cx="8610600" cy="5194300"/>
          </a:xfrm>
        </p:spPr>
        <p:txBody>
          <a:bodyPr/>
          <a:lstStyle/>
          <a:p>
            <a:endParaRPr lang="en-US" altLang="en-US">
              <a:ea typeface="ＭＳ Ｐゴシック" charset="-128"/>
            </a:endParaRPr>
          </a:p>
        </p:txBody>
      </p:sp>
      <p:sp>
        <p:nvSpPr>
          <p:cNvPr id="2048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128"/>
              </a:defRPr>
            </a:lvl1pPr>
            <a:lvl2pPr marL="742950" indent="-285750">
              <a:defRPr>
                <a:solidFill>
                  <a:schemeClr val="tx1"/>
                </a:solidFill>
                <a:latin typeface="Arial" charset="0"/>
                <a:ea typeface="ＭＳ Ｐゴシック" charset="-128"/>
              </a:defRPr>
            </a:lvl2pPr>
            <a:lvl3pPr marL="1143000" indent="-228600">
              <a:defRPr>
                <a:solidFill>
                  <a:schemeClr val="tx1"/>
                </a:solidFill>
                <a:latin typeface="Arial" charset="0"/>
                <a:ea typeface="ＭＳ Ｐゴシック" charset="-128"/>
              </a:defRPr>
            </a:lvl3pPr>
            <a:lvl4pPr marL="1600200" indent="-228600">
              <a:defRPr>
                <a:solidFill>
                  <a:schemeClr val="tx1"/>
                </a:solidFill>
                <a:latin typeface="Arial" charset="0"/>
                <a:ea typeface="ＭＳ Ｐゴシック" charset="-128"/>
              </a:defRPr>
            </a:lvl4pPr>
            <a:lvl5pPr marL="2057400" indent="-228600">
              <a:defRPr>
                <a:solidFill>
                  <a:schemeClr val="tx1"/>
                </a:solidFill>
                <a:latin typeface="Arial" charset="0"/>
                <a:ea typeface="ＭＳ Ｐゴシック" charset="-128"/>
              </a:defRPr>
            </a:lvl5pPr>
            <a:lvl6pPr marL="2514600" indent="-228600" eaLnBrk="0" fontAlgn="base" hangingPunct="0">
              <a:spcBef>
                <a:spcPct val="0"/>
              </a:spcBef>
              <a:spcAft>
                <a:spcPct val="0"/>
              </a:spcAft>
              <a:defRPr>
                <a:solidFill>
                  <a:schemeClr val="tx1"/>
                </a:solidFill>
                <a:latin typeface="Arial" charset="0"/>
                <a:ea typeface="ＭＳ Ｐゴシック" charset="-128"/>
              </a:defRPr>
            </a:lvl6pPr>
            <a:lvl7pPr marL="2971800" indent="-228600" eaLnBrk="0" fontAlgn="base" hangingPunct="0">
              <a:spcBef>
                <a:spcPct val="0"/>
              </a:spcBef>
              <a:spcAft>
                <a:spcPct val="0"/>
              </a:spcAft>
              <a:defRPr>
                <a:solidFill>
                  <a:schemeClr val="tx1"/>
                </a:solidFill>
                <a:latin typeface="Arial" charset="0"/>
                <a:ea typeface="ＭＳ Ｐゴシック" charset="-128"/>
              </a:defRPr>
            </a:lvl7pPr>
            <a:lvl8pPr marL="3429000" indent="-228600" eaLnBrk="0" fontAlgn="base" hangingPunct="0">
              <a:spcBef>
                <a:spcPct val="0"/>
              </a:spcBef>
              <a:spcAft>
                <a:spcPct val="0"/>
              </a:spcAft>
              <a:defRPr>
                <a:solidFill>
                  <a:schemeClr val="tx1"/>
                </a:solidFill>
                <a:latin typeface="Arial" charset="0"/>
                <a:ea typeface="ＭＳ Ｐゴシック" charset="-128"/>
              </a:defRPr>
            </a:lvl8pPr>
            <a:lvl9pPr marL="3886200" indent="-228600" eaLnBrk="0" fontAlgn="base" hangingPunct="0">
              <a:spcBef>
                <a:spcPct val="0"/>
              </a:spcBef>
              <a:spcAft>
                <a:spcPct val="0"/>
              </a:spcAft>
              <a:defRPr>
                <a:solidFill>
                  <a:schemeClr val="tx1"/>
                </a:solidFill>
                <a:latin typeface="Arial" charset="0"/>
                <a:ea typeface="ＭＳ Ｐゴシック" charset="-128"/>
              </a:defRPr>
            </a:lvl9pPr>
          </a:lstStyle>
          <a:p>
            <a:fld id="{488A1A8F-E022-8E43-8BB4-89E8BD7FEAC8}" type="slidenum">
              <a:rPr lang="en-US" altLang="en-US">
                <a:solidFill>
                  <a:srgbClr val="000000"/>
                </a:solidFill>
                <a:latin typeface="Garamond" charset="0"/>
              </a:rPr>
              <a:pPr/>
              <a:t>117</a:t>
            </a:fld>
            <a:endParaRPr lang="en-US" altLang="en-US">
              <a:solidFill>
                <a:srgbClr val="000000"/>
              </a:solidFill>
              <a:latin typeface="Garamond" charset="0"/>
            </a:endParaRPr>
          </a:p>
        </p:txBody>
      </p:sp>
      <p:pic>
        <p:nvPicPr>
          <p:cNvPr id="2048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0"/>
            <a:ext cx="455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4452753"/>
      </p:ext>
    </p:extLst>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Title 1"/>
          <p:cNvSpPr>
            <a:spLocks noGrp="1"/>
          </p:cNvSpPr>
          <p:nvPr>
            <p:ph type="title"/>
          </p:nvPr>
        </p:nvSpPr>
        <p:spPr/>
        <p:txBody>
          <a:bodyPr/>
          <a:lstStyle/>
          <a:p>
            <a:r>
              <a:rPr lang="en-US" altLang="en-US" dirty="0" smtClean="0">
                <a:ea typeface="ＭＳ Ｐゴシック" charset="-128"/>
              </a:rPr>
              <a:t>The Overarching Principle</a:t>
            </a:r>
            <a:endParaRPr lang="en-US" altLang="en-US" dirty="0">
              <a:ea typeface="ＭＳ Ｐゴシック" charset="-128"/>
            </a:endParaRPr>
          </a:p>
        </p:txBody>
      </p:sp>
      <p:sp>
        <p:nvSpPr>
          <p:cNvPr id="22016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58D6394D-EA62-3948-BF63-BCCE7E92300B}" type="slidenum">
              <a:rPr lang="en-US" altLang="en-US" sz="1600">
                <a:solidFill>
                  <a:srgbClr val="000000"/>
                </a:solidFill>
                <a:latin typeface="Garamond" charset="0"/>
              </a:rPr>
              <a:pPr>
                <a:spcBef>
                  <a:spcPct val="0"/>
                </a:spcBef>
                <a:buClrTx/>
                <a:buSzTx/>
                <a:buFontTx/>
                <a:buNone/>
              </a:pPr>
              <a:t>118</a:t>
            </a:fld>
            <a:endParaRPr lang="en-US" alt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 y="1066800"/>
            <a:ext cx="861060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267200"/>
            <a:ext cx="9144000"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9067671"/>
      </p:ext>
    </p:extLst>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smtClean="0">
                <a:latin typeface="Garamond" charset="0"/>
              </a:rPr>
              <a:t>Another Example: Precedent-Based Design</a:t>
            </a:r>
            <a:endParaRPr lang="en-US" dirty="0">
              <a:latin typeface="Garamond" charset="0"/>
            </a:endParaRPr>
          </a:p>
        </p:txBody>
      </p:sp>
      <p:sp>
        <p:nvSpPr>
          <p:cNvPr id="10854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119</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199344426"/>
      </p:ext>
    </p:extLst>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1725233750"/>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smtClean="0">
                <a:latin typeface="Garamond" charset="0"/>
              </a:rPr>
              <a:t>Principled Design</a:t>
            </a:r>
            <a:endParaRPr lang="en-US" dirty="0">
              <a:latin typeface="Garamond" charset="0"/>
            </a:endParaRPr>
          </a:p>
        </p:txBody>
      </p:sp>
      <p:sp>
        <p:nvSpPr>
          <p:cNvPr id="10752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120</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800" dirty="0">
                <a:solidFill>
                  <a:srgbClr val="000000"/>
                </a:solidFill>
              </a:rPr>
              <a:t>Source: By </a:t>
            </a:r>
            <a:r>
              <a:rPr lang="en-US" sz="800" dirty="0" err="1" smtClean="0">
                <a:solidFill>
                  <a:srgbClr val="000000"/>
                </a:solidFill>
              </a:rPr>
              <a:t>Toni_V</a:t>
            </a:r>
            <a:r>
              <a:rPr lang="en-US" sz="800" dirty="0" smtClean="0">
                <a:solidFill>
                  <a:srgbClr val="000000"/>
                </a:solidFill>
              </a:rPr>
              <a:t>, </a:t>
            </a:r>
            <a:r>
              <a:rPr lang="en-US" sz="800" dirty="0">
                <a:solidFill>
                  <a:srgbClr val="000000"/>
                </a:solidFill>
              </a:rPr>
              <a:t>CC BY-SA 2.0, https://</a:t>
            </a:r>
            <a:r>
              <a:rPr lang="en-US" sz="800" dirty="0" err="1">
                <a:solidFill>
                  <a:srgbClr val="000000"/>
                </a:solidFill>
              </a:rPr>
              <a:t>commons.wikimedia.org</a:t>
            </a:r>
            <a:r>
              <a:rPr lang="en-US" sz="800" dirty="0">
                <a:solidFill>
                  <a:srgbClr val="000000"/>
                </a:solidFill>
              </a:rPr>
              <a:t>/w/</a:t>
            </a:r>
            <a:r>
              <a:rPr lang="en-US" sz="800" dirty="0" err="1">
                <a:solidFill>
                  <a:srgbClr val="000000"/>
                </a:solidFill>
              </a:rPr>
              <a:t>index.php?curid</a:t>
            </a:r>
            <a:r>
              <a:rPr lang="en-US" sz="800" dirty="0">
                <a:solidFill>
                  <a:srgbClr val="000000"/>
                </a:solidFill>
              </a:rPr>
              <a:t>=4087256</a:t>
            </a:r>
          </a:p>
        </p:txBody>
      </p:sp>
    </p:spTree>
    <p:extLst>
      <p:ext uri="{BB962C8B-B14F-4D97-AF65-F5344CB8AC3E}">
        <p14:creationId xmlns:p14="http://schemas.microsoft.com/office/powerpoint/2010/main" val="307278462"/>
      </p:ext>
    </p:extLst>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smtClean="0">
                <a:ea typeface="ＭＳ Ｐゴシック" charset="-128"/>
              </a:rPr>
              <a:t>Another Principled Design</a:t>
            </a:r>
            <a:endParaRPr lang="en-US" altLang="en-US" dirty="0">
              <a:ea typeface="ＭＳ Ｐゴシック" charset="-128"/>
            </a:endParaRPr>
          </a:p>
        </p:txBody>
      </p:sp>
      <p:pic>
        <p:nvPicPr>
          <p:cNvPr id="216066" name="Content Placeholder 4" descr="1200px-OrienteMGT.jpg"/>
          <p:cNvPicPr>
            <a:picLocks noGrp="1" noChangeAspect="1"/>
          </p:cNvPicPr>
          <p:nvPr>
            <p:ph idx="1"/>
          </p:nvPr>
        </p:nvPicPr>
        <p:blipFill>
          <a:blip r:embed="rId2">
            <a:extLst>
              <a:ext uri="{28A0092B-C50C-407E-A947-70E740481C1C}">
                <a14:useLocalDpi xmlns:a14="http://schemas.microsoft.com/office/drawing/2010/main" val="0"/>
              </a:ext>
            </a:extLst>
          </a:blip>
          <a:srcRect l="22372" r="22372"/>
          <a:stretch>
            <a:fillRect/>
          </a:stretch>
        </p:blipFill>
        <p:spPr>
          <a:xfrm>
            <a:off x="228600" y="1054100"/>
            <a:ext cx="8610600" cy="5194300"/>
          </a:xfrm>
        </p:spPr>
      </p:pic>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121</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477000"/>
            <a:ext cx="7772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smtClean="0">
                <a:solidFill>
                  <a:srgbClr val="000000"/>
                </a:solidFill>
                <a:latin typeface="Arial" charset="0"/>
              </a:rPr>
              <a:t>Source: By Martín Gómez Tagle - Lisbon, Portugal, CC BY-SA 3.0, https://commons.wikimedia.org/w/index.php?curid=13764903</a:t>
            </a:r>
          </a:p>
        </p:txBody>
      </p:sp>
      <p:pic>
        <p:nvPicPr>
          <p:cNvPr id="3" name="Picture 2" descr="photo-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200400"/>
            <a:ext cx="4343400" cy="328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0" name="TextBox 6"/>
          <p:cNvSpPr txBox="1">
            <a:spLocks noChangeArrowheads="1"/>
          </p:cNvSpPr>
          <p:nvPr/>
        </p:nvSpPr>
        <p:spPr bwMode="auto">
          <a:xfrm>
            <a:off x="133350" y="6659563"/>
            <a:ext cx="43910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smtClean="0">
                <a:solidFill>
                  <a:srgbClr val="000000"/>
                </a:solidFill>
                <a:latin typeface="Arial" charset="0"/>
              </a:rPr>
              <a:t>Source: http://www.arcspace.com/exhibitions/unsorted/santiago-calatrava/</a:t>
            </a:r>
          </a:p>
        </p:txBody>
      </p:sp>
    </p:spTree>
    <p:extLst>
      <p:ext uri="{BB962C8B-B14F-4D97-AF65-F5344CB8AC3E}">
        <p14:creationId xmlns:p14="http://schemas.microsoft.com/office/powerpoint/2010/main" val="5057623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smtClean="0">
                <a:latin typeface="Garamond" charset="0"/>
              </a:rPr>
              <a:t>Principle Applied to Another Structure</a:t>
            </a:r>
            <a:endParaRPr lang="en-US" dirty="0">
              <a:latin typeface="Garamond" charset="0"/>
            </a:endParaRPr>
          </a:p>
        </p:txBody>
      </p:sp>
      <p:sp>
        <p:nvSpPr>
          <p:cNvPr id="10035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122</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000">
                <a:solidFill>
                  <a:srgbClr val="000000"/>
                </a:solidFill>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800" dirty="0">
                <a:solidFill>
                  <a:srgbClr val="000000"/>
                </a:solidFill>
              </a:rPr>
              <a:t>Source: By 準建築人手札網站 </a:t>
            </a:r>
            <a:r>
              <a:rPr lang="en-US" sz="800" dirty="0" err="1">
                <a:solidFill>
                  <a:srgbClr val="000000"/>
                </a:solidFill>
              </a:rPr>
              <a:t>Forgemind</a:t>
            </a:r>
            <a:r>
              <a:rPr lang="en-US" sz="800" dirty="0">
                <a:solidFill>
                  <a:srgbClr val="000000"/>
                </a:solidFill>
              </a:rPr>
              <a:t> </a:t>
            </a:r>
            <a:r>
              <a:rPr lang="en-US" sz="800" dirty="0" err="1">
                <a:solidFill>
                  <a:srgbClr val="000000"/>
                </a:solidFill>
              </a:rPr>
              <a:t>ArchiMedia</a:t>
            </a:r>
            <a:r>
              <a:rPr lang="en-US" sz="800" dirty="0">
                <a:solidFill>
                  <a:srgbClr val="000000"/>
                </a:solidFill>
              </a:rPr>
              <a:t> - Flickr: IMG_2489.JPG, CC BY 2.0, </a:t>
            </a:r>
          </a:p>
          <a:p>
            <a:r>
              <a:rPr lang="en-US" sz="800" dirty="0">
                <a:solidFill>
                  <a:srgbClr val="000000"/>
                </a:solidFill>
                <a:hlinkClick r:id="rId4"/>
              </a:rPr>
              <a:t>https://commons.wikimedia.org/w/index.php?curid=31493356</a:t>
            </a:r>
            <a:r>
              <a:rPr lang="en-US" sz="800" dirty="0">
                <a:solidFill>
                  <a:srgbClr val="000000"/>
                </a:solidFill>
              </a:rPr>
              <a:t>, https://</a:t>
            </a:r>
            <a:r>
              <a:rPr lang="en-US" sz="800" dirty="0" err="1">
                <a:solidFill>
                  <a:srgbClr val="000000"/>
                </a:solidFill>
              </a:rPr>
              <a:t>en.wikipedia.org</a:t>
            </a:r>
            <a:r>
              <a:rPr lang="en-US" sz="800" dirty="0">
                <a:solidFill>
                  <a:srgbClr val="000000"/>
                </a:solidFill>
              </a:rPr>
              <a:t>/wiki/</a:t>
            </a:r>
            <a:r>
              <a:rPr lang="en-US" sz="800" dirty="0" err="1">
                <a:solidFill>
                  <a:srgbClr val="000000"/>
                </a:solidFill>
              </a:rPr>
              <a:t>Santiago_Calatrava</a:t>
            </a:r>
            <a:endParaRPr lang="en-US" sz="800" dirty="0">
              <a:solidFill>
                <a:srgbClr val="000000"/>
              </a:solidFill>
            </a:endParaRPr>
          </a:p>
        </p:txBody>
      </p:sp>
    </p:spTree>
    <p:extLst>
      <p:ext uri="{BB962C8B-B14F-4D97-AF65-F5344CB8AC3E}">
        <p14:creationId xmlns:p14="http://schemas.microsoft.com/office/powerpoint/2010/main" val="607961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p:cNvSpPr>
            <a:spLocks noGrp="1"/>
          </p:cNvSpPr>
          <p:nvPr>
            <p:ph type="title"/>
          </p:nvPr>
        </p:nvSpPr>
        <p:spPr/>
        <p:txBody>
          <a:bodyPr/>
          <a:lstStyle/>
          <a:p>
            <a:r>
              <a:rPr lang="en-US" altLang="en-US" dirty="0" smtClean="0">
                <a:ea typeface="ＭＳ Ｐゴシック" charset="-128"/>
              </a:rPr>
              <a:t>The Overarching Principle</a:t>
            </a:r>
            <a:endParaRPr lang="en-US" altLang="en-US" dirty="0">
              <a:ea typeface="ＭＳ Ｐゴシック" charset="-128"/>
            </a:endParaRPr>
          </a:p>
        </p:txBody>
      </p:sp>
      <p:sp>
        <p:nvSpPr>
          <p:cNvPr id="21709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2B3B4E2E-30E6-F248-9444-D019D8D0019B}" type="slidenum">
              <a:rPr lang="en-US" altLang="en-US" sz="1600">
                <a:solidFill>
                  <a:srgbClr val="000000"/>
                </a:solidFill>
                <a:latin typeface="Garamond" charset="0"/>
              </a:rPr>
              <a:pPr>
                <a:spcBef>
                  <a:spcPct val="0"/>
                </a:spcBef>
                <a:buClrTx/>
                <a:buSzTx/>
                <a:buFontTx/>
                <a:buNone/>
              </a:pPr>
              <a:t>123</a:t>
            </a:fld>
            <a:endParaRPr lang="en-US" altLang="en-US" sz="1600">
              <a:solidFill>
                <a:srgbClr val="000000"/>
              </a:solidFill>
              <a:latin typeface="Garamond" charset="0"/>
            </a:endParaRPr>
          </a:p>
        </p:txBody>
      </p:sp>
      <p:pic>
        <p:nvPicPr>
          <p:cNvPr id="21709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914400"/>
            <a:ext cx="6350000" cy="411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214938"/>
            <a:ext cx="9144000"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763367"/>
      </p:ext>
    </p:extLst>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Overarching Principles for Computing?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124</a:t>
            </a:fld>
            <a:endParaRPr lang="en-US" altLang="en-US"/>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5576" y="980728"/>
            <a:ext cx="7272808" cy="5454606"/>
          </a:xfrm>
          <a:prstGeom prst="rect">
            <a:avLst/>
          </a:prstGeom>
        </p:spPr>
      </p:pic>
      <p:sp>
        <p:nvSpPr>
          <p:cNvPr id="6" name="Rectangle 5"/>
          <p:cNvSpPr/>
          <p:nvPr/>
        </p:nvSpPr>
        <p:spPr>
          <a:xfrm>
            <a:off x="2664296"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6786053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Concluding Remarks</a:t>
            </a:r>
            <a:endParaRPr lang="en-US" dirty="0"/>
          </a:p>
        </p:txBody>
      </p:sp>
      <p:sp>
        <p:nvSpPr>
          <p:cNvPr id="3" name="Content Placeholder 2"/>
          <p:cNvSpPr>
            <a:spLocks noGrp="1"/>
          </p:cNvSpPr>
          <p:nvPr>
            <p:ph idx="1"/>
          </p:nvPr>
        </p:nvSpPr>
        <p:spPr>
          <a:xfrm>
            <a:off x="179512" y="908720"/>
            <a:ext cx="8964488" cy="5193723"/>
          </a:xfrm>
        </p:spPr>
        <p:txBody>
          <a:bodyPr/>
          <a:lstStyle/>
          <a:p>
            <a:r>
              <a:rPr lang="en-US" dirty="0" smtClean="0"/>
              <a:t>It is time to design </a:t>
            </a:r>
            <a:r>
              <a:rPr lang="en-US" dirty="0" smtClean="0">
                <a:solidFill>
                  <a:srgbClr val="008000"/>
                </a:solidFill>
              </a:rPr>
              <a:t>principled system architectures </a:t>
            </a:r>
            <a:r>
              <a:rPr lang="en-US" dirty="0" smtClean="0"/>
              <a:t>to solve the </a:t>
            </a:r>
            <a:r>
              <a:rPr lang="en-US" dirty="0" smtClean="0">
                <a:solidFill>
                  <a:srgbClr val="008000"/>
                </a:solidFill>
              </a:rPr>
              <a:t>memory </a:t>
            </a:r>
            <a:r>
              <a:rPr lang="en-US" dirty="0" smtClean="0"/>
              <a:t>problem</a:t>
            </a:r>
            <a:endParaRPr lang="en-US" dirty="0" smtClean="0">
              <a:solidFill>
                <a:srgbClr val="0000FF"/>
              </a:solidFill>
            </a:endParaRPr>
          </a:p>
          <a:p>
            <a:endParaRPr lang="en-US" sz="1400" dirty="0" smtClean="0"/>
          </a:p>
          <a:p>
            <a:r>
              <a:rPr lang="en-US" dirty="0">
                <a:solidFill>
                  <a:srgbClr val="FF0000"/>
                </a:solidFill>
              </a:rPr>
              <a:t>D</a:t>
            </a:r>
            <a:r>
              <a:rPr lang="en-US" dirty="0" smtClean="0">
                <a:solidFill>
                  <a:srgbClr val="FF0000"/>
                </a:solidFill>
              </a:rPr>
              <a:t>iscover design principles for </a:t>
            </a:r>
            <a:r>
              <a:rPr lang="en-US" dirty="0" smtClean="0">
                <a:solidFill>
                  <a:srgbClr val="0000FF"/>
                </a:solidFill>
              </a:rPr>
              <a:t>fundamentally secure and reliable computer architectures</a:t>
            </a:r>
          </a:p>
          <a:p>
            <a:endParaRPr lang="en-US" sz="1400" dirty="0">
              <a:solidFill>
                <a:srgbClr val="FF0000"/>
              </a:solidFill>
            </a:endParaRPr>
          </a:p>
          <a:p>
            <a:r>
              <a:rPr lang="en-US" dirty="0">
                <a:solidFill>
                  <a:srgbClr val="FF0000"/>
                </a:solidFill>
              </a:rPr>
              <a:t>D</a:t>
            </a:r>
            <a:r>
              <a:rPr lang="en-US" dirty="0" smtClean="0">
                <a:solidFill>
                  <a:srgbClr val="FF0000"/>
                </a:solidFill>
              </a:rPr>
              <a:t>esign complete systems to be balanced and energy-efficient</a:t>
            </a:r>
            <a:r>
              <a:rPr lang="en-US" dirty="0" smtClean="0"/>
              <a:t>, i.e., </a:t>
            </a:r>
            <a:r>
              <a:rPr lang="en-US" dirty="0" smtClean="0">
                <a:solidFill>
                  <a:srgbClr val="0000FF"/>
                </a:solidFill>
              </a:rPr>
              <a:t>data-centric (or memory-centric) </a:t>
            </a:r>
            <a:r>
              <a:rPr lang="en-US" dirty="0" smtClean="0"/>
              <a:t>and</a:t>
            </a:r>
            <a:r>
              <a:rPr lang="en-US" dirty="0" smtClean="0">
                <a:solidFill>
                  <a:srgbClr val="0000FF"/>
                </a:solidFill>
              </a:rPr>
              <a:t> low latency</a:t>
            </a:r>
          </a:p>
          <a:p>
            <a:endParaRPr lang="en-US" sz="1400" dirty="0">
              <a:solidFill>
                <a:srgbClr val="0000FF"/>
              </a:solidFill>
            </a:endParaRPr>
          </a:p>
          <a:p>
            <a:r>
              <a:rPr lang="en-US" dirty="0" smtClean="0">
                <a:solidFill>
                  <a:srgbClr val="FF0000"/>
                </a:solidFill>
              </a:rPr>
              <a:t>Enable new and </a:t>
            </a:r>
            <a:r>
              <a:rPr lang="en-US" dirty="0">
                <a:solidFill>
                  <a:srgbClr val="FF0000"/>
                </a:solidFill>
              </a:rPr>
              <a:t>emerging memory architectures </a:t>
            </a:r>
            <a:endParaRPr lang="en-US" dirty="0" smtClean="0">
              <a:solidFill>
                <a:srgbClr val="FF0000"/>
              </a:solidFill>
            </a:endParaRPr>
          </a:p>
          <a:p>
            <a:endParaRPr lang="en-US" sz="1400" dirty="0" smtClean="0">
              <a:solidFill>
                <a:srgbClr val="0000FF"/>
              </a:solidFill>
            </a:endParaRPr>
          </a:p>
          <a:p>
            <a:r>
              <a:rPr lang="en-US" dirty="0" smtClean="0">
                <a:solidFill>
                  <a:srgbClr val="0000FF"/>
                </a:solidFill>
              </a:rPr>
              <a:t>This </a:t>
            </a:r>
            <a:r>
              <a:rPr lang="en-US" dirty="0" smtClean="0">
                <a:solidFill>
                  <a:srgbClr val="000000"/>
                </a:solidFill>
              </a:rPr>
              <a:t>can</a:t>
            </a:r>
          </a:p>
          <a:p>
            <a:pPr lvl="1"/>
            <a:r>
              <a:rPr lang="en-US" dirty="0" smtClean="0"/>
              <a:t>Lead to </a:t>
            </a:r>
            <a:r>
              <a:rPr lang="en-US" b="1" dirty="0" smtClean="0">
                <a:solidFill>
                  <a:schemeClr val="accent2">
                    <a:lumMod val="75000"/>
                  </a:schemeClr>
                </a:solidFill>
              </a:rPr>
              <a:t>orders-of-magnitude </a:t>
            </a:r>
            <a:r>
              <a:rPr lang="en-US" dirty="0" smtClean="0"/>
              <a:t>improvements </a:t>
            </a:r>
          </a:p>
          <a:p>
            <a:pPr lvl="1"/>
            <a:r>
              <a:rPr lang="en-US" b="1" dirty="0" smtClean="0">
                <a:solidFill>
                  <a:srgbClr val="2C6123"/>
                </a:solidFill>
              </a:rPr>
              <a:t>Enable new applications &amp; computing platforms</a:t>
            </a:r>
          </a:p>
          <a:p>
            <a:pPr lvl="1"/>
            <a:r>
              <a:rPr lang="is-IS" b="1" dirty="0" smtClean="0">
                <a:solidFill>
                  <a:srgbClr val="2C6123"/>
                </a:solidFill>
              </a:rPr>
              <a:t>…</a:t>
            </a:r>
            <a:endParaRPr lang="en-US" b="1" dirty="0" smtClean="0">
              <a:solidFill>
                <a:srgbClr val="2C6123"/>
              </a:solidFill>
            </a:endParaRPr>
          </a:p>
          <a:p>
            <a:pPr lvl="1"/>
            <a:endParaRPr lang="en-US" sz="2000" dirty="0"/>
          </a:p>
          <a:p>
            <a:endParaRPr lang="en-US" dirty="0" smtClean="0">
              <a:solidFill>
                <a:srgbClr val="0000FF"/>
              </a:solidFill>
            </a:endParaRPr>
          </a:p>
          <a:p>
            <a:endParaRPr lang="en-US" dirty="0"/>
          </a:p>
          <a:p>
            <a:endParaRPr lang="en-US" dirty="0"/>
          </a:p>
          <a:p>
            <a:endParaRPr lang="en-US" dirty="0" smtClean="0"/>
          </a:p>
          <a:p>
            <a:endParaRPr lang="en-US" dirty="0" smtClean="0"/>
          </a:p>
          <a:p>
            <a:endParaRPr lang="en-US" dirty="0" smtClean="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125</a:t>
            </a:fld>
            <a:endParaRPr lang="en-US" dirty="0"/>
          </a:p>
        </p:txBody>
      </p:sp>
    </p:spTree>
    <p:extLst>
      <p:ext uri="{BB962C8B-B14F-4D97-AF65-F5344CB8AC3E}">
        <p14:creationId xmlns:p14="http://schemas.microsoft.com/office/powerpoint/2010/main" val="282173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to Think Across the Stack</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126</a:t>
            </a:fld>
            <a:endParaRPr lang="en-US"/>
          </a:p>
        </p:txBody>
      </p:sp>
      <p:sp>
        <p:nvSpPr>
          <p:cNvPr id="5" name="Text Box 17"/>
          <p:cNvSpPr txBox="1">
            <a:spLocks noChangeArrowheads="1"/>
          </p:cNvSpPr>
          <p:nvPr/>
        </p:nvSpPr>
        <p:spPr bwMode="auto">
          <a:xfrm>
            <a:off x="3501600" y="3690342"/>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6" name="Text Box 18"/>
          <p:cNvSpPr txBox="1">
            <a:spLocks noChangeAspect="1" noChangeArrowheads="1"/>
          </p:cNvSpPr>
          <p:nvPr/>
        </p:nvSpPr>
        <p:spPr bwMode="auto">
          <a:xfrm>
            <a:off x="3501600" y="3318867"/>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7" name="Text Box 19"/>
          <p:cNvSpPr txBox="1">
            <a:spLocks noChangeAspect="1" noChangeArrowheads="1"/>
          </p:cNvSpPr>
          <p:nvPr/>
        </p:nvSpPr>
        <p:spPr bwMode="auto">
          <a:xfrm>
            <a:off x="3498425" y="2654548"/>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283073"/>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1916360"/>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063404"/>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cs typeface="Arial" charset="0"/>
              </a:rPr>
              <a:t>Logic</a:t>
            </a:r>
          </a:p>
          <a:p>
            <a:pPr>
              <a:defRPr/>
            </a:pPr>
            <a:endParaRPr lang="en-US" sz="1750" dirty="0">
              <a:solidFill>
                <a:srgbClr val="000000"/>
              </a:solidFill>
              <a:latin typeface="Tahoma" pitchFamily="34" charset="0"/>
              <a:cs typeface="Arial" charset="0"/>
            </a:endParaRPr>
          </a:p>
        </p:txBody>
      </p:sp>
      <p:sp>
        <p:nvSpPr>
          <p:cNvPr id="11" name="Text Box 23"/>
          <p:cNvSpPr txBox="1">
            <a:spLocks noChangeAspect="1" noChangeArrowheads="1"/>
          </p:cNvSpPr>
          <p:nvPr/>
        </p:nvSpPr>
        <p:spPr bwMode="auto">
          <a:xfrm>
            <a:off x="3501600" y="4434879"/>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2996480"/>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13" name="Text Box 23"/>
          <p:cNvSpPr txBox="1">
            <a:spLocks noChangeAspect="1" noChangeArrowheads="1"/>
          </p:cNvSpPr>
          <p:nvPr/>
        </p:nvSpPr>
        <p:spPr bwMode="auto">
          <a:xfrm>
            <a:off x="3503188" y="4790479"/>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2393540"/>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latin typeface="Tahoma"/>
            </a:endParaRPr>
          </a:p>
        </p:txBody>
      </p:sp>
    </p:spTree>
    <p:extLst>
      <p:ext uri="{BB962C8B-B14F-4D97-AF65-F5344CB8AC3E}">
        <p14:creationId xmlns:p14="http://schemas.microsoft.com/office/powerpoint/2010/main" val="17780993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If In Doubt, See Other Doubtful Technologies</a:t>
            </a:r>
            <a:endParaRPr lang="en-US" sz="3800" dirty="0"/>
          </a:p>
        </p:txBody>
      </p:sp>
      <p:sp>
        <p:nvSpPr>
          <p:cNvPr id="3" name="Content Placeholder 2"/>
          <p:cNvSpPr>
            <a:spLocks noGrp="1"/>
          </p:cNvSpPr>
          <p:nvPr>
            <p:ph idx="1"/>
          </p:nvPr>
        </p:nvSpPr>
        <p:spPr>
          <a:xfrm>
            <a:off x="228600" y="980728"/>
            <a:ext cx="8610600" cy="4876800"/>
          </a:xfrm>
        </p:spPr>
        <p:txBody>
          <a:bodyPr/>
          <a:lstStyle/>
          <a:p>
            <a:r>
              <a:rPr lang="en-US" dirty="0" smtClean="0"/>
              <a:t>A very “doubtful” emerging technology </a:t>
            </a:r>
          </a:p>
          <a:p>
            <a:pPr lvl="1"/>
            <a:r>
              <a:rPr lang="en-US" dirty="0" smtClean="0"/>
              <a:t>for at least two decades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lvl="0" algn="ctr">
              <a:spcBef>
                <a:spcPts val="450"/>
              </a:spcBef>
            </a:pPr>
            <a:r>
              <a:rPr lang="en-US" sz="2100" b="1" dirty="0">
                <a:solidFill>
                  <a:srgbClr val="0000FF"/>
                </a:solidFill>
                <a:latin typeface="Adobe Garamond Pro" panose="02020502060506020403" pitchFamily="18" charset="0"/>
                <a:hlinkClick r:id="rId2"/>
              </a:rPr>
              <a:t>https://</a:t>
            </a:r>
            <a:r>
              <a:rPr lang="en-US" sz="2100" b="1" dirty="0" smtClean="0">
                <a:solidFill>
                  <a:srgbClr val="0000FF"/>
                </a:solidFill>
                <a:latin typeface="Adobe Garamond Pro" panose="02020502060506020403" pitchFamily="18" charset="0"/>
                <a:hlinkClick r:id="rId2"/>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855679"/>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2132856"/>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2262642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omutlu@gmail.com</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January 17, 2018</a:t>
            </a:r>
            <a:endParaRPr lang="en-US" sz="2200" dirty="0" smtClean="0"/>
          </a:p>
          <a:p>
            <a:r>
              <a:rPr lang="en-US" sz="2200" dirty="0"/>
              <a:t>Many-Core Computing: Hardware and Software</a:t>
            </a:r>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 xmlns:a14="http://schemas.microsoft.com/office/drawing/2010/main">
                <a:solidFill>
                  <a:srgbClr val="FFFFFF"/>
                </a:solidFill>
              </a14:hiddenFill>
            </a:ext>
          </a:extLst>
        </p:spPr>
      </p:pic>
      <p:sp>
        <p:nvSpPr>
          <p:cNvPr id="13" name="Title 1"/>
          <p:cNvSpPr>
            <a:spLocks noGrp="1"/>
          </p:cNvSpPr>
          <p:nvPr>
            <p:ph type="ctrTitle"/>
          </p:nvPr>
        </p:nvSpPr>
        <p:spPr>
          <a:xfrm>
            <a:off x="395536" y="1484784"/>
            <a:ext cx="8382000" cy="2201416"/>
          </a:xfrm>
        </p:spPr>
        <p:txBody>
          <a:bodyPr>
            <a:normAutofit/>
          </a:bodyPr>
          <a:lstStyle/>
          <a:p>
            <a:pPr algn="ctr"/>
            <a:r>
              <a:rPr lang="en-US" sz="4400" dirty="0" smtClean="0"/>
              <a:t>Rethinking Memory System Design</a:t>
            </a:r>
            <a:br>
              <a:rPr lang="en-US" sz="4400" dirty="0" smtClean="0"/>
            </a:br>
            <a:r>
              <a:rPr lang="en-US" sz="800" dirty="0" smtClean="0"/>
              <a:t/>
            </a:r>
            <a:br>
              <a:rPr lang="en-US" sz="800" dirty="0" smtClean="0"/>
            </a:br>
            <a:r>
              <a:rPr lang="en-US" sz="3600" dirty="0" smtClean="0">
                <a:solidFill>
                  <a:srgbClr val="FF0000"/>
                </a:solidFill>
              </a:rPr>
              <a:t>(and the Platforms We Design Around It)</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43119323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129</a:t>
            </a:fld>
            <a:endParaRPr lang="en-US">
              <a:solidFill>
                <a:srgbClr val="000000"/>
              </a:solidFill>
            </a:endParaRPr>
          </a:p>
        </p:txBody>
      </p:sp>
    </p:spTree>
    <p:extLst>
      <p:ext uri="{BB962C8B-B14F-4D97-AF65-F5344CB8AC3E}">
        <p14:creationId xmlns:p14="http://schemas.microsoft.com/office/powerpoint/2010/main" val="1033300965"/>
      </p:ext>
    </p:extLst>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1084350893"/>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130</a:t>
            </a:fld>
            <a:endParaRPr lang="en-US">
              <a:solidFill>
                <a:srgbClr val="000000"/>
              </a:solidFill>
            </a:endParaRPr>
          </a:p>
        </p:txBody>
      </p:sp>
    </p:spTree>
    <p:extLst>
      <p:ext uri="{BB962C8B-B14F-4D97-AF65-F5344CB8AC3E}">
        <p14:creationId xmlns:p14="http://schemas.microsoft.com/office/powerpoint/2010/main" val="2136549113"/>
      </p:ext>
    </p:extLst>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131</a:t>
            </a:fld>
            <a:endParaRPr lang="en-US"/>
          </a:p>
        </p:txBody>
      </p:sp>
    </p:spTree>
    <p:extLst>
      <p:ext uri="{BB962C8B-B14F-4D97-AF65-F5344CB8AC3E}">
        <p14:creationId xmlns:p14="http://schemas.microsoft.com/office/powerpoint/2010/main" val="540152635"/>
      </p:ext>
    </p:extLst>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Slides Not Covered </a:t>
            </a:r>
            <a:br>
              <a:rPr lang="en-US" dirty="0" smtClean="0"/>
            </a:br>
            <a:r>
              <a:rPr lang="en-US" dirty="0"/>
              <a:t>	</a:t>
            </a:r>
            <a:r>
              <a:rPr lang="en-US" dirty="0" smtClean="0"/>
              <a:t>		But Could Be Useful</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Tree>
    <p:extLst>
      <p:ext uri="{BB962C8B-B14F-4D97-AF65-F5344CB8AC3E}">
        <p14:creationId xmlns:p14="http://schemas.microsoft.com/office/powerpoint/2010/main" val="254612198"/>
      </p:ext>
    </p:extLst>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Performance: In-DRAM </a:t>
            </a:r>
            <a:r>
              <a:rPr lang="en-US" smtClean="0"/>
              <a:t>Bitwise Operations</a:t>
            </a:r>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Tree>
    <p:extLst>
      <p:ext uri="{BB962C8B-B14F-4D97-AF65-F5344CB8AC3E}">
        <p14:creationId xmlns:p14="http://schemas.microsoft.com/office/powerpoint/2010/main" val="12385392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of In-DRAM Bitwise Operations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571007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Open Problems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135</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114755360"/>
      </p:ext>
    </p:extLst>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a:t>
            </a:r>
            <a:endParaRPr lang="en-US" dirty="0"/>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r>
              <a:rPr lang="en-US" dirty="0"/>
              <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a:t>
            </a:r>
            <a:r>
              <a:rPr lang="en-US" dirty="0" smtClean="0"/>
              <a:t>2014/2015. </a:t>
            </a:r>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136</a:t>
            </a:fld>
            <a:endParaRPr lang="en-US"/>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
        <p:nvSpPr>
          <p:cNvPr id="6" name="Rectangle 5"/>
          <p:cNvSpPr/>
          <p:nvPr/>
        </p:nvSpPr>
        <p:spPr>
          <a:xfrm>
            <a:off x="755576" y="6488668"/>
            <a:ext cx="8856984" cy="323165"/>
          </a:xfrm>
          <a:prstGeom prst="rect">
            <a:avLst/>
          </a:prstGeom>
        </p:spPr>
        <p:txBody>
          <a:bodyPr wrap="square">
            <a:spAutoFit/>
          </a:bodyPr>
          <a:lstStyle/>
          <a:p>
            <a:r>
              <a:rPr lang="en-US" sz="1500" dirty="0">
                <a:solidFill>
                  <a:srgbClr val="000000"/>
                </a:solidFill>
                <a:hlinkClick r:id="rId2"/>
              </a:rPr>
              <a:t>https://</a:t>
            </a:r>
            <a:r>
              <a:rPr lang="en-US" sz="1500" dirty="0" smtClean="0">
                <a:solidFill>
                  <a:srgbClr val="000000"/>
                </a:solidFill>
                <a:hlinkClick r:id="rId2"/>
              </a:rPr>
              <a:t>people.inf.ethz.ch/omutlu/pub/memory-systems-research_superfri14.pdf</a:t>
            </a:r>
            <a:r>
              <a:rPr lang="en-US" sz="1500" dirty="0" smtClean="0">
                <a:solidFill>
                  <a:srgbClr val="000000"/>
                </a:solidFill>
              </a:rPr>
              <a:t> </a:t>
            </a:r>
            <a:endParaRPr lang="en-US" sz="1500" dirty="0">
              <a:solidFill>
                <a:srgbClr val="000000"/>
              </a:solidFill>
            </a:endParaRPr>
          </a:p>
        </p:txBody>
      </p:sp>
    </p:spTree>
    <p:extLst>
      <p:ext uri="{BB962C8B-B14F-4D97-AF65-F5344CB8AC3E}">
        <p14:creationId xmlns:p14="http://schemas.microsoft.com/office/powerpoint/2010/main" val="1118223059"/>
      </p:ext>
    </p:extLst>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(II)</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137</a:t>
            </a:fld>
            <a:endParaRPr lang="en-US"/>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75557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345557716"/>
      </p:ext>
    </p:extLst>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(III)</a:t>
            </a:r>
            <a:endParaRPr lang="en-US" dirty="0"/>
          </a:p>
        </p:txBody>
      </p:sp>
      <p:sp>
        <p:nvSpPr>
          <p:cNvPr id="3" name="Content Placeholder 2"/>
          <p:cNvSpPr>
            <a:spLocks noGrp="1"/>
          </p:cNvSpPr>
          <p:nvPr>
            <p:ph idx="1"/>
          </p:nvPr>
        </p:nvSpPr>
        <p:spPr/>
        <p:txBody>
          <a:bodyPr/>
          <a:lstStyle/>
          <a:p>
            <a:r>
              <a:rPr lang="en-US" dirty="0"/>
              <a:t>Onur Mutlu,</a:t>
            </a:r>
            <a:br>
              <a:rPr lang="en-US" dirty="0"/>
            </a:br>
            <a:r>
              <a:rPr lang="en-US" b="1" dirty="0">
                <a:hlinkClick r:id="rId2"/>
              </a:rPr>
              <a:t>"Memory Scaling: A Systems Architecture Perspective"</a:t>
            </a:r>
            <a:r>
              <a:rPr lang="en-US" dirty="0"/>
              <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138</a:t>
            </a:fld>
            <a:endParaRPr lang="en-US"/>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
        <p:nvSpPr>
          <p:cNvPr id="5" name="Rectangle 4"/>
          <p:cNvSpPr/>
          <p:nvPr/>
        </p:nvSpPr>
        <p:spPr>
          <a:xfrm>
            <a:off x="1205880" y="6488668"/>
            <a:ext cx="7470576" cy="323165"/>
          </a:xfrm>
          <a:prstGeom prst="rect">
            <a:avLst/>
          </a:prstGeom>
        </p:spPr>
        <p:txBody>
          <a:bodyPr wrap="square">
            <a:spAutoFit/>
          </a:bodyPr>
          <a:lstStyle/>
          <a:p>
            <a:r>
              <a:rPr lang="en-US" sz="1500" dirty="0">
                <a:solidFill>
                  <a:srgbClr val="000000"/>
                </a:solidFill>
                <a:hlinkClick r:id="rId2"/>
              </a:rPr>
              <a:t>https://</a:t>
            </a:r>
            <a:r>
              <a:rPr lang="en-US" sz="1500" dirty="0" smtClean="0">
                <a:solidFill>
                  <a:srgbClr val="000000"/>
                </a:solidFill>
                <a:hlinkClick r:id="rId2"/>
              </a:rPr>
              <a:t>people.inf.ethz.ch/omutlu/pub/memory-scaling_memcon13.pdf</a:t>
            </a:r>
            <a:r>
              <a:rPr lang="en-US" sz="1500" dirty="0" smtClean="0">
                <a:solidFill>
                  <a:srgbClr val="000000"/>
                </a:solidFill>
              </a:rPr>
              <a:t> </a:t>
            </a:r>
            <a:endParaRPr lang="en-US" sz="1500" dirty="0">
              <a:solidFill>
                <a:srgbClr val="000000"/>
              </a:solidFill>
            </a:endParaRPr>
          </a:p>
        </p:txBody>
      </p:sp>
    </p:spTree>
    <p:extLst>
      <p:ext uri="{BB962C8B-B14F-4D97-AF65-F5344CB8AC3E}">
        <p14:creationId xmlns:p14="http://schemas.microsoft.com/office/powerpoint/2010/main" val="1785729902"/>
      </p:ext>
    </p:extLst>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(IV)</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Onur Mutlu,</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r>
              <a:rPr lang="en-US" dirty="0"/>
              <a:t>	 </a:t>
            </a:r>
            <a:r>
              <a:rPr lang="en-US" dirty="0" smtClean="0"/>
              <a:t>       [</a:t>
            </a:r>
            <a:r>
              <a:rPr lang="en-US" dirty="0">
                <a:hlinkClick r:id="rId3"/>
              </a:rPr>
              <a:t>Preliminary arxiv.org version</a:t>
            </a:r>
            <a:r>
              <a:rPr lang="en-US" dirty="0"/>
              <a:t>] </a:t>
            </a:r>
            <a:br>
              <a:rPr lang="en-US" dirty="0"/>
            </a:b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139</a:t>
            </a:fld>
            <a:endParaRPr lang="en-US" altLang="en-US"/>
          </a:p>
        </p:txBody>
      </p:sp>
      <p:pic>
        <p:nvPicPr>
          <p:cNvPr id="5" name="Picture 4"/>
          <p:cNvPicPr>
            <a:picLocks noChangeAspect="1"/>
          </p:cNvPicPr>
          <p:nvPr/>
        </p:nvPicPr>
        <p:blipFill>
          <a:blip r:embed="rId4"/>
          <a:stretch>
            <a:fillRect/>
          </a:stretch>
        </p:blipFill>
        <p:spPr>
          <a:xfrm>
            <a:off x="0" y="4220553"/>
            <a:ext cx="9144000" cy="1440695"/>
          </a:xfrm>
          <a:prstGeom prst="rect">
            <a:avLst/>
          </a:prstGeom>
        </p:spPr>
      </p:pic>
      <p:sp>
        <p:nvSpPr>
          <p:cNvPr id="6" name="Rectangle 5"/>
          <p:cNvSpPr/>
          <p:nvPr/>
        </p:nvSpPr>
        <p:spPr>
          <a:xfrm>
            <a:off x="2627784" y="6517989"/>
            <a:ext cx="3587777" cy="338554"/>
          </a:xfrm>
          <a:prstGeom prst="rect">
            <a:avLst/>
          </a:prstGeom>
        </p:spPr>
        <p:txBody>
          <a:bodyPr wrap="none">
            <a:spAutoFit/>
          </a:bodyPr>
          <a:lstStyle/>
          <a:p>
            <a:r>
              <a:rPr lang="en-US" sz="1600" dirty="0">
                <a:solidFill>
                  <a:srgbClr val="000000"/>
                </a:solidFill>
                <a:hlinkClick r:id="rId3"/>
              </a:rPr>
              <a:t>https://</a:t>
            </a:r>
            <a:r>
              <a:rPr lang="en-US" sz="1600" dirty="0" smtClean="0">
                <a:solidFill>
                  <a:srgbClr val="000000"/>
                </a:solidFill>
                <a:hlinkClick r:id="rId3"/>
              </a:rPr>
              <a:t>arxiv.org/pdf/1706.08642.pdf</a:t>
            </a:r>
            <a:r>
              <a:rPr lang="en-US" sz="1600" dirty="0" smtClean="0">
                <a:solidFill>
                  <a:srgbClr val="000000"/>
                </a:solidFill>
              </a:rPr>
              <a:t> </a:t>
            </a:r>
            <a:endParaRPr lang="en-US" sz="1600" dirty="0">
              <a:solidFill>
                <a:srgbClr val="000000"/>
              </a:solidFill>
            </a:endParaRPr>
          </a:p>
        </p:txBody>
      </p:sp>
    </p:spTree>
    <p:extLst>
      <p:ext uri="{BB962C8B-B14F-4D97-AF65-F5344CB8AC3E}">
        <p14:creationId xmlns:p14="http://schemas.microsoft.com/office/powerpoint/2010/main" val="1678496089"/>
      </p:ext>
    </p:extLst>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a:t>
            </a:r>
            <a:r>
              <a:rPr lang="en-US" sz="1800" dirty="0" smtClean="0">
                <a:solidFill>
                  <a:srgbClr val="008000"/>
                </a:solidFill>
                <a:latin typeface="Tahoma" charset="0"/>
                <a:ea typeface="ＭＳ Ｐゴシック" charset="0"/>
              </a:rPr>
              <a:t>Computer’03] </a:t>
            </a:r>
            <a:r>
              <a:rPr lang="en-US" dirty="0" smtClean="0">
                <a:solidFill>
                  <a:srgbClr val="FF0000"/>
                </a:solidFill>
                <a:latin typeface="Tahoma" charset="0"/>
                <a:ea typeface="ＭＳ Ｐゴシック" charset="0"/>
              </a:rPr>
              <a:t>&gt;40% power in DRAM </a:t>
            </a:r>
            <a:r>
              <a:rPr lang="en-US" sz="1800" dirty="0" smtClean="0">
                <a:solidFill>
                  <a:srgbClr val="008000"/>
                </a:solidFill>
                <a:latin typeface="Tahoma" charset="0"/>
                <a:ea typeface="ＭＳ Ｐゴシック" charset="0"/>
              </a:rPr>
              <a:t>[Ware, HPCA’10][Paul,ISCA’15]</a:t>
            </a:r>
            <a:endParaRPr lang="en-US" sz="1800" dirty="0">
              <a:solidFill>
                <a:srgbClr val="008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14</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Reducing Memory Latency</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140</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31769826"/>
      </p:ext>
    </p:extLst>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smtClean="0"/>
              <a:t>Main Memory Latency Lags Behind</a:t>
            </a:r>
            <a:endParaRPr lang="en-US"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rgbClr val="FFFFFF"/>
                </a:solidFill>
              </a:rPr>
              <a:t>Memory latency remains almost constant</a:t>
            </a:r>
            <a:endParaRPr lang="en-US" sz="3400" dirty="0">
              <a:solidFill>
                <a:srgbClr val="FFFFFF"/>
              </a:solidFill>
            </a:endParaRPr>
          </a:p>
        </p:txBody>
      </p:sp>
    </p:spTree>
    <p:extLst>
      <p:ext uri="{BB962C8B-B14F-4D97-AF65-F5344CB8AC3E}">
        <p14:creationId xmlns:p14="http://schemas.microsoft.com/office/powerpoint/2010/main" val="530203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Closer Look </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rPr>
              <a:t>Chang+, “</a:t>
            </a:r>
            <a:r>
              <a:rPr lang="en-US" sz="1700" b="1" dirty="0">
                <a:solidFill>
                  <a:srgbClr val="000000"/>
                </a:solidFill>
                <a:hlinkClick r:id="rId3"/>
              </a:rPr>
              <a:t>Understanding Latency Variation in Modern DRAM Chips: Experimental </a:t>
            </a:r>
            <a:endParaRPr lang="en-US" sz="1700" b="1" dirty="0" smtClean="0">
              <a:solidFill>
                <a:srgbClr val="000000"/>
              </a:solidFill>
              <a:hlinkClick r:id="rId3"/>
            </a:endParaRPr>
          </a:p>
          <a:p>
            <a:r>
              <a:rPr lang="en-US" sz="1700" b="1" dirty="0" smtClean="0">
                <a:solidFill>
                  <a:srgbClr val="000000"/>
                </a:solidFill>
                <a:hlinkClick r:id="rId3"/>
              </a:rPr>
              <a:t>Characterization</a:t>
            </a:r>
            <a:r>
              <a:rPr lang="en-US" sz="1700" b="1" dirty="0">
                <a:solidFill>
                  <a:srgbClr val="000000"/>
                </a:solidFill>
                <a:hlinkClick r:id="rId3"/>
              </a:rPr>
              <a:t>, Analysis, and Optimization"</a:t>
            </a:r>
            <a:r>
              <a:rPr lang="en-US" sz="1700" dirty="0" smtClean="0">
                <a:solidFill>
                  <a:srgbClr val="000000"/>
                </a:solidFill>
              </a:rPr>
              <a:t>,” SIGMETRICS 2016.</a:t>
            </a:r>
            <a:endParaRPr lang="en-US" sz="1700" dirty="0">
              <a:solidFill>
                <a:srgbClr val="000000"/>
              </a:solidFill>
            </a:endParaRPr>
          </a:p>
        </p:txBody>
      </p:sp>
    </p:spTree>
    <p:extLst>
      <p:ext uri="{BB962C8B-B14F-4D97-AF65-F5344CB8AC3E}">
        <p14:creationId xmlns:p14="http://schemas.microsoft.com/office/powerpoint/2010/main" val="969048074"/>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275000870"/>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380633748"/>
      </p:ext>
    </p:extLst>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the Long Latency?</a:t>
            </a:r>
            <a:endParaRPr lang="en-US" dirty="0"/>
          </a:p>
        </p:txBody>
      </p:sp>
      <p:sp>
        <p:nvSpPr>
          <p:cNvPr id="3" name="Content Placeholder 2"/>
          <p:cNvSpPr>
            <a:spLocks noGrp="1"/>
          </p:cNvSpPr>
          <p:nvPr>
            <p:ph idx="1"/>
          </p:nvPr>
        </p:nvSpPr>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Goal: Maximize capacity/area, not minimize latency</a:t>
            </a:r>
          </a:p>
          <a:p>
            <a:pPr lvl="1"/>
            <a:endParaRPr lang="en-US" dirty="0"/>
          </a:p>
          <a:p>
            <a:r>
              <a:rPr lang="en-US" dirty="0" smtClean="0">
                <a:solidFill>
                  <a:srgbClr val="0000FF"/>
                </a:solidFill>
              </a:rPr>
              <a:t>“One size fits all” approach to latency specification</a:t>
            </a:r>
          </a:p>
          <a:p>
            <a:pPr lvl="1"/>
            <a:r>
              <a:rPr lang="en-US" dirty="0" smtClean="0"/>
              <a:t>Same latency parameters for all </a:t>
            </a:r>
            <a:r>
              <a:rPr lang="en-US" dirty="0" smtClean="0">
                <a:solidFill>
                  <a:srgbClr val="FF0000"/>
                </a:solidFill>
              </a:rPr>
              <a:t>temperatures</a:t>
            </a:r>
          </a:p>
          <a:p>
            <a:pPr lvl="1"/>
            <a:r>
              <a:rPr lang="en-US" dirty="0" smtClean="0"/>
              <a:t>Same latency parameters for all </a:t>
            </a:r>
            <a:r>
              <a:rPr lang="en-US" dirty="0" smtClean="0">
                <a:solidFill>
                  <a:srgbClr val="FF0000"/>
                </a:solidFill>
              </a:rPr>
              <a:t>DRAM chips (e.g., rows)</a:t>
            </a:r>
          </a:p>
          <a:p>
            <a:pPr lvl="1"/>
            <a:r>
              <a:rPr lang="en-US" dirty="0" smtClean="0"/>
              <a:t>Same latency parameters for all </a:t>
            </a:r>
            <a:r>
              <a:rPr lang="en-US" dirty="0" smtClean="0">
                <a:solidFill>
                  <a:srgbClr val="FF0000"/>
                </a:solidFill>
              </a:rPr>
              <a:t>parts of a DRAM chip</a:t>
            </a:r>
          </a:p>
          <a:p>
            <a:pPr lvl="1"/>
            <a:r>
              <a:rPr lang="en-US" dirty="0" smtClean="0"/>
              <a:t>Same latency parameters for all </a:t>
            </a:r>
            <a:r>
              <a:rPr lang="en-US" dirty="0" smtClean="0">
                <a:solidFill>
                  <a:srgbClr val="FF0000"/>
                </a:solidFill>
              </a:rPr>
              <a:t>supply voltage levels</a:t>
            </a:r>
          </a:p>
          <a:p>
            <a:pPr lvl="1"/>
            <a:r>
              <a:rPr lang="en-US" dirty="0" smtClean="0"/>
              <a:t>Same latency parameters for all </a:t>
            </a:r>
            <a:r>
              <a:rPr lang="en-US" dirty="0" smtClean="0">
                <a:solidFill>
                  <a:srgbClr val="FF0000"/>
                </a:solidFill>
              </a:rPr>
              <a:t>application data </a:t>
            </a:r>
            <a:endParaRPr lang="en-US" dirty="0" smtClean="0"/>
          </a:p>
          <a:p>
            <a:pPr lvl="1"/>
            <a:r>
              <a:rPr lang="is-IS" dirty="0" smtClean="0"/>
              <a:t>…</a:t>
            </a:r>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spTree>
    <p:extLst>
      <p:ext uri="{BB962C8B-B14F-4D97-AF65-F5344CB8AC3E}">
        <p14:creationId xmlns:p14="http://schemas.microsoft.com/office/powerpoint/2010/main" val="654044765"/>
      </p:ext>
    </p:extLst>
  </p:cSld>
  <p:clrMapOvr>
    <a:masterClrMapping/>
  </p:clrMapOvr>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Latency Variation in Memory Chips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algn="ctr">
                  <a:defRPr/>
                </a:pPr>
                <a:r>
                  <a:rPr lang="en-US" sz="2800" b="1" i="1" kern="0" dirty="0" smtClean="0">
                    <a:solidFill>
                      <a:prstClr val="black">
                        <a:lumMod val="65000"/>
                        <a:lumOff val="35000"/>
                      </a:prstClr>
                    </a:solidFill>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algn="ctr">
                  <a:defRPr/>
                </a:pPr>
                <a:r>
                  <a:rPr lang="en-US" sz="2800" b="1" i="1" kern="0" dirty="0" smtClean="0">
                    <a:solidFill>
                      <a:prstClr val="black">
                        <a:lumMod val="65000"/>
                        <a:lumOff val="35000"/>
                      </a:prstClr>
                    </a:solidFill>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algn="ctr">
                <a:defRPr/>
              </a:pPr>
              <a:r>
                <a:rPr lang="en-US" sz="2800" b="1" i="1" kern="0" dirty="0" smtClean="0">
                  <a:solidFill>
                    <a:prstClr val="black">
                      <a:lumMod val="65000"/>
                      <a:lumOff val="35000"/>
                    </a:prstClr>
                  </a:solidFill>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smtClean="0">
                  <a:solidFill>
                    <a:prstClr val="black">
                      <a:lumMod val="65000"/>
                      <a:lumOff val="35000"/>
                    </a:prstClr>
                  </a:solidFill>
                  <a:latin typeface="Gill Sans MT"/>
                </a:rPr>
                <a:t>DRAM B</a:t>
              </a:r>
              <a:endParaRPr lang="en-US" sz="2400" i="1" dirty="0">
                <a:solidFill>
                  <a:prstClr val="black">
                    <a:lumMod val="65000"/>
                    <a:lumOff val="35000"/>
                  </a:prstClr>
                </a:solidFill>
                <a:latin typeface="Gill Sans MT"/>
              </a:endParaRP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a:defRPr/>
                  </a:pPr>
                  <a:r>
                    <a:rPr lang="en-US" sz="2400" i="1" kern="0" dirty="0" smtClean="0">
                      <a:solidFill>
                        <a:prstClr val="black">
                          <a:lumMod val="65000"/>
                          <a:lumOff val="35000"/>
                        </a:prstClr>
                      </a:solidFill>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a:defRPr/>
                  </a:pPr>
                  <a:r>
                    <a:rPr lang="en-US" sz="2400" i="1" kern="0" dirty="0" smtClean="0">
                      <a:solidFill>
                        <a:prstClr val="black">
                          <a:lumMod val="65000"/>
                          <a:lumOff val="35000"/>
                        </a:prstClr>
                      </a:solidFill>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algn="ctr">
                <a:defRPr/>
              </a:pPr>
              <a:r>
                <a:rPr lang="en-US" sz="2400" b="1" kern="0" dirty="0" smtClean="0">
                  <a:solidFill>
                    <a:prstClr val="black"/>
                  </a:solidFill>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smtClean="0">
                <a:solidFill>
                  <a:prstClr val="black"/>
                </a:solidFill>
                <a:latin typeface="Gill Sans MT"/>
              </a:rPr>
              <a:t>Heterogeneous manufacturing &amp; operating conditions</a:t>
            </a:r>
            <a:r>
              <a:rPr lang="en-US" sz="2800" dirty="0" smtClean="0">
                <a:solidFill>
                  <a:prstClr val="black"/>
                </a:solidFill>
                <a:latin typeface="Cambria Math" panose="02040503050406030204" pitchFamily="18" charset="0"/>
                <a:ea typeface="Cambria Math" panose="02040503050406030204" pitchFamily="18" charset="0"/>
              </a:rPr>
              <a:t> → </a:t>
            </a:r>
            <a:br>
              <a:rPr lang="en-US" sz="2800" dirty="0" smtClean="0">
                <a:solidFill>
                  <a:prstClr val="black"/>
                </a:solidFill>
                <a:latin typeface="Cambria Math" panose="02040503050406030204" pitchFamily="18" charset="0"/>
                <a:ea typeface="Cambria Math" panose="02040503050406030204" pitchFamily="18" charset="0"/>
              </a:rPr>
            </a:br>
            <a:r>
              <a:rPr lang="en-US" sz="2800" dirty="0" smtClean="0">
                <a:solidFill>
                  <a:prstClr val="black"/>
                </a:solidFill>
                <a:latin typeface="Cambria Math" panose="02040503050406030204" pitchFamily="18" charset="0"/>
                <a:ea typeface="Cambria Math" panose="02040503050406030204" pitchFamily="18" charset="0"/>
              </a:rPr>
              <a:t>	</a:t>
            </a:r>
            <a:r>
              <a:rPr lang="en-US" sz="2800" dirty="0" smtClean="0">
                <a:solidFill>
                  <a:srgbClr val="C0504D"/>
                </a:solidFill>
                <a:latin typeface="Gill Sans MT"/>
              </a:rPr>
              <a:t>latency variation in timing parameters</a:t>
            </a:r>
            <a:endParaRPr lang="en-US" sz="2800" dirty="0">
              <a:solidFill>
                <a:srgbClr val="C0504D"/>
              </a:solidFill>
              <a:latin typeface="Gill Sans MT"/>
            </a:endParaRPr>
          </a:p>
        </p:txBody>
      </p:sp>
    </p:spTree>
    <p:extLst>
      <p:ext uri="{BB962C8B-B14F-4D97-AF65-F5344CB8AC3E}">
        <p14:creationId xmlns:p14="http://schemas.microsoft.com/office/powerpoint/2010/main" val="1709060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Characterization Infrastructure</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sp>
        <p:nvSpPr>
          <p:cNvPr id="6" name="Rectangle 5"/>
          <p:cNvSpPr/>
          <p:nvPr/>
        </p:nvSpPr>
        <p:spPr>
          <a:xfrm>
            <a:off x="1979712"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238"/>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4"/>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77792638"/>
      </p:ext>
    </p:extLst>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smtClean="0">
                <a:hlinkClick r:id="rId2"/>
              </a:rPr>
              <a:t>SoftMC</a:t>
            </a:r>
            <a:r>
              <a:rPr lang="en-US" b="1" dirty="0">
                <a:hlinkClick r:id="rId2"/>
              </a:rPr>
              <a:t>: A Flexible and Practical Open-Source Infrastructure for Enabling Experimental DRAM </a:t>
            </a:r>
            <a:r>
              <a:rPr lang="en-US" b="1" dirty="0" smtClean="0">
                <a:hlinkClick r:id="rId2"/>
              </a:rPr>
              <a:t>Studies</a:t>
            </a:r>
            <a:r>
              <a:rPr lang="en-US" b="1" dirty="0" smtClean="0"/>
              <a:t>,</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832793710"/>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61295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15</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the Fixed Latency Mindset</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t>Reliable operation latency is actually very heterogeneous</a:t>
            </a:r>
          </a:p>
          <a:p>
            <a:pPr lvl="1"/>
            <a:r>
              <a:rPr lang="en-US" dirty="0" smtClean="0"/>
              <a:t>Across temperatures, chips, parts of a chip, voltage levels, </a:t>
            </a:r>
            <a:r>
              <a:rPr lang="is-IS" dirty="0" smtClean="0"/>
              <a:t>…</a:t>
            </a:r>
          </a:p>
          <a:p>
            <a:pPr lvl="1"/>
            <a:endParaRPr lang="is-IS" dirty="0"/>
          </a:p>
          <a:p>
            <a:r>
              <a:rPr lang="is-IS" dirty="0" smtClean="0"/>
              <a:t>Idea: </a:t>
            </a:r>
            <a:r>
              <a:rPr lang="is-IS" dirty="0" smtClean="0">
                <a:solidFill>
                  <a:srgbClr val="0000FF"/>
                </a:solidFill>
              </a:rPr>
              <a:t>Dynamically find out and use the lowest latency one can reliably access a memory location with</a:t>
            </a:r>
          </a:p>
          <a:p>
            <a:pPr lvl="1"/>
            <a:r>
              <a:rPr lang="is-IS" dirty="0" smtClean="0"/>
              <a:t>Adaptive-Latency DRAM [HPCA 2015]</a:t>
            </a:r>
          </a:p>
          <a:p>
            <a:pPr lvl="1"/>
            <a:r>
              <a:rPr lang="is-IS" dirty="0" smtClean="0"/>
              <a:t>Flexible-Latency DRAM [SIGMETRICS 2016]</a:t>
            </a:r>
          </a:p>
          <a:p>
            <a:pPr lvl="1"/>
            <a:r>
              <a:rPr lang="is-IS" dirty="0" smtClean="0"/>
              <a:t>Design-Induced Variation-Aware DRAM [SIGMETRICS 2017]</a:t>
            </a:r>
          </a:p>
          <a:p>
            <a:pPr lvl="1"/>
            <a:r>
              <a:rPr lang="is-IS" dirty="0" smtClean="0"/>
              <a:t>Voltron [SIGMETRICS 2017]</a:t>
            </a:r>
          </a:p>
          <a:p>
            <a:pPr lvl="1"/>
            <a:r>
              <a:rPr lang="is-IS" dirty="0" smtClean="0"/>
              <a:t>...</a:t>
            </a:r>
          </a:p>
          <a:p>
            <a:pPr lvl="1"/>
            <a:endParaRPr lang="is-IS" dirty="0"/>
          </a:p>
          <a:p>
            <a:r>
              <a:rPr lang="is-IS" dirty="0" smtClean="0">
                <a:solidFill>
                  <a:srgbClr val="FF0000"/>
                </a:solidFill>
              </a:rPr>
              <a:t>We would like to find sources of latency heterogeneity and exploit them to minimize latency</a:t>
            </a:r>
            <a:endParaRPr lang="is-IS" dirty="0">
              <a:solidFill>
                <a:srgbClr val="FF0000"/>
              </a:solidFill>
            </a:endParaRP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spTree>
    <p:extLst>
      <p:ext uri="{BB962C8B-B14F-4D97-AF65-F5344CB8AC3E}">
        <p14:creationId xmlns:p14="http://schemas.microsoft.com/office/powerpoint/2010/main" val="1273332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Adaptive-Latency 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ea typeface="Cambria Math" panose="02040503050406030204" pitchFamily="18" charset="0"/>
              </a:rPr>
              <a:t>reliable DRAM timing parameters</a:t>
            </a:r>
            <a:endParaRPr lang="en-US" sz="3200" dirty="0">
              <a:solidFill>
                <a:prstClr val="white"/>
              </a:solidFill>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ea typeface="Cambria Math" panose="02040503050406030204" pitchFamily="18" charset="0"/>
              </a:rPr>
              <a:t>DRAM temperature</a:t>
            </a:r>
            <a:endParaRPr lang="en-US" sz="3200" dirty="0">
              <a:solidFill>
                <a:prstClr val="white"/>
              </a:solidFill>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Adaptive-Latency DRAM: Optimizing DRAM Timing for the Common-Case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2015.</a:t>
            </a:r>
            <a:endParaRPr lang="en-US" sz="1500" dirty="0">
              <a:solidFill>
                <a:prstClr val="black"/>
              </a:solidFill>
            </a:endParaRPr>
          </a:p>
        </p:txBody>
      </p:sp>
    </p:spTree>
    <p:extLst>
      <p:ext uri="{BB962C8B-B14F-4D97-AF65-F5344CB8AC3E}">
        <p14:creationId xmlns:p14="http://schemas.microsoft.com/office/powerpoint/2010/main" val="205410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rPr>
              <a:t>Latency </a:t>
            </a:r>
            <a:r>
              <a:rPr lang="en-US" i="1" dirty="0">
                <a:solidFill>
                  <a:srgbClr val="000000"/>
                </a:solidFill>
              </a:rPr>
              <a:t>reduction for read &amp; write (55°C)</a:t>
            </a:r>
          </a:p>
          <a:p>
            <a:pPr lvl="1">
              <a:lnSpc>
                <a:spcPct val="100000"/>
              </a:lnSpc>
            </a:pPr>
            <a:r>
              <a:rPr lang="en-US" i="1" dirty="0" smtClean="0">
                <a:solidFill>
                  <a:srgbClr val="000000"/>
                </a:solidFill>
              </a:rPr>
              <a:t>Read Latency: </a:t>
            </a:r>
            <a:r>
              <a:rPr lang="en-US" b="1" i="1" dirty="0" smtClean="0">
                <a:solidFill>
                  <a:srgbClr val="0000FF"/>
                </a:solidFill>
              </a:rPr>
              <a:t>32.7%</a:t>
            </a:r>
          </a:p>
          <a:p>
            <a:pPr lvl="1">
              <a:lnSpc>
                <a:spcPct val="100000"/>
              </a:lnSpc>
            </a:pPr>
            <a:r>
              <a:rPr lang="en-US" i="1" dirty="0" smtClean="0">
                <a:solidFill>
                  <a:srgbClr val="000000"/>
                </a:solidFill>
              </a:rPr>
              <a:t>Write Latency: </a:t>
            </a:r>
            <a:r>
              <a:rPr lang="en-US" b="1" i="1" dirty="0" smtClean="0">
                <a:solidFill>
                  <a:srgbClr val="0000FF"/>
                </a:solidFill>
              </a:rPr>
              <a:t>55.1%</a:t>
            </a:r>
          </a:p>
          <a:p>
            <a:pPr marL="457200" indent="-457200">
              <a:lnSpc>
                <a:spcPct val="100000"/>
              </a:lnSpc>
              <a:spcBef>
                <a:spcPts val="3000"/>
              </a:spcBef>
            </a:pPr>
            <a:r>
              <a:rPr lang="en-US" i="1" dirty="0" smtClean="0">
                <a:solidFill>
                  <a:srgbClr val="000000"/>
                </a:solidFill>
              </a:rPr>
              <a:t>Latency reduction for each timing parameter (55°C) </a:t>
            </a:r>
          </a:p>
          <a:p>
            <a:pPr lvl="1">
              <a:lnSpc>
                <a:spcPct val="100000"/>
              </a:lnSpc>
            </a:pPr>
            <a:r>
              <a:rPr lang="en-US" i="1" dirty="0">
                <a:solidFill>
                  <a:srgbClr val="000000"/>
                </a:solidFill>
              </a:rPr>
              <a:t>S</a:t>
            </a:r>
            <a:r>
              <a:rPr lang="en-US" i="1" dirty="0" smtClean="0">
                <a:solidFill>
                  <a:srgbClr val="000000"/>
                </a:solidFill>
              </a:rPr>
              <a:t>ensing</a:t>
            </a:r>
            <a:r>
              <a:rPr lang="en-US" i="1" dirty="0">
                <a:solidFill>
                  <a:srgbClr val="000000"/>
                </a:solidFill>
              </a:rPr>
              <a:t>: </a:t>
            </a:r>
            <a:r>
              <a:rPr lang="en-US" b="1" i="1" dirty="0">
                <a:solidFill>
                  <a:srgbClr val="0000FF"/>
                </a:solidFill>
              </a:rPr>
              <a:t>17.3%</a:t>
            </a:r>
          </a:p>
          <a:p>
            <a:pPr lvl="1">
              <a:lnSpc>
                <a:spcPct val="100000"/>
              </a:lnSpc>
            </a:pPr>
            <a:r>
              <a:rPr lang="en-US" i="1" dirty="0" smtClean="0">
                <a:solidFill>
                  <a:srgbClr val="000000"/>
                </a:solidFill>
              </a:rPr>
              <a:t>Restore: </a:t>
            </a:r>
            <a:r>
              <a:rPr lang="en-US" b="1" i="1" dirty="0">
                <a:solidFill>
                  <a:srgbClr val="0000FF"/>
                </a:solidFill>
              </a:rPr>
              <a:t>37.3%</a:t>
            </a:r>
            <a:r>
              <a:rPr lang="en-US" i="1" dirty="0">
                <a:solidFill>
                  <a:srgbClr val="000000"/>
                </a:solidFill>
              </a:rPr>
              <a:t> (read), </a:t>
            </a:r>
            <a:r>
              <a:rPr lang="en-US" b="1" i="1" dirty="0">
                <a:solidFill>
                  <a:srgbClr val="0000FF"/>
                </a:solidFill>
              </a:rPr>
              <a:t>54.8%</a:t>
            </a:r>
            <a:r>
              <a:rPr lang="en-US" i="1" dirty="0">
                <a:solidFill>
                  <a:srgbClr val="000000"/>
                </a:solidFill>
              </a:rPr>
              <a:t> (write)</a:t>
            </a:r>
          </a:p>
          <a:p>
            <a:pPr lvl="1">
              <a:lnSpc>
                <a:spcPct val="100000"/>
              </a:lnSpc>
            </a:pPr>
            <a:r>
              <a:rPr lang="en-US" i="1" dirty="0" err="1" smtClean="0">
                <a:solidFill>
                  <a:srgbClr val="000000"/>
                </a:solidFill>
              </a:rPr>
              <a:t>Precharge</a:t>
            </a:r>
            <a:r>
              <a:rPr lang="en-US" i="1" dirty="0" smtClean="0">
                <a:solidFill>
                  <a:srgbClr val="000000"/>
                </a:solidFill>
              </a:rPr>
              <a:t>: </a:t>
            </a:r>
            <a:r>
              <a:rPr lang="en-US" b="1" i="1" dirty="0">
                <a:solidFill>
                  <a:srgbClr val="0000FF"/>
                </a:solidFill>
              </a:rPr>
              <a:t>35.2%</a:t>
            </a:r>
            <a:r>
              <a:rPr lang="en-US" i="1" dirty="0">
                <a:solidFill>
                  <a:srgbClr val="0000FF"/>
                </a:solidFill>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Adaptive-Latency DRAM: Optimizing DRAM Timing for the Common-Case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2015.</a:t>
            </a:r>
            <a:endParaRPr lang="en-US" sz="1500" dirty="0">
              <a:solidFill>
                <a:prstClr val="black"/>
              </a:solidFill>
            </a:endParaRPr>
          </a:p>
        </p:txBody>
      </p:sp>
    </p:spTree>
    <p:extLst>
      <p:ext uri="{BB962C8B-B14F-4D97-AF65-F5344CB8AC3E}">
        <p14:creationId xmlns:p14="http://schemas.microsoft.com/office/powerpoint/2010/main" val="259312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rPr>
              <a:t>System</a:t>
            </a:r>
            <a:endParaRPr lang="en-US" i="1" dirty="0">
              <a:solidFill>
                <a:prstClr val="black"/>
              </a:solidFill>
            </a:endParaRPr>
          </a:p>
          <a:p>
            <a:pPr lvl="1">
              <a:lnSpc>
                <a:spcPct val="100000"/>
              </a:lnSpc>
            </a:pPr>
            <a:r>
              <a:rPr lang="en-US" i="1" dirty="0" smtClean="0">
                <a:solidFill>
                  <a:prstClr val="black"/>
                </a:solidFill>
              </a:rPr>
              <a:t>CPU: AMD 4386 ( 8 Cores, 3.1GHz, 8MB LLC)</a:t>
            </a:r>
            <a:endParaRPr lang="en-US" b="1" i="1" dirty="0" smtClean="0">
              <a:solidFill>
                <a:prstClr val="black"/>
              </a:solidFill>
            </a:endParaRPr>
          </a:p>
          <a:p>
            <a:pPr lvl="1">
              <a:lnSpc>
                <a:spcPct val="100000"/>
              </a:lnSpc>
            </a:pPr>
            <a:r>
              <a:rPr lang="en-US" dirty="0" smtClean="0">
                <a:solidFill>
                  <a:prstClr val="black"/>
                </a:solidFill>
              </a:rPr>
              <a:t>DRAM: 4GByte DDR3-1600 (800Mhz Clock)</a:t>
            </a:r>
          </a:p>
          <a:p>
            <a:pPr lvl="1">
              <a:lnSpc>
                <a:spcPct val="100000"/>
              </a:lnSpc>
            </a:pPr>
            <a:r>
              <a:rPr lang="en-US" dirty="0" smtClean="0">
                <a:solidFill>
                  <a:prstClr val="black"/>
                </a:solidFill>
              </a:rPr>
              <a:t>OS: Linux</a:t>
            </a:r>
          </a:p>
          <a:p>
            <a:pPr lvl="1">
              <a:lnSpc>
                <a:spcPct val="100000"/>
              </a:lnSpc>
            </a:pPr>
            <a:r>
              <a:rPr lang="en-US" dirty="0" smtClean="0">
                <a:solidFill>
                  <a:prstClr val="black"/>
                </a:solidFill>
              </a:rPr>
              <a:t>Storage: 128GByte SSD</a:t>
            </a:r>
          </a:p>
          <a:p>
            <a:pPr marL="457200" indent="-457200">
              <a:lnSpc>
                <a:spcPct val="100000"/>
              </a:lnSpc>
              <a:spcBef>
                <a:spcPts val="3000"/>
              </a:spcBef>
            </a:pPr>
            <a:r>
              <a:rPr lang="en-US" i="1" dirty="0" smtClean="0">
                <a:solidFill>
                  <a:prstClr val="black"/>
                </a:solidFill>
              </a:rPr>
              <a:t>Workload</a:t>
            </a:r>
            <a:endParaRPr lang="en-US" i="1" dirty="0">
              <a:solidFill>
                <a:prstClr val="black"/>
              </a:solidFill>
            </a:endParaRPr>
          </a:p>
          <a:p>
            <a:pPr lvl="1">
              <a:lnSpc>
                <a:spcPct val="100000"/>
              </a:lnSpc>
            </a:pPr>
            <a:r>
              <a:rPr lang="en-US" i="1" dirty="0" smtClean="0">
                <a:solidFill>
                  <a:prstClr val="black"/>
                </a:solidFill>
              </a:rPr>
              <a:t>35 applications from SPEC, STREAM, Parsec, </a:t>
            </a:r>
            <a:r>
              <a:rPr lang="en-US" i="1" dirty="0" err="1" smtClean="0">
                <a:solidFill>
                  <a:prstClr val="black"/>
                </a:solidFill>
              </a:rPr>
              <a:t>Memcached</a:t>
            </a:r>
            <a:r>
              <a:rPr lang="en-US" i="1" dirty="0" smtClean="0">
                <a:solidFill>
                  <a:prstClr val="black"/>
                </a:solidFill>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319689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single-core performance </a:t>
            </a:r>
          </a:p>
          <a:p>
            <a:pPr algn="ct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36105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on</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119280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Reducing Latency Also Reduces Energy</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t>AL-DRAM reduces </a:t>
            </a:r>
            <a:r>
              <a:rPr lang="en-US" dirty="0"/>
              <a:t>DRAM </a:t>
            </a:r>
            <a:r>
              <a:rPr lang="en-US" dirty="0" smtClean="0"/>
              <a:t>power consumption </a:t>
            </a:r>
            <a:r>
              <a:rPr lang="en-US" dirty="0"/>
              <a:t>by 5.8</a:t>
            </a:r>
            <a:r>
              <a:rPr lang="en-US" dirty="0" smtClean="0"/>
              <a:t>%</a:t>
            </a:r>
          </a:p>
          <a:p>
            <a:endParaRPr lang="en-US" dirty="0"/>
          </a:p>
          <a:p>
            <a:r>
              <a:rPr lang="en-US" dirty="0" smtClean="0"/>
              <a:t>Major reason: reduction in row activation time</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156</a:t>
            </a:fld>
            <a:endParaRPr lang="en-US">
              <a:solidFill>
                <a:srgbClr val="000000"/>
              </a:solidFill>
            </a:endParaRPr>
          </a:p>
        </p:txBody>
      </p:sp>
    </p:spTree>
    <p:extLst>
      <p:ext uri="{BB962C8B-B14F-4D97-AF65-F5344CB8AC3E}">
        <p14:creationId xmlns:p14="http://schemas.microsoft.com/office/powerpoint/2010/main" val="1136474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Adaptive-Latency DRAM</a:t>
            </a:r>
            <a:endParaRPr lang="en-US" dirty="0"/>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157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10100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Heterogeneous Latency within A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158</a:t>
            </a:fld>
            <a:endParaRPr lang="en-US" altLang="en-US">
              <a:solidFill>
                <a:srgbClr val="000000"/>
              </a:solidFill>
            </a:endParaRPr>
          </a:p>
        </p:txBody>
      </p:sp>
      <p:graphicFrame>
        <p:nvGraphicFramePr>
          <p:cNvPr id="12" name="Chart 11"/>
          <p:cNvGraphicFramePr>
            <a:graphicFrameLocks/>
          </p:cNvGraphicFramePr>
          <p:nvPr>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smtClean="0">
                <a:solidFill>
                  <a:sysClr val="windowText" lastClr="000000"/>
                </a:solidFill>
              </a:rPr>
              <a:t>17.6%</a:t>
            </a:r>
            <a:endParaRPr lang="en-US" sz="2000" kern="0" dirty="0">
              <a:solidFill>
                <a:sysClr val="windowText" lastClr="000000"/>
              </a:solidFill>
            </a:endParaRP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smtClean="0">
                <a:solidFill>
                  <a:sysClr val="windowText" lastClr="000000"/>
                </a:solidFill>
              </a:rPr>
              <a:t>19.5%</a:t>
            </a:r>
            <a:endParaRPr lang="en-US" sz="2000" kern="0" dirty="0">
              <a:solidFill>
                <a:sysClr val="windowText" lastClr="000000"/>
              </a:solidFill>
            </a:endParaRP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smtClean="0">
                <a:solidFill>
                  <a:sysClr val="windowText" lastClr="000000"/>
                </a:solidFill>
              </a:rPr>
              <a:t>19.7%</a:t>
            </a:r>
            <a:endParaRPr lang="en-US" sz="2000" kern="0" dirty="0">
              <a:solidFill>
                <a:sysClr val="windowText" lastClr="000000"/>
              </a:solidFill>
            </a:endParaRP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smtClean="0">
                <a:solidFill>
                  <a:sysClr val="windowText" lastClr="000000"/>
                </a:solidFill>
              </a:rPr>
              <a:t>13.3%</a:t>
            </a:r>
            <a:endParaRPr lang="en-US" sz="2000" kern="0" dirty="0">
              <a:solidFill>
                <a:sysClr val="windowText" lastClr="000000"/>
              </a:solidFill>
            </a:endParaRP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rPr>
              <a:t>Chang+, “</a:t>
            </a:r>
            <a:r>
              <a:rPr lang="en-US" sz="1700" b="1" dirty="0">
                <a:solidFill>
                  <a:srgbClr val="000000"/>
                </a:solidFill>
                <a:hlinkClick r:id="rId3"/>
              </a:rPr>
              <a:t>Understanding Latency Variation in Modern DRAM Chips: Experimental </a:t>
            </a:r>
            <a:endParaRPr lang="en-US" sz="1700" b="1" dirty="0" smtClean="0">
              <a:solidFill>
                <a:srgbClr val="000000"/>
              </a:solidFill>
              <a:hlinkClick r:id="rId3"/>
            </a:endParaRPr>
          </a:p>
          <a:p>
            <a:r>
              <a:rPr lang="en-US" sz="1700" b="1" dirty="0" smtClean="0">
                <a:solidFill>
                  <a:srgbClr val="000000"/>
                </a:solidFill>
                <a:hlinkClick r:id="rId3"/>
              </a:rPr>
              <a:t>Characterization</a:t>
            </a:r>
            <a:r>
              <a:rPr lang="en-US" sz="1700" b="1" dirty="0">
                <a:solidFill>
                  <a:srgbClr val="000000"/>
                </a:solidFill>
                <a:hlinkClick r:id="rId3"/>
              </a:rPr>
              <a:t>, Analysis, and Optimization"</a:t>
            </a:r>
            <a:r>
              <a:rPr lang="en-US" sz="1700" dirty="0" smtClean="0">
                <a:solidFill>
                  <a:srgbClr val="000000"/>
                </a:solidFill>
              </a:rPr>
              <a:t>,” SIGMETRICS 2016.</a:t>
            </a:r>
            <a:endParaRPr lang="en-US" sz="1700" dirty="0">
              <a:solidFill>
                <a:srgbClr val="000000"/>
              </a:solidFill>
            </a:endParaRPr>
          </a:p>
        </p:txBody>
      </p:sp>
    </p:spTree>
    <p:extLst>
      <p:ext uri="{BB962C8B-B14F-4D97-AF65-F5344CB8AC3E}">
        <p14:creationId xmlns:p14="http://schemas.microsoft.com/office/powerpoint/2010/main" val="405218728"/>
      </p:ext>
    </p:extLst>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Analysis of Latency Variation in DRAM Chips</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159</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840516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a:t>
            </a:r>
            <a:r>
              <a:rPr lang="en-US" dirty="0" smtClean="0">
                <a:latin typeface="Garamond" charset="0"/>
                <a:ea typeface="ＭＳ Ｐゴシック" charset="0"/>
                <a:cs typeface="ＭＳ Ｐゴシック" charset="0"/>
              </a:rPr>
              <a:t>(V</a:t>
            </a:r>
            <a:r>
              <a:rPr lang="en-US" dirty="0">
                <a:latin typeface="Garamond" charset="0"/>
                <a:ea typeface="ＭＳ Ｐゴシック" charset="0"/>
                <a:cs typeface="ＭＳ Ｐゴシック" charset="0"/>
              </a:rPr>
              <a:t>)</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smtClean="0"/>
              <a:t>DRAM scaling has already become increasingly difficult</a:t>
            </a:r>
          </a:p>
          <a:p>
            <a:pPr lvl="1">
              <a:spcBef>
                <a:spcPts val="600"/>
              </a:spcBef>
            </a:pPr>
            <a:r>
              <a:rPr lang="en-US" dirty="0" smtClean="0"/>
              <a:t>Increasing cell leakage current, reduced cell reliability, increasing manufacturing difficulties </a:t>
            </a:r>
            <a:r>
              <a:rPr lang="en-US" sz="1800" dirty="0" smtClean="0">
                <a:solidFill>
                  <a:schemeClr val="bg1">
                    <a:lumMod val="50000"/>
                  </a:schemeClr>
                </a:solidFill>
              </a:rPr>
              <a:t>[Kim+ ISCA 2014],</a:t>
            </a:r>
            <a:br>
              <a:rPr lang="en-US" sz="1800" dirty="0" smtClean="0">
                <a:solidFill>
                  <a:schemeClr val="bg1">
                    <a:lumMod val="50000"/>
                  </a:schemeClr>
                </a:solidFill>
              </a:rPr>
            </a:br>
            <a:r>
              <a:rPr lang="en-US" sz="1800" dirty="0" smtClean="0">
                <a:solidFill>
                  <a:schemeClr val="bg1">
                    <a:lumMod val="50000"/>
                  </a:schemeClr>
                </a:solidFill>
              </a:rPr>
              <a:t>[Liu+ ISCA 2013], [Mutlu IMW 2013], [Mutlu DATE 2017]</a:t>
            </a:r>
          </a:p>
          <a:p>
            <a:pPr lvl="1">
              <a:spcBef>
                <a:spcPts val="600"/>
              </a:spcBef>
            </a:pPr>
            <a:r>
              <a:rPr lang="en-US" b="1" dirty="0" smtClean="0">
                <a:solidFill>
                  <a:srgbClr val="C00000"/>
                </a:solidFill>
              </a:rPr>
              <a:t>Difficult to significantly improve capacity, energy</a:t>
            </a:r>
            <a:endParaRPr lang="en-US" dirty="0">
              <a:solidFill>
                <a:srgbClr val="C00000"/>
              </a:solidFill>
            </a:endParaRPr>
          </a:p>
          <a:p>
            <a:pPr>
              <a:spcBef>
                <a:spcPts val="1800"/>
              </a:spcBef>
            </a:pPr>
            <a:r>
              <a:rPr lang="en-US" b="1" dirty="0" smtClean="0">
                <a:solidFill>
                  <a:srgbClr val="0066CC"/>
                </a:solidFill>
              </a:rPr>
              <a:t>Emerging memory technologies</a:t>
            </a:r>
            <a:r>
              <a:rPr lang="en-US" dirty="0" smtClean="0"/>
              <a:t> are promising</a:t>
            </a:r>
          </a:p>
          <a:p>
            <a:endParaRPr lang="en-US" dirty="0" smtClean="0"/>
          </a:p>
        </p:txBody>
      </p:sp>
      <p:graphicFrame>
        <p:nvGraphicFramePr>
          <p:cNvPr id="5" name="Table 4"/>
          <p:cNvGraphicFramePr>
            <a:graphicFrameLocks noGrp="1"/>
          </p:cNvGraphicFramePr>
          <p:nvPr>
            <p:extLst/>
          </p:nvPr>
        </p:nvGraphicFramePr>
        <p:xfrm>
          <a:off x="228600" y="3520440"/>
          <a:ext cx="8763000" cy="2804160"/>
        </p:xfrm>
        <a:graphic>
          <a:graphicData uri="http://schemas.openxmlformats.org/drawingml/2006/table">
            <a:tbl>
              <a:tblPr firstRow="1" bandRow="1">
                <a:tableStyleId>{5940675A-B579-460E-94D1-54222C63F5DA}</a:tableStyleId>
              </a:tblPr>
              <a:tblGrid>
                <a:gridCol w="3810000">
                  <a:extLst>
                    <a:ext uri="{9D8B030D-6E8A-4147-A177-3AD203B41FA5}">
                      <a16:colId xmlns="" xmlns:a16="http://schemas.microsoft.com/office/drawing/2014/main" val="20000"/>
                    </a:ext>
                  </a:extLst>
                </a:gridCol>
                <a:gridCol w="2209800">
                  <a:extLst>
                    <a:ext uri="{9D8B030D-6E8A-4147-A177-3AD203B41FA5}">
                      <a16:colId xmlns="" xmlns:a16="http://schemas.microsoft.com/office/drawing/2014/main" val="20001"/>
                    </a:ext>
                  </a:extLst>
                </a:gridCol>
                <a:gridCol w="2743200">
                  <a:extLst>
                    <a:ext uri="{9D8B030D-6E8A-4147-A177-3AD203B41FA5}">
                      <a16:colId xmlns="" xmlns:a16="http://schemas.microsoft.com/office/drawing/2014/main" val="20002"/>
                    </a:ext>
                  </a:extLst>
                </a:gridCol>
              </a:tblGrid>
              <a:tr h="348687">
                <a:tc>
                  <a:txBody>
                    <a:bodyPr/>
                    <a:lstStyle/>
                    <a:p>
                      <a:r>
                        <a:rPr lang="en-US" sz="2000" b="1" dirty="0" smtClean="0"/>
                        <a:t>3D-Stacked DRAM</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smtClean="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smtClean="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0"/>
                  </a:ext>
                </a:extLst>
              </a:tr>
              <a:tr h="320039">
                <a:tc>
                  <a:txBody>
                    <a:bodyPr/>
                    <a:lstStyle/>
                    <a:p>
                      <a:r>
                        <a:rPr lang="en-US" sz="2000" b="1" dirty="0" smtClean="0"/>
                        <a:t>Reduced-Latency DRAM</a:t>
                      </a:r>
                      <a:br>
                        <a:rPr lang="en-US" sz="2000" b="1" dirty="0" smtClean="0"/>
                      </a:br>
                      <a:r>
                        <a:rPr lang="en-US" sz="2000" b="0" dirty="0" smtClean="0"/>
                        <a:t>(e.g., RLDRAM, TL-DRAM</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latency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1"/>
                  </a:ext>
                </a:extLst>
              </a:tr>
              <a:tr h="348687">
                <a:tc>
                  <a:txBody>
                    <a:bodyPr/>
                    <a:lstStyle/>
                    <a:p>
                      <a:r>
                        <a:rPr lang="en-US" sz="2000" b="1" dirty="0" smtClean="0"/>
                        <a:t>Low-Power DRAM</a:t>
                      </a:r>
                      <a:br>
                        <a:rPr lang="en-US" sz="2000" b="1" dirty="0" smtClean="0"/>
                      </a:br>
                      <a:r>
                        <a:rPr lang="en-US" sz="2000" b="0" dirty="0" smtClean="0"/>
                        <a:t>(e.g.,</a:t>
                      </a:r>
                      <a:r>
                        <a:rPr lang="en-US" sz="2000" b="0" baseline="0" dirty="0" smtClean="0"/>
                        <a:t> LPDDR3, LPDDR4)</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power</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latency</a:t>
                      </a:r>
                    </a:p>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2"/>
                  </a:ext>
                </a:extLst>
              </a:tr>
              <a:tr h="971593">
                <a:tc>
                  <a:txBody>
                    <a:bodyPr/>
                    <a:lstStyle/>
                    <a:p>
                      <a:r>
                        <a:rPr lang="en-US" sz="2000" b="1" dirty="0" smtClean="0"/>
                        <a:t>Non-Volatile Memory</a:t>
                      </a:r>
                      <a:r>
                        <a:rPr lang="en-US" sz="2000" b="1" baseline="0" dirty="0" smtClean="0"/>
                        <a:t> (NVM) </a:t>
                      </a:r>
                      <a:r>
                        <a:rPr lang="en-US" sz="2000" b="0" baseline="0" dirty="0" smtClean="0"/>
                        <a:t>(e.g., PCM, STTRAM, ReRAM, 3D </a:t>
                      </a:r>
                      <a:r>
                        <a:rPr lang="en-US" sz="2000" b="0" baseline="0" dirty="0" err="1" smtClean="0"/>
                        <a:t>Xpoint</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smtClean="0">
                          <a:solidFill>
                            <a:schemeClr val="accent6"/>
                          </a:solidFill>
                        </a:rPr>
                        <a:t>larger capacity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smtClean="0">
                          <a:solidFill>
                            <a:srgbClr val="C00000"/>
                          </a:solidFill>
                        </a:rPr>
                        <a:t>higher latency</a:t>
                      </a:r>
                      <a:br>
                        <a:rPr lang="en-US" sz="2000" dirty="0" smtClean="0">
                          <a:solidFill>
                            <a:srgbClr val="C00000"/>
                          </a:solidFill>
                        </a:rPr>
                      </a:br>
                      <a:r>
                        <a:rPr lang="en-US" sz="2000" dirty="0" smtClean="0">
                          <a:solidFill>
                            <a:srgbClr val="C00000"/>
                          </a:solidFill>
                        </a:rPr>
                        <a:t>higher dynamic</a:t>
                      </a:r>
                      <a:r>
                        <a:rPr lang="en-US" sz="2000" baseline="0" dirty="0" smtClean="0">
                          <a:solidFill>
                            <a:srgbClr val="C00000"/>
                          </a:solidFill>
                        </a:rPr>
                        <a:t> </a:t>
                      </a:r>
                      <a:r>
                        <a:rPr lang="en-US" sz="2000" dirty="0" smtClean="0">
                          <a:solidFill>
                            <a:srgbClr val="C00000"/>
                          </a:solidFill>
                        </a:rPr>
                        <a:t>power lower endurance</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sp>
        <p:nvSpPr>
          <p:cNvPr id="6" name="TextBox 5"/>
          <p:cNvSpPr txBox="1"/>
          <p:nvPr/>
        </p:nvSpPr>
        <p:spPr>
          <a:xfrm>
            <a:off x="304800" y="3556517"/>
            <a:ext cx="2514600" cy="320040"/>
          </a:xfrm>
          <a:prstGeom prst="rect">
            <a:avLst/>
          </a:prstGeom>
          <a:solidFill>
            <a:schemeClr val="bg1"/>
          </a:solidFill>
        </p:spPr>
        <p:txBody>
          <a:bodyPr wrap="square" rtlCol="0">
            <a:spAutoFit/>
          </a:bodyPr>
          <a:lstStyle/>
          <a:p>
            <a:endParaRPr lang="en-US"/>
          </a:p>
        </p:txBody>
      </p:sp>
      <p:sp>
        <p:nvSpPr>
          <p:cNvPr id="19" name="TextBox 18"/>
          <p:cNvSpPr txBox="1"/>
          <p:nvPr/>
        </p:nvSpPr>
        <p:spPr>
          <a:xfrm>
            <a:off x="4114800" y="3556517"/>
            <a:ext cx="2100804" cy="320040"/>
          </a:xfrm>
          <a:prstGeom prst="rect">
            <a:avLst/>
          </a:prstGeom>
          <a:solidFill>
            <a:schemeClr val="bg1"/>
          </a:solidFill>
        </p:spPr>
        <p:txBody>
          <a:bodyPr wrap="square" rtlCol="0">
            <a:spAutoFit/>
          </a:bodyPr>
          <a:lstStyle/>
          <a:p>
            <a:endParaRPr lang="en-US"/>
          </a:p>
        </p:txBody>
      </p:sp>
      <p:sp>
        <p:nvSpPr>
          <p:cNvPr id="20" name="TextBox 19"/>
          <p:cNvSpPr txBox="1"/>
          <p:nvPr/>
        </p:nvSpPr>
        <p:spPr>
          <a:xfrm>
            <a:off x="6324600" y="3556517"/>
            <a:ext cx="2514600" cy="320040"/>
          </a:xfrm>
          <a:prstGeom prst="rect">
            <a:avLst/>
          </a:prstGeom>
          <a:solidFill>
            <a:schemeClr val="bg1"/>
          </a:solidFill>
        </p:spPr>
        <p:txBody>
          <a:bodyPr wrap="square" rtlCol="0">
            <a:spAutoFit/>
          </a:bodyPr>
          <a:lstStyle/>
          <a:p>
            <a:endParaRPr lang="en-US" dirty="0"/>
          </a:p>
        </p:txBody>
      </p:sp>
      <p:sp>
        <p:nvSpPr>
          <p:cNvPr id="21" name="TextBox 20"/>
          <p:cNvSpPr txBox="1"/>
          <p:nvPr/>
        </p:nvSpPr>
        <p:spPr>
          <a:xfrm>
            <a:off x="270986" y="3942755"/>
            <a:ext cx="3310414" cy="640080"/>
          </a:xfrm>
          <a:prstGeom prst="rect">
            <a:avLst/>
          </a:prstGeom>
          <a:solidFill>
            <a:schemeClr val="bg1"/>
          </a:solidFill>
        </p:spPr>
        <p:txBody>
          <a:bodyPr wrap="square" rtlCol="0">
            <a:spAutoFit/>
          </a:bodyPr>
          <a:lstStyle/>
          <a:p>
            <a:endParaRPr lang="en-US"/>
          </a:p>
        </p:txBody>
      </p:sp>
      <p:sp>
        <p:nvSpPr>
          <p:cNvPr id="22" name="TextBox 21"/>
          <p:cNvSpPr txBox="1">
            <a:spLocks/>
          </p:cNvSpPr>
          <p:nvPr/>
        </p:nvSpPr>
        <p:spPr>
          <a:xfrm>
            <a:off x="4114800" y="4066512"/>
            <a:ext cx="2024604" cy="365760"/>
          </a:xfrm>
          <a:prstGeom prst="rect">
            <a:avLst/>
          </a:prstGeom>
          <a:solidFill>
            <a:schemeClr val="bg1"/>
          </a:solidFill>
        </p:spPr>
        <p:txBody>
          <a:bodyPr wrap="square" rtlCol="0">
            <a:spAutoFit/>
          </a:bodyPr>
          <a:lstStyle/>
          <a:p>
            <a:endParaRPr lang="en-US"/>
          </a:p>
        </p:txBody>
      </p:sp>
      <p:sp>
        <p:nvSpPr>
          <p:cNvPr id="23" name="TextBox 22"/>
          <p:cNvSpPr txBox="1"/>
          <p:nvPr/>
        </p:nvSpPr>
        <p:spPr>
          <a:xfrm>
            <a:off x="6343891" y="3948541"/>
            <a:ext cx="2571508" cy="598619"/>
          </a:xfrm>
          <a:prstGeom prst="rect">
            <a:avLst/>
          </a:prstGeom>
          <a:solidFill>
            <a:schemeClr val="bg1"/>
          </a:solidFill>
        </p:spPr>
        <p:txBody>
          <a:bodyPr wrap="square" rtlCol="0">
            <a:spAutoFit/>
          </a:bodyPr>
          <a:lstStyle/>
          <a:p>
            <a:endParaRPr lang="en-US"/>
          </a:p>
        </p:txBody>
      </p:sp>
      <p:sp>
        <p:nvSpPr>
          <p:cNvPr id="24" name="TextBox 23"/>
          <p:cNvSpPr txBox="1"/>
          <p:nvPr/>
        </p:nvSpPr>
        <p:spPr>
          <a:xfrm>
            <a:off x="304800" y="4690137"/>
            <a:ext cx="3124200" cy="605992"/>
          </a:xfrm>
          <a:prstGeom prst="rect">
            <a:avLst/>
          </a:prstGeom>
          <a:solidFill>
            <a:schemeClr val="bg1"/>
          </a:solidFill>
        </p:spPr>
        <p:txBody>
          <a:bodyPr wrap="square" rtlCol="0">
            <a:spAutoFit/>
          </a:bodyPr>
          <a:lstStyle/>
          <a:p>
            <a:endParaRPr lang="en-US"/>
          </a:p>
        </p:txBody>
      </p:sp>
      <p:sp>
        <p:nvSpPr>
          <p:cNvPr id="25" name="TextBox 24"/>
          <p:cNvSpPr txBox="1"/>
          <p:nvPr/>
        </p:nvSpPr>
        <p:spPr>
          <a:xfrm>
            <a:off x="4127665" y="4864201"/>
            <a:ext cx="2100804" cy="320040"/>
          </a:xfrm>
          <a:prstGeom prst="rect">
            <a:avLst/>
          </a:prstGeom>
          <a:solidFill>
            <a:schemeClr val="bg1"/>
          </a:solidFill>
        </p:spPr>
        <p:txBody>
          <a:bodyPr wrap="square" rtlCol="0">
            <a:spAutoFit/>
          </a:bodyPr>
          <a:lstStyle/>
          <a:p>
            <a:endParaRPr lang="en-US"/>
          </a:p>
        </p:txBody>
      </p:sp>
      <p:sp>
        <p:nvSpPr>
          <p:cNvPr id="26" name="TextBox 25"/>
          <p:cNvSpPr txBox="1">
            <a:spLocks/>
          </p:cNvSpPr>
          <p:nvPr/>
        </p:nvSpPr>
        <p:spPr>
          <a:xfrm>
            <a:off x="6324599" y="4656928"/>
            <a:ext cx="2590799" cy="640080"/>
          </a:xfrm>
          <a:prstGeom prst="rect">
            <a:avLst/>
          </a:prstGeom>
          <a:solidFill>
            <a:schemeClr val="bg1"/>
          </a:solidFill>
        </p:spPr>
        <p:txBody>
          <a:bodyPr wrap="square" rtlCol="0">
            <a:spAutoFit/>
          </a:bodyPr>
          <a:lstStyle/>
          <a:p>
            <a:endParaRPr lang="en-US"/>
          </a:p>
        </p:txBody>
      </p:sp>
      <p:sp>
        <p:nvSpPr>
          <p:cNvPr id="27" name="TextBox 26"/>
          <p:cNvSpPr txBox="1"/>
          <p:nvPr/>
        </p:nvSpPr>
        <p:spPr>
          <a:xfrm>
            <a:off x="255345" y="5344835"/>
            <a:ext cx="3665329" cy="950976"/>
          </a:xfrm>
          <a:prstGeom prst="rect">
            <a:avLst/>
          </a:prstGeom>
          <a:solidFill>
            <a:schemeClr val="bg1"/>
          </a:solidFill>
        </p:spPr>
        <p:txBody>
          <a:bodyPr wrap="square" rtlCol="0">
            <a:spAutoFit/>
          </a:bodyPr>
          <a:lstStyle/>
          <a:p>
            <a:endParaRPr lang="en-US"/>
          </a:p>
        </p:txBody>
      </p:sp>
      <p:sp>
        <p:nvSpPr>
          <p:cNvPr id="28" name="TextBox 27"/>
          <p:cNvSpPr txBox="1"/>
          <p:nvPr/>
        </p:nvSpPr>
        <p:spPr>
          <a:xfrm>
            <a:off x="4114800" y="5687538"/>
            <a:ext cx="2100804" cy="320040"/>
          </a:xfrm>
          <a:prstGeom prst="rect">
            <a:avLst/>
          </a:prstGeom>
          <a:solidFill>
            <a:schemeClr val="bg1"/>
          </a:solidFill>
        </p:spPr>
        <p:txBody>
          <a:bodyPr wrap="square" rtlCol="0">
            <a:spAutoFit/>
          </a:bodyPr>
          <a:lstStyle/>
          <a:p>
            <a:endParaRPr lang="en-US"/>
          </a:p>
        </p:txBody>
      </p:sp>
      <p:sp>
        <p:nvSpPr>
          <p:cNvPr id="29" name="TextBox 28"/>
          <p:cNvSpPr txBox="1"/>
          <p:nvPr/>
        </p:nvSpPr>
        <p:spPr>
          <a:xfrm>
            <a:off x="6300733" y="5410719"/>
            <a:ext cx="2598517" cy="873679"/>
          </a:xfrm>
          <a:prstGeom prst="rect">
            <a:avLst/>
          </a:prstGeom>
          <a:solidFill>
            <a:schemeClr val="bg1"/>
          </a:solidFill>
        </p:spPr>
        <p:txBody>
          <a:bodyPr wrap="square" rtlCol="0">
            <a:spAutoFit/>
          </a:bodyPr>
          <a:lstStyle/>
          <a:p>
            <a:endParaRPr lang="en-US"/>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16</a:t>
            </a:fld>
            <a:endParaRPr lang="en-US" altLang="en-US"/>
          </a:p>
        </p:txBody>
      </p:sp>
    </p:spTree>
    <p:extLst>
      <p:ext uri="{BB962C8B-B14F-4D97-AF65-F5344CB8AC3E}">
        <p14:creationId xmlns:p14="http://schemas.microsoft.com/office/powerpoint/2010/main" val="8031860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52400" y="3276600"/>
            <a:ext cx="4038600" cy="1575815"/>
            <a:chOff x="152400" y="3581400"/>
            <a:chExt cx="4038600" cy="1575815"/>
          </a:xfrm>
        </p:grpSpPr>
        <p:sp>
          <p:nvSpPr>
            <p:cNvPr id="160" name="Rounded Rectangle 159"/>
            <p:cNvSpPr/>
            <p:nvPr/>
          </p:nvSpPr>
          <p:spPr>
            <a:xfrm>
              <a:off x="3197351" y="3581400"/>
              <a:ext cx="993649" cy="990600"/>
            </a:xfrm>
            <a:prstGeom prst="roundRect">
              <a:avLst/>
            </a:prstGeom>
            <a:solidFill>
              <a:schemeClr val="accent5">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62" name="Freeform 161"/>
            <p:cNvSpPr/>
            <p:nvPr/>
          </p:nvSpPr>
          <p:spPr>
            <a:xfrm rot="10800000">
              <a:off x="2343151" y="4495799"/>
              <a:ext cx="936500" cy="509016"/>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5">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3" name="TextBox 162"/>
            <p:cNvSpPr txBox="1"/>
            <p:nvPr/>
          </p:nvSpPr>
          <p:spPr>
            <a:xfrm>
              <a:off x="152400" y="4852415"/>
              <a:ext cx="2244856" cy="304800"/>
            </a:xfrm>
            <a:prstGeom prst="rect">
              <a:avLst/>
            </a:prstGeom>
            <a:noFill/>
          </p:spPr>
          <p:txBody>
            <a:bodyPr wrap="square" rtlCol="0" anchor="ctr">
              <a:noAutofit/>
            </a:bodyPr>
            <a:lstStyle/>
            <a:p>
              <a:pPr algn="ctr"/>
              <a:r>
                <a:rPr lang="en-US" sz="2800" spc="-50" dirty="0">
                  <a:solidFill>
                    <a:srgbClr val="4472C4">
                      <a:lumMod val="75000"/>
                    </a:srgbClr>
                  </a:solidFill>
                  <a:latin typeface="Calibri Light"/>
                </a:rPr>
                <a:t>Inherently fast</a:t>
              </a:r>
            </a:p>
          </p:txBody>
        </p:sp>
      </p:grpSp>
      <p:grpSp>
        <p:nvGrpSpPr>
          <p:cNvPr id="12" name="Group 11"/>
          <p:cNvGrpSpPr/>
          <p:nvPr/>
        </p:nvGrpSpPr>
        <p:grpSpPr>
          <a:xfrm>
            <a:off x="5026151" y="1066800"/>
            <a:ext cx="4117849" cy="1371600"/>
            <a:chOff x="5026151" y="1371600"/>
            <a:chExt cx="4117849" cy="1371600"/>
          </a:xfrm>
        </p:grpSpPr>
        <p:sp>
          <p:nvSpPr>
            <p:cNvPr id="7" name="Rounded Rectangle 6"/>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 name="Freeform 10"/>
            <p:cNvSpPr/>
            <p:nvPr/>
          </p:nvSpPr>
          <p:spPr>
            <a:xfrm>
              <a:off x="5949696" y="1562100"/>
              <a:ext cx="908304" cy="266700"/>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2">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1" name="TextBox 160"/>
            <p:cNvSpPr txBox="1"/>
            <p:nvPr/>
          </p:nvSpPr>
          <p:spPr>
            <a:xfrm>
              <a:off x="6749793" y="1371600"/>
              <a:ext cx="2394207" cy="304800"/>
            </a:xfrm>
            <a:prstGeom prst="rect">
              <a:avLst/>
            </a:prstGeom>
            <a:noFill/>
          </p:spPr>
          <p:txBody>
            <a:bodyPr wrap="square" rtlCol="0" anchor="ctr">
              <a:noAutofit/>
            </a:bodyPr>
            <a:lstStyle/>
            <a:p>
              <a:pPr algn="ctr"/>
              <a:r>
                <a:rPr lang="en-US" sz="2800" spc="-50" dirty="0">
                  <a:solidFill>
                    <a:srgbClr val="ED7D31">
                      <a:lumMod val="75000"/>
                    </a:srgbClr>
                  </a:solidFill>
                  <a:latin typeface="Calibri Light"/>
                </a:rPr>
                <a:t>inherently slow</a:t>
              </a:r>
            </a:p>
          </p:txBody>
        </p:sp>
      </p:grpSp>
      <p:sp>
        <p:nvSpPr>
          <p:cNvPr id="55" name="Title 1"/>
          <p:cNvSpPr txBox="1">
            <a:spLocks/>
          </p:cNvSpPr>
          <p:nvPr/>
        </p:nvSpPr>
        <p:spPr>
          <a:xfrm>
            <a:off x="0" y="152401"/>
            <a:ext cx="9144000" cy="761999"/>
          </a:xfrm>
          <a:prstGeom prst="rect">
            <a:avLst/>
          </a:prstGeom>
        </p:spPr>
        <p:txBody>
          <a:bodyPr vert="horz" lIns="0" tIns="45720" rIns="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150" dirty="0" smtClean="0">
                <a:solidFill>
                  <a:prstClr val="black"/>
                </a:solidFill>
              </a:rPr>
              <a:t>What Is Design-Induced Variation?</a:t>
            </a:r>
            <a:endParaRPr lang="en-US" sz="5400" spc="-150" dirty="0">
              <a:solidFill>
                <a:prstClr val="black"/>
              </a:solidFill>
            </a:endParaRPr>
          </a:p>
        </p:txBody>
      </p:sp>
      <p:sp>
        <p:nvSpPr>
          <p:cNvPr id="58" name="DRAM"/>
          <p:cNvSpPr/>
          <p:nvPr/>
        </p:nvSpPr>
        <p:spPr>
          <a:xfrm>
            <a:off x="3276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59" name="DRAM"/>
          <p:cNvSpPr/>
          <p:nvPr/>
        </p:nvSpPr>
        <p:spPr>
          <a:xfrm>
            <a:off x="37338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0" name="DRAM"/>
          <p:cNvSpPr/>
          <p:nvPr/>
        </p:nvSpPr>
        <p:spPr>
          <a:xfrm>
            <a:off x="41910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1" name="DRAM"/>
          <p:cNvSpPr/>
          <p:nvPr/>
        </p:nvSpPr>
        <p:spPr>
          <a:xfrm>
            <a:off x="46482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2" name="DRAM"/>
          <p:cNvSpPr/>
          <p:nvPr/>
        </p:nvSpPr>
        <p:spPr>
          <a:xfrm>
            <a:off x="51054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3" name="DRAM"/>
          <p:cNvSpPr/>
          <p:nvPr/>
        </p:nvSpPr>
        <p:spPr>
          <a:xfrm>
            <a:off x="5562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4" name="DRAM"/>
          <p:cNvSpPr/>
          <p:nvPr/>
        </p:nvSpPr>
        <p:spPr>
          <a:xfrm rot="5400000">
            <a:off x="2705101" y="1485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5" name="DRAM"/>
          <p:cNvSpPr/>
          <p:nvPr/>
        </p:nvSpPr>
        <p:spPr>
          <a:xfrm rot="5400000">
            <a:off x="2705101" y="1943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6" name="DRAM"/>
          <p:cNvSpPr/>
          <p:nvPr/>
        </p:nvSpPr>
        <p:spPr>
          <a:xfrm rot="5400000">
            <a:off x="2705101" y="2400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7" name="DRAM"/>
          <p:cNvSpPr/>
          <p:nvPr/>
        </p:nvSpPr>
        <p:spPr>
          <a:xfrm rot="5400000">
            <a:off x="2705101" y="2857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8" name="DRAM"/>
          <p:cNvSpPr/>
          <p:nvPr/>
        </p:nvSpPr>
        <p:spPr>
          <a:xfrm rot="5400000">
            <a:off x="2705101" y="3314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9" name="DRAM"/>
          <p:cNvSpPr/>
          <p:nvPr/>
        </p:nvSpPr>
        <p:spPr>
          <a:xfrm rot="5400000">
            <a:off x="2705101" y="3771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70" name="Straight Connector 69"/>
          <p:cNvCxnSpPr>
            <a:endCxn id="58" idx="0"/>
          </p:cNvCxnSpPr>
          <p:nvPr/>
        </p:nvCxnSpPr>
        <p:spPr>
          <a:xfrm>
            <a:off x="3467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0" idx="0"/>
          </p:cNvCxnSpPr>
          <p:nvPr/>
        </p:nvCxnSpPr>
        <p:spPr>
          <a:xfrm>
            <a:off x="43815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endCxn id="61" idx="0"/>
          </p:cNvCxnSpPr>
          <p:nvPr/>
        </p:nvCxnSpPr>
        <p:spPr>
          <a:xfrm>
            <a:off x="48387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62" idx="0"/>
          </p:cNvCxnSpPr>
          <p:nvPr/>
        </p:nvCxnSpPr>
        <p:spPr>
          <a:xfrm>
            <a:off x="52959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63" idx="0"/>
          </p:cNvCxnSpPr>
          <p:nvPr/>
        </p:nvCxnSpPr>
        <p:spPr>
          <a:xfrm>
            <a:off x="5753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endCxn id="59" idx="0"/>
          </p:cNvCxnSpPr>
          <p:nvPr/>
        </p:nvCxnSpPr>
        <p:spPr>
          <a:xfrm>
            <a:off x="39243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endCxn id="64" idx="0"/>
          </p:cNvCxnSpPr>
          <p:nvPr/>
        </p:nvCxnSpPr>
        <p:spPr>
          <a:xfrm flipH="1">
            <a:off x="3124201" y="1714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65" idx="0"/>
          </p:cNvCxnSpPr>
          <p:nvPr/>
        </p:nvCxnSpPr>
        <p:spPr>
          <a:xfrm flipH="1">
            <a:off x="3124201" y="2171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66" idx="0"/>
          </p:cNvCxnSpPr>
          <p:nvPr/>
        </p:nvCxnSpPr>
        <p:spPr>
          <a:xfrm flipH="1">
            <a:off x="3124201" y="2628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67" idx="0"/>
          </p:cNvCxnSpPr>
          <p:nvPr/>
        </p:nvCxnSpPr>
        <p:spPr>
          <a:xfrm flipH="1">
            <a:off x="3124201" y="3086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endCxn id="68" idx="0"/>
          </p:cNvCxnSpPr>
          <p:nvPr/>
        </p:nvCxnSpPr>
        <p:spPr>
          <a:xfrm flipH="1">
            <a:off x="3124201" y="3543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69" idx="0"/>
          </p:cNvCxnSpPr>
          <p:nvPr/>
        </p:nvCxnSpPr>
        <p:spPr>
          <a:xfrm flipH="1">
            <a:off x="3124201" y="4000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276601" y="1524000"/>
            <a:ext cx="2667000" cy="2667000"/>
            <a:chOff x="3276601" y="1828800"/>
            <a:chExt cx="2667000" cy="2667000"/>
          </a:xfrm>
        </p:grpSpPr>
        <p:sp>
          <p:nvSpPr>
            <p:cNvPr id="82" name="Oval 81"/>
            <p:cNvSpPr/>
            <p:nvPr/>
          </p:nvSpPr>
          <p:spPr>
            <a:xfrm>
              <a:off x="3276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3" name="Oval 82"/>
            <p:cNvSpPr/>
            <p:nvPr/>
          </p:nvSpPr>
          <p:spPr>
            <a:xfrm>
              <a:off x="37338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4" name="Oval 83"/>
            <p:cNvSpPr/>
            <p:nvPr/>
          </p:nvSpPr>
          <p:spPr>
            <a:xfrm>
              <a:off x="41910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5" name="Oval 84"/>
            <p:cNvSpPr/>
            <p:nvPr/>
          </p:nvSpPr>
          <p:spPr>
            <a:xfrm>
              <a:off x="46482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6" name="Oval 85"/>
            <p:cNvSpPr/>
            <p:nvPr/>
          </p:nvSpPr>
          <p:spPr>
            <a:xfrm>
              <a:off x="51054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7" name="Oval 86"/>
            <p:cNvSpPr/>
            <p:nvPr/>
          </p:nvSpPr>
          <p:spPr>
            <a:xfrm>
              <a:off x="5562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8" name="Oval 87"/>
            <p:cNvSpPr/>
            <p:nvPr/>
          </p:nvSpPr>
          <p:spPr>
            <a:xfrm>
              <a:off x="3276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9" name="Oval 88"/>
            <p:cNvSpPr/>
            <p:nvPr/>
          </p:nvSpPr>
          <p:spPr>
            <a:xfrm>
              <a:off x="37338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0" name="Oval 89"/>
            <p:cNvSpPr/>
            <p:nvPr/>
          </p:nvSpPr>
          <p:spPr>
            <a:xfrm>
              <a:off x="41910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1" name="Oval 90"/>
            <p:cNvSpPr/>
            <p:nvPr/>
          </p:nvSpPr>
          <p:spPr>
            <a:xfrm>
              <a:off x="46482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2" name="Oval 91"/>
            <p:cNvSpPr/>
            <p:nvPr/>
          </p:nvSpPr>
          <p:spPr>
            <a:xfrm>
              <a:off x="51054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3" name="Oval 92"/>
            <p:cNvSpPr/>
            <p:nvPr/>
          </p:nvSpPr>
          <p:spPr>
            <a:xfrm>
              <a:off x="5562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4" name="Oval 93"/>
            <p:cNvSpPr/>
            <p:nvPr/>
          </p:nvSpPr>
          <p:spPr>
            <a:xfrm>
              <a:off x="3276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5" name="Oval 94"/>
            <p:cNvSpPr/>
            <p:nvPr/>
          </p:nvSpPr>
          <p:spPr>
            <a:xfrm>
              <a:off x="37338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6" name="Oval 95"/>
            <p:cNvSpPr/>
            <p:nvPr/>
          </p:nvSpPr>
          <p:spPr>
            <a:xfrm>
              <a:off x="41910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7" name="Oval 96"/>
            <p:cNvSpPr/>
            <p:nvPr/>
          </p:nvSpPr>
          <p:spPr>
            <a:xfrm>
              <a:off x="46482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8" name="Oval 97"/>
            <p:cNvSpPr/>
            <p:nvPr/>
          </p:nvSpPr>
          <p:spPr>
            <a:xfrm>
              <a:off x="51054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Oval 98"/>
            <p:cNvSpPr/>
            <p:nvPr/>
          </p:nvSpPr>
          <p:spPr>
            <a:xfrm>
              <a:off x="5562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0" name="Oval 99"/>
            <p:cNvSpPr/>
            <p:nvPr/>
          </p:nvSpPr>
          <p:spPr>
            <a:xfrm>
              <a:off x="3276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Oval 100"/>
            <p:cNvSpPr/>
            <p:nvPr/>
          </p:nvSpPr>
          <p:spPr>
            <a:xfrm>
              <a:off x="37338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2" name="Oval 101"/>
            <p:cNvSpPr/>
            <p:nvPr/>
          </p:nvSpPr>
          <p:spPr>
            <a:xfrm>
              <a:off x="41910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3" name="Oval 102"/>
            <p:cNvSpPr/>
            <p:nvPr/>
          </p:nvSpPr>
          <p:spPr>
            <a:xfrm>
              <a:off x="46482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4" name="Oval 103"/>
            <p:cNvSpPr/>
            <p:nvPr/>
          </p:nvSpPr>
          <p:spPr>
            <a:xfrm>
              <a:off x="51054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5" name="Oval 104"/>
            <p:cNvSpPr/>
            <p:nvPr/>
          </p:nvSpPr>
          <p:spPr>
            <a:xfrm>
              <a:off x="5562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6" name="Oval 105"/>
            <p:cNvSpPr/>
            <p:nvPr/>
          </p:nvSpPr>
          <p:spPr>
            <a:xfrm>
              <a:off x="3276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7" name="Oval 106"/>
            <p:cNvSpPr/>
            <p:nvPr/>
          </p:nvSpPr>
          <p:spPr>
            <a:xfrm>
              <a:off x="37338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8" name="Oval 107"/>
            <p:cNvSpPr/>
            <p:nvPr/>
          </p:nvSpPr>
          <p:spPr>
            <a:xfrm>
              <a:off x="41910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9" name="Oval 108"/>
            <p:cNvSpPr/>
            <p:nvPr/>
          </p:nvSpPr>
          <p:spPr>
            <a:xfrm>
              <a:off x="46482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0" name="Oval 109"/>
            <p:cNvSpPr/>
            <p:nvPr/>
          </p:nvSpPr>
          <p:spPr>
            <a:xfrm>
              <a:off x="51054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1" name="Oval 110"/>
            <p:cNvSpPr/>
            <p:nvPr/>
          </p:nvSpPr>
          <p:spPr>
            <a:xfrm>
              <a:off x="5562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2" name="Oval 111"/>
            <p:cNvSpPr/>
            <p:nvPr/>
          </p:nvSpPr>
          <p:spPr>
            <a:xfrm>
              <a:off x="3276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Oval 112"/>
            <p:cNvSpPr/>
            <p:nvPr/>
          </p:nvSpPr>
          <p:spPr>
            <a:xfrm>
              <a:off x="37338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Oval 113"/>
            <p:cNvSpPr/>
            <p:nvPr/>
          </p:nvSpPr>
          <p:spPr>
            <a:xfrm>
              <a:off x="41910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Oval 114"/>
            <p:cNvSpPr/>
            <p:nvPr/>
          </p:nvSpPr>
          <p:spPr>
            <a:xfrm>
              <a:off x="46482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Oval 115"/>
            <p:cNvSpPr/>
            <p:nvPr/>
          </p:nvSpPr>
          <p:spPr>
            <a:xfrm>
              <a:off x="51054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Oval 116"/>
            <p:cNvSpPr/>
            <p:nvPr/>
          </p:nvSpPr>
          <p:spPr>
            <a:xfrm>
              <a:off x="5562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sp>
        <p:nvSpPr>
          <p:cNvPr id="118" name="Down Arrow 117"/>
          <p:cNvSpPr/>
          <p:nvPr/>
        </p:nvSpPr>
        <p:spPr>
          <a:xfrm rot="16200000">
            <a:off x="4499999" y="-224403"/>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own Arrow 118"/>
          <p:cNvSpPr/>
          <p:nvPr/>
        </p:nvSpPr>
        <p:spPr>
          <a:xfrm rot="10800000">
            <a:off x="6096001" y="1356360"/>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5" name="Group 4"/>
          <p:cNvGrpSpPr/>
          <p:nvPr/>
        </p:nvGrpSpPr>
        <p:grpSpPr>
          <a:xfrm rot="16200000">
            <a:off x="3273552" y="1524000"/>
            <a:ext cx="2667000" cy="2667000"/>
            <a:chOff x="7255014" y="1897380"/>
            <a:chExt cx="2667000" cy="2667000"/>
          </a:xfrm>
        </p:grpSpPr>
        <p:sp>
          <p:nvSpPr>
            <p:cNvPr id="120" name="Oval 119"/>
            <p:cNvSpPr/>
            <p:nvPr/>
          </p:nvSpPr>
          <p:spPr>
            <a:xfrm>
              <a:off x="7255014" y="1897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Oval 120"/>
            <p:cNvSpPr/>
            <p:nvPr/>
          </p:nvSpPr>
          <p:spPr>
            <a:xfrm>
              <a:off x="7712214" y="1897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Oval 121"/>
            <p:cNvSpPr/>
            <p:nvPr/>
          </p:nvSpPr>
          <p:spPr>
            <a:xfrm>
              <a:off x="8169414" y="1897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Oval 122"/>
            <p:cNvSpPr/>
            <p:nvPr/>
          </p:nvSpPr>
          <p:spPr>
            <a:xfrm>
              <a:off x="8626614" y="1897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4" name="Oval 123"/>
            <p:cNvSpPr/>
            <p:nvPr/>
          </p:nvSpPr>
          <p:spPr>
            <a:xfrm>
              <a:off x="9083814" y="1897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5" name="Oval 124"/>
            <p:cNvSpPr/>
            <p:nvPr/>
          </p:nvSpPr>
          <p:spPr>
            <a:xfrm>
              <a:off x="9541014" y="1897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6" name="Oval 125"/>
            <p:cNvSpPr/>
            <p:nvPr/>
          </p:nvSpPr>
          <p:spPr>
            <a:xfrm>
              <a:off x="7255014" y="23545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7" name="Oval 126"/>
            <p:cNvSpPr/>
            <p:nvPr/>
          </p:nvSpPr>
          <p:spPr>
            <a:xfrm>
              <a:off x="7712214" y="23545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8" name="Oval 127"/>
            <p:cNvSpPr/>
            <p:nvPr/>
          </p:nvSpPr>
          <p:spPr>
            <a:xfrm>
              <a:off x="8169414" y="23545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9" name="Oval 128"/>
            <p:cNvSpPr/>
            <p:nvPr/>
          </p:nvSpPr>
          <p:spPr>
            <a:xfrm>
              <a:off x="8626614" y="23545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0" name="Oval 129"/>
            <p:cNvSpPr/>
            <p:nvPr/>
          </p:nvSpPr>
          <p:spPr>
            <a:xfrm>
              <a:off x="9083814" y="23545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1" name="Oval 130"/>
            <p:cNvSpPr/>
            <p:nvPr/>
          </p:nvSpPr>
          <p:spPr>
            <a:xfrm>
              <a:off x="9541014" y="23545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2" name="Oval 131"/>
            <p:cNvSpPr/>
            <p:nvPr/>
          </p:nvSpPr>
          <p:spPr>
            <a:xfrm>
              <a:off x="7255014" y="28117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3" name="Oval 132"/>
            <p:cNvSpPr/>
            <p:nvPr/>
          </p:nvSpPr>
          <p:spPr>
            <a:xfrm>
              <a:off x="7712214" y="28117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4" name="Oval 133"/>
            <p:cNvSpPr/>
            <p:nvPr/>
          </p:nvSpPr>
          <p:spPr>
            <a:xfrm>
              <a:off x="8169414" y="28117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5" name="Oval 134"/>
            <p:cNvSpPr/>
            <p:nvPr/>
          </p:nvSpPr>
          <p:spPr>
            <a:xfrm>
              <a:off x="8626614" y="28117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6" name="Oval 135"/>
            <p:cNvSpPr/>
            <p:nvPr/>
          </p:nvSpPr>
          <p:spPr>
            <a:xfrm>
              <a:off x="9083814" y="28117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7" name="Oval 136"/>
            <p:cNvSpPr/>
            <p:nvPr/>
          </p:nvSpPr>
          <p:spPr>
            <a:xfrm>
              <a:off x="9541014" y="28117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7255014" y="32689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7712214" y="32689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8169414" y="32689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8626614" y="32689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9083814" y="32689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9541014" y="32689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7255014" y="37261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7712214" y="37261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8169414" y="37261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8626614" y="37261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9083814" y="37261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9541014" y="37261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7255014" y="4183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7712214" y="4183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8169414" y="4183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8626614" y="4183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9083814" y="4183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9541014" y="4183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4" name="Group 3"/>
          <p:cNvGrpSpPr/>
          <p:nvPr/>
        </p:nvGrpSpPr>
        <p:grpSpPr>
          <a:xfrm>
            <a:off x="3276600" y="1524000"/>
            <a:ext cx="2667000" cy="2667000"/>
            <a:chOff x="3657601" y="5295900"/>
            <a:chExt cx="2667000" cy="2667000"/>
          </a:xfrm>
        </p:grpSpPr>
        <p:sp>
          <p:nvSpPr>
            <p:cNvPr id="194" name="Oval 193"/>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5" name="Oval 194"/>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6" name="Oval 195"/>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7" name="Oval 196"/>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8" name="Oval 197"/>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9" name="Oval 198"/>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0" name="Oval 199"/>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1" name="Oval 200"/>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2" name="Oval 201"/>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3" name="Oval 202"/>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4" name="Oval 203"/>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5" name="Oval 204"/>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6" name="Oval 205"/>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7" name="Oval 206"/>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8" name="Oval 207"/>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9" name="Oval 208"/>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0" name="Oval 209"/>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1" name="Oval 210"/>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2" name="Oval 211"/>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3" name="Oval 212"/>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4" name="Oval 213"/>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5" name="Oval 214"/>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6" name="Oval 215"/>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7" name="Oval 216"/>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8" name="Oval 217"/>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9" name="Oval 218"/>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0" name="Oval 219"/>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1" name="Oval 220"/>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2" name="Oval 221"/>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3" name="Oval 222"/>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4" name="Oval 223"/>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5" name="Oval 224"/>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6" name="Oval 225"/>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7" name="Oval 226"/>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8" name="Oval 227"/>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9" name="Oval 228"/>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2" name="Group 1"/>
          <p:cNvGrpSpPr/>
          <p:nvPr/>
        </p:nvGrpSpPr>
        <p:grpSpPr>
          <a:xfrm>
            <a:off x="2895600" y="838200"/>
            <a:ext cx="3200399" cy="304800"/>
            <a:chOff x="2895600" y="990600"/>
            <a:chExt cx="3200399" cy="304800"/>
          </a:xfrm>
        </p:grpSpPr>
        <p:sp>
          <p:nvSpPr>
            <p:cNvPr id="156" name="TextBox 155"/>
            <p:cNvSpPr txBox="1"/>
            <p:nvPr/>
          </p:nvSpPr>
          <p:spPr>
            <a:xfrm>
              <a:off x="48387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7" name="TextBox 156"/>
            <p:cNvSpPr txBox="1"/>
            <p:nvPr/>
          </p:nvSpPr>
          <p:spPr>
            <a:xfrm>
              <a:off x="28956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fast</a:t>
              </a:r>
            </a:p>
          </p:txBody>
        </p:sp>
      </p:grpSp>
      <p:grpSp>
        <p:nvGrpSpPr>
          <p:cNvPr id="3" name="Group 2"/>
          <p:cNvGrpSpPr/>
          <p:nvPr/>
        </p:nvGrpSpPr>
        <p:grpSpPr>
          <a:xfrm>
            <a:off x="6400800" y="1295400"/>
            <a:ext cx="304800" cy="2971799"/>
            <a:chOff x="6553200" y="1600200"/>
            <a:chExt cx="304800" cy="2971799"/>
          </a:xfrm>
        </p:grpSpPr>
        <p:sp>
          <p:nvSpPr>
            <p:cNvPr id="158" name="TextBox 157"/>
            <p:cNvSpPr txBox="1"/>
            <p:nvPr/>
          </p:nvSpPr>
          <p:spPr>
            <a:xfrm rot="5400000">
              <a:off x="6076950" y="207645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9" name="TextBox 158"/>
            <p:cNvSpPr txBox="1"/>
            <p:nvPr/>
          </p:nvSpPr>
          <p:spPr>
            <a:xfrm rot="5400000">
              <a:off x="6076950" y="3790950"/>
              <a:ext cx="1257299" cy="304800"/>
            </a:xfrm>
            <a:prstGeom prst="rect">
              <a:avLst/>
            </a:prstGeom>
            <a:noFill/>
          </p:spPr>
          <p:txBody>
            <a:bodyPr wrap="square" rtlCol="0" anchor="ctr">
              <a:noAutofit/>
            </a:bodyPr>
            <a:lstStyle/>
            <a:p>
              <a:pPr algn="r"/>
              <a:r>
                <a:rPr lang="en-US" sz="2800" dirty="0">
                  <a:solidFill>
                    <a:srgbClr val="000000"/>
                  </a:solidFill>
                  <a:latin typeface="Calibri Light"/>
                </a:rPr>
                <a:t>fast</a:t>
              </a:r>
            </a:p>
          </p:txBody>
        </p:sp>
      </p:grpSp>
      <p:sp>
        <p:nvSpPr>
          <p:cNvPr id="164" name="Punchline"/>
          <p:cNvSpPr txBox="1"/>
          <p:nvPr/>
        </p:nvSpPr>
        <p:spPr>
          <a:xfrm>
            <a:off x="0" y="5204460"/>
            <a:ext cx="9144000" cy="1196340"/>
          </a:xfrm>
          <a:prstGeom prst="rect">
            <a:avLst/>
          </a:prstGeom>
          <a:solidFill>
            <a:schemeClr val="accent1">
              <a:lumMod val="75000"/>
            </a:schemeClr>
          </a:solidFill>
        </p:spPr>
        <p:txBody>
          <a:bodyPr wrap="square" rtlCol="0" anchor="ctr">
            <a:noAutofit/>
          </a:bodyPr>
          <a:lstStyle/>
          <a:p>
            <a:pPr algn="ctr"/>
            <a:r>
              <a:rPr lang="en-US" sz="3600" b="1" i="1" dirty="0" smtClean="0">
                <a:solidFill>
                  <a:prstClr val="white"/>
                </a:solidFill>
              </a:rPr>
              <a:t>Systematic variation</a:t>
            </a:r>
            <a:r>
              <a:rPr lang="en-US" sz="3600" dirty="0" smtClean="0">
                <a:solidFill>
                  <a:prstClr val="white"/>
                </a:solidFill>
                <a:latin typeface="Calibri Light"/>
              </a:rPr>
              <a:t> </a:t>
            </a:r>
            <a:r>
              <a:rPr lang="en-US" sz="3600" dirty="0">
                <a:solidFill>
                  <a:prstClr val="white"/>
                </a:solidFill>
                <a:latin typeface="Calibri Light"/>
              </a:rPr>
              <a:t>in cell access </a:t>
            </a:r>
            <a:r>
              <a:rPr lang="en-US" sz="3600" dirty="0" smtClean="0">
                <a:solidFill>
                  <a:prstClr val="white"/>
                </a:solidFill>
                <a:latin typeface="Calibri Light"/>
              </a:rPr>
              <a:t>times</a:t>
            </a:r>
            <a:endParaRPr lang="en-US" sz="3600" dirty="0">
              <a:solidFill>
                <a:prstClr val="white"/>
              </a:solidFill>
              <a:latin typeface="Calibri Light"/>
            </a:endParaRPr>
          </a:p>
          <a:p>
            <a:pPr algn="ctr"/>
            <a:r>
              <a:rPr lang="en-US" sz="3600" dirty="0">
                <a:solidFill>
                  <a:prstClr val="white"/>
                </a:solidFill>
                <a:latin typeface="Calibri Light"/>
              </a:rPr>
              <a:t>caused by the </a:t>
            </a:r>
            <a:r>
              <a:rPr lang="en-US" sz="3600" b="1" i="1" dirty="0">
                <a:solidFill>
                  <a:prstClr val="white"/>
                </a:solidFill>
              </a:rPr>
              <a:t>physical organization</a:t>
            </a:r>
            <a:r>
              <a:rPr lang="en-US" sz="3600" b="1" i="1" dirty="0">
                <a:solidFill>
                  <a:prstClr val="white"/>
                </a:solidFill>
                <a:latin typeface="Calibri Light"/>
              </a:rPr>
              <a:t> </a:t>
            </a:r>
            <a:r>
              <a:rPr lang="en-US" sz="3600" dirty="0">
                <a:solidFill>
                  <a:prstClr val="white"/>
                </a:solidFill>
                <a:latin typeface="Calibri Light"/>
              </a:rPr>
              <a:t>of DRAM</a:t>
            </a:r>
          </a:p>
        </p:txBody>
      </p:sp>
      <p:sp>
        <p:nvSpPr>
          <p:cNvPr id="165" name="TextBox 164"/>
          <p:cNvSpPr txBox="1"/>
          <p:nvPr/>
        </p:nvSpPr>
        <p:spPr>
          <a:xfrm>
            <a:off x="3276600" y="48006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t>
            </a:r>
            <a:r>
              <a:rPr lang="en-US" sz="2800" dirty="0" smtClean="0">
                <a:solidFill>
                  <a:srgbClr val="000000"/>
                </a:solidFill>
                <a:latin typeface="Calibri Light"/>
              </a:rPr>
              <a:t>amplifiers</a:t>
            </a:r>
            <a:endParaRPr lang="en-US" sz="2800" dirty="0">
              <a:solidFill>
                <a:srgbClr val="000000"/>
              </a:solidFill>
              <a:latin typeface="Calibri Light"/>
            </a:endParaRPr>
          </a:p>
        </p:txBody>
      </p:sp>
      <p:sp>
        <p:nvSpPr>
          <p:cNvPr id="166" name="TextBox 165"/>
          <p:cNvSpPr txBox="1"/>
          <p:nvPr/>
        </p:nvSpPr>
        <p:spPr>
          <a:xfrm rot="5400000">
            <a:off x="1066801" y="2590801"/>
            <a:ext cx="2743198"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a:t>
            </a:r>
            <a:r>
              <a:rPr lang="en-US" sz="2800" dirty="0" smtClean="0">
                <a:solidFill>
                  <a:srgbClr val="000000"/>
                </a:solidFill>
                <a:latin typeface="Calibri Light"/>
              </a:rPr>
              <a:t>drivers</a:t>
            </a:r>
            <a:endParaRPr lang="en-US" sz="2800" dirty="0">
              <a:solidFill>
                <a:srgbClr val="000000"/>
              </a:solidFill>
              <a:latin typeface="Calibri Light"/>
            </a:endParaRPr>
          </a:p>
        </p:txBody>
      </p:sp>
      <p:grpSp>
        <p:nvGrpSpPr>
          <p:cNvPr id="8" name="Group 7"/>
          <p:cNvGrpSpPr/>
          <p:nvPr/>
        </p:nvGrpSpPr>
        <p:grpSpPr>
          <a:xfrm>
            <a:off x="6781800" y="2324100"/>
            <a:ext cx="2362200" cy="1257300"/>
            <a:chOff x="6781800" y="2324100"/>
            <a:chExt cx="2362200" cy="1257300"/>
          </a:xfrm>
        </p:grpSpPr>
        <p:sp>
          <p:nvSpPr>
            <p:cNvPr id="167" name="TextBox 166"/>
            <p:cNvSpPr txBox="1"/>
            <p:nvPr/>
          </p:nvSpPr>
          <p:spPr>
            <a:xfrm>
              <a:off x="6781800" y="2324100"/>
              <a:ext cx="2362200"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row</a:t>
              </a:r>
            </a:p>
          </p:txBody>
        </p:sp>
        <p:sp>
          <p:nvSpPr>
            <p:cNvPr id="168" name="TextBox 167"/>
            <p:cNvSpPr txBox="1"/>
            <p:nvPr/>
          </p:nvSpPr>
          <p:spPr>
            <a:xfrm>
              <a:off x="6781800" y="2895600"/>
              <a:ext cx="2362200"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sense amplifier</a:t>
              </a:r>
            </a:p>
          </p:txBody>
        </p:sp>
      </p:grpSp>
      <p:grpSp>
        <p:nvGrpSpPr>
          <p:cNvPr id="9" name="Group 8"/>
          <p:cNvGrpSpPr/>
          <p:nvPr/>
        </p:nvGrpSpPr>
        <p:grpSpPr>
          <a:xfrm>
            <a:off x="0" y="990600"/>
            <a:ext cx="2470407" cy="1295400"/>
            <a:chOff x="0" y="990600"/>
            <a:chExt cx="2470407" cy="1295400"/>
          </a:xfrm>
        </p:grpSpPr>
        <p:sp>
          <p:nvSpPr>
            <p:cNvPr id="169" name="TextBox 168"/>
            <p:cNvSpPr txBox="1"/>
            <p:nvPr/>
          </p:nvSpPr>
          <p:spPr>
            <a:xfrm>
              <a:off x="0" y="990600"/>
              <a:ext cx="2470407"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column</a:t>
              </a:r>
            </a:p>
          </p:txBody>
        </p:sp>
        <p:sp>
          <p:nvSpPr>
            <p:cNvPr id="170" name="TextBox 169"/>
            <p:cNvSpPr txBox="1"/>
            <p:nvPr/>
          </p:nvSpPr>
          <p:spPr>
            <a:xfrm>
              <a:off x="0" y="1600200"/>
              <a:ext cx="2470407"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a:t>
              </a:r>
              <a:r>
                <a:rPr lang="en-US" sz="2800" dirty="0" err="1">
                  <a:solidFill>
                    <a:srgbClr val="ED7D31">
                      <a:lumMod val="75000"/>
                    </a:srgbClr>
                  </a:solidFill>
                  <a:latin typeface="Calibri Light"/>
                </a:rPr>
                <a:t>wordline</a:t>
              </a:r>
              <a:r>
                <a:rPr lang="en-US" sz="2800" dirty="0">
                  <a:solidFill>
                    <a:srgbClr val="ED7D31">
                      <a:lumMod val="75000"/>
                    </a:srgbClr>
                  </a:solidFill>
                  <a:latin typeface="Calibri Light"/>
                </a:rPr>
                <a:t> driver</a:t>
              </a:r>
            </a:p>
          </p:txBody>
        </p:sp>
      </p:grpSp>
    </p:spTree>
    <p:extLst>
      <p:ext uri="{BB962C8B-B14F-4D97-AF65-F5344CB8AC3E}">
        <p14:creationId xmlns:p14="http://schemas.microsoft.com/office/powerpoint/2010/main" val="1137954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118"/>
                                        </p:tgtEl>
                                        <p:attrNameLst>
                                          <p:attrName>style.visibility</p:attrName>
                                        </p:attrNameLst>
                                      </p:cBhvr>
                                      <p:to>
                                        <p:strVal val="visible"/>
                                      </p:to>
                                    </p:set>
                                    <p:animEffect transition="in" filter="wipe(left)">
                                      <p:cBhvr>
                                        <p:cTn id="27" dur="500"/>
                                        <p:tgtEl>
                                          <p:spTgt spid="118"/>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5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64"/>
                                        </p:tgtEl>
                                        <p:attrNameLst>
                                          <p:attrName>style.visibility</p:attrName>
                                        </p:attrNameLst>
                                      </p:cBhvr>
                                      <p:to>
                                        <p:strVal val="visible"/>
                                      </p:to>
                                    </p:set>
                                    <p:animEffect transition="in" filter="fade">
                                      <p:cBhvr>
                                        <p:cTn id="4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64"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
          <p:cNvSpPr txBox="1">
            <a:spLocks/>
          </p:cNvSpPr>
          <p:nvPr/>
        </p:nvSpPr>
        <p:spPr>
          <a:xfrm>
            <a:off x="-76200" y="152400"/>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smtClean="0">
                <a:solidFill>
                  <a:prstClr val="black"/>
                </a:solidFill>
                <a:latin typeface="Calibri"/>
              </a:rPr>
              <a:t>DIVA</a:t>
            </a:r>
            <a:r>
              <a:rPr lang="en-US" sz="5400" spc="-60" dirty="0" smtClean="0">
                <a:solidFill>
                  <a:prstClr val="black"/>
                </a:solidFill>
              </a:rPr>
              <a:t> </a:t>
            </a:r>
            <a:r>
              <a:rPr lang="en-US" sz="5400" spc="-60" dirty="0">
                <a:solidFill>
                  <a:prstClr val="black"/>
                </a:solidFill>
              </a:rPr>
              <a:t>Online </a:t>
            </a:r>
            <a:r>
              <a:rPr lang="en-US" sz="5400" b="1" spc="-60" dirty="0">
                <a:solidFill>
                  <a:prstClr val="black"/>
                </a:solidFill>
                <a:latin typeface="Calibri"/>
              </a:rPr>
              <a:t>Profiling</a:t>
            </a:r>
          </a:p>
        </p:txBody>
      </p:sp>
      <p:grpSp>
        <p:nvGrpSpPr>
          <p:cNvPr id="240" name="Group 239"/>
          <p:cNvGrpSpPr/>
          <p:nvPr/>
        </p:nvGrpSpPr>
        <p:grpSpPr>
          <a:xfrm>
            <a:off x="5181601" y="1371600"/>
            <a:ext cx="4038598" cy="990600"/>
            <a:chOff x="5181601" y="1524000"/>
            <a:chExt cx="4038598" cy="990600"/>
          </a:xfrm>
        </p:grpSpPr>
        <p:grpSp>
          <p:nvGrpSpPr>
            <p:cNvPr id="241" name="Group 240"/>
            <p:cNvGrpSpPr/>
            <p:nvPr/>
          </p:nvGrpSpPr>
          <p:grpSpPr>
            <a:xfrm>
              <a:off x="5181601" y="1524000"/>
              <a:ext cx="4038598" cy="990600"/>
              <a:chOff x="5026151" y="1752600"/>
              <a:chExt cx="4038598" cy="990600"/>
            </a:xfrm>
          </p:grpSpPr>
          <p:sp>
            <p:nvSpPr>
              <p:cNvPr id="243" name="Rounded Rectangle 242"/>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244" name="TextBox 243"/>
              <p:cNvSpPr txBox="1"/>
              <p:nvPr/>
            </p:nvSpPr>
            <p:spPr>
              <a:xfrm>
                <a:off x="6476998" y="1828800"/>
                <a:ext cx="2587751"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242" name="Freeform 241"/>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1" name="Oval 160"/>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0" name="Oval 169"/>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235"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Profile </a:t>
            </a:r>
            <a:r>
              <a:rPr lang="en-US" sz="3600" b="1" i="1" spc="-100" dirty="0">
                <a:solidFill>
                  <a:srgbClr val="4472C4">
                    <a:lumMod val="75000"/>
                  </a:srgbClr>
                </a:solidFill>
                <a:latin typeface="Calibri Light"/>
              </a:rPr>
              <a:t>only</a:t>
            </a:r>
            <a:r>
              <a:rPr lang="en-US" sz="3600" spc="-100" dirty="0">
                <a:solidFill>
                  <a:prstClr val="black"/>
                </a:solidFill>
                <a:latin typeface="Calibri Light"/>
              </a:rPr>
              <a:t> </a:t>
            </a:r>
            <a:r>
              <a:rPr lang="en-US" sz="3600" b="1" i="1" spc="-100" dirty="0">
                <a:solidFill>
                  <a:srgbClr val="ED7D31">
                    <a:lumMod val="75000"/>
                  </a:srgbClr>
                </a:solidFill>
                <a:latin typeface="Calibri Light"/>
              </a:rPr>
              <a:t>slow regions </a:t>
            </a:r>
            <a:r>
              <a:rPr lang="en-US" sz="3600" spc="-100" dirty="0">
                <a:solidFill>
                  <a:prstClr val="black"/>
                </a:solidFill>
                <a:latin typeface="Calibri Light"/>
              </a:rPr>
              <a:t>to determine </a:t>
            </a:r>
            <a:r>
              <a:rPr lang="en-US" sz="3600" spc="-100" dirty="0" smtClean="0">
                <a:solidFill>
                  <a:prstClr val="black"/>
                </a:solidFill>
                <a:latin typeface="Calibri Light"/>
              </a:rPr>
              <a:t>min. latency</a:t>
            </a:r>
            <a:endParaRPr lang="en-US" sz="3600" spc="-100" dirty="0">
              <a:solidFill>
                <a:prstClr val="black"/>
              </a:solidFill>
              <a:latin typeface="Calibri Light"/>
            </a:endParaRPr>
          </a:p>
        </p:txBody>
      </p:sp>
      <p:sp>
        <p:nvSpPr>
          <p:cNvPr id="237"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i="1" spc="-100" dirty="0">
                <a:solidFill>
                  <a:srgbClr val="4472C4">
                    <a:lumMod val="75000"/>
                  </a:srgbClr>
                </a:solidFill>
                <a:latin typeface="Calibri Light"/>
                <a:sym typeface="Wingdings" panose="05000000000000000000" pitchFamily="2" charset="2"/>
              </a:rPr>
              <a:t>Dynamic</a:t>
            </a:r>
            <a:r>
              <a:rPr lang="en-US" sz="3600" spc="-100" dirty="0">
                <a:solidFill>
                  <a:prstClr val="black"/>
                </a:solidFill>
                <a:latin typeface="Calibri Light"/>
                <a:sym typeface="Wingdings" panose="05000000000000000000" pitchFamily="2" charset="2"/>
              </a:rPr>
              <a:t> &amp; </a:t>
            </a:r>
            <a:r>
              <a:rPr lang="en-US" sz="3600" b="1" i="1" spc="-100" dirty="0">
                <a:solidFill>
                  <a:srgbClr val="4472C4">
                    <a:lumMod val="75000"/>
                  </a:srgbClr>
                </a:solidFill>
                <a:latin typeface="Calibri Light"/>
                <a:sym typeface="Wingdings" panose="05000000000000000000" pitchFamily="2" charset="2"/>
              </a:rPr>
              <a:t>low cost </a:t>
            </a:r>
            <a:r>
              <a:rPr lang="en-US" sz="3600" spc="-100" dirty="0">
                <a:solidFill>
                  <a:prstClr val="black"/>
                </a:solidFill>
                <a:latin typeface="Calibri Light"/>
                <a:sym typeface="Wingdings" panose="05000000000000000000" pitchFamily="2" charset="2"/>
              </a:rPr>
              <a:t>latency optimization</a:t>
            </a:r>
            <a:endParaRPr lang="en-US" sz="3600" spc="-100" dirty="0">
              <a:solidFill>
                <a:prstClr val="black"/>
              </a:solidFill>
              <a:latin typeface="Calibri Light"/>
            </a:endParaRPr>
          </a:p>
        </p:txBody>
      </p:sp>
      <p:sp>
        <p:nvSpPr>
          <p:cNvPr id="74" name="TextBox 73"/>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75" name="TextBox 7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76"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smtClean="0">
                <a:solidFill>
                  <a:prstClr val="black"/>
                </a:solidFill>
              </a:rPr>
              <a:t>D</a:t>
            </a:r>
            <a:r>
              <a:rPr lang="en-US" sz="3200" spc="-100" dirty="0" smtClean="0">
                <a:solidFill>
                  <a:prstClr val="black"/>
                </a:solidFill>
              </a:rPr>
              <a:t>esign-</a:t>
            </a:r>
            <a:r>
              <a:rPr lang="en-US" sz="3200" b="1" spc="-100" dirty="0" smtClean="0">
                <a:solidFill>
                  <a:prstClr val="black"/>
                </a:solidFill>
              </a:rPr>
              <a:t>I</a:t>
            </a:r>
            <a:r>
              <a:rPr lang="en-US" sz="3200" spc="-100" dirty="0" smtClean="0">
                <a:solidFill>
                  <a:prstClr val="black"/>
                </a:solidFill>
              </a:rPr>
              <a:t>nduced</a:t>
            </a:r>
            <a:r>
              <a:rPr lang="en-US" sz="3200" spc="-100" dirty="0" smtClean="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56743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0"/>
                                        </p:tgtEl>
                                        <p:attrNameLst>
                                          <p:attrName>style.visibility</p:attrName>
                                        </p:attrNameLst>
                                      </p:cBhvr>
                                      <p:to>
                                        <p:strVal val="visible"/>
                                      </p:to>
                                    </p:set>
                                    <p:animEffect transition="in" filter="fade">
                                      <p:cBhvr>
                                        <p:cTn id="12" dur="500"/>
                                        <p:tgtEl>
                                          <p:spTgt spid="2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Effect transition="in" filter="fade">
                                      <p:cBhvr>
                                        <p:cTn id="17" dur="500"/>
                                        <p:tgtEl>
                                          <p:spTgt spid="2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fade">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p:bldP spid="237" grpId="0"/>
      <p:bldP spid="7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181601" y="1371600"/>
            <a:ext cx="4038599" cy="990600"/>
            <a:chOff x="5181601" y="1524000"/>
            <a:chExt cx="4038599" cy="990600"/>
          </a:xfrm>
        </p:grpSpPr>
        <p:grpSp>
          <p:nvGrpSpPr>
            <p:cNvPr id="108" name="Group 107"/>
            <p:cNvGrpSpPr/>
            <p:nvPr/>
          </p:nvGrpSpPr>
          <p:grpSpPr>
            <a:xfrm>
              <a:off x="5181601" y="1524000"/>
              <a:ext cx="4038599" cy="990600"/>
              <a:chOff x="5026151" y="1752600"/>
              <a:chExt cx="4038599" cy="990600"/>
            </a:xfrm>
          </p:grpSpPr>
          <p:sp>
            <p:nvSpPr>
              <p:cNvPr id="109" name="Rounded Rectangle 108"/>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0" name="TextBox 109"/>
              <p:cNvSpPr txBox="1"/>
              <p:nvPr/>
            </p:nvSpPr>
            <p:spPr>
              <a:xfrm>
                <a:off x="6476998" y="1828800"/>
                <a:ext cx="2587752"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13" name="Freeform 12"/>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6" name="Rounded Rectangle 75"/>
          <p:cNvSpPr/>
          <p:nvPr/>
        </p:nvSpPr>
        <p:spPr>
          <a:xfrm>
            <a:off x="3810000" y="22860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7" name="Rounded Rectangle 76"/>
          <p:cNvSpPr/>
          <p:nvPr/>
        </p:nvSpPr>
        <p:spPr>
          <a:xfrm>
            <a:off x="4724400" y="36576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8" name="Rounded Rectangle 77"/>
          <p:cNvSpPr/>
          <p:nvPr/>
        </p:nvSpPr>
        <p:spPr>
          <a:xfrm>
            <a:off x="3358897" y="32004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smtClean="0">
                <a:solidFill>
                  <a:prstClr val="black"/>
                </a:solidFill>
                <a:latin typeface="Calibri"/>
              </a:rPr>
              <a:t>DIVA</a:t>
            </a:r>
            <a:r>
              <a:rPr lang="en-US" sz="5400" spc="-60" dirty="0" smtClean="0">
                <a:solidFill>
                  <a:prstClr val="black"/>
                </a:solidFill>
              </a:rPr>
              <a:t> </a:t>
            </a:r>
            <a:r>
              <a:rPr lang="en-US" sz="5400" spc="-60" dirty="0">
                <a:solidFill>
                  <a:prstClr val="black"/>
                </a:solidFill>
              </a:rPr>
              <a:t>Online </a:t>
            </a:r>
            <a:r>
              <a:rPr lang="en-US" sz="5400" b="1" spc="-60" dirty="0">
                <a:solidFill>
                  <a:prstClr val="black"/>
                </a:solidFill>
                <a:latin typeface="Calibri"/>
              </a:rPr>
              <a:t>Profiling</a:t>
            </a:r>
          </a:p>
        </p:txBody>
      </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73" name="Oval 72"/>
          <p:cNvSpPr/>
          <p:nvPr/>
        </p:nvSpPr>
        <p:spPr>
          <a:xfrm>
            <a:off x="3962400" y="2438400"/>
            <a:ext cx="228600"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4" name="Oval 73"/>
          <p:cNvSpPr/>
          <p:nvPr/>
        </p:nvSpPr>
        <p:spPr>
          <a:xfrm>
            <a:off x="3505200" y="3352800"/>
            <a:ext cx="222504"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5" name="Oval 74"/>
          <p:cNvSpPr/>
          <p:nvPr/>
        </p:nvSpPr>
        <p:spPr>
          <a:xfrm>
            <a:off x="4876800" y="3810000"/>
            <a:ext cx="222504" cy="2286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0" name="Oval 69"/>
          <p:cNvSpPr/>
          <p:nvPr/>
        </p:nvSpPr>
        <p:spPr>
          <a:xfrm>
            <a:off x="3425952" y="32766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1" name="Oval 70"/>
          <p:cNvSpPr/>
          <p:nvPr/>
        </p:nvSpPr>
        <p:spPr>
          <a:xfrm>
            <a:off x="3883152" y="23622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2" name="Oval 71"/>
          <p:cNvSpPr/>
          <p:nvPr/>
        </p:nvSpPr>
        <p:spPr>
          <a:xfrm>
            <a:off x="4797552" y="3733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1" name="Group 10"/>
          <p:cNvGrpSpPr/>
          <p:nvPr/>
        </p:nvGrpSpPr>
        <p:grpSpPr>
          <a:xfrm>
            <a:off x="228600" y="1447800"/>
            <a:ext cx="4575810" cy="2293620"/>
            <a:chOff x="228600" y="1600200"/>
            <a:chExt cx="4575810" cy="2293620"/>
          </a:xfrm>
        </p:grpSpPr>
        <p:sp>
          <p:nvSpPr>
            <p:cNvPr id="83" name="TextBox 82"/>
            <p:cNvSpPr txBox="1"/>
            <p:nvPr/>
          </p:nvSpPr>
          <p:spPr>
            <a:xfrm>
              <a:off x="228600" y="1600200"/>
              <a:ext cx="2130551" cy="381000"/>
            </a:xfrm>
            <a:prstGeom prst="rect">
              <a:avLst/>
            </a:prstGeom>
            <a:noFill/>
          </p:spPr>
          <p:txBody>
            <a:bodyPr wrap="square" rtlCol="0" anchor="ctr">
              <a:noAutofit/>
            </a:bodyPr>
            <a:lstStyle/>
            <a:p>
              <a:pPr algn="ctr">
                <a:lnSpc>
                  <a:spcPts val="2500"/>
                </a:lnSpc>
              </a:pPr>
              <a:r>
                <a:rPr lang="en-US" sz="3200" b="1" spc="-50" dirty="0">
                  <a:solidFill>
                    <a:srgbClr val="ED7D31">
                      <a:lumMod val="75000"/>
                    </a:srgbClr>
                  </a:solidFill>
                  <a:latin typeface="Calibri Light"/>
                </a:rPr>
                <a:t>slow cells  </a:t>
              </a:r>
            </a:p>
          </p:txBody>
        </p:sp>
        <p:grpSp>
          <p:nvGrpSpPr>
            <p:cNvPr id="10" name="Group 9"/>
            <p:cNvGrpSpPr/>
            <p:nvPr/>
          </p:nvGrpSpPr>
          <p:grpSpPr>
            <a:xfrm>
              <a:off x="2305050" y="1828797"/>
              <a:ext cx="2499360" cy="2065023"/>
              <a:chOff x="2305050" y="1828797"/>
              <a:chExt cx="2499360" cy="2065023"/>
            </a:xfrm>
          </p:grpSpPr>
          <p:sp>
            <p:nvSpPr>
              <p:cNvPr id="7" name="Freeform 6"/>
              <p:cNvSpPr/>
              <p:nvPr/>
            </p:nvSpPr>
            <p:spPr>
              <a:xfrm>
                <a:off x="2305050" y="1828798"/>
                <a:ext cx="1577340" cy="685801"/>
              </a:xfrm>
              <a:custGeom>
                <a:avLst/>
                <a:gdLst>
                  <a:gd name="connsiteX0" fmla="*/ 1577340 w 1577340"/>
                  <a:gd name="connsiteY0" fmla="*/ 727710 h 727710"/>
                  <a:gd name="connsiteX1" fmla="*/ 1080135 w 1577340"/>
                  <a:gd name="connsiteY1" fmla="*/ 137160 h 727710"/>
                  <a:gd name="connsiteX2" fmla="*/ 0 w 1577340"/>
                  <a:gd name="connsiteY2" fmla="*/ 0 h 727710"/>
                </a:gdLst>
                <a:ahLst/>
                <a:cxnLst>
                  <a:cxn ang="0">
                    <a:pos x="connsiteX0" y="connsiteY0"/>
                  </a:cxn>
                  <a:cxn ang="0">
                    <a:pos x="connsiteX1" y="connsiteY1"/>
                  </a:cxn>
                  <a:cxn ang="0">
                    <a:pos x="connsiteX2" y="connsiteY2"/>
                  </a:cxn>
                </a:cxnLst>
                <a:rect l="l" t="t" r="r" b="b"/>
                <a:pathLst>
                  <a:path w="1577340" h="727710">
                    <a:moveTo>
                      <a:pt x="1577340" y="727710"/>
                    </a:moveTo>
                    <a:cubicBezTo>
                      <a:pt x="1460182" y="493077"/>
                      <a:pt x="1343025" y="258445"/>
                      <a:pt x="1080135" y="137160"/>
                    </a:cubicBezTo>
                    <a:cubicBezTo>
                      <a:pt x="817245" y="15875"/>
                      <a:pt x="179705" y="24447"/>
                      <a:pt x="0" y="0"/>
                    </a:cubicBezTo>
                  </a:path>
                </a:pathLst>
              </a:custGeom>
              <a:noFill/>
              <a:ln w="25400">
                <a:solidFill>
                  <a:schemeClr val="accent2">
                    <a:lumMod val="75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2362200" y="1828797"/>
                <a:ext cx="2442210" cy="2065023"/>
              </a:xfrm>
              <a:custGeom>
                <a:avLst/>
                <a:gdLst>
                  <a:gd name="connsiteX0" fmla="*/ 2487930 w 2487930"/>
                  <a:gd name="connsiteY0" fmla="*/ 2061210 h 2061210"/>
                  <a:gd name="connsiteX1" fmla="*/ 1581150 w 2487930"/>
                  <a:gd name="connsiteY1" fmla="*/ 1337310 h 2061210"/>
                  <a:gd name="connsiteX2" fmla="*/ 979170 w 2487930"/>
                  <a:gd name="connsiteY2" fmla="*/ 400050 h 2061210"/>
                  <a:gd name="connsiteX3" fmla="*/ 0 w 2487930"/>
                  <a:gd name="connsiteY3" fmla="*/ 0 h 2061210"/>
                </a:gdLst>
                <a:ahLst/>
                <a:cxnLst>
                  <a:cxn ang="0">
                    <a:pos x="connsiteX0" y="connsiteY0"/>
                  </a:cxn>
                  <a:cxn ang="0">
                    <a:pos x="connsiteX1" y="connsiteY1"/>
                  </a:cxn>
                  <a:cxn ang="0">
                    <a:pos x="connsiteX2" y="connsiteY2"/>
                  </a:cxn>
                  <a:cxn ang="0">
                    <a:pos x="connsiteX3" y="connsiteY3"/>
                  </a:cxn>
                </a:cxnLst>
                <a:rect l="l" t="t" r="r" b="b"/>
                <a:pathLst>
                  <a:path w="2487930" h="2061210">
                    <a:moveTo>
                      <a:pt x="2487930" y="2061210"/>
                    </a:moveTo>
                    <a:cubicBezTo>
                      <a:pt x="2160270" y="1837690"/>
                      <a:pt x="1832610" y="1614170"/>
                      <a:pt x="1581150" y="1337310"/>
                    </a:cubicBezTo>
                    <a:cubicBezTo>
                      <a:pt x="1329690" y="1060450"/>
                      <a:pt x="1242695" y="622935"/>
                      <a:pt x="979170" y="400050"/>
                    </a:cubicBezTo>
                    <a:cubicBezTo>
                      <a:pt x="715645" y="177165"/>
                      <a:pt x="160655" y="68580"/>
                      <a:pt x="0" y="0"/>
                    </a:cubicBezTo>
                  </a:path>
                </a:pathLst>
              </a:custGeom>
              <a:noFill/>
              <a:ln w="25400" cap="rnd">
                <a:solidFill>
                  <a:schemeClr val="accent2">
                    <a:lumMod val="75000"/>
                  </a:schemeClr>
                </a:solidFill>
                <a:headEnd type="non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2362200" y="1828800"/>
                <a:ext cx="1066800" cy="1596390"/>
              </a:xfrm>
              <a:custGeom>
                <a:avLst/>
                <a:gdLst>
                  <a:gd name="connsiteX0" fmla="*/ 1108710 w 1108710"/>
                  <a:gd name="connsiteY0" fmla="*/ 1596390 h 1596390"/>
                  <a:gd name="connsiteX1" fmla="*/ 586740 w 1108710"/>
                  <a:gd name="connsiteY1" fmla="*/ 403860 h 1596390"/>
                  <a:gd name="connsiteX2" fmla="*/ 0 w 1108710"/>
                  <a:gd name="connsiteY2" fmla="*/ 0 h 1596390"/>
                </a:gdLst>
                <a:ahLst/>
                <a:cxnLst>
                  <a:cxn ang="0">
                    <a:pos x="connsiteX0" y="connsiteY0"/>
                  </a:cxn>
                  <a:cxn ang="0">
                    <a:pos x="connsiteX1" y="connsiteY1"/>
                  </a:cxn>
                  <a:cxn ang="0">
                    <a:pos x="connsiteX2" y="connsiteY2"/>
                  </a:cxn>
                </a:cxnLst>
                <a:rect l="l" t="t" r="r" b="b"/>
                <a:pathLst>
                  <a:path w="1108710" h="1596390">
                    <a:moveTo>
                      <a:pt x="1108710" y="1596390"/>
                    </a:moveTo>
                    <a:cubicBezTo>
                      <a:pt x="940117" y="1133157"/>
                      <a:pt x="771525" y="669925"/>
                      <a:pt x="586740" y="403860"/>
                    </a:cubicBezTo>
                    <a:cubicBezTo>
                      <a:pt x="401955" y="137795"/>
                      <a:pt x="200977" y="68897"/>
                      <a:pt x="0" y="0"/>
                    </a:cubicBezTo>
                  </a:path>
                </a:pathLst>
              </a:custGeom>
              <a:noFill/>
              <a:ln w="25400" cap="rnd">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92" name="TextBox 91"/>
          <p:cNvSpPr txBox="1"/>
          <p:nvPr/>
        </p:nvSpPr>
        <p:spPr>
          <a:xfrm>
            <a:off x="6550151"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d</a:t>
            </a:r>
            <a:r>
              <a:rPr lang="en-US" sz="2800" spc="-50" dirty="0" smtClean="0">
                <a:solidFill>
                  <a:prstClr val="black"/>
                </a:solidFill>
                <a:latin typeface="Calibri Light"/>
              </a:rPr>
              <a:t>esign-induced</a:t>
            </a:r>
            <a:endParaRPr lang="en-US" sz="2800" spc="-50" dirty="0">
              <a:solidFill>
                <a:prstClr val="black"/>
              </a:solidFill>
              <a:latin typeface="Calibri Light"/>
            </a:endParaRPr>
          </a:p>
          <a:p>
            <a:pPr algn="ctr">
              <a:lnSpc>
                <a:spcPts val="2500"/>
              </a:lnSpc>
            </a:pPr>
            <a:r>
              <a:rPr lang="en-US" sz="2800" spc="-50" dirty="0">
                <a:solidFill>
                  <a:prstClr val="black"/>
                </a:solidFill>
                <a:latin typeface="Calibri Light"/>
              </a:rPr>
              <a:t>variation</a:t>
            </a:r>
          </a:p>
        </p:txBody>
      </p:sp>
      <p:sp>
        <p:nvSpPr>
          <p:cNvPr id="93" name="TextBox 92"/>
          <p:cNvSpPr txBox="1"/>
          <p:nvPr/>
        </p:nvSpPr>
        <p:spPr>
          <a:xfrm>
            <a:off x="-3049"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process</a:t>
            </a:r>
          </a:p>
          <a:p>
            <a:pPr algn="ctr">
              <a:lnSpc>
                <a:spcPts val="2500"/>
              </a:lnSpc>
            </a:pPr>
            <a:r>
              <a:rPr lang="en-US" sz="2800" spc="-50" dirty="0">
                <a:solidFill>
                  <a:prstClr val="black"/>
                </a:solidFill>
                <a:latin typeface="Calibri Light"/>
              </a:rPr>
              <a:t>variation</a:t>
            </a:r>
          </a:p>
        </p:txBody>
      </p:sp>
      <p:sp>
        <p:nvSpPr>
          <p:cNvPr id="94" name="TextBox 93"/>
          <p:cNvSpPr txBox="1"/>
          <p:nvPr/>
        </p:nvSpPr>
        <p:spPr>
          <a:xfrm>
            <a:off x="655320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localized error</a:t>
            </a:r>
          </a:p>
        </p:txBody>
      </p:sp>
      <p:sp>
        <p:nvSpPr>
          <p:cNvPr id="95" name="TextBox 94"/>
          <p:cNvSpPr txBox="1"/>
          <p:nvPr/>
        </p:nvSpPr>
        <p:spPr>
          <a:xfrm>
            <a:off x="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random error</a:t>
            </a:r>
          </a:p>
        </p:txBody>
      </p:sp>
      <p:sp>
        <p:nvSpPr>
          <p:cNvPr id="96" name="TextBox 95"/>
          <p:cNvSpPr txBox="1"/>
          <p:nvPr/>
        </p:nvSpPr>
        <p:spPr>
          <a:xfrm>
            <a:off x="6553200" y="4038600"/>
            <a:ext cx="2593849"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online profiling</a:t>
            </a:r>
          </a:p>
        </p:txBody>
      </p:sp>
      <p:sp>
        <p:nvSpPr>
          <p:cNvPr id="97" name="TextBox 96"/>
          <p:cNvSpPr txBox="1"/>
          <p:nvPr/>
        </p:nvSpPr>
        <p:spPr>
          <a:xfrm>
            <a:off x="-76200" y="4038600"/>
            <a:ext cx="2740153"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error-correcting code</a:t>
            </a:r>
          </a:p>
        </p:txBody>
      </p:sp>
      <p:sp>
        <p:nvSpPr>
          <p:cNvPr id="98" name="Down Arrow 97"/>
          <p:cNvSpPr/>
          <p:nvPr/>
        </p:nvSpPr>
        <p:spPr>
          <a:xfrm>
            <a:off x="914400" y="327279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Down Arrow 98"/>
          <p:cNvSpPr/>
          <p:nvPr/>
        </p:nvSpPr>
        <p:spPr>
          <a:xfrm>
            <a:off x="7467600" y="327660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smtClean="0">
                <a:solidFill>
                  <a:prstClr val="black"/>
                </a:solidFill>
                <a:latin typeface="Calibri Light"/>
              </a:rPr>
              <a:t>Combine </a:t>
            </a:r>
            <a:r>
              <a:rPr lang="en-US" sz="3600" b="1" spc="-100" dirty="0">
                <a:solidFill>
                  <a:srgbClr val="4472C4">
                    <a:lumMod val="75000"/>
                  </a:srgbClr>
                </a:solidFill>
                <a:latin typeface="Calibri Light"/>
              </a:rPr>
              <a:t>error-correcting </a:t>
            </a:r>
            <a:r>
              <a:rPr lang="en-US" sz="3600" b="1" spc="-100" dirty="0" smtClean="0">
                <a:solidFill>
                  <a:srgbClr val="4472C4">
                    <a:lumMod val="75000"/>
                  </a:srgbClr>
                </a:solidFill>
                <a:latin typeface="Calibri Light"/>
              </a:rPr>
              <a:t>codes </a:t>
            </a:r>
            <a:r>
              <a:rPr lang="en-US" sz="3600" spc="-100" dirty="0">
                <a:solidFill>
                  <a:prstClr val="black"/>
                </a:solidFill>
                <a:latin typeface="Calibri Light"/>
              </a:rPr>
              <a:t>&amp;</a:t>
            </a:r>
            <a:r>
              <a:rPr lang="en-US" sz="3600" b="1" spc="-100" dirty="0">
                <a:solidFill>
                  <a:srgbClr val="4472C4">
                    <a:lumMod val="75000"/>
                  </a:srgbClr>
                </a:solidFill>
                <a:latin typeface="Calibri Light"/>
              </a:rPr>
              <a:t> online profiling</a:t>
            </a:r>
          </a:p>
        </p:txBody>
      </p:sp>
      <p:sp>
        <p:nvSpPr>
          <p:cNvPr id="102"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spc="-100" dirty="0">
                <a:solidFill>
                  <a:srgbClr val="4472C4">
                    <a:lumMod val="75000"/>
                  </a:srgbClr>
                </a:solidFill>
                <a:latin typeface="Calibri Light"/>
                <a:sym typeface="Wingdings" panose="05000000000000000000" pitchFamily="2" charset="2"/>
              </a:rPr>
              <a:t>Reliably</a:t>
            </a:r>
            <a:r>
              <a:rPr lang="en-US" sz="3600" spc="-100" dirty="0">
                <a:solidFill>
                  <a:prstClr val="black"/>
                </a:solidFill>
                <a:latin typeface="Calibri Light"/>
                <a:sym typeface="Wingdings" panose="05000000000000000000" pitchFamily="2" charset="2"/>
              </a:rPr>
              <a:t> reduce DRAM latency</a:t>
            </a:r>
            <a:endParaRPr lang="en-US" sz="3600" spc="-100" dirty="0">
              <a:solidFill>
                <a:prstClr val="black"/>
              </a:solidFill>
              <a:latin typeface="Calibri Light"/>
            </a:endParaRPr>
          </a:p>
        </p:txBody>
      </p:sp>
      <p:sp>
        <p:nvSpPr>
          <p:cNvPr id="100" name="TextBox 99"/>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105" name="TextBox 10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104"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smtClean="0">
                <a:solidFill>
                  <a:prstClr val="black"/>
                </a:solidFill>
              </a:rPr>
              <a:t>D</a:t>
            </a:r>
            <a:r>
              <a:rPr lang="en-US" sz="3200" spc="-100" dirty="0" smtClean="0">
                <a:solidFill>
                  <a:prstClr val="black"/>
                </a:solidFill>
              </a:rPr>
              <a:t>esign-</a:t>
            </a:r>
            <a:r>
              <a:rPr lang="en-US" sz="3200" b="1" spc="-100" dirty="0" smtClean="0">
                <a:solidFill>
                  <a:prstClr val="black"/>
                </a:solidFill>
              </a:rPr>
              <a:t>I</a:t>
            </a:r>
            <a:r>
              <a:rPr lang="en-US" sz="3200" spc="-100" dirty="0" smtClean="0">
                <a:solidFill>
                  <a:prstClr val="black"/>
                </a:solidFill>
              </a:rPr>
              <a:t>nduced</a:t>
            </a:r>
            <a:r>
              <a:rPr lang="en-US" sz="3200" spc="-100" dirty="0" smtClean="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11632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71"/>
                                        </p:tgtEl>
                                      </p:cBhvr>
                                    </p:animEffect>
                                    <p:set>
                                      <p:cBhvr>
                                        <p:cTn id="7" dur="1" fill="hold">
                                          <p:stCondLst>
                                            <p:cond delay="499"/>
                                          </p:stCondLst>
                                        </p:cTn>
                                        <p:tgtEl>
                                          <p:spTgt spid="7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0"/>
                                        </p:tgtEl>
                                      </p:cBhvr>
                                    </p:animEffect>
                                    <p:set>
                                      <p:cBhvr>
                                        <p:cTn id="10" dur="1" fill="hold">
                                          <p:stCondLst>
                                            <p:cond delay="499"/>
                                          </p:stCondLst>
                                        </p:cTn>
                                        <p:tgtEl>
                                          <p:spTgt spid="7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72"/>
                                        </p:tgtEl>
                                      </p:cBhvr>
                                    </p:animEffect>
                                    <p:set>
                                      <p:cBhvr>
                                        <p:cTn id="13" dur="1" fill="hold">
                                          <p:stCondLst>
                                            <p:cond delay="499"/>
                                          </p:stCondLst>
                                        </p:cTn>
                                        <p:tgtEl>
                                          <p:spTgt spid="72"/>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500"/>
                                        <p:tgtEl>
                                          <p:spTgt spid="9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500"/>
                                        <p:tgtEl>
                                          <p:spTgt spid="9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up)">
                                      <p:cBhvr>
                                        <p:cTn id="47" dur="500"/>
                                        <p:tgtEl>
                                          <p:spTgt spid="98"/>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wipe(up)">
                                      <p:cBhvr>
                                        <p:cTn id="56" dur="500"/>
                                        <p:tgtEl>
                                          <p:spTgt spid="99"/>
                                        </p:tgtEl>
                                      </p:cBhvr>
                                    </p:animEffect>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up)">
                                      <p:cBhvr>
                                        <p:cTn id="60" dur="500"/>
                                        <p:tgtEl>
                                          <p:spTgt spid="9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01"/>
                                        </p:tgtEl>
                                        <p:attrNameLst>
                                          <p:attrName>style.visibility</p:attrName>
                                        </p:attrNameLst>
                                      </p:cBhvr>
                                      <p:to>
                                        <p:strVal val="visible"/>
                                      </p:to>
                                    </p:set>
                                    <p:animEffect transition="in" filter="fade">
                                      <p:cBhvr>
                                        <p:cTn id="65" dur="500"/>
                                        <p:tgtEl>
                                          <p:spTgt spid="10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wipe(left)">
                                      <p:cBhvr>
                                        <p:cTn id="7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78" grpId="0" animBg="1"/>
      <p:bldP spid="70" grpId="0" animBg="1"/>
      <p:bldP spid="71" grpId="0" animBg="1"/>
      <p:bldP spid="72" grpId="0" animBg="1"/>
      <p:bldP spid="92" grpId="0"/>
      <p:bldP spid="93" grpId="0"/>
      <p:bldP spid="94" grpId="0"/>
      <p:bldP spid="95" grpId="0"/>
      <p:bldP spid="96" grpId="0"/>
      <p:bldP spid="97" grpId="0"/>
      <p:bldP spid="98" grpId="0" animBg="1"/>
      <p:bldP spid="99" grpId="0" animBg="1"/>
      <p:bldP spid="101" grpId="0"/>
      <p:bldP spid="102" grpId="0"/>
      <p:bldP spid="104"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60" dirty="0" smtClean="0">
                <a:solidFill>
                  <a:prstClr val="black"/>
                </a:solidFill>
              </a:rPr>
              <a:t>DIVA-DRAM Reduces Latency</a:t>
            </a:r>
            <a:endParaRPr lang="en-US" sz="5400" b="1" spc="-60" dirty="0">
              <a:solidFill>
                <a:prstClr val="black"/>
              </a:solidFill>
            </a:endParaRPr>
          </a:p>
        </p:txBody>
      </p:sp>
      <p:sp>
        <p:nvSpPr>
          <p:cNvPr id="7" name="TextBox 6"/>
          <p:cNvSpPr txBox="1"/>
          <p:nvPr/>
        </p:nvSpPr>
        <p:spPr>
          <a:xfrm>
            <a:off x="1371599"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Read</a:t>
            </a:r>
          </a:p>
        </p:txBody>
      </p:sp>
      <p:sp>
        <p:nvSpPr>
          <p:cNvPr id="8" name="TextBox 7"/>
          <p:cNvSpPr txBox="1"/>
          <p:nvPr/>
        </p:nvSpPr>
        <p:spPr>
          <a:xfrm>
            <a:off x="5410200"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Write</a:t>
            </a:r>
          </a:p>
        </p:txBody>
      </p:sp>
      <p:graphicFrame>
        <p:nvGraphicFramePr>
          <p:cNvPr id="9" name="Chart 8"/>
          <p:cNvGraphicFramePr>
            <a:graphicFrameLocks/>
          </p:cNvGraphicFramePr>
          <p:nvPr>
            <p:extLst/>
          </p:nvPr>
        </p:nvGraphicFramePr>
        <p:xfrm>
          <a:off x="456116" y="1219200"/>
          <a:ext cx="4268283"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rot="16200000">
            <a:off x="-800099" y="2628900"/>
            <a:ext cx="2743200" cy="381000"/>
          </a:xfrm>
          <a:prstGeom prst="rect">
            <a:avLst/>
          </a:prstGeom>
          <a:noFill/>
        </p:spPr>
        <p:txBody>
          <a:bodyPr wrap="square" rtlCol="0" anchor="ctr">
            <a:noAutofit/>
          </a:bodyPr>
          <a:lstStyle/>
          <a:p>
            <a:pPr algn="ctr">
              <a:lnSpc>
                <a:spcPts val="2800"/>
              </a:lnSpc>
            </a:pPr>
            <a:r>
              <a:rPr lang="en-US" sz="2400" dirty="0">
                <a:solidFill>
                  <a:srgbClr val="000000"/>
                </a:solidFill>
                <a:latin typeface="Calibri Light"/>
              </a:rPr>
              <a:t>Latency Reduction</a:t>
            </a:r>
          </a:p>
        </p:txBody>
      </p:sp>
      <p:grpSp>
        <p:nvGrpSpPr>
          <p:cNvPr id="2" name="Group 1"/>
          <p:cNvGrpSpPr/>
          <p:nvPr/>
        </p:nvGrpSpPr>
        <p:grpSpPr>
          <a:xfrm>
            <a:off x="3534893" y="4370070"/>
            <a:ext cx="398932" cy="234696"/>
            <a:chOff x="3531083" y="4522470"/>
            <a:chExt cx="398932" cy="234696"/>
          </a:xfrm>
        </p:grpSpPr>
        <p:sp>
          <p:nvSpPr>
            <p:cNvPr id="13"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4"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15" name="Group 14"/>
          <p:cNvGrpSpPr/>
          <p:nvPr/>
        </p:nvGrpSpPr>
        <p:grpSpPr>
          <a:xfrm>
            <a:off x="2514600" y="4370070"/>
            <a:ext cx="398932" cy="234696"/>
            <a:chOff x="3531083" y="4522470"/>
            <a:chExt cx="398932" cy="234696"/>
          </a:xfrm>
        </p:grpSpPr>
        <p:sp>
          <p:nvSpPr>
            <p:cNvPr id="16"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7"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3" name="Group 2"/>
          <p:cNvGrpSpPr/>
          <p:nvPr/>
        </p:nvGrpSpPr>
        <p:grpSpPr>
          <a:xfrm>
            <a:off x="4509467" y="1219200"/>
            <a:ext cx="4114800" cy="4191000"/>
            <a:chOff x="4509467" y="1371600"/>
            <a:chExt cx="4114800" cy="4191000"/>
          </a:xfrm>
        </p:grpSpPr>
        <p:graphicFrame>
          <p:nvGraphicFramePr>
            <p:cNvPr id="10" name="Chart 9"/>
            <p:cNvGraphicFramePr>
              <a:graphicFrameLocks/>
            </p:cNvGraphicFramePr>
            <p:nvPr>
              <p:extLst/>
            </p:nvPr>
          </p:nvGraphicFramePr>
          <p:xfrm>
            <a:off x="4509467" y="1371600"/>
            <a:ext cx="41148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8" name="Group 17"/>
            <p:cNvGrpSpPr/>
            <p:nvPr/>
          </p:nvGrpSpPr>
          <p:grpSpPr>
            <a:xfrm>
              <a:off x="7525868" y="4511040"/>
              <a:ext cx="398932" cy="234696"/>
              <a:chOff x="3531083" y="4522470"/>
              <a:chExt cx="398932" cy="234696"/>
            </a:xfrm>
          </p:grpSpPr>
          <p:sp>
            <p:nvSpPr>
              <p:cNvPr id="19"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0"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21" name="Group 20"/>
            <p:cNvGrpSpPr/>
            <p:nvPr/>
          </p:nvGrpSpPr>
          <p:grpSpPr>
            <a:xfrm>
              <a:off x="6505575" y="4511040"/>
              <a:ext cx="398932" cy="234696"/>
              <a:chOff x="3531083" y="4522470"/>
              <a:chExt cx="398932" cy="234696"/>
            </a:xfrm>
          </p:grpSpPr>
          <p:sp>
            <p:nvSpPr>
              <p:cNvPr id="22"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3"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sp>
        <p:nvSpPr>
          <p:cNvPr id="24" name="Punchline"/>
          <p:cNvSpPr txBox="1"/>
          <p:nvPr/>
        </p:nvSpPr>
        <p:spPr>
          <a:xfrm>
            <a:off x="0" y="5166320"/>
            <a:ext cx="9144000" cy="1143000"/>
          </a:xfrm>
          <a:prstGeom prst="rect">
            <a:avLst/>
          </a:prstGeom>
          <a:solidFill>
            <a:schemeClr val="accent1">
              <a:lumMod val="75000"/>
            </a:schemeClr>
          </a:solidFill>
        </p:spPr>
        <p:txBody>
          <a:bodyPr wrap="square" rtlCol="0" anchor="ctr">
            <a:noAutofit/>
          </a:bodyPr>
          <a:lstStyle/>
          <a:p>
            <a:pPr algn="ctr">
              <a:lnSpc>
                <a:spcPct val="80000"/>
              </a:lnSpc>
            </a:pPr>
            <a:r>
              <a:rPr lang="en-US" sz="3600" spc="-100" dirty="0">
                <a:solidFill>
                  <a:prstClr val="white"/>
                </a:solidFill>
                <a:latin typeface="Calibri Light"/>
              </a:rPr>
              <a:t>DIVA-DRAM </a:t>
            </a:r>
            <a:r>
              <a:rPr lang="en-US" sz="3600" b="1" i="1" spc="-100" dirty="0" smtClean="0">
                <a:solidFill>
                  <a:prstClr val="white"/>
                </a:solidFill>
              </a:rPr>
              <a:t>reduces latency more aggressively</a:t>
            </a:r>
            <a:br>
              <a:rPr lang="en-US" sz="3600" b="1" i="1" spc="-100" dirty="0" smtClean="0">
                <a:solidFill>
                  <a:prstClr val="white"/>
                </a:solidFill>
              </a:rPr>
            </a:br>
            <a:r>
              <a:rPr lang="en-US" sz="3600" spc="-100" dirty="0" smtClean="0">
                <a:solidFill>
                  <a:prstClr val="white"/>
                </a:solidFill>
                <a:latin typeface="Calibri Light"/>
              </a:rPr>
              <a:t>and uses ECC to correct random slow cells</a:t>
            </a:r>
            <a:endParaRPr lang="en-US" sz="3600" spc="-100" dirty="0">
              <a:solidFill>
                <a:prstClr val="white"/>
              </a:solidFill>
              <a:latin typeface="Calibri Light"/>
            </a:endParaRPr>
          </a:p>
        </p:txBody>
      </p:sp>
    </p:spTree>
    <p:extLst>
      <p:ext uri="{BB962C8B-B14F-4D97-AF65-F5344CB8AC3E}">
        <p14:creationId xmlns:p14="http://schemas.microsoft.com/office/powerpoint/2010/main" val="1091101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fade">
                                      <p:cBhvr>
                                        <p:cTn id="7" dur="500"/>
                                        <p:tgtEl>
                                          <p:spTgt spid="9">
                                            <p:graphicEl>
                                              <a:chart seriesIdx="-4" categoryIdx="2" bldStep="category"/>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fade">
                                      <p:cBhvr>
                                        <p:cTn id="10" dur="500"/>
                                        <p:tgtEl>
                                          <p:spTgt spid="9">
                                            <p:graphicEl>
                                              <a:chart seriesIdx="-4" categoryIdx="3" bldStep="category"/>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fade">
                                      <p:cBhvr>
                                        <p:cTn id="15" dur="500"/>
                                        <p:tgtEl>
                                          <p:spTgt spid="9">
                                            <p:graphicEl>
                                              <a:chart seriesIdx="-4" categoryIdx="4" bldStep="category"/>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graphicEl>
                                              <a:chart seriesIdx="-4" categoryIdx="5" bldStep="category"/>
                                            </p:graphicEl>
                                          </p:spTgt>
                                        </p:tgtEl>
                                        <p:attrNameLst>
                                          <p:attrName>style.visibility</p:attrName>
                                        </p:attrNameLst>
                                      </p:cBhvr>
                                      <p:to>
                                        <p:strVal val="visible"/>
                                      </p:to>
                                    </p:set>
                                    <p:animEffect transition="in" filter="fade">
                                      <p:cBhvr>
                                        <p:cTn id="18" dur="500"/>
                                        <p:tgtEl>
                                          <p:spTgt spid="9">
                                            <p:graphicEl>
                                              <a:chart seriesIdx="-4" categoryIdx="5" bldStep="category"/>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9" grpId="0">
        <p:bldSub>
          <a:bldChart bld="category"/>
        </p:bldSub>
      </p:bldGraphic>
      <p:bldP spid="2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Design-Induced Latency Variation in DRAM</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164</a:t>
            </a:fld>
            <a:endParaRPr lang="en-US">
              <a:solidFill>
                <a:srgbClr val="000000"/>
              </a:solidFill>
            </a:endParaRPr>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55401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124744"/>
            <a:ext cx="7924800" cy="1752600"/>
          </a:xfrm>
        </p:spPr>
        <p:txBody>
          <a:bodyPr/>
          <a:lstStyle/>
          <a:p>
            <a:r>
              <a:rPr lang="en-US" dirty="0" smtClean="0"/>
              <a:t>Voltron: Exploiting the </a:t>
            </a:r>
            <a:br>
              <a:rPr lang="en-US" dirty="0" smtClean="0"/>
            </a:br>
            <a:r>
              <a:rPr lang="en-US" dirty="0"/>
              <a:t>	</a:t>
            </a:r>
            <a:r>
              <a:rPr lang="en-US" dirty="0" smtClean="0"/>
              <a:t>Voltage-Latency-Reliability 					Relationship</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165</a:t>
            </a:fld>
            <a:endParaRPr lang="en-US" altLang="en-US">
              <a:solidFill>
                <a:srgbClr val="000000"/>
              </a:solidFill>
            </a:endParaRPr>
          </a:p>
        </p:txBody>
      </p:sp>
    </p:spTree>
    <p:extLst>
      <p:ext uri="{BB962C8B-B14F-4D97-AF65-F5344CB8AC3E}">
        <p14:creationId xmlns:p14="http://schemas.microsoft.com/office/powerpoint/2010/main" val="1270776193"/>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noAutofit/>
          </a:bodyPr>
          <a:lstStyle/>
          <a:p>
            <a:r>
              <a:rPr lang="en-US" sz="2300" spc="-20" dirty="0" smtClean="0">
                <a:solidFill>
                  <a:srgbClr val="FF4136"/>
                </a:solidFill>
              </a:rPr>
              <a:t>DRAM (memory) power is significant in today’s systems</a:t>
            </a:r>
          </a:p>
          <a:p>
            <a:pPr lvl="1"/>
            <a:r>
              <a:rPr lang="en-US" sz="2000" dirty="0" smtClean="0"/>
              <a:t>Existing low-voltage DRAM reduces voltage </a:t>
            </a:r>
            <a:r>
              <a:rPr lang="en-US" sz="2000" b="1" dirty="0" smtClean="0"/>
              <a:t>conservatively</a:t>
            </a:r>
          </a:p>
          <a:p>
            <a:pPr lvl="1"/>
            <a:endParaRPr lang="en-US" sz="1000" b="1" dirty="0" smtClean="0"/>
          </a:p>
          <a:p>
            <a:r>
              <a:rPr lang="en-US" sz="2300" u="sng" dirty="0" smtClean="0"/>
              <a:t>Goal</a:t>
            </a:r>
            <a:r>
              <a:rPr lang="en-US" sz="2300" dirty="0" smtClean="0"/>
              <a:t>: Understand and exploit the reliability and latency behavior of real DRAM chips under</a:t>
            </a:r>
            <a:r>
              <a:rPr lang="en-US" sz="2300" b="1" i="1" dirty="0" smtClean="0"/>
              <a:t> aggressive reduced-voltage operation</a:t>
            </a:r>
          </a:p>
          <a:p>
            <a:endParaRPr lang="en-US" sz="1000" dirty="0"/>
          </a:p>
          <a:p>
            <a:r>
              <a:rPr lang="en-US" sz="2300" u="sng" dirty="0" smtClean="0"/>
              <a:t>Key experimental observations</a:t>
            </a:r>
            <a:r>
              <a:rPr lang="en-US" sz="2300" dirty="0" smtClean="0"/>
              <a:t>:</a:t>
            </a:r>
            <a:endParaRPr lang="en-US" sz="2300" dirty="0"/>
          </a:p>
          <a:p>
            <a:pPr lvl="1"/>
            <a:r>
              <a:rPr lang="en-US" sz="2000" dirty="0" smtClean="0">
                <a:solidFill>
                  <a:srgbClr val="FF4136"/>
                </a:solidFill>
              </a:rPr>
              <a:t>Huge voltage margin -- Errors occur beyond some voltage</a:t>
            </a:r>
          </a:p>
          <a:p>
            <a:pPr lvl="1"/>
            <a:r>
              <a:rPr lang="en-US" sz="2000" dirty="0" smtClean="0"/>
              <a:t>Errors exhibit </a:t>
            </a:r>
            <a:r>
              <a:rPr lang="en-US" sz="2000" dirty="0" smtClean="0">
                <a:solidFill>
                  <a:srgbClr val="0070C0"/>
                </a:solidFill>
              </a:rPr>
              <a:t>spatial locality</a:t>
            </a:r>
          </a:p>
          <a:p>
            <a:pPr lvl="1"/>
            <a:r>
              <a:rPr lang="en-US" sz="2000" dirty="0" smtClean="0">
                <a:solidFill>
                  <a:srgbClr val="0070C0"/>
                </a:solidFill>
              </a:rPr>
              <a:t>Higher operation latency mitigates voltage-induced errors</a:t>
            </a:r>
          </a:p>
          <a:p>
            <a:pPr lvl="1"/>
            <a:endParaRPr lang="en-US" sz="1000" dirty="0"/>
          </a:p>
          <a:p>
            <a:r>
              <a:rPr lang="en-US" sz="2300" b="1" u="sng" dirty="0" smtClean="0">
                <a:solidFill>
                  <a:srgbClr val="0070C0"/>
                </a:solidFill>
              </a:rPr>
              <a:t>Voltron</a:t>
            </a:r>
            <a:r>
              <a:rPr lang="en-US" sz="2300" dirty="0" smtClean="0"/>
              <a:t>: A new DRAM energy reduction mechanism </a:t>
            </a:r>
          </a:p>
          <a:p>
            <a:pPr lvl="1"/>
            <a:r>
              <a:rPr lang="en-US" sz="2000" dirty="0" smtClean="0"/>
              <a:t>Reduce DRAM voltage </a:t>
            </a:r>
            <a:r>
              <a:rPr lang="en-US" sz="2000" b="1" dirty="0" smtClean="0"/>
              <a:t>without introducing errors </a:t>
            </a:r>
          </a:p>
          <a:p>
            <a:pPr lvl="1"/>
            <a:r>
              <a:rPr lang="en-US" sz="2000" dirty="0" smtClean="0"/>
              <a:t>Use a </a:t>
            </a:r>
            <a:r>
              <a:rPr lang="en-US" sz="2000" b="1" dirty="0" smtClean="0"/>
              <a:t>regression model </a:t>
            </a:r>
            <a:r>
              <a:rPr lang="en-US" sz="2000" dirty="0" smtClean="0"/>
              <a:t>to select voltage that does not degrade performance beyond a chosen target </a:t>
            </a:r>
            <a:r>
              <a:rPr lang="en-US" sz="2000" dirty="0" smtClean="0">
                <a:sym typeface="Wingdings"/>
              </a:rPr>
              <a:t> </a:t>
            </a:r>
            <a:r>
              <a:rPr lang="en-US" sz="2000" dirty="0" smtClean="0">
                <a:solidFill>
                  <a:schemeClr val="accent3">
                    <a:lumMod val="50000"/>
                  </a:schemeClr>
                </a:solidFill>
                <a:sym typeface="Wingdings"/>
              </a:rPr>
              <a:t>7.3% system energy reduction</a:t>
            </a:r>
            <a:endParaRPr lang="en-US" sz="2000" dirty="0" smtClean="0">
              <a:solidFill>
                <a:schemeClr val="accent3">
                  <a:lumMod val="50000"/>
                </a:schemeClr>
              </a:solidFill>
            </a:endParaRPr>
          </a:p>
          <a:p>
            <a:endParaRPr lang="en-US" dirty="0"/>
          </a:p>
          <a:p>
            <a:endParaRPr lang="en-US" dirty="0"/>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solidFill>
              </a:rPr>
              <a:pPr>
                <a:defRPr/>
              </a:pPr>
              <a:t>166</a:t>
            </a:fld>
            <a:endParaRPr lang="en-US" dirty="0">
              <a:solidFill>
                <a:prstClr val="black"/>
              </a:solidFill>
            </a:endParaRPr>
          </a:p>
        </p:txBody>
      </p:sp>
    </p:spTree>
    <p:extLst>
      <p:ext uri="{BB962C8B-B14F-4D97-AF65-F5344CB8AC3E}">
        <p14:creationId xmlns:p14="http://schemas.microsoft.com/office/powerpoint/2010/main" val="140061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Analysis of Latency-Voltage in DRAM Chips</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167</a:t>
            </a:fld>
            <a:endParaRPr lang="en-US">
              <a:solidFill>
                <a:srgbClr val="000000"/>
              </a:solidFill>
            </a:endParaRPr>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212530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And, What If </a:t>
            </a:r>
            <a:r>
              <a:rPr lang="is-IS" dirty="0" smtClean="0"/>
              <a:t>…</a:t>
            </a:r>
            <a:endParaRPr lang="en-US" dirty="0"/>
          </a:p>
        </p:txBody>
      </p:sp>
      <p:sp>
        <p:nvSpPr>
          <p:cNvPr id="3" name="Content Placeholder 2"/>
          <p:cNvSpPr>
            <a:spLocks noGrp="1"/>
          </p:cNvSpPr>
          <p:nvPr>
            <p:ph idx="1"/>
          </p:nvPr>
        </p:nvSpPr>
        <p:spPr/>
        <p:txBody>
          <a:bodyPr/>
          <a:lstStyle/>
          <a:p>
            <a:r>
              <a:rPr lang="is-IS" dirty="0" smtClean="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168</a:t>
            </a:fld>
            <a:endParaRPr lang="en-US" altLang="en-US">
              <a:solidFill>
                <a:srgbClr val="000000"/>
              </a:solidFill>
            </a:endParaRPr>
          </a:p>
        </p:txBody>
      </p:sp>
    </p:spTree>
    <p:extLst>
      <p:ext uri="{BB962C8B-B14F-4D97-AF65-F5344CB8AC3E}">
        <p14:creationId xmlns:p14="http://schemas.microsoft.com/office/powerpoint/2010/main" val="1532795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169</a:t>
            </a:fld>
            <a:endParaRPr lang="en-US"/>
          </a:p>
        </p:txBody>
      </p:sp>
    </p:spTree>
    <p:extLst>
      <p:ext uri="{BB962C8B-B14F-4D97-AF65-F5344CB8AC3E}">
        <p14:creationId xmlns:p14="http://schemas.microsoft.com/office/powerpoint/2010/main" val="338353806"/>
      </p:ext>
    </p:extLst>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a:t>
            </a:r>
            <a:r>
              <a:rPr lang="en-US" dirty="0" smtClean="0">
                <a:latin typeface="Garamond" charset="0"/>
                <a:ea typeface="ＭＳ Ｐゴシック" charset="0"/>
                <a:cs typeface="ＭＳ Ｐゴシック" charset="0"/>
              </a:rPr>
              <a:t>(V</a:t>
            </a:r>
            <a:r>
              <a:rPr lang="en-US" dirty="0">
                <a:latin typeface="Garamond" charset="0"/>
                <a:ea typeface="ＭＳ Ｐゴシック" charset="0"/>
                <a:cs typeface="ＭＳ Ｐゴシック" charset="0"/>
              </a:rPr>
              <a:t>)</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smtClean="0"/>
              <a:t>DRAM scaling has already become increasingly difficult</a:t>
            </a:r>
          </a:p>
          <a:p>
            <a:pPr lvl="1">
              <a:spcBef>
                <a:spcPts val="600"/>
              </a:spcBef>
            </a:pPr>
            <a:r>
              <a:rPr lang="en-US" dirty="0" smtClean="0"/>
              <a:t>Increasing cell leakage current, reduced cell reliability, increasing manufacturing difficulties </a:t>
            </a:r>
            <a:r>
              <a:rPr lang="en-US" sz="1800" dirty="0" smtClean="0">
                <a:solidFill>
                  <a:schemeClr val="bg1">
                    <a:lumMod val="50000"/>
                  </a:schemeClr>
                </a:solidFill>
              </a:rPr>
              <a:t>[Kim+ ISCA 2014],</a:t>
            </a:r>
            <a:br>
              <a:rPr lang="en-US" sz="1800" dirty="0" smtClean="0">
                <a:solidFill>
                  <a:schemeClr val="bg1">
                    <a:lumMod val="50000"/>
                  </a:schemeClr>
                </a:solidFill>
              </a:rPr>
            </a:br>
            <a:r>
              <a:rPr lang="en-US" sz="1800" dirty="0" smtClean="0">
                <a:solidFill>
                  <a:schemeClr val="bg1">
                    <a:lumMod val="50000"/>
                  </a:schemeClr>
                </a:solidFill>
              </a:rPr>
              <a:t>[Liu+ ISCA 2013], [Mutlu IMW 2013], [Mutlu DATE 2017]</a:t>
            </a:r>
          </a:p>
          <a:p>
            <a:pPr lvl="1">
              <a:spcBef>
                <a:spcPts val="600"/>
              </a:spcBef>
            </a:pPr>
            <a:r>
              <a:rPr lang="en-US" b="1" dirty="0" smtClean="0">
                <a:solidFill>
                  <a:srgbClr val="C00000"/>
                </a:solidFill>
              </a:rPr>
              <a:t>Difficult to significantly improve capacity, energy</a:t>
            </a:r>
            <a:endParaRPr lang="en-US" dirty="0">
              <a:solidFill>
                <a:srgbClr val="C00000"/>
              </a:solidFill>
            </a:endParaRPr>
          </a:p>
          <a:p>
            <a:pPr>
              <a:spcBef>
                <a:spcPts val="1800"/>
              </a:spcBef>
            </a:pPr>
            <a:r>
              <a:rPr lang="en-US" b="1" dirty="0" smtClean="0">
                <a:solidFill>
                  <a:srgbClr val="0066CC"/>
                </a:solidFill>
              </a:rPr>
              <a:t>Emerging memory technologies</a:t>
            </a:r>
            <a:r>
              <a:rPr lang="en-US" dirty="0" smtClean="0"/>
              <a:t> are promising</a:t>
            </a:r>
          </a:p>
          <a:p>
            <a:endParaRPr lang="en-US" dirty="0" smtClean="0"/>
          </a:p>
        </p:txBody>
      </p:sp>
      <p:graphicFrame>
        <p:nvGraphicFramePr>
          <p:cNvPr id="5" name="Table 4"/>
          <p:cNvGraphicFramePr>
            <a:graphicFrameLocks noGrp="1"/>
          </p:cNvGraphicFramePr>
          <p:nvPr>
            <p:extLst>
              <p:ext uri="{D42A27DB-BD31-4B8C-83A1-F6EECF244321}">
                <p14:modId xmlns:p14="http://schemas.microsoft.com/office/powerpoint/2010/main" val="1125708032"/>
              </p:ext>
            </p:extLst>
          </p:nvPr>
        </p:nvGraphicFramePr>
        <p:xfrm>
          <a:off x="156592" y="3520440"/>
          <a:ext cx="8879904" cy="2804160"/>
        </p:xfrm>
        <a:graphic>
          <a:graphicData uri="http://schemas.openxmlformats.org/drawingml/2006/table">
            <a:tbl>
              <a:tblPr firstRow="1" bandRow="1">
                <a:tableStyleId>{5940675A-B579-460E-94D1-54222C63F5DA}</a:tableStyleId>
              </a:tblPr>
              <a:tblGrid>
                <a:gridCol w="3911352">
                  <a:extLst>
                    <a:ext uri="{9D8B030D-6E8A-4147-A177-3AD203B41FA5}">
                      <a16:colId xmlns="" xmlns:a16="http://schemas.microsoft.com/office/drawing/2014/main" val="20000"/>
                    </a:ext>
                  </a:extLst>
                </a:gridCol>
                <a:gridCol w="2232248">
                  <a:extLst>
                    <a:ext uri="{9D8B030D-6E8A-4147-A177-3AD203B41FA5}">
                      <a16:colId xmlns="" xmlns:a16="http://schemas.microsoft.com/office/drawing/2014/main" val="20001"/>
                    </a:ext>
                  </a:extLst>
                </a:gridCol>
                <a:gridCol w="2736304">
                  <a:extLst>
                    <a:ext uri="{9D8B030D-6E8A-4147-A177-3AD203B41FA5}">
                      <a16:colId xmlns="" xmlns:a16="http://schemas.microsoft.com/office/drawing/2014/main" val="20002"/>
                    </a:ext>
                  </a:extLst>
                </a:gridCol>
              </a:tblGrid>
              <a:tr h="348687">
                <a:tc>
                  <a:txBody>
                    <a:bodyPr/>
                    <a:lstStyle/>
                    <a:p>
                      <a:r>
                        <a:rPr lang="en-US" sz="2000" b="1" dirty="0" smtClean="0"/>
                        <a:t>3D-Stacked DRAM</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smtClean="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smtClean="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0"/>
                  </a:ext>
                </a:extLst>
              </a:tr>
              <a:tr h="320039">
                <a:tc>
                  <a:txBody>
                    <a:bodyPr/>
                    <a:lstStyle/>
                    <a:p>
                      <a:r>
                        <a:rPr lang="en-US" sz="2000" b="1" dirty="0" smtClean="0"/>
                        <a:t>Reduced-Latency DRAM</a:t>
                      </a:r>
                      <a:br>
                        <a:rPr lang="en-US" sz="2000" b="1" dirty="0" smtClean="0"/>
                      </a:br>
                      <a:r>
                        <a:rPr lang="en-US" sz="2000" b="0" dirty="0" smtClean="0"/>
                        <a:t>(e.g., RL/TL-DRAM, FLY-RAM</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latency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1"/>
                  </a:ext>
                </a:extLst>
              </a:tr>
              <a:tr h="348687">
                <a:tc>
                  <a:txBody>
                    <a:bodyPr/>
                    <a:lstStyle/>
                    <a:p>
                      <a:r>
                        <a:rPr lang="en-US" sz="2000" b="1" dirty="0" smtClean="0"/>
                        <a:t>Low-Power DRAM</a:t>
                      </a:r>
                      <a:br>
                        <a:rPr lang="en-US" sz="2000" b="1" dirty="0" smtClean="0"/>
                      </a:br>
                      <a:r>
                        <a:rPr lang="en-US" sz="2000" b="0" dirty="0" smtClean="0"/>
                        <a:t>(e.g.,</a:t>
                      </a:r>
                      <a:r>
                        <a:rPr lang="en-US" sz="2000" b="0" baseline="0" dirty="0" smtClean="0"/>
                        <a:t> LPDDR3, LPDDR4, Voltron)</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power</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latency</a:t>
                      </a:r>
                    </a:p>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2"/>
                  </a:ext>
                </a:extLst>
              </a:tr>
              <a:tr h="971593">
                <a:tc>
                  <a:txBody>
                    <a:bodyPr/>
                    <a:lstStyle/>
                    <a:p>
                      <a:r>
                        <a:rPr lang="en-US" sz="2000" b="1" dirty="0" smtClean="0"/>
                        <a:t>Non-Volatile Memory</a:t>
                      </a:r>
                      <a:r>
                        <a:rPr lang="en-US" sz="2000" b="1" baseline="0" dirty="0" smtClean="0"/>
                        <a:t> (NVM) </a:t>
                      </a:r>
                      <a:r>
                        <a:rPr lang="en-US" sz="2000" b="0" baseline="0" dirty="0" smtClean="0"/>
                        <a:t>(e.g., PCM, STTRAM, ReRAM, 3D </a:t>
                      </a:r>
                      <a:r>
                        <a:rPr lang="en-US" sz="2000" b="0" baseline="0" dirty="0" err="1" smtClean="0"/>
                        <a:t>Xpoint</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smtClean="0">
                          <a:solidFill>
                            <a:schemeClr val="accent6"/>
                          </a:solidFill>
                        </a:rPr>
                        <a:t>larger capacity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smtClean="0">
                          <a:solidFill>
                            <a:srgbClr val="C00000"/>
                          </a:solidFill>
                        </a:rPr>
                        <a:t>higher latency</a:t>
                      </a:r>
                      <a:br>
                        <a:rPr lang="en-US" sz="2000" dirty="0" smtClean="0">
                          <a:solidFill>
                            <a:srgbClr val="C00000"/>
                          </a:solidFill>
                        </a:rPr>
                      </a:br>
                      <a:r>
                        <a:rPr lang="en-US" sz="2000" dirty="0" smtClean="0">
                          <a:solidFill>
                            <a:srgbClr val="C00000"/>
                          </a:solidFill>
                        </a:rPr>
                        <a:t>higher dynamic</a:t>
                      </a:r>
                      <a:r>
                        <a:rPr lang="en-US" sz="2000" baseline="0" dirty="0" smtClean="0">
                          <a:solidFill>
                            <a:srgbClr val="C00000"/>
                          </a:solidFill>
                        </a:rPr>
                        <a:t> </a:t>
                      </a:r>
                      <a:r>
                        <a:rPr lang="en-US" sz="2000" dirty="0" smtClean="0">
                          <a:solidFill>
                            <a:srgbClr val="C00000"/>
                          </a:solidFill>
                        </a:rPr>
                        <a:t>power lower endurance</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sp>
        <p:nvSpPr>
          <p:cNvPr id="7" name="Slide Number Placeholder 6"/>
          <p:cNvSpPr>
            <a:spLocks noGrp="1"/>
          </p:cNvSpPr>
          <p:nvPr>
            <p:ph type="sldNum" sz="quarter" idx="11"/>
          </p:nvPr>
        </p:nvSpPr>
        <p:spPr/>
        <p:txBody>
          <a:bodyPr/>
          <a:lstStyle/>
          <a:p>
            <a:fld id="{323594FA-E141-4234-AE05-360401972BE7}" type="slidenum">
              <a:rPr lang="en-US" altLang="en-US" smtClean="0"/>
              <a:pPr/>
              <a:t>17</a:t>
            </a:fld>
            <a:endParaRPr lang="en-US" altLang="en-US"/>
          </a:p>
        </p:txBody>
      </p:sp>
    </p:spTree>
    <p:extLst>
      <p:ext uri="{BB962C8B-B14F-4D97-AF65-F5344CB8AC3E}">
        <p14:creationId xmlns:p14="http://schemas.microsoft.com/office/powerpoint/2010/main" val="1644718119"/>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rPr>
              <a:t>DRAM Latency = </a:t>
            </a:r>
            <a:r>
              <a:rPr lang="en-US" sz="3200" b="1" i="1" dirty="0" err="1" smtClean="0">
                <a:solidFill>
                  <a:srgbClr val="FF0000"/>
                </a:solidFill>
              </a:rPr>
              <a:t>Subarray</a:t>
            </a:r>
            <a:r>
              <a:rPr lang="en-US" sz="3200" b="1" i="1" dirty="0" smtClean="0">
                <a:solidFill>
                  <a:srgbClr val="FF0000"/>
                </a:solidFill>
              </a:rPr>
              <a:t> Latency</a:t>
            </a:r>
            <a:r>
              <a:rPr lang="en-US" sz="3200" i="1" dirty="0" smtClean="0">
                <a:solidFill>
                  <a:prstClr val="black"/>
                </a:solidFill>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DRAM Chip</a:t>
            </a:r>
            <a:endParaRPr lang="en-US" sz="2800" b="1" i="1">
              <a:solidFill>
                <a:prstClr val="black"/>
              </a:solidFill>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hannel</a:t>
            </a:r>
            <a:endParaRPr lang="en-US" sz="2800" b="1" i="1">
              <a:solidFill>
                <a:prstClr val="black"/>
              </a:solidFill>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ell array</a:t>
            </a:r>
            <a:endParaRPr lang="en-US" sz="2800" b="1" i="1">
              <a:solidFill>
                <a:prstClr val="black"/>
              </a:solidFill>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I/O</a:t>
            </a:r>
            <a:endParaRPr lang="en-US" sz="2800" b="1" i="1">
              <a:solidFill>
                <a:prstClr val="black"/>
              </a:solidFill>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DRAM Chip</a:t>
              </a:r>
              <a:endParaRPr lang="en-US" sz="2800" b="1" i="1">
                <a:solidFill>
                  <a:prstClr val="black"/>
                </a:solidFill>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hannel</a:t>
              </a:r>
              <a:endParaRPr lang="en-US" sz="2800" b="1" i="1">
                <a:solidFill>
                  <a:prstClr val="black"/>
                </a:solidFill>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I/O</a:t>
              </a:r>
              <a:endParaRPr lang="en-US" sz="2800" b="1" i="1">
                <a:solidFill>
                  <a:prstClr val="black"/>
                </a:solidFill>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rPr>
                <a:t>s</a:t>
              </a:r>
              <a:r>
                <a:rPr lang="en-US" sz="2800" b="1" i="1" dirty="0" err="1" smtClean="0">
                  <a:solidFill>
                    <a:prstClr val="black"/>
                  </a:solidFill>
                </a:rPr>
                <a:t>ubarray</a:t>
              </a:r>
              <a:endParaRPr lang="en-US" sz="2800" b="1" i="1" dirty="0">
                <a:solidFill>
                  <a:prstClr val="black"/>
                </a:solidFill>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rPr>
              <a:t>DRAM Latency = </a:t>
            </a:r>
            <a:r>
              <a:rPr lang="en-US" sz="3200" i="1" dirty="0" err="1" smtClean="0">
                <a:solidFill>
                  <a:prstClr val="black"/>
                </a:solidFill>
              </a:rPr>
              <a:t>Subarray</a:t>
            </a:r>
            <a:r>
              <a:rPr lang="en-US" sz="3200" i="1" dirty="0" smtClean="0">
                <a:solidFill>
                  <a:prstClr val="black"/>
                </a:solidFill>
              </a:rPr>
              <a:t> Latency + </a:t>
            </a:r>
            <a:r>
              <a:rPr lang="en-US" sz="3200" i="1" dirty="0">
                <a:solidFill>
                  <a:prstClr val="black"/>
                </a:solidFill>
              </a:rPr>
              <a:t>I/</a:t>
            </a:r>
            <a:r>
              <a:rPr lang="en-US" sz="3200" i="1" dirty="0" smtClean="0">
                <a:solidFill>
                  <a:prstClr val="black"/>
                </a:solidFill>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rPr>
              <a:t>Subarray</a:t>
            </a:r>
            <a:endParaRPr lang="en-US" sz="2600" b="1" dirty="0">
              <a:solidFill>
                <a:prstClr val="white"/>
              </a:solidFill>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rPr>
              <a:t>I/O</a:t>
            </a:r>
            <a:endParaRPr lang="en-US" sz="2600" b="1" dirty="0">
              <a:solidFill>
                <a:prstClr val="white"/>
              </a:solidFill>
            </a:endParaRPr>
          </a:p>
        </p:txBody>
      </p:sp>
    </p:spTree>
    <p:extLst>
      <p:ext uri="{BB962C8B-B14F-4D97-AF65-F5344CB8AC3E}">
        <p14:creationId xmlns:p14="http://schemas.microsoft.com/office/powerpoint/2010/main" val="53915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rPr>
              <a:t>Subarray</a:t>
            </a:r>
            <a:endParaRPr lang="en-US" sz="3200" b="1" i="1" dirty="0">
              <a:solidFill>
                <a:prstClr val="black"/>
              </a:solidFill>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r</a:t>
              </a:r>
              <a:r>
                <a:rPr lang="en-US" sz="2800" b="1" i="1" dirty="0" smtClean="0">
                  <a:solidFill>
                    <a:prstClr val="black"/>
                  </a:solidFill>
                </a:rPr>
                <a:t>ow decoder</a:t>
              </a:r>
              <a:endParaRPr lang="en-US" sz="2800" b="1" i="1" dirty="0">
                <a:solidFill>
                  <a:prstClr val="black"/>
                </a:solidFill>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s</a:t>
              </a:r>
              <a:r>
                <a:rPr lang="en-US" sz="2800" b="1" i="1" dirty="0" smtClean="0">
                  <a:solidFill>
                    <a:prstClr val="black"/>
                  </a:solidFill>
                </a:rPr>
                <a:t>ense amplifier</a:t>
              </a:r>
              <a:endParaRPr lang="en-US" sz="2800" b="1" i="1" dirty="0">
                <a:solidFill>
                  <a:prstClr val="black"/>
                </a:solidFill>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rPr>
                <a:t>c</a:t>
              </a:r>
              <a:r>
                <a:rPr lang="en-US" sz="2000" dirty="0" smtClean="0">
                  <a:solidFill>
                    <a:prstClr val="black"/>
                  </a:solidFill>
                </a:rPr>
                <a:t>apacitor</a:t>
              </a:r>
              <a:endParaRPr lang="en-US" sz="2000" dirty="0">
                <a:solidFill>
                  <a:prstClr val="black"/>
                </a:solidFill>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rPr>
                <a:t>a</a:t>
              </a:r>
              <a:r>
                <a:rPr lang="en-US" sz="2000" smtClean="0">
                  <a:solidFill>
                    <a:prstClr val="black"/>
                  </a:solidFill>
                </a:rPr>
                <a:t>ccess</a:t>
              </a:r>
              <a:endParaRPr lang="en-US" sz="2000">
                <a:solidFill>
                  <a:prstClr val="black"/>
                </a:solidFill>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rPr>
                <a:t>transistor</a:t>
              </a:r>
              <a:endParaRPr lang="en-US" sz="2000">
                <a:solidFill>
                  <a:prstClr val="black"/>
                </a:solidFill>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rPr>
                <a:t>wordline</a:t>
              </a:r>
              <a:endParaRPr lang="en-US" sz="2000">
                <a:solidFill>
                  <a:prstClr val="black"/>
                </a:solidFill>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rPr>
                <a:t>bitline</a:t>
              </a:r>
              <a:endParaRPr lang="en-US" sz="2000">
                <a:solidFill>
                  <a:prstClr val="black"/>
                </a:solidFill>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Cell</a:t>
              </a:r>
              <a:endParaRPr lang="en-US" sz="2800" b="1" i="1" dirty="0">
                <a:solidFill>
                  <a:prstClr val="black"/>
                </a:solidFill>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cs typeface="Calibri"/>
                </a:rPr>
                <a:t>bitline</a:t>
              </a:r>
              <a:r>
                <a:rPr lang="en-US" sz="2400" b="1" i="1" dirty="0" smtClean="0">
                  <a:solidFill>
                    <a:srgbClr val="FF0000"/>
                  </a:solidFill>
                  <a:cs typeface="Calibri"/>
                </a:rPr>
                <a:t>: 512 cells</a:t>
              </a:r>
              <a:endParaRPr lang="en-US" sz="2400" b="1" i="1" dirty="0">
                <a:solidFill>
                  <a:srgbClr val="FF0000"/>
                </a:solidFill>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cell</a:t>
              </a:r>
              <a:endParaRPr lang="en-US" sz="2800" b="1" i="1" dirty="0">
                <a:solidFill>
                  <a:prstClr val="black"/>
                </a:solidFill>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rPr>
              <a:t>Long </a:t>
            </a:r>
            <a:r>
              <a:rPr lang="en-US" sz="3200" b="1" dirty="0" err="1">
                <a:solidFill>
                  <a:prstClr val="black"/>
                </a:solidFill>
              </a:rPr>
              <a:t>b</a:t>
            </a:r>
            <a:r>
              <a:rPr lang="en-US" sz="3200" b="1" dirty="0" err="1" smtClean="0">
                <a:solidFill>
                  <a:prstClr val="black"/>
                </a:solidFill>
              </a:rPr>
              <a:t>itline</a:t>
            </a:r>
            <a:endParaRPr lang="en-US" sz="3200" b="1" dirty="0" smtClean="0">
              <a:solidFill>
                <a:prstClr val="black"/>
              </a:solidFill>
            </a:endParaRPr>
          </a:p>
          <a:p>
            <a:pPr lvl="1">
              <a:lnSpc>
                <a:spcPct val="90000"/>
              </a:lnSpc>
            </a:pPr>
            <a:r>
              <a:rPr lang="en-US" sz="2800" b="1" dirty="0" smtClean="0">
                <a:solidFill>
                  <a:srgbClr val="006600"/>
                </a:solidFill>
              </a:rPr>
              <a:t>Amortizes sense amplifier cost </a:t>
            </a:r>
            <a:r>
              <a:rPr lang="en-US" sz="2800" b="1" dirty="0" smtClean="0">
                <a:solidFill>
                  <a:srgbClr val="006600"/>
                </a:solidFill>
                <a:sym typeface="Wingdings" pitchFamily="2" charset="2"/>
              </a:rPr>
              <a:t> Small area</a:t>
            </a:r>
          </a:p>
          <a:p>
            <a:pPr lvl="1">
              <a:lnSpc>
                <a:spcPct val="90000"/>
              </a:lnSpc>
            </a:pPr>
            <a:r>
              <a:rPr lang="en-US" sz="2800" b="1" dirty="0" smtClean="0">
                <a:solidFill>
                  <a:srgbClr val="FF0000"/>
                </a:solidFill>
                <a:sym typeface="Wingdings" pitchFamily="2" charset="2"/>
              </a:rPr>
              <a:t>Large </a:t>
            </a:r>
            <a:r>
              <a:rPr lang="en-US" sz="2800" b="1" dirty="0" err="1" smtClean="0">
                <a:solidFill>
                  <a:srgbClr val="FF0000"/>
                </a:solidFill>
                <a:sym typeface="Wingdings" pitchFamily="2" charset="2"/>
              </a:rPr>
              <a:t>bitline</a:t>
            </a:r>
            <a:r>
              <a:rPr lang="en-US" sz="2800" b="1" dirty="0" smtClean="0">
                <a:solidFill>
                  <a:srgbClr val="FF0000"/>
                </a:solidFill>
                <a:sym typeface="Wingdings" pitchFamily="2" charset="2"/>
              </a:rPr>
              <a:t> capacitance  High latency &amp; power</a:t>
            </a:r>
            <a:endParaRPr lang="en-US" sz="2800" dirty="0" smtClean="0">
              <a:solidFill>
                <a:srgbClr val="FF0000"/>
              </a:solidFill>
            </a:endParaRPr>
          </a:p>
          <a:p>
            <a:pPr marL="749300" lvl="1" indent="-349250">
              <a:lnSpc>
                <a:spcPct val="90000"/>
              </a:lnSpc>
            </a:pPr>
            <a:endParaRPr lang="en-US" dirty="0" smtClean="0">
              <a:solidFill>
                <a:prstClr val="black"/>
              </a:solidFill>
            </a:endParaRPr>
          </a:p>
          <a:p>
            <a:pPr marL="749300" lvl="1" indent="-349250">
              <a:lnSpc>
                <a:spcPct val="90000"/>
              </a:lnSpc>
            </a:pPr>
            <a:endParaRPr lang="en-US" sz="4400" b="1" i="1" dirty="0">
              <a:solidFill>
                <a:srgbClr val="1F497D"/>
              </a:solidFill>
            </a:endParaRPr>
          </a:p>
          <a:p>
            <a:pPr marL="746125" lvl="1" indent="-346075">
              <a:lnSpc>
                <a:spcPct val="90000"/>
              </a:lnSpc>
            </a:pPr>
            <a:endParaRPr lang="en-US" dirty="0">
              <a:solidFill>
                <a:prstClr val="black"/>
              </a:solidFill>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sense amplifier</a:t>
            </a:r>
            <a:endParaRPr lang="en-US" sz="2800" b="1" i="1" dirty="0">
              <a:solidFill>
                <a:prstClr val="black"/>
              </a:solidFill>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r</a:t>
            </a:r>
            <a:r>
              <a:rPr lang="en-US" sz="2800" b="1" i="1" dirty="0" smtClean="0">
                <a:solidFill>
                  <a:prstClr val="black"/>
                </a:solidFill>
              </a:rPr>
              <a:t>ow decoder</a:t>
            </a:r>
            <a:endParaRPr lang="en-US" sz="2800" b="1" i="1" dirty="0">
              <a:solidFill>
                <a:prstClr val="black"/>
              </a:solidFill>
            </a:endParaRPr>
          </a:p>
        </p:txBody>
      </p:sp>
    </p:spTree>
    <p:extLst>
      <p:ext uri="{BB962C8B-B14F-4D97-AF65-F5344CB8AC3E}">
        <p14:creationId xmlns:p14="http://schemas.microsoft.com/office/powerpoint/2010/main" val="1629298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rPr>
              <a:t>Faster</a:t>
            </a:r>
            <a:endParaRPr lang="en-US" sz="4000" b="1" dirty="0">
              <a:solidFill>
                <a:prstClr val="white"/>
              </a:solidFill>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rPr>
              <a:t>Smaller</a:t>
            </a:r>
            <a:endParaRPr lang="en-US" sz="4000" b="1" dirty="0">
              <a:solidFill>
                <a:prstClr val="white"/>
              </a:solidFill>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cs typeface="Calibri"/>
                </a:rPr>
                <a:t>Short </a:t>
              </a:r>
              <a:r>
                <a:rPr lang="en-US" sz="3600" b="1" dirty="0" err="1" smtClean="0">
                  <a:solidFill>
                    <a:prstClr val="black"/>
                  </a:solidFill>
                  <a:cs typeface="Calibri"/>
                </a:rPr>
                <a:t>Bitline</a:t>
              </a:r>
              <a:endParaRPr lang="en-US" sz="3600" b="1" dirty="0" smtClean="0">
                <a:solidFill>
                  <a:prstClr val="black"/>
                </a:solidFill>
                <a:cs typeface="Calibri"/>
              </a:endParaRPr>
            </a:p>
            <a:p>
              <a:pPr algn="ctr">
                <a:lnSpc>
                  <a:spcPct val="80000"/>
                </a:lnSpc>
              </a:pPr>
              <a:endParaRPr lang="en-US" sz="3600" b="1" dirty="0" smtClean="0">
                <a:solidFill>
                  <a:prstClr val="black"/>
                </a:solidFill>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cs typeface="Calibri"/>
                </a:rPr>
                <a:t>Long </a:t>
              </a:r>
              <a:r>
                <a:rPr lang="en-US" sz="3600" b="1" dirty="0" err="1" smtClean="0">
                  <a:solidFill>
                    <a:prstClr val="black"/>
                  </a:solidFill>
                  <a:cs typeface="Calibri"/>
                </a:rPr>
                <a:t>Bitline</a:t>
              </a:r>
              <a:endParaRPr lang="en-US" sz="3600" b="1" dirty="0" smtClean="0">
                <a:solidFill>
                  <a:prstClr val="black"/>
                </a:solidFill>
                <a:cs typeface="Calibri"/>
              </a:endParaRPr>
            </a:p>
            <a:p>
              <a:pPr algn="ctr">
                <a:lnSpc>
                  <a:spcPct val="80000"/>
                </a:lnSpc>
              </a:pPr>
              <a:endParaRPr lang="en-US" sz="3600" b="1" dirty="0" smtClean="0">
                <a:solidFill>
                  <a:prstClr val="black"/>
                </a:solidFill>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rPr>
              <a:t>Trade-Off: Area vs. Latency</a:t>
            </a:r>
          </a:p>
        </p:txBody>
      </p:sp>
    </p:spTree>
    <p:extLst>
      <p:ext uri="{BB962C8B-B14F-4D97-AF65-F5344CB8AC3E}">
        <p14:creationId xmlns:p14="http://schemas.microsoft.com/office/powerpoint/2010/main" val="113328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rPr>
              <a:t>64</a:t>
            </a:r>
            <a:endParaRPr lang="en-US" sz="2800" b="1" dirty="0">
              <a:solidFill>
                <a:prstClr val="black"/>
              </a:solidFill>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rPr>
              <a:t>32</a:t>
            </a:r>
            <a:endParaRPr lang="en-US" sz="2800" b="1">
              <a:solidFill>
                <a:prstClr val="black"/>
              </a:solidFill>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rPr>
              <a:t>128</a:t>
            </a:r>
            <a:endParaRPr lang="en-US" sz="2800" b="1" dirty="0">
              <a:solidFill>
                <a:srgbClr val="9BBB59">
                  <a:lumMod val="75000"/>
                </a:srgbClr>
              </a:solidFill>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rPr>
              <a:t>256</a:t>
            </a:r>
            <a:endParaRPr lang="en-US" sz="2800" b="1" dirty="0">
              <a:solidFill>
                <a:prstClr val="black"/>
              </a:solidFill>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rPr>
              <a:t>512 cells/</a:t>
            </a:r>
            <a:r>
              <a:rPr lang="en-US" sz="2800" b="1" dirty="0" err="1" smtClean="0">
                <a:solidFill>
                  <a:srgbClr val="C0504D"/>
                </a:solidFill>
              </a:rPr>
              <a:t>bitline</a:t>
            </a:r>
            <a:endParaRPr lang="en-US" sz="2800" b="1" dirty="0">
              <a:solidFill>
                <a:srgbClr val="C0504D"/>
              </a:solidFill>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rPr>
              <a:t>Commodity DRAM</a:t>
            </a:r>
          </a:p>
          <a:p>
            <a:pPr algn="ctr"/>
            <a:r>
              <a:rPr lang="en-US" sz="2400" b="1" dirty="0" smtClean="0">
                <a:solidFill>
                  <a:prstClr val="white"/>
                </a:solidFill>
              </a:rPr>
              <a:t>Long </a:t>
            </a:r>
            <a:r>
              <a:rPr lang="en-US" sz="2400" b="1" dirty="0" err="1" smtClean="0">
                <a:solidFill>
                  <a:prstClr val="white"/>
                </a:solidFill>
              </a:rPr>
              <a:t>Bitline</a:t>
            </a:r>
            <a:endParaRPr lang="en-US" sz="2400" b="1" dirty="0" smtClean="0">
              <a:solidFill>
                <a:prstClr val="white"/>
              </a:solidFill>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Cheaper</a:t>
            </a:r>
            <a:endParaRPr lang="en-US" sz="3200" b="1" dirty="0">
              <a:solidFill>
                <a:prstClr val="white"/>
              </a:solidFill>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Faster</a:t>
            </a:r>
            <a:endParaRPr lang="en-US" sz="3200" b="1" dirty="0">
              <a:solidFill>
                <a:prstClr val="white"/>
              </a:solidFill>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rPr>
              <a:t>Fancy DRAM</a:t>
            </a:r>
          </a:p>
          <a:p>
            <a:pPr algn="ctr"/>
            <a:r>
              <a:rPr lang="en-US" sz="2400" b="1" dirty="0" smtClean="0">
                <a:solidFill>
                  <a:prstClr val="white"/>
                </a:solidFill>
              </a:rPr>
              <a:t>Short </a:t>
            </a:r>
            <a:r>
              <a:rPr lang="en-US" sz="2400" b="1" dirty="0" err="1" smtClean="0">
                <a:solidFill>
                  <a:prstClr val="white"/>
                </a:solidFill>
              </a:rPr>
              <a:t>Bitline</a:t>
            </a:r>
            <a:endParaRPr lang="en-US" sz="2400" b="1" dirty="0">
              <a:solidFill>
                <a:prstClr val="white"/>
              </a:solidFill>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rPr>
                <a:t>GOAL</a:t>
              </a:r>
              <a:endParaRPr lang="en-US" sz="2800" b="1" dirty="0">
                <a:solidFill>
                  <a:srgbClr val="FFFFFF"/>
                </a:solidFill>
              </a:endParaRPr>
            </a:p>
          </p:txBody>
        </p:sp>
      </p:grpSp>
    </p:spTree>
    <p:extLst>
      <p:ext uri="{BB962C8B-B14F-4D97-AF65-F5344CB8AC3E}">
        <p14:creationId xmlns:p14="http://schemas.microsoft.com/office/powerpoint/2010/main" val="152795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cs typeface="Calibri"/>
                </a:rPr>
                <a:t>Short </a:t>
              </a:r>
              <a:r>
                <a:rPr lang="en-US" sz="3200" b="1" dirty="0" err="1" smtClean="0">
                  <a:solidFill>
                    <a:prstClr val="black"/>
                  </a:solidFill>
                  <a:cs typeface="Calibri"/>
                </a:rPr>
                <a:t>Bitline</a:t>
              </a:r>
              <a:endParaRPr lang="en-US" sz="3200" b="1" dirty="0">
                <a:solidFill>
                  <a:prstClr val="black"/>
                </a:solidFill>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cs typeface="Calibri"/>
                </a:rPr>
                <a:t>Long </a:t>
              </a:r>
              <a:r>
                <a:rPr lang="en-US" sz="3200" b="1" dirty="0" err="1" smtClean="0">
                  <a:solidFill>
                    <a:prstClr val="black"/>
                  </a:solidFill>
                  <a:cs typeface="Calibri"/>
                </a:rPr>
                <a:t>Bitline</a:t>
              </a:r>
              <a:endParaRPr lang="en-US" sz="3200" b="1" dirty="0">
                <a:solidFill>
                  <a:prstClr val="black"/>
                </a:solidFill>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Long </a:t>
            </a:r>
            <a:r>
              <a:rPr lang="en-US" sz="3200" b="1" dirty="0" err="1" smtClean="0">
                <a:solidFill>
                  <a:srgbClr val="FFFF00"/>
                </a:solidFill>
                <a:cs typeface="Calibri"/>
              </a:rPr>
              <a:t>Bitline</a:t>
            </a:r>
            <a:endParaRPr lang="en-US" sz="3200" b="1" dirty="0">
              <a:solidFill>
                <a:srgbClr val="FFFF00"/>
              </a:solidFill>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Short </a:t>
            </a:r>
            <a:r>
              <a:rPr lang="en-US" sz="3200" b="1" err="1" smtClean="0">
                <a:solidFill>
                  <a:srgbClr val="FFFF00"/>
                </a:solidFill>
                <a:cs typeface="Calibri"/>
              </a:rPr>
              <a:t>Bitline</a:t>
            </a:r>
            <a:endParaRPr lang="en-US" sz="3200" b="1">
              <a:solidFill>
                <a:srgbClr val="FFFF00"/>
              </a:solidFill>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Our Proposal</a:t>
            </a:r>
            <a:endParaRPr lang="en-US" sz="3200" b="1">
              <a:solidFill>
                <a:srgbClr val="FFFF00"/>
              </a:solidFill>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Short </a:t>
              </a:r>
              <a:r>
                <a:rPr lang="en-US" sz="3200" b="1" i="1" dirty="0" err="1" smtClean="0">
                  <a:solidFill>
                    <a:srgbClr val="FFFF66"/>
                  </a:solidFill>
                </a:rPr>
                <a:t>Bitline</a:t>
              </a:r>
              <a:r>
                <a:rPr lang="en-US" sz="3200" b="1" i="1" dirty="0">
                  <a:solidFill>
                    <a:srgbClr val="FFFF66"/>
                  </a:solidFill>
                </a:rPr>
                <a:t> </a:t>
              </a:r>
              <a:r>
                <a:rPr lang="en-US" sz="3200" b="1" i="1" dirty="0" smtClean="0">
                  <a:solidFill>
                    <a:srgbClr val="FFFF66"/>
                  </a:solidFill>
                  <a:sym typeface="Wingdings"/>
                </a:rPr>
                <a:t> </a:t>
              </a:r>
              <a:r>
                <a:rPr lang="en-US" sz="3200" b="1" i="1" dirty="0" smtClean="0">
                  <a:solidFill>
                    <a:srgbClr val="FFFF66"/>
                  </a:solidFill>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Add Isolation Transistor</a:t>
            </a:r>
            <a:r>
              <a:rPr lang="en-US" sz="3200" b="1" i="1" dirty="0">
                <a:solidFill>
                  <a:srgbClr val="FFFF66"/>
                </a:solidFill>
              </a:rPr>
              <a:t>s</a:t>
            </a:r>
            <a:endParaRPr lang="en-US" sz="3200" b="1" i="1" dirty="0" smtClean="0">
              <a:solidFill>
                <a:srgbClr val="FFFF66"/>
              </a:solidFill>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Large Area</a:t>
            </a:r>
            <a:r>
              <a:rPr lang="en-US" sz="3200" b="1" i="1" dirty="0" smtClean="0">
                <a:solidFill>
                  <a:srgbClr val="0000FF"/>
                </a:solidFill>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092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Our Proposal</a:t>
            </a:r>
            <a:endParaRPr lang="en-US" sz="3200" b="1">
              <a:solidFill>
                <a:srgbClr val="FFFF00"/>
              </a:solidFill>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cs typeface="Calibri"/>
                  </a:rPr>
                  <a:t>Long </a:t>
                </a:r>
                <a:r>
                  <a:rPr lang="en-US" sz="3200" b="1" err="1" smtClean="0">
                    <a:solidFill>
                      <a:prstClr val="black"/>
                    </a:solidFill>
                    <a:cs typeface="Calibri"/>
                  </a:rPr>
                  <a:t>Bitline</a:t>
                </a:r>
                <a:endParaRPr lang="en-US" sz="3200" b="1">
                  <a:solidFill>
                    <a:prstClr val="black"/>
                  </a:solidFill>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Long </a:t>
              </a:r>
              <a:r>
                <a:rPr lang="en-US" sz="3200" b="1" dirty="0" err="1" smtClean="0">
                  <a:solidFill>
                    <a:srgbClr val="FFFF00"/>
                  </a:solidFill>
                  <a:cs typeface="Calibri"/>
                </a:rPr>
                <a:t>Bitline</a:t>
              </a:r>
              <a:endParaRPr lang="en-US" sz="3200" b="1" dirty="0">
                <a:solidFill>
                  <a:srgbClr val="FFFF00"/>
                </a:solidFill>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cs typeface="Calibri"/>
                  </a:rPr>
                  <a:t>Short </a:t>
                </a:r>
                <a:r>
                  <a:rPr lang="en-US" sz="3200" b="1" err="1" smtClean="0">
                    <a:solidFill>
                      <a:prstClr val="black"/>
                    </a:solidFill>
                    <a:cs typeface="Calibri"/>
                  </a:rPr>
                  <a:t>Bitline</a:t>
                </a:r>
                <a:endParaRPr lang="en-US" sz="3200" b="1">
                  <a:solidFill>
                    <a:prstClr val="black"/>
                  </a:solidFill>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Short </a:t>
              </a:r>
              <a:r>
                <a:rPr lang="en-US" sz="3200" b="1" dirty="0" err="1" smtClean="0">
                  <a:solidFill>
                    <a:srgbClr val="FFFF00"/>
                  </a:solidFill>
                  <a:cs typeface="Calibri"/>
                </a:rPr>
                <a:t>Bitline</a:t>
              </a:r>
              <a:endParaRPr lang="en-US" sz="3200" b="1" dirty="0">
                <a:solidFill>
                  <a:srgbClr val="FFFF00"/>
                </a:solidFill>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Large Area</a:t>
              </a:r>
              <a:r>
                <a:rPr lang="en-US" sz="3200" b="1" i="1" dirty="0" smtClean="0">
                  <a:solidFill>
                    <a:srgbClr val="0000FF"/>
                  </a:solidFill>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cs typeface="Calibri"/>
                </a:rPr>
                <a:t>Low Latency</a:t>
              </a:r>
              <a:endParaRPr lang="en-US" sz="3200" b="1" dirty="0">
                <a:solidFill>
                  <a:srgbClr val="FFFF00"/>
                </a:solidFill>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cs typeface="Calibri"/>
                </a:rPr>
                <a:t>Small area using long </a:t>
              </a:r>
              <a:r>
                <a:rPr lang="en-US" sz="3200" b="1" dirty="0" err="1" smtClean="0">
                  <a:solidFill>
                    <a:srgbClr val="FFFF00"/>
                  </a:solidFill>
                  <a:cs typeface="Calibri"/>
                </a:rPr>
                <a:t>bitline</a:t>
              </a:r>
              <a:endParaRPr lang="en-US" sz="3200" b="1" dirty="0">
                <a:solidFill>
                  <a:srgbClr val="FFFF00"/>
                </a:solidFill>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3301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rPr>
              <a:t>Latency</a:t>
            </a:r>
            <a:endParaRPr lang="en-US" sz="2400" b="1">
              <a:solidFill>
                <a:prstClr val="black"/>
              </a:solidFill>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rPr>
              <a:t>Power</a:t>
            </a:r>
            <a:endParaRPr lang="en-US" sz="2400" b="1" dirty="0">
              <a:solidFill>
                <a:prstClr val="black"/>
              </a:solidFill>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rPr>
              <a:t>+</a:t>
            </a:r>
            <a:r>
              <a:rPr lang="en-US" sz="2800" b="1" smtClean="0">
                <a:solidFill>
                  <a:srgbClr val="FF0000"/>
                </a:solidFill>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Latency </a:t>
            </a:r>
            <a:r>
              <a:rPr lang="en-US" sz="3600" dirty="0" smtClean="0">
                <a:solidFill>
                  <a:prstClr val="black"/>
                </a:solidFill>
              </a:rPr>
              <a:t>(</a:t>
            </a:r>
            <a:r>
              <a:rPr lang="en-US" sz="3600" dirty="0" err="1" smtClean="0">
                <a:solidFill>
                  <a:prstClr val="black"/>
                </a:solidFill>
              </a:rPr>
              <a:t>tRC</a:t>
            </a:r>
            <a:r>
              <a:rPr lang="en-US" sz="3600" dirty="0" smtClean="0">
                <a:solidFill>
                  <a:prstClr val="black"/>
                </a:solidFill>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Area Overhead</a:t>
            </a:r>
          </a:p>
          <a:p>
            <a:pPr marL="457200" lvl="1" indent="0">
              <a:lnSpc>
                <a:spcPct val="90000"/>
              </a:lnSpc>
              <a:buFont typeface="Arial" pitchFamily="34" charset="0"/>
              <a:buNone/>
            </a:pPr>
            <a:r>
              <a:rPr lang="en-US" sz="3200" b="1" dirty="0" smtClean="0">
                <a:solidFill>
                  <a:srgbClr val="4F81BD">
                    <a:lumMod val="75000"/>
                  </a:srgbClr>
                </a:solidFill>
              </a:rPr>
              <a:t>~3%</a:t>
            </a:r>
            <a:r>
              <a:rPr lang="en-US" sz="2800" dirty="0" smtClean="0">
                <a:solidFill>
                  <a:prstClr val="black"/>
                </a:solidFill>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rPr>
              <a:t> (52.5ns)</a:t>
            </a:r>
          </a:p>
        </p:txBody>
      </p:sp>
    </p:spTree>
    <p:extLst>
      <p:ext uri="{BB962C8B-B14F-4D97-AF65-F5344CB8AC3E}">
        <p14:creationId xmlns:p14="http://schemas.microsoft.com/office/powerpoint/2010/main" val="383152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rPr>
              <a:t>64</a:t>
            </a:r>
            <a:endParaRPr lang="en-US" sz="2800" b="1">
              <a:solidFill>
                <a:prstClr val="black"/>
              </a:solidFill>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rPr>
              <a:t>32</a:t>
            </a:r>
            <a:endParaRPr lang="en-US" sz="2800" b="1">
              <a:solidFill>
                <a:prstClr val="black"/>
              </a:solidFill>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rPr>
              <a:t>128</a:t>
            </a:r>
            <a:endParaRPr lang="en-US" sz="2800" b="1" dirty="0">
              <a:solidFill>
                <a:prstClr val="black"/>
              </a:solidFill>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rPr>
              <a:t>256</a:t>
            </a:r>
            <a:endParaRPr lang="en-US" sz="2800" b="1" dirty="0">
              <a:solidFill>
                <a:prstClr val="black"/>
              </a:solidFill>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rPr>
              <a:t>   512 cells/</a:t>
            </a:r>
            <a:r>
              <a:rPr lang="en-US" sz="2800" b="1" dirty="0" err="1" smtClean="0">
                <a:solidFill>
                  <a:prstClr val="black"/>
                </a:solidFill>
              </a:rPr>
              <a:t>bitline</a:t>
            </a:r>
            <a:r>
              <a:rPr lang="en-US" sz="2800" b="1" dirty="0" smtClean="0">
                <a:solidFill>
                  <a:prstClr val="black"/>
                </a:solidFill>
              </a:rPr>
              <a:t> </a:t>
            </a:r>
          </a:p>
          <a:p>
            <a:r>
              <a:rPr lang="en-US" sz="2800" b="1" dirty="0">
                <a:solidFill>
                  <a:prstClr val="black"/>
                </a:solidFill>
              </a:rPr>
              <a:t> </a:t>
            </a:r>
            <a:r>
              <a:rPr lang="en-US" sz="2800" b="1" dirty="0" smtClean="0">
                <a:solidFill>
                  <a:prstClr val="black"/>
                </a:solidFill>
              </a:rPr>
              <a:t>  </a:t>
            </a:r>
            <a:endParaRPr lang="en-US" sz="2800" b="1" dirty="0">
              <a:solidFill>
                <a:prstClr val="black"/>
              </a:solidFill>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Cheaper</a:t>
            </a:r>
            <a:endParaRPr lang="en-US" sz="3200" b="1" dirty="0">
              <a:solidFill>
                <a:prstClr val="white"/>
              </a:solidFill>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Faster</a:t>
            </a:r>
            <a:endParaRPr lang="en-US" sz="3200" b="1" dirty="0">
              <a:solidFill>
                <a:prstClr val="white"/>
              </a:solidFill>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rPr>
              <a:t>Near Segment</a:t>
            </a:r>
            <a:endParaRPr lang="en-US" sz="2800" b="1" i="1" dirty="0">
              <a:solidFill>
                <a:srgbClr val="9BBB59">
                  <a:lumMod val="50000"/>
                </a:srgbClr>
              </a:solidFill>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rPr>
              <a:t>Far Segment</a:t>
            </a:r>
            <a:endParaRPr lang="en-US" sz="2800" b="1" i="1" dirty="0">
              <a:solidFill>
                <a:srgbClr val="FF0000"/>
              </a:solidFill>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rPr>
                <a:t>GOAL</a:t>
              </a:r>
              <a:endParaRPr lang="en-US" sz="2800" b="1" dirty="0">
                <a:solidFill>
                  <a:srgbClr val="FFFFFF"/>
                </a:solidFill>
              </a:endParaRPr>
            </a:p>
          </p:txBody>
        </p:sp>
      </p:grpSp>
    </p:spTree>
    <p:extLst>
      <p:ext uri="{BB962C8B-B14F-4D97-AF65-F5344CB8AC3E}">
        <p14:creationId xmlns:p14="http://schemas.microsoft.com/office/powerpoint/2010/main" val="97471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Tiered-Latency DRAM: A Low Latency and Low Cost DRAM Architecture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2013.</a:t>
            </a:r>
            <a:endParaRPr lang="en-US" sz="1500" dirty="0">
              <a:solidFill>
                <a:prstClr val="black"/>
              </a:solidFill>
            </a:endParaRPr>
          </a:p>
        </p:txBody>
      </p:sp>
    </p:spTree>
    <p:extLst>
      <p:ext uri="{BB962C8B-B14F-4D97-AF65-F5344CB8AC3E}">
        <p14:creationId xmlns:p14="http://schemas.microsoft.com/office/powerpoint/2010/main" val="1296733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11.5%</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rPr>
              <a:t>Normalized Performance</a:t>
            </a:r>
            <a:endParaRPr lang="en-US" sz="2600" b="1" dirty="0">
              <a:solidFill>
                <a:prstClr val="black"/>
              </a:solidFill>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rPr>
              <a:t>Core-Count (Channel)</a:t>
            </a:r>
            <a:endParaRPr lang="en-US" sz="2600" b="1" dirty="0">
              <a:solidFill>
                <a:prstClr val="black"/>
              </a:solidFill>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rPr>
              <a:t>Normalized Power</a:t>
            </a:r>
            <a:endParaRPr lang="en-US" sz="2600" b="1" dirty="0">
              <a:solidFill>
                <a:prstClr val="black"/>
              </a:solidFill>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rPr>
              <a:t>Core-Count (Channel)</a:t>
            </a:r>
            <a:endParaRPr lang="en-US" sz="2600" b="1" dirty="0">
              <a:solidFill>
                <a:prstClr val="black"/>
              </a:solidFill>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10.7%</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12.4%</a:t>
            </a:r>
            <a:endParaRPr lang="en-US" sz="2200" b="1" dirty="0">
              <a:solidFill>
                <a:srgbClr val="9BBB59">
                  <a:lumMod val="50000"/>
                </a:srgbClr>
              </a:solidFill>
            </a:endParaRPr>
          </a:p>
          <a:p>
            <a:pPr algn="ctr"/>
            <a:endParaRPr lang="en-US" sz="2200" b="1" dirty="0">
              <a:solidFill>
                <a:srgbClr val="9BBB59">
                  <a:lumMod val="50000"/>
                </a:srgbClr>
              </a:solidFill>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–23%</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–24%</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–26%</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rPr>
              <a:t>Using near segment as a cache improves performance and reduces power consumption</a:t>
            </a:r>
            <a:endParaRPr lang="en-US" sz="3200" b="1" i="1" dirty="0">
              <a:solidFill>
                <a:srgbClr val="4F81BD">
                  <a:lumMod val="75000"/>
                </a:srgbClr>
              </a:solidFill>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Tiered-Latency DRAM: A Low Latency and Low Cost DRAM Architecture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2013.</a:t>
            </a:r>
            <a:endParaRPr lang="en-US" sz="1500" dirty="0">
              <a:solidFill>
                <a:prstClr val="black"/>
              </a:solidFill>
            </a:endParaRPr>
          </a:p>
        </p:txBody>
      </p:sp>
    </p:spTree>
    <p:extLst>
      <p:ext uri="{BB962C8B-B14F-4D97-AF65-F5344CB8AC3E}">
        <p14:creationId xmlns:p14="http://schemas.microsoft.com/office/powerpoint/2010/main" val="100064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Major Trend: Hybrid Main Memory</a:t>
            </a:r>
            <a:endParaRPr lang="en-US" dirty="0"/>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chemeClr val="tx1"/>
                </a:solidFill>
              </a:rPr>
              <a:t>CPU</a:t>
            </a:r>
            <a:endParaRPr lang="en-US" sz="2400" dirty="0">
              <a:solidFill>
                <a:schemeClr val="tx1"/>
              </a:solidFill>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000000"/>
                </a:solidFill>
              </a:rPr>
              <a:t>DRAMCtrl</a:t>
            </a:r>
            <a:endParaRPr lang="en-US" sz="1700" dirty="0">
              <a:solidFill>
                <a:srgbClr val="000000"/>
              </a:solidFill>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rPr>
              <a:t>Fast, </a:t>
            </a:r>
            <a:r>
              <a:rPr lang="en-US" b="1" dirty="0" smtClean="0">
                <a:solidFill>
                  <a:srgbClr val="006633">
                    <a:lumMod val="75000"/>
                  </a:srgbClr>
                </a:solidFill>
              </a:rPr>
              <a:t>durable</a:t>
            </a:r>
          </a:p>
          <a:p>
            <a:pPr algn="ctr"/>
            <a:r>
              <a:rPr lang="en-US" dirty="0" smtClean="0">
                <a:solidFill>
                  <a:srgbClr val="8C0000"/>
                </a:solidFill>
              </a:rPr>
              <a:t>Small, </a:t>
            </a:r>
          </a:p>
          <a:p>
            <a:pPr algn="ctr"/>
            <a:r>
              <a:rPr lang="en-US" dirty="0" smtClean="0">
                <a:solidFill>
                  <a:srgbClr val="8C0000"/>
                </a:solidFill>
              </a:rPr>
              <a:t>leaky, volatile, </a:t>
            </a:r>
          </a:p>
          <a:p>
            <a:pPr algn="ctr"/>
            <a:r>
              <a:rPr lang="en-US" dirty="0" smtClean="0">
                <a:solidFill>
                  <a:srgbClr val="8C0000"/>
                </a:solidFill>
              </a:rPr>
              <a:t>high-cost</a:t>
            </a:r>
            <a:endParaRPr lang="en-US" dirty="0">
              <a:solidFill>
                <a:srgbClr val="8C0000"/>
              </a:solidFill>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rPr>
              <a:t>Large, non-volatile, </a:t>
            </a:r>
            <a:r>
              <a:rPr lang="en-US" dirty="0">
                <a:solidFill>
                  <a:srgbClr val="004D26"/>
                </a:solidFill>
              </a:rPr>
              <a:t>low</a:t>
            </a:r>
            <a:r>
              <a:rPr lang="en-US" dirty="0" smtClean="0">
                <a:solidFill>
                  <a:srgbClr val="004D26"/>
                </a:solidFill>
              </a:rPr>
              <a:t>-cost</a:t>
            </a:r>
          </a:p>
          <a:p>
            <a:pPr algn="ctr"/>
            <a:r>
              <a:rPr lang="en-US" dirty="0" smtClean="0">
                <a:solidFill>
                  <a:srgbClr val="8C0000"/>
                </a:solidFill>
              </a:rPr>
              <a:t>Slow, </a:t>
            </a:r>
            <a:r>
              <a:rPr lang="en-US" b="1" dirty="0" smtClean="0">
                <a:solidFill>
                  <a:srgbClr val="8C0000"/>
                </a:solidFill>
              </a:rPr>
              <a:t>wears out, </a:t>
            </a:r>
            <a:r>
              <a:rPr lang="en-US" dirty="0" smtClean="0">
                <a:solidFill>
                  <a:srgbClr val="8C0000"/>
                </a:solidFill>
              </a:rPr>
              <a:t>high active energy</a:t>
            </a:r>
            <a:endParaRPr lang="en-US" dirty="0">
              <a:solidFill>
                <a:srgbClr val="8C0000"/>
              </a:solidFill>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303030"/>
                </a:solidFill>
              </a:rPr>
              <a:t>PCM Ctrl</a:t>
            </a:r>
            <a:endParaRPr lang="en-US" sz="1700" dirty="0">
              <a:solidFill>
                <a:srgbClr val="303030"/>
              </a:solidFill>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rPr>
              <a:t>DRAM</a:t>
            </a:r>
            <a:endParaRPr lang="en-US" dirty="0">
              <a:solidFill>
                <a:srgbClr val="303030"/>
              </a:solidFill>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rPr>
              <a:t>Phase Change Memory (or Tech. X)</a:t>
            </a:r>
            <a:endParaRPr lang="en-US" dirty="0">
              <a:solidFill>
                <a:srgbClr val="303030"/>
              </a:solidFill>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rPr>
              <a:t>Hardware/software manage data allocation and movement </a:t>
            </a:r>
            <a:endParaRPr lang="en-US" sz="2400" dirty="0">
              <a:solidFill>
                <a:srgbClr val="000000"/>
              </a:solidFill>
            </a:endParaRPr>
          </a:p>
          <a:p>
            <a:pPr algn="ctr"/>
            <a:r>
              <a:rPr lang="en-US" sz="2400" dirty="0">
                <a:solidFill>
                  <a:srgbClr val="008000"/>
                </a:solidFill>
              </a:rPr>
              <a:t>t</a:t>
            </a:r>
            <a:r>
              <a:rPr lang="en-US" sz="2400" dirty="0" smtClean="0">
                <a:solidFill>
                  <a:srgbClr val="008000"/>
                </a:solidFill>
              </a:rPr>
              <a:t>o achieve the best of multiple technologies</a:t>
            </a:r>
          </a:p>
        </p:txBody>
      </p:sp>
    </p:spTree>
    <p:extLst>
      <p:ext uri="{BB962C8B-B14F-4D97-AF65-F5344CB8AC3E}">
        <p14:creationId xmlns:p14="http://schemas.microsoft.com/office/powerpoint/2010/main" val="5160858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More on PIM</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180</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761335531"/>
      </p:ext>
    </p:extLst>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Eliminating the Adoption Barriers</a:t>
            </a:r>
            <a:endParaRPr lang="en-US" dirty="0">
              <a:latin typeface="Garamond" charset="0"/>
              <a:ea typeface="ＭＳ Ｐゴシック" charset="0"/>
              <a:cs typeface="ＭＳ Ｐゴシック" charset="0"/>
            </a:endParaRPr>
          </a:p>
        </p:txBody>
      </p:sp>
      <p:sp>
        <p:nvSpPr>
          <p:cNvPr id="19459" name="Content Placeholder 2"/>
          <p:cNvSpPr>
            <a:spLocks noGrp="1"/>
          </p:cNvSpPr>
          <p:nvPr>
            <p:ph idx="1"/>
          </p:nvPr>
        </p:nvSpPr>
        <p:spPr>
          <a:xfrm>
            <a:off x="228600" y="1447800"/>
            <a:ext cx="8610600" cy="4876800"/>
          </a:xfrm>
        </p:spPr>
        <p:txBody>
          <a:bodyPr/>
          <a:lstStyle/>
          <a:p>
            <a:pPr marL="0" indent="0" algn="ctr" eaLnBrk="1" hangingPunct="1">
              <a:buNone/>
            </a:pPr>
            <a:endParaRPr lang="en-US" sz="5400" dirty="0">
              <a:solidFill>
                <a:srgbClr val="0000FF"/>
              </a:solidFill>
              <a:latin typeface="Tahoma" charset="0"/>
              <a:ea typeface="ＭＳ Ｐゴシック" charset="0"/>
              <a:cs typeface="ＭＳ Ｐゴシック" charset="0"/>
            </a:endParaRPr>
          </a:p>
          <a:p>
            <a:pPr marL="0" indent="0" algn="ctr" eaLnBrk="1" hangingPunct="1">
              <a:buNone/>
            </a:pPr>
            <a:r>
              <a:rPr lang="en-US" sz="6000" dirty="0" smtClean="0">
                <a:solidFill>
                  <a:srgbClr val="0000FF"/>
                </a:solidFill>
                <a:latin typeface="Tahoma" charset="0"/>
                <a:ea typeface="ＭＳ Ｐゴシック" charset="0"/>
                <a:cs typeface="ＭＳ Ｐゴシック" charset="0"/>
              </a:rPr>
              <a:t>How to Enable Adoption of </a:t>
            </a:r>
            <a:r>
              <a:rPr lang="en-US" sz="6000" dirty="0" smtClean="0">
                <a:solidFill>
                  <a:srgbClr val="FF0000"/>
                </a:solidFill>
                <a:latin typeface="Tahoma" charset="0"/>
                <a:ea typeface="ＭＳ Ｐゴシック" charset="0"/>
                <a:cs typeface="ＭＳ Ｐゴシック" charset="0"/>
              </a:rPr>
              <a:t>Processing in Memory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181</a:t>
            </a:fld>
            <a:endParaRPr lang="en-US" sz="1600">
              <a:solidFill>
                <a:srgbClr val="000000"/>
              </a:solidFill>
              <a:latin typeface="Garamond" charset="0"/>
            </a:endParaRPr>
          </a:p>
        </p:txBody>
      </p:sp>
    </p:spTree>
    <p:extLst>
      <p:ext uri="{BB962C8B-B14F-4D97-AF65-F5344CB8AC3E}">
        <p14:creationId xmlns:p14="http://schemas.microsoft.com/office/powerpoint/2010/main" val="1047193791"/>
      </p:ext>
    </p:extLst>
  </p:cSld>
  <p:clrMapOvr>
    <a:masterClrMapping/>
  </p:clrMapOvr>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Barriers to Adoption of PIM</a:t>
            </a:r>
            <a:endParaRPr lang="en-US" dirty="0"/>
          </a:p>
        </p:txBody>
      </p:sp>
      <p:sp>
        <p:nvSpPr>
          <p:cNvPr id="3" name="Content Placeholder 2"/>
          <p:cNvSpPr>
            <a:spLocks noGrp="1"/>
          </p:cNvSpPr>
          <p:nvPr>
            <p:ph idx="1"/>
          </p:nvPr>
        </p:nvSpPr>
        <p:spPr/>
        <p:txBody>
          <a:bodyPr/>
          <a:lstStyle/>
          <a:p>
            <a:pPr marL="0" indent="0">
              <a:buNone/>
            </a:pPr>
            <a:r>
              <a:rPr lang="en-US" dirty="0" smtClean="0"/>
              <a:t>1. Functionality of and applications for PIM</a:t>
            </a:r>
          </a:p>
          <a:p>
            <a:pPr marL="0" indent="0">
              <a:buNone/>
            </a:pPr>
            <a:endParaRPr lang="en-US" dirty="0" smtClean="0"/>
          </a:p>
          <a:p>
            <a:pPr marL="0" indent="0">
              <a:buNone/>
            </a:pPr>
            <a:r>
              <a:rPr lang="en-US" dirty="0" smtClean="0"/>
              <a:t>2. Ease of programming (interfaces and compiler/HW support)</a:t>
            </a:r>
          </a:p>
          <a:p>
            <a:pPr marL="0" indent="0">
              <a:buNone/>
            </a:pPr>
            <a:endParaRPr lang="en-US" dirty="0"/>
          </a:p>
          <a:p>
            <a:pPr marL="0" indent="0">
              <a:buNone/>
            </a:pPr>
            <a:r>
              <a:rPr lang="en-US" dirty="0" smtClean="0"/>
              <a:t>3. System support: coherence &amp; virtual memory</a:t>
            </a:r>
          </a:p>
          <a:p>
            <a:pPr marL="0" indent="0">
              <a:buNone/>
            </a:pPr>
            <a:endParaRPr lang="en-US" dirty="0"/>
          </a:p>
          <a:p>
            <a:pPr marL="0" indent="0">
              <a:buNone/>
            </a:pPr>
            <a:r>
              <a:rPr lang="en-US" dirty="0" smtClean="0"/>
              <a:t>4. Runtime systems for adaptive scheduling, data mapping, access/sharing control</a:t>
            </a:r>
          </a:p>
          <a:p>
            <a:pPr marL="0" indent="0">
              <a:buNone/>
            </a:pPr>
            <a:endParaRPr lang="en-US" dirty="0"/>
          </a:p>
          <a:p>
            <a:pPr marL="0" indent="0">
              <a:buNone/>
            </a:pPr>
            <a:r>
              <a:rPr lang="en-US" dirty="0" smtClean="0"/>
              <a:t>5. Infrastructures to assess benefits and feasibility</a:t>
            </a:r>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182</a:t>
            </a:fld>
            <a:endParaRPr lang="en-US" altLang="en-US">
              <a:solidFill>
                <a:srgbClr val="000000"/>
              </a:solidFill>
            </a:endParaRPr>
          </a:p>
        </p:txBody>
      </p:sp>
    </p:spTree>
    <p:extLst>
      <p:ext uri="{BB962C8B-B14F-4D97-AF65-F5344CB8AC3E}">
        <p14:creationId xmlns:p14="http://schemas.microsoft.com/office/powerpoint/2010/main" val="15575581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to Revisit the Entire Stack</a:t>
            </a: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183</a:t>
            </a:fld>
            <a:endParaRPr lang="en-US" altLang="en-US">
              <a:solidFill>
                <a:srgbClr val="000000"/>
              </a:solidFill>
            </a:endParaRPr>
          </a:p>
        </p:txBody>
      </p:sp>
      <p:sp>
        <p:nvSpPr>
          <p:cNvPr id="5" name="Text Box 17"/>
          <p:cNvSpPr txBox="1">
            <a:spLocks noChangeArrowheads="1"/>
          </p:cNvSpPr>
          <p:nvPr/>
        </p:nvSpPr>
        <p:spPr bwMode="auto">
          <a:xfrm>
            <a:off x="3501600" y="390683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6" name="Text Box 18"/>
          <p:cNvSpPr txBox="1">
            <a:spLocks noChangeAspect="1" noChangeArrowheads="1"/>
          </p:cNvSpPr>
          <p:nvPr/>
        </p:nvSpPr>
        <p:spPr bwMode="auto">
          <a:xfrm>
            <a:off x="3501600" y="353536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7" name="Text Box 19"/>
          <p:cNvSpPr txBox="1">
            <a:spLocks noChangeAspect="1" noChangeArrowheads="1"/>
          </p:cNvSpPr>
          <p:nvPr/>
        </p:nvSpPr>
        <p:spPr bwMode="auto">
          <a:xfrm>
            <a:off x="3498425" y="287104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49956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13285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27990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11" name="Text Box 23"/>
          <p:cNvSpPr txBox="1">
            <a:spLocks noChangeAspect="1" noChangeArrowheads="1"/>
          </p:cNvSpPr>
          <p:nvPr/>
        </p:nvSpPr>
        <p:spPr bwMode="auto">
          <a:xfrm>
            <a:off x="3501600" y="465137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21297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13" name="Text Box 23"/>
          <p:cNvSpPr txBox="1">
            <a:spLocks noChangeAspect="1" noChangeArrowheads="1"/>
          </p:cNvSpPr>
          <p:nvPr/>
        </p:nvSpPr>
        <p:spPr bwMode="auto">
          <a:xfrm>
            <a:off x="3503188" y="500697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2610036"/>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54539874"/>
      </p:ext>
    </p:extLst>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 Code Mapping</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smtClean="0">
                <a:solidFill>
                  <a:srgbClr val="C00000"/>
                </a:solidFill>
                <a:ea typeface="Times New Roman" charset="0"/>
                <a:cs typeface="Times New Roman" charset="0"/>
              </a:rPr>
              <a:t>?</a:t>
            </a:r>
            <a:endParaRPr lang="en-US" sz="3600" b="1" dirty="0">
              <a:solidFill>
                <a:srgbClr val="C00000"/>
              </a:solidFill>
              <a:ea typeface="Times New Roman" charset="0"/>
              <a:cs typeface="Times New Roman" charset="0"/>
            </a:endParaRP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 xmlns:a14="http://schemas.microsoft.com/office/drawing/2010/main">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smtClean="0">
                <a:solidFill>
                  <a:srgbClr val="0070C0"/>
                </a:solidFill>
                <a:latin typeface="+mn-lt"/>
              </a:rPr>
              <a:t>1</a:t>
            </a:r>
            <a:r>
              <a:rPr lang="en-US" b="1" dirty="0" smtClean="0">
                <a:solidFill>
                  <a:srgbClr val="0070C0"/>
                </a:solidFill>
              </a:rPr>
              <a:t>:</a:t>
            </a:r>
            <a:r>
              <a:rPr lang="en-US" dirty="0" smtClean="0">
                <a:solidFill>
                  <a:srgbClr val="0070C0"/>
                </a:solidFill>
              </a:rPr>
              <a:t> </a:t>
            </a:r>
            <a:r>
              <a:rPr lang="en-US" dirty="0">
                <a:solidFill>
                  <a:srgbClr val="0070C0"/>
                </a:solidFill>
              </a:rPr>
              <a:t>Which operations should be executed </a:t>
            </a:r>
            <a:r>
              <a:rPr lang="en-US" dirty="0" smtClean="0">
                <a:solidFill>
                  <a:srgbClr val="0070C0"/>
                </a:solidFill>
              </a:rPr>
              <a:t>in memory vs. in CPU?</a:t>
            </a:r>
            <a:endParaRPr lang="en-US" dirty="0">
              <a:solidFill>
                <a:srgbClr val="0070C0"/>
              </a:solidFill>
            </a:endParaRP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smtClean="0">
                <a:solidFill>
                  <a:srgbClr val="C00000"/>
                </a:solidFill>
                <a:ea typeface="Times New Roman" charset="0"/>
                <a:cs typeface="Times New Roman" charset="0"/>
              </a:rPr>
              <a:t>?</a:t>
            </a:r>
            <a:endParaRPr lang="en-US" sz="3600" b="1" dirty="0">
              <a:solidFill>
                <a:srgbClr val="C00000"/>
              </a:solidFill>
              <a:ea typeface="Times New Roman" charset="0"/>
              <a:cs typeface="Times New Roman" charset="0"/>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82362869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2: Data Mapping</a:t>
            </a:r>
            <a:endParaRPr lang="en-US" dirty="0"/>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smtClean="0">
                <a:solidFill>
                  <a:srgbClr val="0070C0"/>
                </a:solidFill>
              </a:rPr>
              <a:t>Challenge 2:</a:t>
            </a:r>
            <a:r>
              <a:rPr lang="en-US" dirty="0">
                <a:solidFill>
                  <a:srgbClr val="0070C0"/>
                </a:solidFill>
              </a:rPr>
              <a:t> How should data be mapped to different 3D memory stacks? </a:t>
            </a:r>
            <a:endParaRPr lang="en-US" dirty="0" smtClean="0">
              <a:solidFill>
                <a:srgbClr val="0070C0"/>
              </a:solidFill>
            </a:endParaRPr>
          </a:p>
          <a:p>
            <a:endParaRPr lang="en-US" dirty="0" smtClean="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84088368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to Do the Code and Data Mapping?</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186</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42263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How to Schedule Code?</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187</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870135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78" y="167703"/>
            <a:ext cx="9036496" cy="1066800"/>
          </a:xfrm>
        </p:spPr>
        <p:txBody>
          <a:bodyPr/>
          <a:lstStyle/>
          <a:p>
            <a:r>
              <a:rPr lang="en-US" sz="3550" dirty="0" smtClean="0">
                <a:solidFill>
                  <a:srgbClr val="006633"/>
                </a:solidFill>
              </a:rPr>
              <a:t>Challenge: Coherence for Hybrid CPU-PIM Apps</a:t>
            </a:r>
            <a:endParaRPr lang="en-US" sz="355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188</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844825"/>
            <a:ext cx="9144000" cy="3638067"/>
          </a:xfrm>
          <a:prstGeom prst="rect">
            <a:avLst/>
          </a:prstGeom>
        </p:spPr>
      </p:pic>
      <p:sp>
        <p:nvSpPr>
          <p:cNvPr id="6" name="Rectangle 38"/>
          <p:cNvSpPr>
            <a:spLocks noChangeArrowheads="1"/>
          </p:cNvSpPr>
          <p:nvPr/>
        </p:nvSpPr>
        <p:spPr bwMode="auto">
          <a:xfrm>
            <a:off x="7828192" y="2924944"/>
            <a:ext cx="690736" cy="1080120"/>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7" name="Text Box 22"/>
          <p:cNvSpPr txBox="1">
            <a:spLocks noChangeArrowheads="1"/>
          </p:cNvSpPr>
          <p:nvPr/>
        </p:nvSpPr>
        <p:spPr bwMode="auto">
          <a:xfrm>
            <a:off x="7870500" y="1484784"/>
            <a:ext cx="1142861"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smtClean="0">
                <a:solidFill>
                  <a:srgbClr val="0000FF"/>
                </a:solidFill>
              </a:rPr>
              <a:t>Traditional</a:t>
            </a:r>
          </a:p>
          <a:p>
            <a:pPr>
              <a:defRPr/>
            </a:pPr>
            <a:r>
              <a:rPr lang="en-US" sz="1600" kern="0" dirty="0" smtClean="0">
                <a:solidFill>
                  <a:srgbClr val="0000FF"/>
                </a:solidFill>
              </a:rPr>
              <a:t>coherence</a:t>
            </a:r>
          </a:p>
        </p:txBody>
      </p:sp>
      <p:sp>
        <p:nvSpPr>
          <p:cNvPr id="8" name="Line 23"/>
          <p:cNvSpPr>
            <a:spLocks noChangeShapeType="1"/>
          </p:cNvSpPr>
          <p:nvPr/>
        </p:nvSpPr>
        <p:spPr bwMode="auto">
          <a:xfrm flipH="1">
            <a:off x="8388424" y="2060848"/>
            <a:ext cx="249560" cy="129614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sp>
        <p:nvSpPr>
          <p:cNvPr id="9" name="Rectangle 38"/>
          <p:cNvSpPr>
            <a:spLocks noChangeArrowheads="1"/>
          </p:cNvSpPr>
          <p:nvPr/>
        </p:nvSpPr>
        <p:spPr bwMode="auto">
          <a:xfrm>
            <a:off x="7812360" y="4338084"/>
            <a:ext cx="1224136" cy="360040"/>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10" name="Line 23"/>
          <p:cNvSpPr>
            <a:spLocks noChangeShapeType="1"/>
          </p:cNvSpPr>
          <p:nvPr/>
        </p:nvSpPr>
        <p:spPr bwMode="auto">
          <a:xfrm flipV="1">
            <a:off x="8316416" y="4653136"/>
            <a:ext cx="110480" cy="28803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sp>
        <p:nvSpPr>
          <p:cNvPr id="11" name="Text Box 22"/>
          <p:cNvSpPr txBox="1">
            <a:spLocks noChangeArrowheads="1"/>
          </p:cNvSpPr>
          <p:nvPr/>
        </p:nvSpPr>
        <p:spPr bwMode="auto">
          <a:xfrm>
            <a:off x="7718627" y="4869160"/>
            <a:ext cx="146215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smtClean="0">
                <a:solidFill>
                  <a:srgbClr val="0000FF"/>
                </a:solidFill>
              </a:rPr>
              <a:t>No coherence</a:t>
            </a:r>
          </a:p>
          <a:p>
            <a:pPr>
              <a:defRPr/>
            </a:pPr>
            <a:r>
              <a:rPr lang="en-US" sz="1600" kern="0" dirty="0" smtClean="0">
                <a:solidFill>
                  <a:srgbClr val="0000FF"/>
                </a:solidFill>
              </a:rPr>
              <a:t>overhead</a:t>
            </a:r>
          </a:p>
        </p:txBody>
      </p:sp>
    </p:spTree>
    <p:extLst>
      <p:ext uri="{BB962C8B-B14F-4D97-AF65-F5344CB8AC3E}">
        <p14:creationId xmlns:p14="http://schemas.microsoft.com/office/powerpoint/2010/main" val="2147027941"/>
      </p:ext>
    </p:extLst>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How to Maintain Coherence?</a:t>
            </a:r>
            <a:endParaRPr lang="en-US" dirty="0"/>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r>
              <a:rPr lang="en-US" dirty="0" smtClean="0"/>
              <a:t>.</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189</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930883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One Foreshadowing</a:t>
            </a:r>
            <a:endParaRPr lang="en-US" dirty="0"/>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smtClean="0">
                <a:solidFill>
                  <a:srgbClr val="FF0000"/>
                </a:solidFill>
              </a:rPr>
              <a:t>Main Memory Needs </a:t>
            </a:r>
          </a:p>
          <a:p>
            <a:pPr marL="0" indent="0" algn="ctr">
              <a:buNone/>
            </a:pPr>
            <a:r>
              <a:rPr lang="en-US" sz="6400" dirty="0" smtClean="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a:t>
            </a:fld>
            <a:endParaRPr lang="en-US"/>
          </a:p>
        </p:txBody>
      </p:sp>
    </p:spTree>
    <p:extLst>
      <p:ext uri="{BB962C8B-B14F-4D97-AF65-F5344CB8AC3E}">
        <p14:creationId xmlns:p14="http://schemas.microsoft.com/office/powerpoint/2010/main" val="91513015"/>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How to Support Virtual Memory?</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190</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946431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How to Design Data Structures for PIM?</a:t>
            </a:r>
            <a:endParaRPr lang="en-US" dirty="0"/>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r>
              <a:rPr lang="en-US" sz="2100" dirty="0"/>
              <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191</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259939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Simulation Infrastructures for PIM</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solidFill>
                  <a:srgbClr val="0000FF"/>
                </a:solidFill>
              </a:rPr>
              <a:t>Ramulator</a:t>
            </a:r>
            <a:r>
              <a:rPr lang="en-US" dirty="0" smtClean="0"/>
              <a:t> extended for PIM</a:t>
            </a:r>
          </a:p>
          <a:p>
            <a:pPr lvl="1"/>
            <a:r>
              <a:rPr lang="en-US" dirty="0" smtClean="0"/>
              <a:t>Flexible and extensible DRAM simulator</a:t>
            </a:r>
          </a:p>
          <a:p>
            <a:pPr lvl="1"/>
            <a:r>
              <a:rPr lang="en-US" dirty="0" smtClean="0"/>
              <a:t>Can model many different memory standards and proposals</a:t>
            </a:r>
          </a:p>
          <a:p>
            <a:pPr lvl="1"/>
            <a:r>
              <a:rPr lang="en-US" dirty="0" smtClean="0"/>
              <a:t>Kim+, “</a:t>
            </a:r>
            <a:r>
              <a:rPr lang="en-US" b="1" dirty="0" smtClean="0"/>
              <a:t>Ramulator: A Flexible and Extensible DRAM Simulator</a:t>
            </a:r>
            <a:r>
              <a:rPr lang="en-US" dirty="0" smtClean="0"/>
              <a:t>”, IEEE CAL 2015.</a:t>
            </a:r>
          </a:p>
          <a:p>
            <a:pPr lvl="1"/>
            <a:r>
              <a:rPr lang="en-US" dirty="0">
                <a:hlinkClick r:id="rId2"/>
              </a:rPr>
              <a:t>https://github.com/CMU-SAFARI/</a:t>
            </a:r>
            <a:r>
              <a:rPr lang="en-US" dirty="0" smtClean="0">
                <a:hlinkClick r:id="rId2"/>
              </a:rPr>
              <a:t>ramulator</a:t>
            </a:r>
            <a:r>
              <a:rPr lang="en-US" dirty="0" smtClean="0"/>
              <a:t> </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192</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822446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 FPGA-based Test-bed for PIM?</a:t>
            </a:r>
            <a:endParaRPr lang="en-US"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smtClean="0">
                <a:hlinkClick r:id="rId2"/>
              </a:rPr>
              <a:t>SoftMC</a:t>
            </a:r>
            <a:r>
              <a:rPr lang="en-US" b="1" dirty="0">
                <a:hlinkClick r:id="rId2"/>
              </a:rPr>
              <a:t>: A Flexible and Practical Open-Source Infrastructure for Enabling Experimental DRAM </a:t>
            </a:r>
            <a:r>
              <a:rPr lang="en-US" b="1" dirty="0" smtClean="0">
                <a:hlinkClick r:id="rId2"/>
              </a:rPr>
              <a:t>Studies</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193</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660665962"/>
      </p:ext>
    </p:extLst>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194</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34717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195</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529643250"/>
      </p:ext>
    </p:extLst>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196</a:t>
            </a:fld>
            <a:endParaRPr lang="en-US"/>
          </a:p>
        </p:txBody>
      </p:sp>
    </p:spTree>
    <p:extLst>
      <p:ext uri="{BB962C8B-B14F-4D97-AF65-F5344CB8AC3E}">
        <p14:creationId xmlns:p14="http://schemas.microsoft.com/office/powerpoint/2010/main" val="392828065"/>
      </p:ext>
    </p:extLst>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197</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896557577"/>
      </p:ext>
    </p:extLst>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198</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79292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199</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rPr>
              <a:t>Across 22 workloads, simple CPU model</a:t>
            </a:r>
          </a:p>
        </p:txBody>
      </p:sp>
    </p:spTree>
    <p:extLst>
      <p:ext uri="{BB962C8B-B14F-4D97-AF65-F5344CB8AC3E}">
        <p14:creationId xmlns:p14="http://schemas.microsoft.com/office/powerpoint/2010/main" val="1334825273"/>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432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a:t>
            </a:r>
            <a:r>
              <a:rPr lang="en-US" dirty="0" smtClean="0">
                <a:latin typeface="Tahoma" charset="0"/>
                <a:ea typeface="ＭＳ Ｐゴシック" charset="0"/>
                <a:cs typeface="ＭＳ Ｐゴシック" charset="0"/>
              </a:rPr>
              <a:t>(NVM) Technologies</a:t>
            </a:r>
            <a:endParaRPr lang="en-US" dirty="0" smtClean="0">
              <a:latin typeface="Tahoma" charset="0"/>
              <a:ea typeface="ＭＳ Ｐゴシック" charset="0"/>
              <a:cs typeface="ＭＳ Ｐゴシック" charset="0"/>
            </a:endParaRP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20</a:t>
            </a:fld>
            <a:endParaRPr lang="en-US" sz="1600">
              <a:solidFill>
                <a:srgbClr val="000000"/>
              </a:solidFill>
              <a:latin typeface="Garamond" charset="0"/>
            </a:endParaRPr>
          </a:p>
        </p:txBody>
      </p:sp>
    </p:spTree>
    <p:extLst>
      <p:ext uri="{BB962C8B-B14F-4D97-AF65-F5344CB8AC3E}">
        <p14:creationId xmlns:p14="http://schemas.microsoft.com/office/powerpoint/2010/main" val="1618140188"/>
      </p:ext>
    </p:extLst>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200</a:t>
            </a:fld>
            <a:endParaRPr lang="en-US"/>
          </a:p>
        </p:txBody>
      </p:sp>
    </p:spTree>
    <p:extLst>
      <p:ext uri="{BB962C8B-B14F-4D97-AF65-F5344CB8AC3E}">
        <p14:creationId xmlns:p14="http://schemas.microsoft.com/office/powerpoint/2010/main" val="1794186749"/>
      </p:ext>
    </p:extLst>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End of 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201</a:t>
            </a:fld>
            <a:endParaRPr lang="en-US">
              <a:solidFill>
                <a:srgbClr val="000000"/>
              </a:solidFill>
            </a:endParaRPr>
          </a:p>
        </p:txBody>
      </p:sp>
    </p:spTree>
    <p:extLst>
      <p:ext uri="{BB962C8B-B14F-4D97-AF65-F5344CB8AC3E}">
        <p14:creationId xmlns:p14="http://schemas.microsoft.com/office/powerpoint/2010/main" val="1020926108"/>
      </p:ext>
    </p:extLst>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0" y="862013"/>
            <a:ext cx="91440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Full Professor @ ETH Zurich CS, since September 2015 </a:t>
            </a:r>
          </a:p>
          <a:p>
            <a:pPr lvl="1"/>
            <a:r>
              <a:rPr lang="en-US" sz="1800" dirty="0">
                <a:latin typeface="Tahoma" charset="0"/>
                <a:ea typeface="ＭＳ Ｐゴシック" charset="0"/>
              </a:rPr>
              <a:t>Strecker Professor @ Carnegie Mellon University ECE/CS, </a:t>
            </a:r>
            <a:r>
              <a:rPr lang="en-US" sz="1800" dirty="0" smtClean="0">
                <a:latin typeface="Tahoma" charset="0"/>
                <a:ea typeface="ＭＳ Ｐゴシック" charset="0"/>
              </a:rPr>
              <a:t>2009-2016, 2016-</a:t>
            </a:r>
            <a:r>
              <a:rPr lang="is-IS" sz="1800" dirty="0" smtClean="0">
                <a:latin typeface="Tahoma" charset="0"/>
                <a:ea typeface="ＭＳ Ｐゴシック" charset="0"/>
              </a:rPr>
              <a:t>…</a:t>
            </a:r>
            <a:endParaRPr lang="en-US" sz="1800" dirty="0">
              <a:latin typeface="Tahoma" charset="0"/>
              <a:ea typeface="ＭＳ Ｐゴシック" charset="0"/>
            </a:endParaRPr>
          </a:p>
          <a:p>
            <a:pPr lvl="1"/>
            <a:r>
              <a:rPr lang="en-US" sz="1800" dirty="0" smtClean="0">
                <a:latin typeface="Tahoma" charset="0"/>
                <a:ea typeface="ＭＳ Ｐゴシック" charset="0"/>
              </a:rPr>
              <a:t>PhD </a:t>
            </a:r>
            <a:r>
              <a:rPr lang="en-US" sz="1800" dirty="0">
                <a:latin typeface="Tahoma" charset="0"/>
                <a:ea typeface="ＭＳ Ｐゴシック" charset="0"/>
              </a:rPr>
              <a:t>from UT-</a:t>
            </a:r>
            <a:r>
              <a:rPr lang="en-US" sz="1800" dirty="0" smtClean="0">
                <a:latin typeface="Tahoma" charset="0"/>
                <a:ea typeface="ＭＳ Ｐゴシック" charset="0"/>
              </a:rPr>
              <a:t>Austin, </a:t>
            </a:r>
            <a:r>
              <a:rPr lang="en-US" sz="1800" dirty="0">
                <a:latin typeface="Tahoma" charset="0"/>
                <a:ea typeface="ＭＳ Ｐゴシック" charset="0"/>
              </a:rPr>
              <a:t>worked </a:t>
            </a:r>
            <a:r>
              <a:rPr lang="en-US" sz="1800" dirty="0" smtClean="0">
                <a:latin typeface="Tahoma" charset="0"/>
                <a:ea typeface="ＭＳ Ｐゴシック" charset="0"/>
              </a:rPr>
              <a:t>@ Google, VMware, Microsoft </a:t>
            </a:r>
            <a:r>
              <a:rPr lang="en-US" sz="1800" dirty="0">
                <a:latin typeface="Tahoma" charset="0"/>
                <a:ea typeface="ＭＳ Ｐゴシック" charset="0"/>
              </a:rPr>
              <a:t>Research, Intel, AMD</a:t>
            </a:r>
          </a:p>
          <a:p>
            <a:pPr lvl="1"/>
            <a:r>
              <a:rPr lang="en-US" sz="1800" dirty="0">
                <a:latin typeface="Tahoma" charset="0"/>
                <a:ea typeface="ＭＳ Ｐゴシック" charset="0"/>
                <a:hlinkClick r:id="rId2"/>
              </a:rPr>
              <a:t>https://people.inf.ethz.ch/omutlu</a:t>
            </a:r>
            <a:r>
              <a:rPr lang="en-US" sz="1800" dirty="0" smtClean="0">
                <a:latin typeface="Tahoma" charset="0"/>
                <a:ea typeface="ＭＳ Ｐゴシック" charset="0"/>
                <a:hlinkClick r:id="rId2"/>
              </a:rPr>
              <a:t>/</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a:t>
            </a:r>
          </a:p>
          <a:p>
            <a:pPr lvl="1"/>
            <a:r>
              <a:rPr lang="en-US" sz="1800" dirty="0">
                <a:latin typeface="Tahoma" charset="0"/>
                <a:ea typeface="ＭＳ Ｐゴシック" charset="0"/>
                <a:hlinkClick r:id="rId4"/>
              </a:rPr>
              <a:t>https://people.inf.ethz.ch/omutlu/</a:t>
            </a:r>
            <a:r>
              <a:rPr lang="en-US" sz="1800" dirty="0" smtClean="0">
                <a:latin typeface="Tahoma" charset="0"/>
                <a:ea typeface="ＭＳ Ｐゴシック" charset="0"/>
                <a:hlinkClick r:id="rId4"/>
              </a:rPr>
              <a:t>projects.htm</a:t>
            </a:r>
            <a:r>
              <a:rPr lang="en-US" sz="1800" dirty="0" smtClean="0">
                <a:latin typeface="Tahoma" charset="0"/>
                <a:ea typeface="ＭＳ Ｐゴシック" charset="0"/>
              </a:rPr>
              <a:t> </a:t>
            </a:r>
          </a:p>
          <a:p>
            <a:pPr lvl="1"/>
            <a:endParaRPr lang="en-US" sz="7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Education,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bioinformatics</a:t>
            </a:r>
            <a:endParaRPr lang="en-US" sz="1800" dirty="0">
              <a:solidFill>
                <a:srgbClr val="0000FF"/>
              </a:solidFill>
              <a:latin typeface="Tahoma" charset="0"/>
              <a:ea typeface="ＭＳ Ｐゴシック" charset="0"/>
            </a:endParaRP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202</a:t>
            </a:fld>
            <a:endParaRPr lang="en-US" sz="1600">
              <a:solidFill>
                <a:srgbClr val="000000"/>
              </a:solidFill>
              <a:latin typeface="Garamond" charset="0"/>
            </a:endParaRPr>
          </a:p>
        </p:txBody>
      </p:sp>
      <p:pic>
        <p:nvPicPr>
          <p:cNvPr id="2" name="Picture 1" descr="OnurMutlu_eth.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28384" y="0"/>
            <a:ext cx="1115616" cy="1366629"/>
          </a:xfrm>
          <a:prstGeom prst="rect">
            <a:avLst/>
          </a:prstGeom>
        </p:spPr>
      </p:pic>
    </p:spTree>
    <p:extLst>
      <p:ext uri="{BB962C8B-B14F-4D97-AF65-F5344CB8AC3E}">
        <p14:creationId xmlns:p14="http://schemas.microsoft.com/office/powerpoint/2010/main" val="3107576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1506">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506">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2" end="12"/>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3" end="1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4" end="1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5" end="1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6" end="16"/>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50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Low Latency </a:t>
            </a:r>
            <a:r>
              <a:rPr lang="en-US" dirty="0" smtClean="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sp>
        <p:nvSpPr>
          <p:cNvPr id="5" name="Rectangle 4"/>
          <p:cNvSpPr/>
          <p:nvPr/>
        </p:nvSpPr>
        <p:spPr>
          <a:xfrm>
            <a:off x="568094" y="1124744"/>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3492341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Maslow’s (Human) Hierarchy of Needs</a:t>
            </a:r>
            <a:endParaRPr lang="en-US"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a:p>
            <a:r>
              <a:rPr lang="en-US" dirty="0" smtClean="0"/>
              <a:t>We need to start with </a:t>
            </a:r>
            <a:r>
              <a:rPr lang="en-US" dirty="0" smtClean="0">
                <a:solidFill>
                  <a:srgbClr val="FF0000"/>
                </a:solidFill>
              </a:rPr>
              <a:t>reliability and security</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endParaRPr lang="en-US" dirty="0">
              <a:solidFill>
                <a:srgbClr val="000000"/>
              </a:solidFill>
            </a:endParaRPr>
          </a:p>
        </p:txBody>
      </p:sp>
      <p:sp>
        <p:nvSpPr>
          <p:cNvPr id="7" name="TextBox 6"/>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5048459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Reliable/Secure/Safe is This Bridge?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a:t>
            </a:fld>
            <a:endParaRPr lang="en-US" altLang="en-US">
              <a:solidFill>
                <a:srgbClr val="000000"/>
              </a:solidFill>
            </a:endParaRPr>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www.technologystudent.com</a:t>
            </a:r>
            <a:r>
              <a:rPr lang="en-US" sz="1000" dirty="0">
                <a:solidFill>
                  <a:srgbClr val="000000"/>
                </a:solidFill>
                <a:latin typeface="Calibri"/>
                <a:cs typeface="Calibri"/>
              </a:rPr>
              <a:t>/struct1/tacom1.png</a:t>
            </a:r>
          </a:p>
        </p:txBody>
      </p:sp>
    </p:spTree>
    <p:extLst>
      <p:ext uri="{BB962C8B-B14F-4D97-AF65-F5344CB8AC3E}">
        <p14:creationId xmlns:p14="http://schemas.microsoft.com/office/powerpoint/2010/main" val="237236038"/>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Collapse of the “Galloping Gertie”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a:t>
            </a:fld>
            <a:endParaRPr lang="en-US" altLang="en-US">
              <a:solidFill>
                <a:srgbClr val="000000"/>
              </a:solidFill>
            </a:endParaRPr>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r>
              <a:rPr lang="en-US" sz="1000" dirty="0" smtClean="0">
                <a:solidFill>
                  <a:srgbClr val="000000"/>
                </a:solidFill>
                <a:latin typeface="Calibri"/>
                <a:cs typeface="Calibri"/>
              </a:rPr>
              <a:t>Source: AP</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496441834"/>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Secure Are These People?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a:t>
            </a:fld>
            <a:endParaRPr lang="en-US" altLang="en-US">
              <a:solidFill>
                <a:srgbClr val="000000"/>
              </a:solidFill>
            </a:endParaRPr>
          </a:p>
        </p:txBody>
      </p:sp>
      <p:sp>
        <p:nvSpPr>
          <p:cNvPr id="5" name="Rectangle 4"/>
          <p:cNvSpPr/>
          <p:nvPr/>
        </p:nvSpPr>
        <p:spPr>
          <a:xfrm>
            <a:off x="1547664" y="6525344"/>
            <a:ext cx="6534472" cy="246221"/>
          </a:xfrm>
          <a:prstGeom prst="rect">
            <a:avLst/>
          </a:prstGeom>
        </p:spPr>
        <p:txBody>
          <a:bodyPr wrap="square">
            <a:spAutoFit/>
          </a:bodyPr>
          <a:lstStyle/>
          <a:p>
            <a:r>
              <a:rPr lang="en-US" sz="1000" dirty="0" smtClean="0">
                <a:solidFill>
                  <a:srgbClr val="000000"/>
                </a:solidFill>
                <a:latin typeface="Calibri"/>
                <a:cs typeface="Calibri"/>
              </a:rPr>
              <a:t>Source: https</a:t>
            </a:r>
            <a:r>
              <a:rPr lang="en-US" sz="1000" dirty="0">
                <a:solidFill>
                  <a:srgbClr val="000000"/>
                </a:solidFill>
                <a:latin typeface="Calibri"/>
                <a:cs typeface="Calibri"/>
              </a:rPr>
              <a:t>://s-media-cache-ak0.pinimg.com/originals/48/09/54/4809543a9c7700246a0cf8acdae27abf.jpg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r>
              <a:rPr lang="en-US" sz="2400" b="1" dirty="0" smtClean="0">
                <a:solidFill>
                  <a:srgbClr val="0000FF"/>
                </a:solidFill>
              </a:rPr>
              <a:t>Security is about preventing unforeseen consequences</a:t>
            </a:r>
            <a:endParaRPr lang="en-US" sz="2400" b="1" dirty="0">
              <a:solidFill>
                <a:srgbClr val="0000FF"/>
              </a:solidFill>
            </a:endParaRPr>
          </a:p>
        </p:txBody>
      </p:sp>
    </p:spTree>
    <p:extLst>
      <p:ext uri="{BB962C8B-B14F-4D97-AF65-F5344CB8AC3E}">
        <p14:creationId xmlns:p14="http://schemas.microsoft.com/office/powerpoint/2010/main" val="15169140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dirty="0">
                <a:solidFill>
                  <a:srgbClr val="0000FF"/>
                </a:solidFill>
                <a:latin typeface="Tahoma" charset="0"/>
                <a:ea typeface="ＭＳ Ｐゴシック" charset="0"/>
                <a:cs typeface="ＭＳ Ｐゴシック" charset="0"/>
              </a:rPr>
              <a:t>DRAM stores charge in a capacitor (charge-based memory)</a:t>
            </a:r>
            <a:endParaRPr lang="en-US" sz="2000" dirty="0">
              <a:solidFill>
                <a:srgbClr val="0000FF"/>
              </a:solidFill>
              <a:latin typeface="Tahoma" charset="0"/>
              <a:ea typeface="ＭＳ Ｐゴシック" charset="0"/>
              <a:cs typeface="ＭＳ Ｐゴシック" charset="0"/>
            </a:endParaRPr>
          </a:p>
          <a:p>
            <a:pPr lvl="1"/>
            <a:r>
              <a:rPr lang="en-US" sz="2000" dirty="0">
                <a:latin typeface="Tahoma" charset="0"/>
                <a:ea typeface="ＭＳ Ｐゴシック" charset="0"/>
              </a:rPr>
              <a:t>Capacitor must be large enough for reliable sensing</a:t>
            </a:r>
          </a:p>
          <a:p>
            <a:pPr lvl="1"/>
            <a:r>
              <a:rPr lang="en-US" sz="2000" dirty="0">
                <a:latin typeface="Tahoma" charset="0"/>
                <a:ea typeface="ＭＳ Ｐゴシック" charset="0"/>
              </a:rPr>
              <a:t>Access transistor should be large enough for low leakage and high retention time</a:t>
            </a:r>
          </a:p>
          <a:p>
            <a:pPr lvl="1"/>
            <a:r>
              <a:rPr lang="en-US" sz="2000" dirty="0">
                <a:latin typeface="Tahoma" charset="0"/>
                <a:ea typeface="ＭＳ Ｐゴシック" charset="0"/>
              </a:rPr>
              <a:t>Scaling beyond 40-35nm (2013) is challenging [ITRS, 2009]</a:t>
            </a: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r>
              <a:rPr lang="en-US" dirty="0">
                <a:latin typeface="Tahoma" charset="0"/>
                <a:ea typeface="ＭＳ Ｐゴシック" charset="0"/>
                <a:cs typeface="ＭＳ Ｐゴシック" charset="0"/>
              </a:rPr>
              <a:t>DRAM </a:t>
            </a:r>
            <a:r>
              <a:rPr lang="en-US" dirty="0">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26</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55774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 Memory Scales, It Becomes Unreliable</a:t>
            </a:r>
            <a:endParaRPr lang="en-US" dirty="0"/>
          </a:p>
        </p:txBody>
      </p:sp>
      <p:sp>
        <p:nvSpPr>
          <p:cNvPr id="3" name="Content Placeholder 2"/>
          <p:cNvSpPr>
            <a:spLocks noGrp="1"/>
          </p:cNvSpPr>
          <p:nvPr>
            <p:ph idx="1"/>
          </p:nvPr>
        </p:nvSpPr>
        <p:spPr>
          <a:xfrm>
            <a:off x="107504" y="908720"/>
            <a:ext cx="9036496" cy="5339680"/>
          </a:xfrm>
        </p:spPr>
        <p:txBody>
          <a:bodyPr/>
          <a:lstStyle/>
          <a:p>
            <a:r>
              <a:rPr lang="en-US" dirty="0" smtClean="0">
                <a:solidFill>
                  <a:srgbClr val="FF0000"/>
                </a:solidFill>
              </a:rPr>
              <a:t>Data from all of Facebook’s servers worldwide</a:t>
            </a:r>
          </a:p>
          <a:p>
            <a:r>
              <a:rPr lang="en-US" sz="1800" dirty="0" smtClean="0"/>
              <a:t>Meza+, “</a:t>
            </a:r>
            <a:r>
              <a:rPr lang="en-US" sz="1800" dirty="0">
                <a:solidFill>
                  <a:srgbClr val="0000FF"/>
                </a:solidFill>
              </a:rPr>
              <a:t>Revisiting Memory Errors in Large-Scale Production Data </a:t>
            </a:r>
            <a:r>
              <a:rPr lang="en-US" sz="1800" dirty="0" smtClean="0">
                <a:solidFill>
                  <a:srgbClr val="0000FF"/>
                </a:solidFill>
              </a:rPr>
              <a:t>Centers</a:t>
            </a:r>
            <a:r>
              <a:rPr lang="en-US" sz="1800" dirty="0" smtClean="0"/>
              <a:t>,” DSN’15.</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a:t>
            </a:fld>
            <a:endParaRPr lang="en-US" altLang="en-US">
              <a:solidFill>
                <a:srgbClr val="000000"/>
              </a:solidFill>
            </a:endParaRPr>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2699310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28</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710551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hlinkClick r:id="rId4"/>
              </a:rPr>
              <a:t>An </a:t>
            </a:r>
            <a:r>
              <a:rPr lang="en-US" sz="1600" dirty="0">
                <a:solidFill>
                  <a:srgbClr val="0000FF"/>
                </a:solidFill>
                <a:hlinkClick r:id="rId4"/>
              </a:rPr>
              <a:t>Experimental Study of Data Retention Behavior in Modern DRAM Devices: Implications for Retention Time Profiling </a:t>
            </a:r>
            <a:r>
              <a:rPr lang="en-US" sz="1600" dirty="0" smtClean="0">
                <a:solidFill>
                  <a:srgbClr val="0000FF"/>
                </a:solidFill>
                <a:hlinkClick r:id="rId4"/>
              </a:rPr>
              <a:t>Mechanisms</a:t>
            </a:r>
            <a:r>
              <a:rPr lang="en-US" sz="1600" dirty="0">
                <a:solidFill>
                  <a:srgbClr val="000000"/>
                </a:solidFill>
              </a:rPr>
              <a:t> </a:t>
            </a:r>
            <a:r>
              <a:rPr lang="en-US" sz="1600" dirty="0" smtClean="0">
                <a:solidFill>
                  <a:srgbClr val="000000"/>
                </a:solidFill>
              </a:rPr>
              <a:t>(Liu et al., ISCA 2013)</a:t>
            </a:r>
            <a:endParaRPr lang="en-US" sz="1600" dirty="0">
              <a:solidFill>
                <a:srgbClr val="000000"/>
              </a:solidFill>
            </a:endParaRPr>
          </a:p>
          <a:p>
            <a:pPr lvl="1"/>
            <a:endParaRPr lang="en-US" sz="1600" dirty="0" smtClean="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5"/>
              </a:rPr>
              <a:t>The </a:t>
            </a:r>
            <a:r>
              <a:rPr lang="en-US" sz="1600" dirty="0">
                <a:solidFill>
                  <a:srgbClr val="0000FF"/>
                </a:solidFill>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ea typeface="ＭＳ Ｐゴシック" charset="0"/>
                <a:cs typeface="ＭＳ Ｐゴシック" charset="0"/>
                <a:hlinkClick r:id="rId5"/>
              </a:rPr>
              <a:t>Study</a:t>
            </a:r>
            <a:r>
              <a:rPr lang="en-US" sz="1600" dirty="0" smtClean="0">
                <a:solidFill>
                  <a:srgbClr val="000000"/>
                </a:solidFill>
                <a:ea typeface="ＭＳ Ｐゴシック" charset="0"/>
                <a:cs typeface="ＭＳ Ｐゴシック" charset="0"/>
              </a:rPr>
              <a:t> </a:t>
            </a:r>
          </a:p>
          <a:p>
            <a:pPr lvl="1"/>
            <a:r>
              <a:rPr lang="en-US" sz="1600" dirty="0" smtClean="0">
                <a:solidFill>
                  <a:srgbClr val="000000"/>
                </a:solidFill>
                <a:ea typeface="ＭＳ Ｐゴシック" charset="0"/>
                <a:cs typeface="ＭＳ Ｐゴシック" charset="0"/>
              </a:rPr>
              <a:t>(Khan et al., SIGMETRICS 2014)</a:t>
            </a:r>
            <a:endParaRPr lang="en-US" sz="1600" dirty="0">
              <a:solidFill>
                <a:srgbClr val="000000"/>
              </a:solidFill>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hlinkClick r:id="rId6"/>
              </a:rPr>
              <a:t>Flipping </a:t>
            </a:r>
            <a:r>
              <a:rPr lang="en-US" sz="1600" dirty="0">
                <a:solidFill>
                  <a:srgbClr val="0000FF"/>
                </a:solidFill>
                <a:hlinkClick r:id="rId6"/>
              </a:rPr>
              <a:t>Bits in Memory Without Accessing Them: An Experimental Study of DRAM Disturbance </a:t>
            </a:r>
            <a:r>
              <a:rPr lang="en-US" sz="1600" dirty="0" smtClean="0">
                <a:solidFill>
                  <a:srgbClr val="0000FF"/>
                </a:solidFill>
                <a:hlinkClick r:id="rId6"/>
              </a:rPr>
              <a:t>Errors</a:t>
            </a:r>
            <a:r>
              <a:rPr lang="en-US" sz="1600" dirty="0">
                <a:solidFill>
                  <a:srgbClr val="000000"/>
                </a:solidFill>
              </a:rPr>
              <a:t> </a:t>
            </a:r>
            <a:r>
              <a:rPr lang="en-US" sz="1600" dirty="0" smtClean="0">
                <a:solidFill>
                  <a:srgbClr val="000000"/>
                </a:solidFill>
              </a:rPr>
              <a:t>(Kim et al., ISCA 2014)</a:t>
            </a:r>
            <a:endParaRPr lang="en-US" sz="1600" dirty="0">
              <a:solidFill>
                <a:srgbClr val="000000"/>
              </a:solidFill>
            </a:endParaRPr>
          </a:p>
          <a:p>
            <a:pPr lvl="1"/>
            <a:endParaRPr lang="en-US" sz="1600" dirty="0" smtClean="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7"/>
              </a:rPr>
              <a:t>Adaptive</a:t>
            </a:r>
            <a:r>
              <a:rPr lang="en-US" sz="1600" dirty="0">
                <a:solidFill>
                  <a:srgbClr val="0000FF"/>
                </a:solidFill>
                <a:ea typeface="ＭＳ Ｐゴシック" charset="0"/>
                <a:cs typeface="ＭＳ Ｐゴシック" charset="0"/>
                <a:hlinkClick r:id="rId7"/>
              </a:rPr>
              <a:t>-Latency DRAM: Optimizing DRAM Timing for the Common-</a:t>
            </a:r>
            <a:r>
              <a:rPr lang="en-US" sz="1600" dirty="0" smtClean="0">
                <a:solidFill>
                  <a:srgbClr val="0000FF"/>
                </a:solidFill>
                <a:ea typeface="ＭＳ Ｐゴシック" charset="0"/>
                <a:cs typeface="ＭＳ Ｐゴシック" charset="0"/>
                <a:hlinkClick r:id="rId7"/>
              </a:rPr>
              <a:t>Case</a:t>
            </a:r>
            <a:r>
              <a:rPr lang="en-US" sz="1600" dirty="0">
                <a:solidFill>
                  <a:srgbClr val="000000"/>
                </a:solidFill>
                <a:ea typeface="ＭＳ Ｐゴシック" charset="0"/>
                <a:cs typeface="ＭＳ Ｐゴシック" charset="0"/>
              </a:rPr>
              <a:t> </a:t>
            </a:r>
            <a:r>
              <a:rPr lang="en-US" sz="1600" dirty="0" smtClean="0">
                <a:solidFill>
                  <a:srgbClr val="000000"/>
                </a:solidFill>
                <a:ea typeface="ＭＳ Ｐゴシック" charset="0"/>
                <a:cs typeface="ＭＳ Ｐゴシック" charset="0"/>
              </a:rPr>
              <a:t>(Lee et al., HPCA 2015)</a:t>
            </a:r>
          </a:p>
          <a:p>
            <a:pPr lvl="1"/>
            <a:endParaRPr lang="en-US" sz="1600" dirty="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8"/>
              </a:rPr>
              <a:t>AVATAR</a:t>
            </a:r>
            <a:r>
              <a:rPr lang="en-US" sz="1600" dirty="0">
                <a:solidFill>
                  <a:srgbClr val="0000FF"/>
                </a:solidFill>
                <a:ea typeface="ＭＳ Ｐゴシック" charset="0"/>
                <a:cs typeface="ＭＳ Ｐゴシック" charset="0"/>
                <a:hlinkClick r:id="rId8"/>
              </a:rPr>
              <a:t>: A Variable-Retention-Time (VRT) Aware Refresh for DRAM </a:t>
            </a:r>
            <a:r>
              <a:rPr lang="en-US" sz="1600" dirty="0" smtClean="0">
                <a:solidFill>
                  <a:srgbClr val="0000FF"/>
                </a:solidFill>
                <a:ea typeface="ＭＳ Ｐゴシック" charset="0"/>
                <a:cs typeface="ＭＳ Ｐゴシック" charset="0"/>
                <a:hlinkClick r:id="rId8"/>
              </a:rPr>
              <a:t>Systems</a:t>
            </a:r>
            <a:r>
              <a:rPr lang="en-US" sz="1600" dirty="0" smtClean="0">
                <a:solidFill>
                  <a:srgbClr val="000000"/>
                </a:solidFill>
                <a:ea typeface="ＭＳ Ｐゴシック" charset="0"/>
                <a:cs typeface="ＭＳ Ｐゴシック" charset="0"/>
              </a:rPr>
              <a:t> (</a:t>
            </a:r>
            <a:r>
              <a:rPr lang="en-US" sz="1600" dirty="0" err="1" smtClean="0">
                <a:solidFill>
                  <a:srgbClr val="000000"/>
                </a:solidFill>
                <a:ea typeface="ＭＳ Ｐゴシック" charset="0"/>
                <a:cs typeface="ＭＳ Ｐゴシック" charset="0"/>
              </a:rPr>
              <a:t>Qureshi</a:t>
            </a:r>
            <a:r>
              <a:rPr lang="en-US" sz="1600" dirty="0" smtClean="0">
                <a:solidFill>
                  <a:srgbClr val="000000"/>
                </a:solidFill>
                <a:ea typeface="ＭＳ Ｐゴシック" charset="0"/>
                <a:cs typeface="ＭＳ Ｐゴシック" charset="0"/>
              </a:rPr>
              <a:t> et al., DSN 2015</a:t>
            </a:r>
            <a:r>
              <a:rPr lang="en-US" sz="1600" dirty="0">
                <a:solidFill>
                  <a:srgbClr val="000000"/>
                </a:solidFill>
                <a:ea typeface="ＭＳ Ｐゴシック" charset="0"/>
                <a:cs typeface="ＭＳ Ｐゴシック" charset="0"/>
              </a:rPr>
              <a:t>)</a:t>
            </a:r>
            <a:endParaRPr lang="en-US" sz="1600" dirty="0">
              <a:solidFill>
                <a:srgbClr val="000000"/>
              </a:solidFill>
            </a:endParaRPr>
          </a:p>
        </p:txBody>
      </p:sp>
    </p:spTree>
    <p:extLst>
      <p:ext uri="{BB962C8B-B14F-4D97-AF65-F5344CB8AC3E}">
        <p14:creationId xmlns:p14="http://schemas.microsoft.com/office/powerpoint/2010/main" val="913226563"/>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3</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Infrastructures to Understand Such Issues</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332192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smtClean="0"/>
              <a:t>SoftMC: Open Source DRAM Infrastructure</a:t>
            </a:r>
            <a:endParaRPr lang="en-US" sz="3800"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a:hlinkClick r:id="rId2"/>
              </a:rPr>
              <a:t>SoftMC: A Flexible and Practical Open-Source Infrastructure for Enabling Experimental DRAM </a:t>
            </a:r>
            <a:r>
              <a:rPr lang="en-US" b="1" dirty="0" smtClean="0">
                <a:hlinkClick r:id="rId2"/>
              </a:rPr>
              <a:t>Studies</a:t>
            </a:r>
            <a:r>
              <a:rPr lang="en-US" b="1" dirty="0" smtClean="0"/>
              <a:t>,”</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72950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SoftMC</a:t>
            </a:r>
            <a:endParaRPr lang="en-US" dirty="0"/>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2419649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Curious Discovery </a:t>
            </a:r>
            <a:r>
              <a:rPr lang="en-US" sz="3000" b="1" dirty="0"/>
              <a:t>[</a:t>
            </a:r>
            <a:r>
              <a:rPr lang="en-US" sz="3000" b="1" dirty="0" smtClean="0"/>
              <a:t>Kim et al., ISCA 2014]</a:t>
            </a:r>
            <a:endParaRPr lang="en-US" sz="3000" b="1" dirty="0"/>
          </a:p>
        </p:txBody>
      </p:sp>
      <p:sp>
        <p:nvSpPr>
          <p:cNvPr id="3" name="Content Placeholder 2"/>
          <p:cNvSpPr>
            <a:spLocks noGrp="1"/>
          </p:cNvSpPr>
          <p:nvPr>
            <p:ph idx="1"/>
          </p:nvPr>
        </p:nvSpPr>
        <p:spPr>
          <a:xfrm>
            <a:off x="228600" y="1288504"/>
            <a:ext cx="8610600" cy="4876800"/>
          </a:xfrm>
        </p:spPr>
        <p:txBody>
          <a:bodyPr/>
          <a:lstStyle/>
          <a:p>
            <a:endParaRPr lang="en-US" dirty="0" smtClean="0"/>
          </a:p>
          <a:p>
            <a:pPr marL="0" indent="0">
              <a:buNone/>
            </a:pPr>
            <a:endParaRPr lang="en-US" dirty="0"/>
          </a:p>
          <a:p>
            <a:pPr marL="0" indent="0" algn="ctr">
              <a:buNone/>
            </a:pPr>
            <a:r>
              <a:rPr lang="en-US" sz="4400" dirty="0" smtClean="0"/>
              <a:t>One can </a:t>
            </a:r>
          </a:p>
          <a:p>
            <a:pPr marL="0" indent="0" algn="ctr">
              <a:buNone/>
            </a:pPr>
            <a:r>
              <a:rPr lang="en-US" sz="4400" dirty="0">
                <a:solidFill>
                  <a:srgbClr val="0000FF"/>
                </a:solidFill>
              </a:rPr>
              <a:t>p</a:t>
            </a:r>
            <a:r>
              <a:rPr lang="en-US" sz="4400" dirty="0" smtClean="0">
                <a:solidFill>
                  <a:srgbClr val="0000FF"/>
                </a:solidFill>
              </a:rPr>
              <a:t>redictably</a:t>
            </a:r>
            <a:r>
              <a:rPr lang="en-US" sz="4400" dirty="0" smtClean="0"/>
              <a:t> </a:t>
            </a:r>
            <a:r>
              <a:rPr lang="en-US" sz="4400" dirty="0" smtClean="0">
                <a:solidFill>
                  <a:srgbClr val="FF0000"/>
                </a:solidFill>
              </a:rPr>
              <a:t>induce errors </a:t>
            </a:r>
          </a:p>
          <a:p>
            <a:pPr marL="0" indent="0" algn="ctr">
              <a:buNone/>
            </a:pPr>
            <a:r>
              <a:rPr lang="en-US" sz="4400" dirty="0" smtClean="0"/>
              <a:t>in </a:t>
            </a:r>
            <a:r>
              <a:rPr lang="en-US" sz="4400" dirty="0" smtClean="0">
                <a:solidFill>
                  <a:srgbClr val="0000FF"/>
                </a:solidFill>
              </a:rPr>
              <a:t>most</a:t>
            </a:r>
            <a:r>
              <a:rPr lang="en-US" sz="4400" dirty="0" smtClean="0"/>
              <a:t> DRAM </a:t>
            </a:r>
            <a:r>
              <a:rPr lang="en-US" sz="4400" dirty="0" smtClean="0">
                <a:solidFill>
                  <a:srgbClr val="0000FF"/>
                </a:solidFill>
              </a:rPr>
              <a:t>memory</a:t>
            </a:r>
            <a:r>
              <a:rPr lang="en-US" sz="4400" dirty="0" smtClean="0"/>
              <a:t> chips</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a:t>
            </a:fld>
            <a:endParaRPr lang="en-US" altLang="en-US">
              <a:solidFill>
                <a:srgbClr val="000000"/>
              </a:solidFill>
            </a:endParaRPr>
          </a:p>
        </p:txBody>
      </p:sp>
    </p:spTree>
    <p:extLst>
      <p:ext uri="{BB962C8B-B14F-4D97-AF65-F5344CB8AC3E}">
        <p14:creationId xmlns:p14="http://schemas.microsoft.com/office/powerpoint/2010/main" val="3663732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a:t>
            </a:r>
            <a:r>
              <a:rPr lang="en-US" dirty="0" smtClean="0">
                <a:latin typeface="Garamond" charset="0"/>
              </a:rPr>
              <a:t>RowHammer</a:t>
            </a:r>
            <a:endParaRPr lang="en-US" dirty="0">
              <a:latin typeface="Garamond" charset="0"/>
            </a:endParaRP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a:t>
            </a:r>
            <a:r>
              <a:rPr lang="en-US" sz="3200" dirty="0" smtClean="0">
                <a:solidFill>
                  <a:srgbClr val="0000FF"/>
                </a:solidFill>
                <a:latin typeface="Tahoma" charset="0"/>
              </a:rPr>
              <a:t> </a:t>
            </a:r>
            <a:r>
              <a:rPr lang="en-US" sz="3200" dirty="0">
                <a:solidFill>
                  <a:srgbClr val="0000FF"/>
                </a:solidFill>
                <a:latin typeface="Tahoma" charset="0"/>
              </a:rPr>
              <a:t>simple hardware failure mechanism </a:t>
            </a:r>
            <a:endParaRPr lang="en-US" sz="3200" dirty="0" smtClean="0">
              <a:solidFill>
                <a:srgbClr val="0000FF"/>
              </a:solidFill>
              <a:latin typeface="Tahoma" charset="0"/>
            </a:endParaRPr>
          </a:p>
          <a:p>
            <a:pPr marL="0" indent="0" algn="ctr">
              <a:buNone/>
            </a:pPr>
            <a:r>
              <a:rPr lang="en-US" sz="3200" dirty="0" smtClean="0">
                <a:solidFill>
                  <a:srgbClr val="0000FF"/>
                </a:solidFill>
                <a:latin typeface="Tahoma" charset="0"/>
              </a:rPr>
              <a:t>can </a:t>
            </a:r>
            <a:r>
              <a:rPr lang="en-US" sz="3200" dirty="0">
                <a:solidFill>
                  <a:srgbClr val="0000FF"/>
                </a:solidFill>
                <a:latin typeface="Tahoma" charset="0"/>
              </a:rPr>
              <a:t>create a widespread </a:t>
            </a:r>
            <a:endParaRPr lang="en-US" sz="3200" dirty="0" smtClean="0">
              <a:solidFill>
                <a:srgbClr val="0000FF"/>
              </a:solidFill>
              <a:latin typeface="Tahoma" charset="0"/>
            </a:endParaRPr>
          </a:p>
          <a:p>
            <a:pPr marL="0" indent="0" algn="ctr">
              <a:buNone/>
            </a:pPr>
            <a:r>
              <a:rPr lang="en-US" sz="3200" dirty="0" smtClean="0">
                <a:solidFill>
                  <a:srgbClr val="FF0000"/>
                </a:solidFill>
                <a:latin typeface="Tahoma" charset="0"/>
              </a:rPr>
              <a:t>system </a:t>
            </a:r>
            <a:r>
              <a:rPr lang="en-US" sz="3200" dirty="0">
                <a:solidFill>
                  <a:srgbClr val="FF0000"/>
                </a:solidFill>
                <a:latin typeface="Tahoma" charset="0"/>
              </a:rPr>
              <a:t>security vulnerability</a:t>
            </a:r>
          </a:p>
        </p:txBody>
      </p:sp>
      <p:sp>
        <p:nvSpPr>
          <p:cNvPr id="2304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34</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03195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smtClean="0">
                <a:solidFill>
                  <a:prstClr val="black"/>
                </a:solidFill>
                <a:latin typeface="Calibri Light"/>
                <a:ea typeface="ＭＳ Ｐゴシック" charset="0"/>
                <a:cs typeface="ＭＳ Ｐゴシック" charset="0"/>
              </a:rPr>
              <a:t>reading</a:t>
            </a:r>
            <a:r>
              <a:rPr lang="en-US" sz="2600" dirty="0" smtClean="0">
                <a:solidFill>
                  <a:prstClr val="black"/>
                </a:solidFill>
                <a:latin typeface="Calibri Light"/>
                <a:ea typeface="ＭＳ Ｐゴシック" charset="0"/>
                <a:cs typeface="ＭＳ Ｐゴシック" charset="0"/>
              </a:rPr>
              <a:t> a </a:t>
            </a:r>
            <a:r>
              <a:rPr lang="en-US" sz="2600" dirty="0">
                <a:solidFill>
                  <a:prstClr val="black"/>
                </a:solidFill>
                <a:latin typeface="Calibri Light"/>
                <a:ea typeface="ＭＳ Ｐゴシック" charset="0"/>
                <a:cs typeface="ＭＳ Ｐゴシック" charset="0"/>
              </a:rPr>
              <a:t>row enough times </a:t>
            </a:r>
            <a:r>
              <a:rPr lang="en-US" sz="2600" dirty="0" smtClean="0">
                <a:solidFill>
                  <a:prstClr val="black"/>
                </a:solidFill>
                <a:latin typeface="Calibri Light"/>
                <a:ea typeface="ＭＳ Ｐゴシック" charset="0"/>
                <a:cs typeface="ＭＳ Ｐゴシック" charset="0"/>
              </a:rPr>
              <a:t>(before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35</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smtClean="0">
                <a:solidFill>
                  <a:schemeClr val="accent6">
                    <a:lumMod val="50000"/>
                  </a:schemeClr>
                </a:solidFill>
                <a:latin typeface="Garamond" charset="0"/>
              </a:rPr>
              <a:t>Modern DRAM is Prone to Disturbance Errors</a:t>
            </a:r>
            <a:endParaRPr lang="en-US" sz="36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3"/>
              </a:rPr>
              <a:t>Flipping </a:t>
            </a:r>
            <a:r>
              <a:rPr lang="en-US" dirty="0">
                <a:solidFill>
                  <a:srgbClr val="0000FF"/>
                </a:solidFill>
                <a:ea typeface="ＭＳ Ｐゴシック" charset="0"/>
                <a:cs typeface="ＭＳ Ｐゴシック" charset="0"/>
                <a:hlinkClick r:id="rId3"/>
              </a:rPr>
              <a:t>Bits in Memory Without Accessing Them: An Experimental Study of DRAM Disturbance </a:t>
            </a:r>
            <a:r>
              <a:rPr lang="en-US" dirty="0" smtClean="0">
                <a:solidFill>
                  <a:srgbClr val="0000FF"/>
                </a:solidFill>
                <a:ea typeface="ＭＳ Ｐゴシック" charset="0"/>
                <a:cs typeface="ＭＳ Ｐゴシック" charset="0"/>
                <a:hlinkClick r:id="rId3"/>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21672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36</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5"/>
              </a:rPr>
              <a:t>Flipping </a:t>
            </a:r>
            <a:r>
              <a:rPr lang="en-US" dirty="0">
                <a:solidFill>
                  <a:srgbClr val="0000FF"/>
                </a:solidFill>
                <a:ea typeface="ＭＳ Ｐゴシック" charset="0"/>
                <a:cs typeface="ＭＳ Ｐゴシック" charset="0"/>
                <a:hlinkClick r:id="rId5"/>
              </a:rPr>
              <a:t>Bits in Memory Without Accessing Them: An Experimental Study of DRAM Disturbance </a:t>
            </a:r>
            <a:r>
              <a:rPr lang="en-US" dirty="0" smtClean="0">
                <a:solidFill>
                  <a:srgbClr val="0000FF"/>
                </a:solidFill>
                <a:ea typeface="ＭＳ Ｐゴシック" charset="0"/>
                <a:cs typeface="ＭＳ Ｐゴシック" charset="0"/>
                <a:hlinkClick r:id="rId5"/>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27406839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37</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762136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38</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49294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xit" presetSubtype="8" fill="hold" grpId="0" nodeType="clickEffect">
                                  <p:stCondLst>
                                    <p:cond delay="0"/>
                                  </p:stCondLst>
                                  <p:childTnLst>
                                    <p:animEffect transition="out" filter="wipe(left)">
                                      <p:cBhvr>
                                        <p:cTn id="12" dur="1500"/>
                                        <p:tgtEl>
                                          <p:spTgt spid="15"/>
                                        </p:tgtEl>
                                      </p:cBhvr>
                                    </p:animEffect>
                                    <p:set>
                                      <p:cBhvr>
                                        <p:cTn id="13" dur="1" fill="hold">
                                          <p:stCondLst>
                                            <p:cond delay="1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39</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444504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60221218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cache hits</a:t>
            </a: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Flush </a:t>
            </a:r>
            <a:r>
              <a:rPr lang="en-US" sz="2800" b="1" dirty="0" smtClean="0">
                <a:solidFill>
                  <a:srgbClr val="FF0000"/>
                </a:solidFill>
                <a:latin typeface="Courier New" panose="02070309020205020404" pitchFamily="49" charset="0"/>
                <a:cs typeface="Courier New" panose="02070309020205020404" pitchFamily="49" charset="0"/>
              </a:rPr>
              <a:t>X</a:t>
            </a:r>
            <a:r>
              <a:rPr lang="en-US" sz="2800" dirty="0" smtClean="0">
                <a:solidFill>
                  <a:prstClr val="black"/>
                </a:solidFill>
                <a:latin typeface="Calibri Light"/>
                <a:cs typeface="Courier New" panose="02070309020205020404" pitchFamily="49" charset="0"/>
              </a:rPr>
              <a:t> from cache</a:t>
            </a:r>
          </a:p>
          <a:p>
            <a:pPr marL="400050" indent="-400050">
              <a:lnSpc>
                <a:spcPct val="90000"/>
              </a:lnSpc>
              <a:buFont typeface="+mj-lt"/>
              <a:buAutoNum type="arabicPeriod"/>
            </a:pPr>
            <a:endParaRPr lang="en-US" sz="3200" dirty="0" smtClean="0">
              <a:solidFill>
                <a:prstClr val="black"/>
              </a:solidFill>
              <a:latin typeface="Calibri Light"/>
              <a:cs typeface="Courier New" panose="02070309020205020404" pitchFamily="49" charset="0"/>
            </a:endParaRPr>
          </a:p>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row hits</a:t>
            </a:r>
            <a:r>
              <a:rPr lang="en-US" sz="3200" dirty="0" smtClean="0">
                <a:solidFill>
                  <a:prstClr val="black"/>
                </a:solidFill>
                <a:latin typeface="Calibri Light"/>
                <a:cs typeface="Courier New" panose="02070309020205020404" pitchFamily="49" charset="0"/>
              </a:rPr>
              <a:t> to </a:t>
            </a:r>
            <a:r>
              <a:rPr lang="en-US" sz="3200" b="1" dirty="0" smtClean="0">
                <a:solidFill>
                  <a:srgbClr val="FF0000"/>
                </a:solidFill>
                <a:latin typeface="Courier New" panose="02070309020205020404" pitchFamily="49" charset="0"/>
                <a:cs typeface="Courier New" panose="02070309020205020404" pitchFamily="49" charset="0"/>
              </a:rPr>
              <a:t>X</a:t>
            </a:r>
            <a:endParaRPr lang="en-US" sz="3200" b="1" dirty="0">
              <a:solidFill>
                <a:srgbClr val="FF0000"/>
              </a:solidFill>
              <a:latin typeface="Courier New" panose="02070309020205020404" pitchFamily="49" charset="0"/>
              <a:cs typeface="Courier New" panose="02070309020205020404" pitchFamily="49" charset="0"/>
            </a:endParaRP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Read </a:t>
            </a:r>
            <a:r>
              <a:rPr lang="en-US" sz="2800" b="1" dirty="0" smtClean="0">
                <a:solidFill>
                  <a:srgbClr val="FF0000"/>
                </a:solidFill>
                <a:latin typeface="Courier New" panose="02070309020205020404" pitchFamily="49" charset="0"/>
                <a:cs typeface="Courier New" panose="02070309020205020404" pitchFamily="49" charset="0"/>
              </a:rPr>
              <a:t>Y</a:t>
            </a:r>
            <a:r>
              <a:rPr lang="en-US" sz="2800" dirty="0" smtClean="0">
                <a:solidFill>
                  <a:prstClr val="black"/>
                </a:solidFill>
                <a:latin typeface="Calibri Light"/>
                <a:cs typeface="Courier New" panose="02070309020205020404" pitchFamily="49" charset="0"/>
              </a:rPr>
              <a:t> in another row</a:t>
            </a:r>
            <a:endParaRPr lang="en-US" sz="2800" dirty="0">
              <a:solidFill>
                <a:prstClr val="black"/>
              </a:solidFill>
              <a:latin typeface="Calibri Light"/>
              <a:cs typeface="Courier New" panose="02070309020205020404" pitchFamily="49" charset="0"/>
            </a:endParaRPr>
          </a:p>
        </p:txBody>
      </p:sp>
    </p:spTree>
    <p:extLst>
      <p:ext uri="{BB962C8B-B14F-4D97-AF65-F5344CB8AC3E}">
        <p14:creationId xmlns:p14="http://schemas.microsoft.com/office/powerpoint/2010/main" val="2017133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19144278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52274176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Tree>
    <p:extLst>
      <p:ext uri="{BB962C8B-B14F-4D97-AF65-F5344CB8AC3E}">
        <p14:creationId xmlns:p14="http://schemas.microsoft.com/office/powerpoint/2010/main" val="30825287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endParaRPr lang="en-US" sz="3200" b="1" i="1" dirty="0" smtClean="0">
              <a:solidFill>
                <a:srgbClr val="FF0000"/>
              </a:solidFill>
            </a:endParaRPr>
          </a:p>
          <a:p>
            <a:pPr marL="0" indent="0" algn="ctr">
              <a:buNone/>
            </a:pPr>
            <a:r>
              <a:rPr lang="en-US" sz="3200" b="1" dirty="0" smtClean="0">
                <a:solidFill>
                  <a:srgbClr val="FF0000"/>
                </a:solidFill>
              </a:rPr>
              <a:t>A </a:t>
            </a:r>
            <a:r>
              <a:rPr lang="en-US" sz="3200" b="1" dirty="0">
                <a:solidFill>
                  <a:srgbClr val="FF0000"/>
                </a:solidFill>
              </a:rPr>
              <a:t>real reliability &amp; security issue </a:t>
            </a:r>
          </a:p>
        </p:txBody>
      </p:sp>
      <p:graphicFrame>
        <p:nvGraphicFramePr>
          <p:cNvPr id="4" name="Content Placeholder 4"/>
          <p:cNvGraphicFramePr>
            <a:graphicFrameLocks/>
          </p:cNvGraphicFramePr>
          <p:nvPr>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45</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903467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46</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hlinkClick r:id="rId5"/>
              </a:rPr>
              <a:t>Exploiting the DRAM rowhammer bug to gain kernel </a:t>
            </a:r>
            <a:r>
              <a:rPr lang="en-US" dirty="0" smtClean="0">
                <a:solidFill>
                  <a:srgbClr val="0000FF"/>
                </a:solidFill>
                <a:hlinkClick r:id="rId5"/>
              </a:rPr>
              <a:t>privileges </a:t>
            </a:r>
            <a:r>
              <a:rPr lang="en-US" dirty="0" smtClean="0">
                <a:solidFill>
                  <a:srgbClr val="0000FF"/>
                </a:solidFill>
              </a:rPr>
              <a:t> (</a:t>
            </a:r>
            <a:r>
              <a:rPr lang="en-US" dirty="0" err="1" smtClean="0">
                <a:solidFill>
                  <a:srgbClr val="0000FF"/>
                </a:solidFill>
              </a:rPr>
              <a:t>Seaborn</a:t>
            </a:r>
            <a:r>
              <a:rPr lang="en-US" dirty="0" smtClean="0">
                <a:solidFill>
                  <a:srgbClr val="0000FF"/>
                </a:solidFill>
              </a:rPr>
              <a:t>+, 2015)</a:t>
            </a:r>
            <a:endParaRPr lang="en-US" dirty="0">
              <a:solidFill>
                <a:srgbClr val="0000FF"/>
              </a:solidFill>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6"/>
              </a:rPr>
              <a:t>Flipping </a:t>
            </a:r>
            <a:r>
              <a:rPr lang="en-US" dirty="0">
                <a:solidFill>
                  <a:srgbClr val="0000FF"/>
                </a:solidFill>
                <a:ea typeface="ＭＳ Ｐゴシック" charset="0"/>
                <a:cs typeface="ＭＳ Ｐゴシック" charset="0"/>
                <a:hlinkClick r:id="rId6"/>
              </a:rPr>
              <a:t>Bits in Memory Without Accessing Them: An Experimental Study of DRAM Disturbance </a:t>
            </a:r>
            <a:r>
              <a:rPr lang="en-US" dirty="0" smtClean="0">
                <a:solidFill>
                  <a:srgbClr val="0000FF"/>
                </a:solidFill>
                <a:ea typeface="ＭＳ Ｐゴシック" charset="0"/>
                <a:cs typeface="ＭＳ Ｐゴシック" charset="0"/>
                <a:hlinkClick r:id="rId6"/>
              </a:rPr>
              <a:t>Errors</a:t>
            </a:r>
            <a:r>
              <a:rPr lang="en-US" dirty="0" smtClean="0">
                <a:solidFill>
                  <a:srgbClr val="0000FF"/>
                </a:solidFill>
                <a:ea typeface="ＭＳ Ｐゴシック" charset="0"/>
                <a:cs typeface="ＭＳ Ｐゴシック" charset="0"/>
              </a:rPr>
              <a:t> (Kim et al., ISCA 2014)</a:t>
            </a:r>
            <a:endParaRPr lang="en-US" dirty="0">
              <a:solidFill>
                <a:srgbClr val="0000FF"/>
              </a:solidFill>
              <a:ea typeface="ＭＳ Ｐゴシック" charset="0"/>
              <a:cs typeface="ＭＳ Ｐゴシック" charset="0"/>
            </a:endParaRPr>
          </a:p>
        </p:txBody>
      </p:sp>
    </p:spTree>
    <p:extLst>
      <p:ext uri="{BB962C8B-B14F-4D97-AF65-F5344CB8AC3E}">
        <p14:creationId xmlns:p14="http://schemas.microsoft.com/office/powerpoint/2010/main" val="12295938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smtClean="0">
                <a:solidFill>
                  <a:srgbClr val="0000FF"/>
                </a:solidFill>
              </a:rPr>
              <a:t>Seaborn</a:t>
            </a:r>
            <a:r>
              <a:rPr lang="en-US" sz="1600" dirty="0" smtClean="0">
                <a:solidFill>
                  <a:srgbClr val="0000FF"/>
                </a:solidFill>
              </a:rPr>
              <a:t>+, </a:t>
            </a:r>
            <a:r>
              <a:rPr lang="en-US" sz="1600" dirty="0">
                <a:solidFill>
                  <a:srgbClr val="0000FF"/>
                </a:solidFill>
              </a:rPr>
              <a:t>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47</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hlinkClick r:id="rId3"/>
              </a:rPr>
              <a:t>Exploiting the DRAM rowhammer bug to gain kernel privileges </a:t>
            </a:r>
            <a:r>
              <a:rPr lang="en-US" sz="1600" dirty="0">
                <a:solidFill>
                  <a:srgbClr val="0000FF"/>
                </a:solidFill>
              </a:rPr>
              <a:t> (</a:t>
            </a:r>
            <a:r>
              <a:rPr lang="en-US" sz="1600" dirty="0" err="1" smtClean="0">
                <a:solidFill>
                  <a:srgbClr val="0000FF"/>
                </a:solidFill>
              </a:rPr>
              <a:t>Seaborn</a:t>
            </a:r>
            <a:r>
              <a:rPr lang="en-US" sz="1600" dirty="0" smtClean="0">
                <a:solidFill>
                  <a:srgbClr val="0000FF"/>
                </a:solidFill>
              </a:rPr>
              <a:t> &amp; </a:t>
            </a:r>
            <a:r>
              <a:rPr lang="en-US" sz="1600" dirty="0" err="1" smtClean="0">
                <a:solidFill>
                  <a:srgbClr val="0000FF"/>
                </a:solidFill>
              </a:rPr>
              <a:t>Dullien</a:t>
            </a:r>
            <a:r>
              <a:rPr lang="en-US" sz="1600" dirty="0" smtClean="0">
                <a:solidFill>
                  <a:srgbClr val="0000FF"/>
                </a:solidFill>
              </a:rPr>
              <a:t>, </a:t>
            </a:r>
            <a:r>
              <a:rPr lang="en-US" sz="1600" dirty="0">
                <a:solidFill>
                  <a:srgbClr val="0000FF"/>
                </a:solidFill>
              </a:rPr>
              <a:t>2015)</a:t>
            </a:r>
          </a:p>
          <a:p>
            <a:endParaRPr lang="en-US" dirty="0">
              <a:solidFill>
                <a:srgbClr val="0000FF"/>
              </a:solidFill>
            </a:endParaRPr>
          </a:p>
        </p:txBody>
      </p:sp>
    </p:spTree>
    <p:extLst>
      <p:ext uri="{BB962C8B-B14F-4D97-AF65-F5344CB8AC3E}">
        <p14:creationId xmlns:p14="http://schemas.microsoft.com/office/powerpoint/2010/main" val="5484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48</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spTree>
    <p:extLst>
      <p:ext uri="{BB962C8B-B14F-4D97-AF65-F5344CB8AC3E}">
        <p14:creationId xmlns:p14="http://schemas.microsoft.com/office/powerpoint/2010/main" val="11479322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49</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960103982"/>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5</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423701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600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50</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a:t>
            </a:r>
            <a:r>
              <a:rPr lang="en-US" sz="1000" smtClean="0">
                <a:solidFill>
                  <a:srgbClr val="000000"/>
                </a:solidFill>
                <a:hlinkClick r:id="rId2"/>
              </a:rPr>
              <a:t>https://lab.dsst.io/32c3-slides/7197.html</a:t>
            </a:r>
            <a:r>
              <a:rPr lang="en-US" sz="1000" smtClean="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a:t>
            </a:r>
            <a:r>
              <a:rPr lang="en-US" dirty="0" smtClean="0">
                <a:solidFill>
                  <a:srgbClr val="0000FF"/>
                </a:solidFill>
              </a:rPr>
              <a:t>JavaScript (DIMVA’16)</a:t>
            </a:r>
            <a:endParaRPr lang="en-US" dirty="0">
              <a:solidFill>
                <a:srgbClr val="0000FF"/>
              </a:solidFill>
            </a:endParaRPr>
          </a:p>
        </p:txBody>
      </p:sp>
      <p:sp>
        <p:nvSpPr>
          <p:cNvPr id="2" name="Rectangle 1"/>
          <p:cNvSpPr/>
          <p:nvPr/>
        </p:nvSpPr>
        <p:spPr>
          <a:xfrm>
            <a:off x="539552" y="1043444"/>
            <a:ext cx="8064896" cy="384721"/>
          </a:xfrm>
          <a:prstGeom prst="rect">
            <a:avLst/>
          </a:prstGeom>
        </p:spPr>
        <p:txBody>
          <a:bodyPr wrap="square">
            <a:spAutoFit/>
          </a:bodyPr>
          <a:lstStyle/>
          <a:p>
            <a:r>
              <a:rPr lang="en-US" sz="1900" b="1" dirty="0" smtClean="0">
                <a:solidFill>
                  <a:srgbClr val="FFFF00"/>
                </a:solidFill>
              </a:rPr>
              <a:t>“We </a:t>
            </a:r>
            <a:r>
              <a:rPr lang="en-US" sz="1900" b="1" dirty="0">
                <a:solidFill>
                  <a:srgbClr val="FFFF00"/>
                </a:solidFill>
              </a:rPr>
              <a:t>can gain unrestricted access to systems of website </a:t>
            </a:r>
            <a:r>
              <a:rPr lang="en-US" sz="1900" b="1" dirty="0" smtClean="0">
                <a:solidFill>
                  <a:srgbClr val="FFFF00"/>
                </a:solidFill>
              </a:rPr>
              <a:t>visitors.”</a:t>
            </a:r>
            <a:endParaRPr lang="en-US" sz="1900" b="1" dirty="0">
              <a:solidFill>
                <a:srgbClr val="FFFF00"/>
              </a:solidFill>
            </a:endParaRPr>
          </a:p>
        </p:txBody>
      </p:sp>
    </p:spTree>
    <p:extLst>
      <p:ext uri="{BB962C8B-B14F-4D97-AF65-F5344CB8AC3E}">
        <p14:creationId xmlns:p14="http://schemas.microsoft.com/office/powerpoint/2010/main" val="1541269783"/>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a:t>
            </a:r>
          </a:p>
        </p:txBody>
      </p:sp>
      <p:sp>
        <p:nvSpPr>
          <p:cNvPr id="25702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51</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a:t>
            </a:r>
            <a:r>
              <a:rPr lang="en-US" dirty="0" smtClean="0">
                <a:solidFill>
                  <a:srgbClr val="0000FF"/>
                </a:solidFill>
              </a:rPr>
              <a:t>Platforms, CCS’16 </a:t>
            </a:r>
            <a:endParaRPr lang="en-US" dirty="0">
              <a:solidFill>
                <a:srgbClr val="000000"/>
              </a:solidFill>
            </a:endParaRPr>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smtClean="0">
                <a:solidFill>
                  <a:srgbClr val="FF0000"/>
                </a:solidFill>
              </a:rPr>
              <a:t>“Can gain control of a smart phone deterministically”</a:t>
            </a:r>
            <a:endParaRPr lang="en-US" sz="2000" b="1" dirty="0">
              <a:solidFill>
                <a:srgbClr val="FF0000"/>
              </a:solidFill>
            </a:endParaRPr>
          </a:p>
        </p:txBody>
      </p:sp>
    </p:spTree>
    <p:extLst>
      <p:ext uri="{BB962C8B-B14F-4D97-AF65-F5344CB8AC3E}">
        <p14:creationId xmlns:p14="http://schemas.microsoft.com/office/powerpoint/2010/main" val="1173492767"/>
      </p:ext>
    </p:extLst>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52</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3120921"/>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r>
              <a:rPr lang="en-US" dirty="0" smtClean="0">
                <a:solidFill>
                  <a:srgbClr val="0000FF"/>
                </a:solidFill>
              </a:rPr>
              <a:t>HP, Lenovo, and other vendors released similar patches</a:t>
            </a:r>
            <a:endParaRPr lang="en-US" dirty="0">
              <a:solidFill>
                <a:srgbClr val="0000FF"/>
              </a:solidFill>
            </a:endParaRPr>
          </a:p>
        </p:txBody>
      </p:sp>
    </p:spTree>
    <p:extLst>
      <p:ext uri="{BB962C8B-B14F-4D97-AF65-F5344CB8AC3E}">
        <p14:creationId xmlns:p14="http://schemas.microsoft.com/office/powerpoint/2010/main" val="1283663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Solution to RowHammer</a:t>
            </a:r>
            <a:endParaRPr lang="en-US" dirty="0"/>
          </a:p>
        </p:txBody>
      </p:sp>
      <p:sp>
        <p:nvSpPr>
          <p:cNvPr id="3" name="Content Placeholder 2"/>
          <p:cNvSpPr>
            <a:spLocks noGrp="1"/>
          </p:cNvSpPr>
          <p:nvPr>
            <p:ph idx="1"/>
          </p:nvPr>
        </p:nvSpPr>
        <p:spPr/>
        <p:txBody>
          <a:bodyPr/>
          <a:lstStyle/>
          <a:p>
            <a:pPr>
              <a:lnSpc>
                <a:spcPct val="100000"/>
              </a:lnSpc>
            </a:pPr>
            <a:r>
              <a:rPr lang="en-US" b="1" dirty="0" smtClean="0">
                <a:solidFill>
                  <a:schemeClr val="tx2"/>
                </a:solidFill>
              </a:rPr>
              <a:t>PARA: </a:t>
            </a:r>
            <a:r>
              <a:rPr lang="en-US" sz="3200" i="1" u="sng" dirty="0" smtClean="0">
                <a:solidFill>
                  <a:schemeClr val="tx2"/>
                </a:solidFill>
              </a:rPr>
              <a:t>P</a:t>
            </a:r>
            <a:r>
              <a:rPr lang="en-US" sz="3200" i="1" dirty="0" smtClean="0">
                <a:solidFill>
                  <a:schemeClr val="tx2"/>
                </a:solidFill>
              </a:rPr>
              <a:t>robabilistic </a:t>
            </a:r>
            <a:r>
              <a:rPr lang="en-US" sz="3200" i="1" u="sng" dirty="0" smtClean="0">
                <a:solidFill>
                  <a:schemeClr val="tx2"/>
                </a:solidFill>
              </a:rPr>
              <a:t>A</a:t>
            </a:r>
            <a:r>
              <a:rPr lang="en-US" sz="3200" i="1" dirty="0" smtClean="0">
                <a:solidFill>
                  <a:schemeClr val="tx2"/>
                </a:solidFill>
              </a:rPr>
              <a:t>djacent </a:t>
            </a:r>
            <a:r>
              <a:rPr lang="en-US" sz="3200" i="1" u="sng" dirty="0" smtClean="0">
                <a:solidFill>
                  <a:schemeClr val="tx2"/>
                </a:solidFill>
              </a:rPr>
              <a:t>R</a:t>
            </a:r>
            <a:r>
              <a:rPr lang="en-US" sz="3200" i="1" dirty="0" smtClean="0">
                <a:solidFill>
                  <a:schemeClr val="tx2"/>
                </a:solidFill>
              </a:rPr>
              <a:t>ow </a:t>
            </a:r>
            <a:r>
              <a:rPr lang="en-US" sz="3200" i="1" u="sng" dirty="0" smtClean="0">
                <a:solidFill>
                  <a:schemeClr val="tx2"/>
                </a:solidFill>
              </a:rPr>
              <a:t>A</a:t>
            </a:r>
            <a:r>
              <a:rPr lang="en-US" sz="3200" i="1" dirty="0" smtClean="0">
                <a:solidFill>
                  <a:schemeClr val="tx2"/>
                </a:solidFill>
              </a:rPr>
              <a:t>ctivation</a:t>
            </a:r>
          </a:p>
          <a:p>
            <a:pPr>
              <a:lnSpc>
                <a:spcPct val="100000"/>
              </a:lnSpc>
            </a:pPr>
            <a:endParaRPr lang="en-US" sz="600" b="1" dirty="0" smtClean="0">
              <a:solidFill>
                <a:schemeClr val="tx2"/>
              </a:solidFill>
            </a:endParaRPr>
          </a:p>
          <a:p>
            <a:pPr>
              <a:lnSpc>
                <a:spcPct val="100000"/>
              </a:lnSpc>
            </a:pPr>
            <a:r>
              <a:rPr lang="en-US" b="1" dirty="0" smtClean="0">
                <a:solidFill>
                  <a:schemeClr val="tx2"/>
                </a:solidFill>
              </a:rPr>
              <a:t>Key Idea</a:t>
            </a:r>
            <a:endParaRPr lang="en-US" sz="3200" i="1" dirty="0" smtClean="0">
              <a:solidFill>
                <a:schemeClr val="tx2"/>
              </a:solidFill>
            </a:endParaRPr>
          </a:p>
          <a:p>
            <a:pPr lvl="1">
              <a:lnSpc>
                <a:spcPct val="100000"/>
              </a:lnSpc>
            </a:pPr>
            <a:r>
              <a:rPr lang="en-US" sz="2800" b="1" dirty="0" smtClean="0">
                <a:solidFill>
                  <a:srgbClr val="0000FF"/>
                </a:solidFill>
              </a:rPr>
              <a:t>After closing a row, we activate (i.e., refresh) one of its neighbors with a low probability</a:t>
            </a:r>
            <a:r>
              <a:rPr lang="en-US" sz="2800" dirty="0" smtClean="0"/>
              <a:t>: </a:t>
            </a:r>
            <a:r>
              <a:rPr lang="en-US" sz="2600" dirty="0" smtClean="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smtClean="0">
              <a:solidFill>
                <a:schemeClr val="tx2"/>
              </a:solidFill>
              <a:ea typeface="Cambria Math" panose="02040503050406030204" pitchFamily="18" charset="0"/>
            </a:endParaRPr>
          </a:p>
          <a:p>
            <a:pPr>
              <a:lnSpc>
                <a:spcPct val="100000"/>
              </a:lnSpc>
            </a:pPr>
            <a:r>
              <a:rPr lang="en-US" b="1" dirty="0" smtClean="0">
                <a:solidFill>
                  <a:schemeClr val="tx2"/>
                </a:solidFill>
                <a:ea typeface="Cambria Math" panose="02040503050406030204" pitchFamily="18" charset="0"/>
              </a:rPr>
              <a:t>Reliability Guarantee</a:t>
            </a:r>
            <a:endParaRPr lang="en-US" sz="3200" i="1" dirty="0" smtClean="0">
              <a:solidFill>
                <a:schemeClr val="tx2"/>
              </a:solidFill>
              <a:ea typeface="Cambria Math" panose="02040503050406030204" pitchFamily="18" charset="0"/>
            </a:endParaRPr>
          </a:p>
          <a:p>
            <a:pPr lvl="1"/>
            <a:r>
              <a:rPr lang="en-US" sz="2800" dirty="0" smtClean="0"/>
              <a:t>When </a:t>
            </a:r>
            <a:r>
              <a:rPr lang="en-US" sz="2600" dirty="0" smtClean="0">
                <a:latin typeface="Cambria Math" panose="02040503050406030204" pitchFamily="18" charset="0"/>
                <a:ea typeface="Cambria Math" panose="02040503050406030204" pitchFamily="18" charset="0"/>
                <a:cs typeface="Courier New" panose="02070309020205020404" pitchFamily="49" charset="0"/>
              </a:rPr>
              <a:t>p=0.005</a:t>
            </a:r>
            <a:r>
              <a:rPr lang="en-US" sz="2800" dirty="0" smtClean="0"/>
              <a:t>, errors in one year</a:t>
            </a:r>
            <a:r>
              <a:rPr lang="en-US" sz="2800" dirty="0"/>
              <a:t>: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a:t>
            </a:r>
            <a:r>
              <a:rPr lang="en-US" sz="2800" dirty="0" smtClean="0">
                <a:ea typeface="Cambria Math" panose="02040503050406030204" pitchFamily="18" charset="0"/>
              </a:rPr>
              <a:t>vary the strength of protection against errors</a:t>
            </a:r>
            <a:endParaRPr lang="en-US" sz="2800" dirty="0">
              <a:ea typeface="Cambria Math" panose="02040503050406030204" pitchFamily="18" charset="0"/>
            </a:endParaRP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smtClean="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54</a:t>
            </a:fld>
            <a:endParaRPr lang="en-US">
              <a:solidFill>
                <a:prstClr val="black">
                  <a:tint val="75000"/>
                </a:prstClr>
              </a:solidFill>
            </a:endParaRPr>
          </a:p>
        </p:txBody>
      </p:sp>
    </p:spTree>
    <p:extLst>
      <p:ext uri="{BB962C8B-B14F-4D97-AF65-F5344CB8AC3E}">
        <p14:creationId xmlns:p14="http://schemas.microsoft.com/office/powerpoint/2010/main" val="189135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RowHammer</a:t>
            </a:r>
            <a:r>
              <a:rPr lang="en-US" dirty="0" smtClean="0"/>
              <a:t> Analysis</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55</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993892719"/>
      </p:ext>
    </p:extLst>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Memory </a:t>
            </a:r>
            <a:r>
              <a:rPr lang="en-US" sz="4400" dirty="0" smtClean="0"/>
              <a:t>Reliability</a:t>
            </a:r>
            <a:endParaRPr lang="en-US" sz="44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56</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227121867"/>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57</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600429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smtClean="0"/>
              <a:t>Call for Intelligent Memory Controllers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388007989"/>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Solution Direction: Principled Designs</a:t>
            </a:r>
            <a:endParaRPr lang="en-US" dirty="0"/>
          </a:p>
        </p:txBody>
      </p:sp>
      <p:sp>
        <p:nvSpPr>
          <p:cNvPr id="3" name="Content Placeholder 2"/>
          <p:cNvSpPr>
            <a:spLocks noGrp="1"/>
          </p:cNvSpPr>
          <p:nvPr>
            <p:ph idx="1"/>
          </p:nvPr>
        </p:nvSpPr>
        <p:spPr>
          <a:xfrm>
            <a:off x="179512" y="548680"/>
            <a:ext cx="8784976" cy="5193723"/>
          </a:xfrm>
        </p:spPr>
        <p:txBody>
          <a:bodyPr/>
          <a:lstStyle/>
          <a:p>
            <a:pPr marL="0" indent="0" algn="ctr">
              <a:buNone/>
            </a:pPr>
            <a:endParaRPr lang="en-US" sz="5200" dirty="0" smtClean="0"/>
          </a:p>
          <a:p>
            <a:pPr marL="0" indent="0" algn="ctr">
              <a:buNone/>
            </a:pPr>
            <a:r>
              <a:rPr lang="en-US" sz="5200" dirty="0" smtClean="0">
                <a:solidFill>
                  <a:srgbClr val="0000FF"/>
                </a:solidFill>
              </a:rPr>
              <a:t>Design </a:t>
            </a:r>
            <a:r>
              <a:rPr lang="en-US" sz="5200" dirty="0">
                <a:solidFill>
                  <a:srgbClr val="0000FF"/>
                </a:solidFill>
              </a:rPr>
              <a:t>fundamentally secure</a:t>
            </a:r>
          </a:p>
          <a:p>
            <a:pPr marL="0" indent="0" algn="ctr">
              <a:buNone/>
            </a:pPr>
            <a:r>
              <a:rPr lang="en-US" sz="5200" dirty="0">
                <a:solidFill>
                  <a:srgbClr val="0000FF"/>
                </a:solidFill>
              </a:rPr>
              <a:t>c</a:t>
            </a:r>
            <a:r>
              <a:rPr lang="en-US" sz="5200" dirty="0" smtClean="0">
                <a:solidFill>
                  <a:srgbClr val="0000FF"/>
                </a:solidFill>
              </a:rPr>
              <a:t>omputing architectures </a:t>
            </a:r>
          </a:p>
          <a:p>
            <a:pPr marL="0" indent="0" algn="ctr">
              <a:buNone/>
            </a:pPr>
            <a:endParaRPr lang="en-US" sz="5200" dirty="0">
              <a:solidFill>
                <a:srgbClr val="0000FF"/>
              </a:solidFill>
            </a:endParaRPr>
          </a:p>
          <a:p>
            <a:pPr marL="0" indent="0" algn="ctr">
              <a:buNone/>
            </a:pPr>
            <a:r>
              <a:rPr lang="en-US" sz="5200" dirty="0" smtClean="0">
                <a:solidFill>
                  <a:srgbClr val="FF0000"/>
                </a:solidFill>
              </a:rPr>
              <a:t>Predict and prevent </a:t>
            </a:r>
          </a:p>
          <a:p>
            <a:pPr marL="0" indent="0" algn="ctr">
              <a:buNone/>
            </a:pPr>
            <a:r>
              <a:rPr lang="en-US" sz="5200" dirty="0" smtClean="0">
                <a:solidFill>
                  <a:srgbClr val="FF0000"/>
                </a:solidFill>
              </a:rPr>
              <a:t>such safety issues</a:t>
            </a:r>
          </a:p>
          <a:p>
            <a:pPr marL="0" indent="0" algn="ctr">
              <a:buNone/>
            </a:pPr>
            <a:endParaRPr lang="en-US" sz="52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59</a:t>
            </a:fld>
            <a:endParaRPr lang="en-US"/>
          </a:p>
        </p:txBody>
      </p:sp>
    </p:spTree>
    <p:extLst>
      <p:ext uri="{BB962C8B-B14F-4D97-AF65-F5344CB8AC3E}">
        <p14:creationId xmlns:p14="http://schemas.microsoft.com/office/powerpoint/2010/main" val="9110040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6</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Do We Keep Memory </a:t>
            </a:r>
            <a:r>
              <a:rPr lang="en-US" dirty="0" smtClean="0"/>
              <a:t>Secure</a:t>
            </a:r>
            <a:r>
              <a:rPr lang="en-US" dirty="0"/>
              <a:t>?</a:t>
            </a:r>
          </a:p>
        </p:txBody>
      </p:sp>
      <p:sp>
        <p:nvSpPr>
          <p:cNvPr id="3" name="Content Placeholder 2"/>
          <p:cNvSpPr>
            <a:spLocks noGrp="1"/>
          </p:cNvSpPr>
          <p:nvPr>
            <p:ph idx="1"/>
          </p:nvPr>
        </p:nvSpPr>
        <p:spPr>
          <a:xfrm>
            <a:off x="0" y="1268760"/>
            <a:ext cx="9144000" cy="5112568"/>
          </a:xfrm>
        </p:spPr>
        <p:txBody>
          <a:bodyPr/>
          <a:lstStyle/>
          <a:p>
            <a:r>
              <a:rPr lang="en-US" b="1" dirty="0" smtClean="0">
                <a:solidFill>
                  <a:srgbClr val="FF0000"/>
                </a:solidFill>
              </a:rPr>
              <a:t>Understand</a:t>
            </a:r>
            <a:r>
              <a:rPr lang="en-US" dirty="0" smtClean="0">
                <a:solidFill>
                  <a:srgbClr val="FF0000"/>
                </a:solidFill>
              </a:rPr>
              <a:t>:</a:t>
            </a:r>
            <a:r>
              <a:rPr lang="en-US" dirty="0" smtClean="0">
                <a:solidFill>
                  <a:srgbClr val="0000FF"/>
                </a:solidFill>
              </a:rPr>
              <a:t> </a:t>
            </a:r>
            <a:r>
              <a:rPr lang="en-US" dirty="0">
                <a:solidFill>
                  <a:srgbClr val="0000FF"/>
                </a:solidFill>
              </a:rPr>
              <a:t>M</a:t>
            </a:r>
            <a:r>
              <a:rPr lang="en-US" dirty="0" smtClean="0">
                <a:solidFill>
                  <a:srgbClr val="0000FF"/>
                </a:solidFill>
              </a:rPr>
              <a:t>ethodologies for failure modeling and discovery</a:t>
            </a:r>
          </a:p>
          <a:p>
            <a:pPr lvl="1"/>
            <a:r>
              <a:rPr lang="en-US" dirty="0" smtClean="0"/>
              <a:t>Modeling and prediction based on real (device) data </a:t>
            </a:r>
          </a:p>
          <a:p>
            <a:endParaRPr lang="en-US" dirty="0" smtClean="0"/>
          </a:p>
          <a:p>
            <a:pPr marL="0" indent="0">
              <a:buNone/>
            </a:pPr>
            <a:endParaRPr lang="en-US" dirty="0"/>
          </a:p>
          <a:p>
            <a:r>
              <a:rPr lang="en-US" b="1" dirty="0" smtClean="0">
                <a:solidFill>
                  <a:srgbClr val="FF0000"/>
                </a:solidFill>
              </a:rPr>
              <a:t>Architect</a:t>
            </a:r>
            <a:r>
              <a:rPr lang="en-US" dirty="0" smtClean="0">
                <a:solidFill>
                  <a:srgbClr val="FF0000"/>
                </a:solidFill>
              </a:rPr>
              <a:t>:</a:t>
            </a:r>
            <a:r>
              <a:rPr lang="en-US" dirty="0" smtClean="0">
                <a:solidFill>
                  <a:srgbClr val="0000FF"/>
                </a:solidFill>
              </a:rPr>
              <a:t> Principled </a:t>
            </a:r>
            <a:r>
              <a:rPr lang="en-US" dirty="0">
                <a:solidFill>
                  <a:srgbClr val="0000FF"/>
                </a:solidFill>
              </a:rPr>
              <a:t>co-architecting of system and memory</a:t>
            </a:r>
          </a:p>
          <a:p>
            <a:pPr lvl="1"/>
            <a:r>
              <a:rPr lang="en-US" dirty="0" smtClean="0"/>
              <a:t>Good partitioning of duties across the stack</a:t>
            </a:r>
          </a:p>
          <a:p>
            <a:endParaRPr lang="en-US" dirty="0"/>
          </a:p>
          <a:p>
            <a:endParaRPr lang="en-US" dirty="0" smtClean="0"/>
          </a:p>
          <a:p>
            <a:r>
              <a:rPr lang="en-US" b="1" dirty="0" smtClean="0">
                <a:solidFill>
                  <a:srgbClr val="FF0000"/>
                </a:solidFill>
              </a:rPr>
              <a:t>Design &amp; Test</a:t>
            </a:r>
            <a:r>
              <a:rPr lang="en-US" dirty="0" smtClean="0">
                <a:solidFill>
                  <a:srgbClr val="FF0000"/>
                </a:solidFill>
              </a:rPr>
              <a:t>:</a:t>
            </a:r>
            <a:r>
              <a:rPr lang="en-US" dirty="0" smtClean="0">
                <a:solidFill>
                  <a:srgbClr val="0000FF"/>
                </a:solidFill>
              </a:rPr>
              <a:t> Principled design, automation, testing</a:t>
            </a:r>
          </a:p>
          <a:p>
            <a:pPr lvl="1"/>
            <a:r>
              <a:rPr lang="en-US" dirty="0" smtClean="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60</a:t>
            </a:fld>
            <a:endParaRPr lang="en-US"/>
          </a:p>
        </p:txBody>
      </p:sp>
    </p:spTree>
    <p:extLst>
      <p:ext uri="{BB962C8B-B14F-4D97-AF65-F5344CB8AC3E}">
        <p14:creationId xmlns:p14="http://schemas.microsoft.com/office/powerpoint/2010/main" val="18339303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61</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2" name="Title 1"/>
          <p:cNvSpPr txBox="1">
            <a:spLocks/>
          </p:cNvSpPr>
          <p:nvPr/>
        </p:nvSpPr>
        <p:spPr bwMode="auto">
          <a:xfrm>
            <a:off x="107504" y="152400"/>
            <a:ext cx="9036496"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r>
              <a:rPr lang="en-US" sz="3500" dirty="0" smtClean="0">
                <a:solidFill>
                  <a:srgbClr val="006633"/>
                </a:solidFill>
              </a:rPr>
              <a:t>Understand and Model with Experiments (DRAM)</a:t>
            </a:r>
            <a:endParaRPr lang="en-US" sz="3500" dirty="0">
              <a:solidFill>
                <a:srgbClr val="006633"/>
              </a:solidFill>
            </a:endParaRPr>
          </a:p>
        </p:txBody>
      </p:sp>
    </p:spTree>
    <p:extLst>
      <p:ext uri="{BB962C8B-B14F-4D97-AF65-F5344CB8AC3E}">
        <p14:creationId xmlns:p14="http://schemas.microsoft.com/office/powerpoint/2010/main" val="35380181"/>
      </p:ext>
    </p:extLst>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Understand and Model with Experiments (Flash)</a:t>
            </a:r>
            <a:endParaRPr lang="en-US" sz="3800" dirty="0"/>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1" y="5930116"/>
            <a:ext cx="6858001" cy="523220"/>
          </a:xfrm>
          <a:prstGeom prst="rect">
            <a:avLst/>
          </a:prstGeom>
        </p:spPr>
        <p:txBody>
          <a:bodyPr wrap="square">
            <a:spAutoFit/>
          </a:bodyPr>
          <a:lstStyle/>
          <a:p>
            <a:r>
              <a:rPr lang="en-US" sz="1400" dirty="0" smtClean="0">
                <a:solidFill>
                  <a:srgbClr val="006633"/>
                </a:solidFill>
              </a:rPr>
              <a:t>[DATE </a:t>
            </a:r>
            <a:r>
              <a:rPr lang="en-US" sz="1400" dirty="0">
                <a:solidFill>
                  <a:srgbClr val="006633"/>
                </a:solidFill>
              </a:rPr>
              <a:t>2012, ICCD 2012, DATE 2013, ITJ 2013, ICCD 2013, SIGMETRICS </a:t>
            </a:r>
            <a:r>
              <a:rPr lang="en-US" sz="1400" dirty="0" smtClean="0">
                <a:solidFill>
                  <a:srgbClr val="006633"/>
                </a:solidFill>
              </a:rPr>
              <a:t>2014, HPCA 2015, DSN 2015, MSST 2015, JSAC 2016, HPCA 2017, DFRWS 2017</a:t>
            </a:r>
            <a:r>
              <a:rPr lang="en-US" sz="1400" smtClean="0">
                <a:solidFill>
                  <a:srgbClr val="006633"/>
                </a:solidFill>
              </a:rPr>
              <a:t>, PIEEE’17]</a:t>
            </a:r>
            <a:endParaRPr lang="en-US" sz="1400" dirty="0">
              <a:solidFill>
                <a:srgbClr val="000000"/>
              </a:solidFill>
            </a:endParaRP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Tree>
    <p:extLst>
      <p:ext uri="{BB962C8B-B14F-4D97-AF65-F5344CB8AC3E}">
        <p14:creationId xmlns:p14="http://schemas.microsoft.com/office/powerpoint/2010/main" val="1489918831"/>
      </p:ext>
    </p:extLst>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There are Two Other Solution Directions</a:t>
            </a:r>
            <a:endParaRPr lang="en-US" dirty="0"/>
          </a:p>
        </p:txBody>
      </p:sp>
      <p:sp>
        <p:nvSpPr>
          <p:cNvPr id="3" name="Content Placeholder 2"/>
          <p:cNvSpPr>
            <a:spLocks noGrp="1"/>
          </p:cNvSpPr>
          <p:nvPr>
            <p:ph idx="1"/>
          </p:nvPr>
        </p:nvSpPr>
        <p:spPr>
          <a:xfrm>
            <a:off x="107504" y="980728"/>
            <a:ext cx="8964488" cy="5193723"/>
          </a:xfrm>
        </p:spPr>
        <p:txBody>
          <a:bodyPr/>
          <a:lstStyle/>
          <a:p>
            <a:r>
              <a:rPr lang="en-US" b="1" dirty="0" smtClean="0">
                <a:solidFill>
                  <a:srgbClr val="FF0000"/>
                </a:solidFill>
              </a:rPr>
              <a:t>New Technologies: </a:t>
            </a:r>
            <a:r>
              <a:rPr lang="en-US" dirty="0" smtClean="0"/>
              <a:t>Replace or (more likely) augment DRAM with a different technology</a:t>
            </a:r>
          </a:p>
          <a:p>
            <a:pPr lvl="1"/>
            <a:r>
              <a:rPr lang="en-US" dirty="0" smtClean="0">
                <a:solidFill>
                  <a:srgbClr val="0000FF"/>
                </a:solidFill>
              </a:rPr>
              <a:t>Non-volatile memories</a:t>
            </a:r>
          </a:p>
          <a:p>
            <a:endParaRPr lang="en-US" dirty="0"/>
          </a:p>
          <a:p>
            <a:r>
              <a:rPr lang="en-US" b="1" dirty="0" smtClean="0">
                <a:solidFill>
                  <a:srgbClr val="FF0000"/>
                </a:solidFill>
              </a:rPr>
              <a:t>Embracing Un-reliability:</a:t>
            </a:r>
            <a:r>
              <a:rPr lang="en-US" dirty="0" smtClean="0">
                <a:solidFill>
                  <a:srgbClr val="FF0000"/>
                </a:solidFill>
              </a:rPr>
              <a:t> </a:t>
            </a:r>
          </a:p>
          <a:p>
            <a:pPr marL="0" indent="0">
              <a:buNone/>
            </a:pPr>
            <a:r>
              <a:rPr lang="en-US" dirty="0">
                <a:solidFill>
                  <a:srgbClr val="FF0000"/>
                </a:solidFill>
              </a:rPr>
              <a:t> </a:t>
            </a:r>
            <a:r>
              <a:rPr lang="en-US" dirty="0" smtClean="0">
                <a:solidFill>
                  <a:srgbClr val="FF0000"/>
                </a:solidFill>
              </a:rPr>
              <a:t>   </a:t>
            </a:r>
            <a:r>
              <a:rPr lang="en-US" dirty="0" smtClean="0"/>
              <a:t>Design memories with different reliability</a:t>
            </a:r>
          </a:p>
          <a:p>
            <a:pPr marL="0" indent="0">
              <a:buNone/>
            </a:pPr>
            <a:r>
              <a:rPr lang="en-US" dirty="0" smtClean="0"/>
              <a:t>    and store data intelligently across them</a:t>
            </a:r>
          </a:p>
          <a:p>
            <a:pPr marL="0" indent="0">
              <a:buNone/>
            </a:pPr>
            <a:endParaRPr lang="en-US" dirty="0" smtClean="0"/>
          </a:p>
          <a:p>
            <a:pPr marL="0" indent="0">
              <a:buNone/>
            </a:pPr>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63</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Fundamental solutions to security require co-design across the hierarchy</a:t>
            </a:r>
            <a:endParaRPr lang="en-US" sz="4000" b="1" dirty="0">
              <a:solidFill>
                <a:srgbClr val="0000FF"/>
              </a:solidFill>
              <a:latin typeface="Calibri"/>
            </a:endParaRP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623870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64</a:t>
            </a:fld>
            <a:endParaRPr lang="en-US">
              <a:solidFill>
                <a:srgbClr val="000000"/>
              </a:solidFill>
            </a:endParaRPr>
          </a:p>
        </p:txBody>
      </p:sp>
    </p:spTree>
    <p:extLst>
      <p:ext uri="{BB962C8B-B14F-4D97-AF65-F5344CB8AC3E}">
        <p14:creationId xmlns:p14="http://schemas.microsoft.com/office/powerpoint/2010/main" val="554324750"/>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One Important Takeaway</a:t>
            </a:r>
            <a:endParaRPr lang="en-US" dirty="0"/>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smtClean="0">
                <a:solidFill>
                  <a:srgbClr val="FF0000"/>
                </a:solidFill>
              </a:rPr>
              <a:t>Main Memory Needs </a:t>
            </a:r>
          </a:p>
          <a:p>
            <a:pPr marL="0" indent="0" algn="ctr">
              <a:buNone/>
            </a:pPr>
            <a:r>
              <a:rPr lang="en-US" sz="6400" dirty="0" smtClean="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65</a:t>
            </a:fld>
            <a:endParaRPr lang="en-US"/>
          </a:p>
        </p:txBody>
      </p:sp>
    </p:spTree>
    <p:extLst>
      <p:ext uri="{BB962C8B-B14F-4D97-AF65-F5344CB8AC3E}">
        <p14:creationId xmlns:p14="http://schemas.microsoft.com/office/powerpoint/2010/main" val="1855774917"/>
      </p:ext>
    </p:extLst>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66</a:t>
            </a:fld>
            <a:endParaRPr lang="en-US" altLang="en-US">
              <a:solidFill>
                <a:srgbClr val="000000"/>
              </a:solidFill>
            </a:endParaRPr>
          </a:p>
        </p:txBody>
      </p:sp>
      <p:sp>
        <p:nvSpPr>
          <p:cNvPr id="5" name="Rectangle 4"/>
          <p:cNvSpPr/>
          <p:nvPr/>
        </p:nvSpPr>
        <p:spPr>
          <a:xfrm>
            <a:off x="568094" y="3098158"/>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752012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(Human) Hierarchy of Needs, Revisited</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endParaRPr lang="en-US" dirty="0">
              <a:solidFill>
                <a:srgbClr val="000000"/>
              </a:solidFill>
            </a:endParaRPr>
          </a:p>
        </p:txBody>
      </p:sp>
      <p:sp>
        <p:nvSpPr>
          <p:cNvPr id="7" name="TextBox 6"/>
          <p:cNvSpPr txBox="1"/>
          <p:nvPr/>
        </p:nvSpPr>
        <p:spPr>
          <a:xfrm>
            <a:off x="3778884" y="4869160"/>
            <a:ext cx="4033476" cy="584775"/>
          </a:xfrm>
          <a:prstGeom prst="rect">
            <a:avLst/>
          </a:prstGeom>
          <a:solidFill>
            <a:srgbClr val="A285C1"/>
          </a:solidFill>
        </p:spPr>
        <p:txBody>
          <a:bodyPr wrap="none" rtlCol="0">
            <a:spAutoFit/>
          </a:bodyPr>
          <a:lstStyle/>
          <a:p>
            <a:r>
              <a:rPr lang="en-US" sz="3200" b="1" smtClean="0">
                <a:solidFill>
                  <a:srgbClr val="FFFF00"/>
                </a:solidFill>
              </a:rPr>
              <a:t>Everlasting energy</a:t>
            </a:r>
            <a:endParaRPr lang="en-US" sz="3200" b="1" dirty="0">
              <a:solidFill>
                <a:srgbClr val="FFFF00"/>
              </a:solidFill>
            </a:endParaRPr>
          </a:p>
        </p:txBody>
      </p:sp>
      <p:sp>
        <p:nvSpPr>
          <p:cNvPr id="8" name="TextBox 7"/>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1606223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smtClean="0">
                <a:solidFill>
                  <a:srgbClr val="FF0000"/>
                </a:solidFill>
              </a:rPr>
              <a:t>Sustainable</a:t>
            </a:r>
          </a:p>
          <a:p>
            <a:pPr marL="0" indent="0" algn="ctr">
              <a:buNone/>
            </a:pPr>
            <a:r>
              <a:rPr lang="en-US" sz="6400" dirty="0">
                <a:solidFill>
                  <a:srgbClr val="FF0000"/>
                </a:solidFill>
              </a:rPr>
              <a:t>a</a:t>
            </a:r>
            <a:r>
              <a:rPr lang="en-US" sz="6400" dirty="0" smtClean="0">
                <a:solidFill>
                  <a:srgbClr val="FF0000"/>
                </a:solidFill>
              </a:rPr>
              <a:t>nd</a:t>
            </a:r>
          </a:p>
          <a:p>
            <a:pPr marL="0" indent="0" algn="ctr">
              <a:buNone/>
            </a:pPr>
            <a:r>
              <a:rPr lang="en-US" sz="6400" dirty="0" smtClean="0">
                <a:solidFill>
                  <a:srgbClr val="FF0000"/>
                </a:solidFill>
              </a:rPr>
              <a:t>Energy Efficient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68</a:t>
            </a:fld>
            <a:endParaRPr lang="en-US">
              <a:solidFill>
                <a:srgbClr val="000000"/>
              </a:solidFill>
            </a:endParaRPr>
          </a:p>
        </p:txBody>
      </p:sp>
    </p:spTree>
    <p:extLst>
      <p:ext uri="{BB962C8B-B14F-4D97-AF65-F5344CB8AC3E}">
        <p14:creationId xmlns:p14="http://schemas.microsoft.com/office/powerpoint/2010/main" val="1925963678"/>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smtClean="0">
                <a:solidFill>
                  <a:srgbClr val="0000FF"/>
                </a:solidFill>
              </a:rPr>
              <a:t>Data access is the major performance and energy bottleneck</a:t>
            </a:r>
          </a:p>
          <a:p>
            <a:endParaRPr lang="en-US" sz="1000" dirty="0"/>
          </a:p>
          <a:p>
            <a:pPr marL="0" indent="0">
              <a:buNone/>
            </a:pPr>
            <a:endParaRPr lang="en-US" dirty="0"/>
          </a:p>
          <a:p>
            <a:pPr marL="0" indent="0" algn="ctr">
              <a:buNone/>
            </a:pPr>
            <a:r>
              <a:rPr lang="en-US" sz="5000" dirty="0" smtClean="0"/>
              <a:t>Our current</a:t>
            </a:r>
          </a:p>
          <a:p>
            <a:pPr marL="0" indent="0" algn="ctr">
              <a:buNone/>
            </a:pPr>
            <a:r>
              <a:rPr lang="en-US" sz="5000" dirty="0" smtClean="0">
                <a:solidFill>
                  <a:srgbClr val="0000FF"/>
                </a:solidFill>
              </a:rPr>
              <a:t>design principles </a:t>
            </a:r>
          </a:p>
          <a:p>
            <a:pPr marL="0" indent="0" algn="ctr">
              <a:buNone/>
            </a:pPr>
            <a:r>
              <a:rPr lang="en-US" sz="5000" dirty="0">
                <a:solidFill>
                  <a:srgbClr val="0000FF"/>
                </a:solidFill>
              </a:rPr>
              <a:t>c</a:t>
            </a:r>
            <a:r>
              <a:rPr lang="en-US" sz="5000" dirty="0" smtClean="0">
                <a:solidFill>
                  <a:srgbClr val="0000FF"/>
                </a:solidFill>
              </a:rPr>
              <a:t>ause </a:t>
            </a:r>
            <a:r>
              <a:rPr lang="en-US" sz="5000" dirty="0" smtClean="0">
                <a:solidFill>
                  <a:srgbClr val="FF0000"/>
                </a:solidFill>
              </a:rPr>
              <a:t>great energy waste</a:t>
            </a:r>
          </a:p>
          <a:p>
            <a:pPr marL="0" indent="0" algn="ctr">
              <a:buNone/>
            </a:pPr>
            <a:r>
              <a:rPr lang="en-US" sz="3000" dirty="0" smtClean="0">
                <a:solidFill>
                  <a:srgbClr val="FF0000"/>
                </a:solidFill>
              </a:rPr>
              <a:t>(and great performance loss)</a:t>
            </a:r>
            <a:endParaRPr lang="en-US" sz="3000"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spTree>
    <p:extLst>
      <p:ext uri="{BB962C8B-B14F-4D97-AF65-F5344CB8AC3E}">
        <p14:creationId xmlns:p14="http://schemas.microsoft.com/office/powerpoint/2010/main" val="1548825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a:t>
            </a:r>
            <a:r>
              <a:rPr lang="en-US" dirty="0" smtClean="0">
                <a:latin typeface="Tahoma" charset="0"/>
                <a:ea typeface="ＭＳ Ｐゴシック" charset="0"/>
                <a:cs typeface="ＭＳ Ｐゴシック" charset="0"/>
              </a:rPr>
              <a:t>(NVM) Technologies</a:t>
            </a:r>
            <a:endParaRPr lang="en-US" dirty="0" smtClean="0">
              <a:latin typeface="Tahoma" charset="0"/>
              <a:ea typeface="ＭＳ Ｐゴシック" charset="0"/>
              <a:cs typeface="ＭＳ Ｐゴシック" charset="0"/>
            </a:endParaRP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7</a:t>
            </a:fld>
            <a:endParaRPr lang="en-US" sz="1600">
              <a:solidFill>
                <a:srgbClr val="000000"/>
              </a:solidFill>
              <a:latin typeface="Garamond" charset="0"/>
            </a:endParaRPr>
          </a:p>
        </p:txBody>
      </p:sp>
    </p:spTree>
    <p:extLst>
      <p:ext uri="{BB962C8B-B14F-4D97-AF65-F5344CB8AC3E}">
        <p14:creationId xmlns:p14="http://schemas.microsoft.com/office/powerpoint/2010/main" val="277521580"/>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smtClean="0">
                <a:solidFill>
                  <a:srgbClr val="FF0000"/>
                </a:solidFill>
              </a:rPr>
              <a:t>Processing</a:t>
            </a:r>
            <a:r>
              <a:rPr lang="en-US" sz="5000" dirty="0" smtClean="0"/>
              <a:t> of data </a:t>
            </a:r>
          </a:p>
          <a:p>
            <a:pPr marL="0" indent="0" algn="ctr">
              <a:buNone/>
            </a:pPr>
            <a:r>
              <a:rPr lang="en-US" sz="5000" dirty="0" smtClean="0"/>
              <a:t>is performed </a:t>
            </a:r>
          </a:p>
          <a:p>
            <a:pPr marL="0" indent="0" algn="ctr">
              <a:buNone/>
            </a:pPr>
            <a:r>
              <a:rPr lang="en-US" sz="5000" dirty="0" smtClean="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70</a:t>
            </a:fld>
            <a:endParaRPr lang="en-US" altLang="en-US">
              <a:solidFill>
                <a:srgbClr val="000000"/>
              </a:solidFill>
            </a:endParaRPr>
          </a:p>
        </p:txBody>
      </p:sp>
    </p:spTree>
    <p:extLst>
      <p:ext uri="{BB962C8B-B14F-4D97-AF65-F5344CB8AC3E}">
        <p14:creationId xmlns:p14="http://schemas.microsoft.com/office/powerpoint/2010/main" val="1454456132"/>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71</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6" name="Picture 5"/>
          <p:cNvPicPr>
            <a:picLocks noChangeAspect="1"/>
          </p:cNvPicPr>
          <p:nvPr/>
        </p:nvPicPr>
        <p:blipFill>
          <a:blip r:embed="rId3"/>
          <a:stretch>
            <a:fillRect/>
          </a:stretch>
        </p:blipFill>
        <p:spPr>
          <a:xfrm>
            <a:off x="5148063" y="152400"/>
            <a:ext cx="3255263" cy="2554836"/>
          </a:xfrm>
          <a:prstGeom prst="rect">
            <a:avLst/>
          </a:prstGeom>
        </p:spPr>
      </p:pic>
      <p:sp>
        <p:nvSpPr>
          <p:cNvPr id="8" name="TextBox 7"/>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2378567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72</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11" name="Picture 10"/>
          <p:cNvPicPr>
            <a:picLocks noChangeAspect="1"/>
          </p:cNvPicPr>
          <p:nvPr/>
        </p:nvPicPr>
        <p:blipFill>
          <a:blip r:embed="rId6"/>
          <a:stretch>
            <a:fillRect/>
          </a:stretch>
        </p:blipFill>
        <p:spPr>
          <a:xfrm>
            <a:off x="5148063" y="152400"/>
            <a:ext cx="3255263" cy="2554836"/>
          </a:xfrm>
          <a:prstGeom prst="rect">
            <a:avLst/>
          </a:prstGeom>
        </p:spPr>
      </p:pic>
      <p:sp>
        <p:nvSpPr>
          <p:cNvPr id="12" name="TextBox 11"/>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1190876394"/>
      </p:ext>
    </p:extLst>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Today’s Computing Systems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Are overwhelmingly processor centric</a:t>
            </a:r>
            <a:endParaRPr lang="en-US" dirty="0"/>
          </a:p>
          <a:p>
            <a:r>
              <a:rPr lang="en-US" dirty="0">
                <a:solidFill>
                  <a:srgbClr val="FF0000"/>
                </a:solidFill>
              </a:rPr>
              <a:t>All data processed in the processor </a:t>
            </a:r>
            <a:r>
              <a:rPr lang="en-US" dirty="0">
                <a:sym typeface="Wingdings"/>
              </a:rPr>
              <a:t> at great system cost</a:t>
            </a:r>
            <a:endParaRPr lang="en-US" dirty="0"/>
          </a:p>
          <a:p>
            <a:r>
              <a:rPr lang="en-US" dirty="0" smtClean="0"/>
              <a:t>Processor is heavily optimized and is considered the master</a:t>
            </a:r>
          </a:p>
          <a:p>
            <a:r>
              <a:rPr lang="en-US" dirty="0" smtClean="0">
                <a:solidFill>
                  <a:srgbClr val="FF0000"/>
                </a:solidFill>
              </a:rPr>
              <a:t>Data storage units are dumb </a:t>
            </a:r>
            <a:r>
              <a:rPr lang="en-US" dirty="0" smtClean="0"/>
              <a:t>and are largely </a:t>
            </a:r>
            <a:r>
              <a:rPr lang="en-US" dirty="0" err="1" smtClean="0"/>
              <a:t>unoptimized</a:t>
            </a:r>
            <a:r>
              <a:rPr lang="en-US" dirty="0" smtClean="0"/>
              <a:t> (except for some that are on the processor die)</a:t>
            </a:r>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73</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5119639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Yet …</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t>
            </a:r>
            <a:r>
              <a:rPr lang="en-US" sz="2800" b="1" dirty="0" smtClean="0">
                <a:solidFill>
                  <a:srgbClr val="0000FF"/>
                </a:solidFill>
              </a:rPr>
              <a:t>It</a:t>
            </a:r>
            <a:r>
              <a:rPr lang="fr-FR" sz="2800" b="1" dirty="0" smtClean="0">
                <a:solidFill>
                  <a:srgbClr val="0000FF"/>
                </a:solidFill>
              </a:rPr>
              <a:t>’</a:t>
            </a:r>
            <a:r>
              <a:rPr lang="en-US" sz="2800" b="1" dirty="0" smtClean="0">
                <a:solidFill>
                  <a:srgbClr val="0000FF"/>
                </a:solidFill>
              </a:rPr>
              <a:t>s the Memory, Stupid!</a:t>
            </a:r>
            <a:r>
              <a:rPr lang="en-US" dirty="0" smtClean="0"/>
              <a:t>” (Richard Sites, MPR, 1996)</a:t>
            </a:r>
            <a:endParaRPr lang="en-US" dirty="0"/>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smtClean="0">
                <a:solidFill>
                  <a:srgbClr val="000000"/>
                </a:solidFill>
              </a:rPr>
              <a:t>Mutlu+</a:t>
            </a:r>
            <a:r>
              <a:rPr lang="en-US" sz="1250" dirty="0">
                <a:solidFill>
                  <a:srgbClr val="000000"/>
                </a:solidFill>
              </a:rPr>
              <a:t>, </a:t>
            </a:r>
            <a:r>
              <a:rPr lang="en-US" sz="1250" dirty="0" smtClean="0">
                <a:solidFill>
                  <a:srgbClr val="000000"/>
                </a:solidFill>
              </a:rPr>
              <a:t>“</a:t>
            </a:r>
            <a:r>
              <a:rPr lang="en-US" sz="1250" dirty="0" smtClean="0">
                <a:solidFill>
                  <a:srgbClr val="0000FF"/>
                </a:solidFill>
              </a:rPr>
              <a:t>Runahead Execution: An Alternative to Very Large Instruction Windows for Out-of-Order Processors</a:t>
            </a:r>
            <a:r>
              <a:rPr lang="en-US" sz="1250" dirty="0" smtClean="0">
                <a:solidFill>
                  <a:srgbClr val="000000"/>
                </a:solidFill>
              </a:rPr>
              <a:t>,” HPCA 2003.</a:t>
            </a:r>
            <a:endParaRPr lang="en-US" sz="1250" dirty="0">
              <a:solidFill>
                <a:srgbClr val="000000"/>
              </a:solidFill>
            </a:endParaRPr>
          </a:p>
        </p:txBody>
      </p:sp>
    </p:spTree>
    <p:extLst>
      <p:ext uri="{BB962C8B-B14F-4D97-AF65-F5344CB8AC3E}">
        <p14:creationId xmlns:p14="http://schemas.microsoft.com/office/powerpoint/2010/main" val="17580799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The Performance Perspective</a:t>
            </a:r>
            <a:endParaRPr lang="en-US" sz="4400" dirty="0"/>
          </a:p>
        </p:txBody>
      </p:sp>
      <p:sp>
        <p:nvSpPr>
          <p:cNvPr id="3" name="Content Placeholder 2"/>
          <p:cNvSpPr>
            <a:spLocks noGrp="1"/>
          </p:cNvSpPr>
          <p:nvPr>
            <p:ph idx="1"/>
          </p:nvPr>
        </p:nvSpPr>
        <p:spPr>
          <a:xfrm>
            <a:off x="228600" y="997529"/>
            <a:ext cx="8915400" cy="5193723"/>
          </a:xfrm>
        </p:spPr>
        <p:txBody>
          <a:bodyPr/>
          <a:lstStyle/>
          <a:p>
            <a:endParaRPr lang="en-US" sz="2000" dirty="0" smtClean="0"/>
          </a:p>
          <a:p>
            <a:r>
              <a:rPr lang="en-US" sz="2000" dirty="0"/>
              <a:t>Onur Mutlu, Jared Stark, Chris Wilkerson, and Yale N. </a:t>
            </a:r>
            <a:r>
              <a:rPr lang="en-US" sz="2000" dirty="0" err="1"/>
              <a:t>Patt</a:t>
            </a:r>
            <a:r>
              <a:rPr lang="en-US" sz="2000" dirty="0"/>
              <a:t>, </a:t>
            </a:r>
            <a:r>
              <a:rPr lang="en-US" sz="2000" dirty="0" smtClean="0"/>
              <a:t/>
            </a:r>
            <a:br>
              <a:rPr lang="en-US" sz="2000" dirty="0" smtClean="0"/>
            </a:br>
            <a:r>
              <a:rPr lang="en-US" sz="2000" b="1" dirty="0">
                <a:hlinkClick r:id="rId2"/>
              </a:rPr>
              <a:t>"Runahead Execution: An Alternative to Very Large Instruction Windows for Out-of-order Processors"</a:t>
            </a:r>
            <a:r>
              <a:rPr lang="en-US" sz="2000" dirty="0" smtClean="0"/>
              <a:t/>
            </a:r>
            <a:br>
              <a:rPr lang="en-US" sz="2000" dirty="0" smtClean="0"/>
            </a:br>
            <a:r>
              <a:rPr lang="en-US" sz="2000" i="1" dirty="0"/>
              <a:t>Proceedings of the </a:t>
            </a:r>
            <a:r>
              <a:rPr lang="en-US" sz="2000" i="1" dirty="0">
                <a:hlinkClick r:id="rId3"/>
              </a:rPr>
              <a:t>9th International Symposium on High-Performance Computer Architecture</a:t>
            </a:r>
            <a:r>
              <a:rPr lang="en-US" sz="2000" i="1" dirty="0"/>
              <a:t> (</a:t>
            </a:r>
            <a:r>
              <a:rPr lang="en-US" sz="2000" b="1" i="1" dirty="0"/>
              <a:t>HPCA</a:t>
            </a:r>
            <a:r>
              <a:rPr lang="en-US" sz="2000" i="1" dirty="0"/>
              <a:t>)</a:t>
            </a:r>
            <a:r>
              <a:rPr lang="en-US" sz="2000" dirty="0"/>
              <a:t>, pages 129-140, Anaheim, CA, February 2003. </a:t>
            </a:r>
            <a:r>
              <a:rPr lang="en-US" sz="2000" dirty="0">
                <a:hlinkClick r:id="rId4"/>
              </a:rPr>
              <a:t>Slides (pdf)</a:t>
            </a:r>
            <a:r>
              <a:rPr lang="en-US" sz="2000" dirty="0"/>
              <a:t> </a:t>
            </a:r>
            <a:endParaRPr lang="en-US" sz="2200" dirty="0" smtClean="0"/>
          </a:p>
          <a:p>
            <a:endParaRPr lang="en-US" sz="2200" dirty="0"/>
          </a:p>
        </p:txBody>
      </p:sp>
      <p:sp>
        <p:nvSpPr>
          <p:cNvPr id="4" name="Slide Number Placeholder 3"/>
          <p:cNvSpPr>
            <a:spLocks noGrp="1"/>
          </p:cNvSpPr>
          <p:nvPr>
            <p:ph type="sldNum" sz="quarter" idx="11"/>
          </p:nvPr>
        </p:nvSpPr>
        <p:spPr/>
        <p:txBody>
          <a:bodyPr/>
          <a:lstStyle/>
          <a:p>
            <a:pPr>
              <a:defRPr/>
            </a:pPr>
            <a:fld id="{C693BED2-1B18-8744-B8F0-03CBD3594789}" type="slidenum">
              <a:rPr lang="en-US" altLang="en-US"/>
              <a:pPr>
                <a:defRPr/>
              </a:pPr>
              <a:t>75</a:t>
            </a:fld>
            <a:endParaRPr lang="en-US" altLang="en-US"/>
          </a:p>
        </p:txBody>
      </p:sp>
      <p:pic>
        <p:nvPicPr>
          <p:cNvPr id="6" name="Picture 5"/>
          <p:cNvPicPr>
            <a:picLocks noChangeAspect="1"/>
          </p:cNvPicPr>
          <p:nvPr/>
        </p:nvPicPr>
        <p:blipFill>
          <a:blip r:embed="rId5"/>
          <a:stretch>
            <a:fillRect/>
          </a:stretch>
        </p:blipFill>
        <p:spPr>
          <a:xfrm>
            <a:off x="0" y="3828774"/>
            <a:ext cx="9144000" cy="2495826"/>
          </a:xfrm>
          <a:prstGeom prst="rect">
            <a:avLst/>
          </a:prstGeom>
        </p:spPr>
      </p:pic>
    </p:spTree>
    <p:extLst>
      <p:ext uri="{BB962C8B-B14F-4D97-AF65-F5344CB8AC3E}">
        <p14:creationId xmlns:p14="http://schemas.microsoft.com/office/powerpoint/2010/main" val="505671790"/>
      </p:ext>
    </p:extLst>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Performance Perspective (Today)</a:t>
            </a:r>
            <a:endParaRPr lang="en-US" dirty="0"/>
          </a:p>
        </p:txBody>
      </p:sp>
      <p:sp>
        <p:nvSpPr>
          <p:cNvPr id="3" name="Content Placeholder 2"/>
          <p:cNvSpPr>
            <a:spLocks noGrp="1"/>
          </p:cNvSpPr>
          <p:nvPr>
            <p:ph idx="1"/>
          </p:nvPr>
        </p:nvSpPr>
        <p:spPr/>
        <p:txBody>
          <a:bodyPr/>
          <a:lstStyle/>
          <a:p>
            <a:r>
              <a:rPr lang="en-US" dirty="0" smtClean="0"/>
              <a:t>All of Google’s Data Center Workloads (2015): </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76</a:t>
            </a:fld>
            <a:endParaRPr lang="en-US"/>
          </a:p>
        </p:txBody>
      </p:sp>
      <p:pic>
        <p:nvPicPr>
          <p:cNvPr id="5" name="Picture 4"/>
          <p:cNvPicPr>
            <a:picLocks noChangeAspect="1"/>
          </p:cNvPicPr>
          <p:nvPr/>
        </p:nvPicPr>
        <p:blipFill>
          <a:blip r:embed="rId2"/>
          <a:stretch>
            <a:fillRect/>
          </a:stretch>
        </p:blipFill>
        <p:spPr>
          <a:xfrm>
            <a:off x="971600" y="1618579"/>
            <a:ext cx="6984776" cy="4821475"/>
          </a:xfrm>
          <a:prstGeom prst="rect">
            <a:avLst/>
          </a:prstGeom>
        </p:spPr>
      </p:pic>
      <p:sp>
        <p:nvSpPr>
          <p:cNvPr id="6" name="AutoShape 25"/>
          <p:cNvSpPr>
            <a:spLocks noChangeArrowheads="1"/>
          </p:cNvSpPr>
          <p:nvPr/>
        </p:nvSpPr>
        <p:spPr bwMode="auto">
          <a:xfrm>
            <a:off x="3779912" y="2442260"/>
            <a:ext cx="309634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7" name="TextBox 6"/>
          <p:cNvSpPr txBox="1"/>
          <p:nvPr/>
        </p:nvSpPr>
        <p:spPr>
          <a:xfrm>
            <a:off x="2339752" y="6528683"/>
            <a:ext cx="4516749" cy="284693"/>
          </a:xfrm>
          <a:prstGeom prst="rect">
            <a:avLst/>
          </a:prstGeom>
          <a:noFill/>
        </p:spPr>
        <p:txBody>
          <a:bodyPr wrap="none" rtlCol="0">
            <a:spAutoFit/>
          </a:bodyPr>
          <a:lstStyle/>
          <a:p>
            <a:r>
              <a:rPr lang="en-US" sz="1250" dirty="0" err="1" smtClean="0">
                <a:solidFill>
                  <a:srgbClr val="000000"/>
                </a:solidFill>
              </a:rPr>
              <a:t>Kanev</a:t>
            </a:r>
            <a:r>
              <a:rPr lang="en-US" sz="1250" dirty="0">
                <a:solidFill>
                  <a:srgbClr val="000000"/>
                </a:solidFill>
              </a:rPr>
              <a:t>+, “</a:t>
            </a:r>
            <a:r>
              <a:rPr lang="en-US" sz="1250" dirty="0">
                <a:solidFill>
                  <a:srgbClr val="0000FF"/>
                </a:solidFill>
              </a:rPr>
              <a:t>Profiling a Warehouse-Scale Computer</a:t>
            </a:r>
            <a:r>
              <a:rPr lang="en-US" sz="1250" dirty="0">
                <a:solidFill>
                  <a:srgbClr val="000000"/>
                </a:solidFill>
              </a:rPr>
              <a:t>,” </a:t>
            </a:r>
            <a:r>
              <a:rPr lang="en-US" sz="1250" dirty="0" smtClean="0">
                <a:solidFill>
                  <a:srgbClr val="000000"/>
                </a:solidFill>
              </a:rPr>
              <a:t>ISCA 2015.</a:t>
            </a:r>
            <a:endParaRPr lang="en-US" sz="1250" dirty="0">
              <a:solidFill>
                <a:srgbClr val="000000"/>
              </a:solidFill>
            </a:endParaRPr>
          </a:p>
        </p:txBody>
      </p:sp>
    </p:spTree>
    <p:extLst>
      <p:ext uri="{BB962C8B-B14F-4D97-AF65-F5344CB8AC3E}">
        <p14:creationId xmlns:p14="http://schemas.microsoft.com/office/powerpoint/2010/main" val="2848259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Performance Perspective (Today)</a:t>
            </a:r>
            <a:endParaRPr lang="en-US" dirty="0"/>
          </a:p>
        </p:txBody>
      </p:sp>
      <p:sp>
        <p:nvSpPr>
          <p:cNvPr id="3" name="Content Placeholder 2"/>
          <p:cNvSpPr>
            <a:spLocks noGrp="1"/>
          </p:cNvSpPr>
          <p:nvPr>
            <p:ph idx="1"/>
          </p:nvPr>
        </p:nvSpPr>
        <p:spPr/>
        <p:txBody>
          <a:bodyPr/>
          <a:lstStyle/>
          <a:p>
            <a:r>
              <a:rPr lang="en-US" dirty="0" smtClean="0"/>
              <a:t>All of Google’s Data Center Workloads (2015): </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77</a:t>
            </a:fld>
            <a:endParaRPr lang="en-US"/>
          </a:p>
        </p:txBody>
      </p:sp>
      <p:sp>
        <p:nvSpPr>
          <p:cNvPr id="7" name="TextBox 6"/>
          <p:cNvSpPr txBox="1"/>
          <p:nvPr/>
        </p:nvSpPr>
        <p:spPr>
          <a:xfrm>
            <a:off x="2339752" y="6528683"/>
            <a:ext cx="4516749" cy="284693"/>
          </a:xfrm>
          <a:prstGeom prst="rect">
            <a:avLst/>
          </a:prstGeom>
          <a:noFill/>
        </p:spPr>
        <p:txBody>
          <a:bodyPr wrap="none" rtlCol="0">
            <a:spAutoFit/>
          </a:bodyPr>
          <a:lstStyle/>
          <a:p>
            <a:r>
              <a:rPr lang="en-US" sz="1250" dirty="0" err="1" smtClean="0">
                <a:solidFill>
                  <a:srgbClr val="000000"/>
                </a:solidFill>
              </a:rPr>
              <a:t>Kanev</a:t>
            </a:r>
            <a:r>
              <a:rPr lang="en-US" sz="1250" dirty="0">
                <a:solidFill>
                  <a:srgbClr val="000000"/>
                </a:solidFill>
              </a:rPr>
              <a:t>+, “</a:t>
            </a:r>
            <a:r>
              <a:rPr lang="en-US" sz="1250" dirty="0">
                <a:solidFill>
                  <a:srgbClr val="0000FF"/>
                </a:solidFill>
              </a:rPr>
              <a:t>Profiling a Warehouse-Scale Computer</a:t>
            </a:r>
            <a:r>
              <a:rPr lang="en-US" sz="1250" dirty="0">
                <a:solidFill>
                  <a:srgbClr val="000000"/>
                </a:solidFill>
              </a:rPr>
              <a:t>,” </a:t>
            </a:r>
            <a:r>
              <a:rPr lang="en-US" sz="1250" dirty="0" smtClean="0">
                <a:solidFill>
                  <a:srgbClr val="000000"/>
                </a:solidFill>
              </a:rPr>
              <a:t>ISCA 2015.</a:t>
            </a:r>
            <a:endParaRPr lang="en-US" sz="1250" dirty="0">
              <a:solidFill>
                <a:srgbClr val="000000"/>
              </a:solidFill>
            </a:endParaRPr>
          </a:p>
        </p:txBody>
      </p:sp>
      <p:pic>
        <p:nvPicPr>
          <p:cNvPr id="8" name="Picture 7"/>
          <p:cNvPicPr>
            <a:picLocks noChangeAspect="1"/>
          </p:cNvPicPr>
          <p:nvPr/>
        </p:nvPicPr>
        <p:blipFill>
          <a:blip r:embed="rId2"/>
          <a:stretch>
            <a:fillRect/>
          </a:stretch>
        </p:blipFill>
        <p:spPr>
          <a:xfrm>
            <a:off x="179511" y="1732974"/>
            <a:ext cx="8581113" cy="4360322"/>
          </a:xfrm>
          <a:prstGeom prst="rect">
            <a:avLst/>
          </a:prstGeom>
        </p:spPr>
      </p:pic>
    </p:spTree>
    <p:extLst>
      <p:ext uri="{BB962C8B-B14F-4D97-AF65-F5344CB8AC3E}">
        <p14:creationId xmlns:p14="http://schemas.microsoft.com/office/powerpoint/2010/main" val="328238698"/>
      </p:ext>
    </p:extLst>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Perils of Processor-Centric Design</a:t>
            </a:r>
            <a:endParaRPr lang="en-US" dirty="0"/>
          </a:p>
        </p:txBody>
      </p:sp>
      <p:sp>
        <p:nvSpPr>
          <p:cNvPr id="3" name="Content Placeholder 2"/>
          <p:cNvSpPr>
            <a:spLocks noGrp="1"/>
          </p:cNvSpPr>
          <p:nvPr>
            <p:ph idx="1"/>
          </p:nvPr>
        </p:nvSpPr>
        <p:spPr>
          <a:xfrm>
            <a:off x="228600" y="683549"/>
            <a:ext cx="8915400" cy="5193723"/>
          </a:xfrm>
        </p:spPr>
        <p:txBody>
          <a:bodyPr/>
          <a:lstStyle/>
          <a:p>
            <a:endParaRPr lang="en-US" dirty="0" smtClean="0">
              <a:solidFill>
                <a:srgbClr val="FF0000"/>
              </a:solidFill>
            </a:endParaRPr>
          </a:p>
          <a:p>
            <a:r>
              <a:rPr lang="en-US" dirty="0" smtClean="0">
                <a:solidFill>
                  <a:srgbClr val="FF0000"/>
                </a:solidFill>
              </a:rPr>
              <a:t>Grossly-imbalanced systems</a:t>
            </a:r>
          </a:p>
          <a:p>
            <a:pPr lvl="1"/>
            <a:r>
              <a:rPr lang="en-US" dirty="0" smtClean="0"/>
              <a:t>Processing done only in </a:t>
            </a:r>
            <a:r>
              <a:rPr lang="en-US" b="1" dirty="0" smtClean="0"/>
              <a:t>one</a:t>
            </a:r>
            <a:r>
              <a:rPr lang="en-US" dirty="0" smtClean="0"/>
              <a:t> </a:t>
            </a:r>
            <a:r>
              <a:rPr lang="en-US" b="1" dirty="0" smtClean="0"/>
              <a:t>place</a:t>
            </a:r>
          </a:p>
          <a:p>
            <a:pPr lvl="1"/>
            <a:r>
              <a:rPr lang="en-US" dirty="0" smtClean="0"/>
              <a:t>Everything else just stores and moves data: </a:t>
            </a:r>
            <a:r>
              <a:rPr lang="en-US" b="1" dirty="0" smtClean="0"/>
              <a:t>data moves a lot</a:t>
            </a:r>
          </a:p>
          <a:p>
            <a:pPr marL="344487" lvl="1" indent="0">
              <a:buNone/>
            </a:pPr>
            <a:r>
              <a:rPr lang="en-US" dirty="0" smtClean="0">
                <a:solidFill>
                  <a:srgbClr val="0000FF"/>
                </a:solidFill>
                <a:sym typeface="Wingdings"/>
              </a:rPr>
              <a:t> Energy inefficient </a:t>
            </a: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smtClean="0">
              <a:solidFill>
                <a:srgbClr val="0000FF"/>
              </a:solidFill>
            </a:endParaRPr>
          </a:p>
          <a:p>
            <a:pPr marL="0" indent="0">
              <a:buNone/>
            </a:pPr>
            <a:endParaRPr lang="en-US" dirty="0" smtClean="0">
              <a:solidFill>
                <a:srgbClr val="FF0000"/>
              </a:solidFill>
            </a:endParaRPr>
          </a:p>
          <a:p>
            <a:r>
              <a:rPr lang="en-US" dirty="0" smtClean="0">
                <a:solidFill>
                  <a:srgbClr val="FF0000"/>
                </a:solidFill>
              </a:rPr>
              <a:t>Overly complex and bloated processor (and accelerators)</a:t>
            </a:r>
          </a:p>
          <a:p>
            <a:pPr lvl="1"/>
            <a:r>
              <a:rPr lang="en-US" dirty="0" smtClean="0"/>
              <a:t>To tolerate data access from memory</a:t>
            </a:r>
          </a:p>
          <a:p>
            <a:pPr lvl="1"/>
            <a:r>
              <a:rPr lang="en-US" dirty="0" smtClean="0"/>
              <a:t>Complex hierarchies and mechanisms </a:t>
            </a:r>
          </a:p>
          <a:p>
            <a:pPr marL="344487" lvl="1" indent="0">
              <a:buNone/>
            </a:pPr>
            <a:r>
              <a:rPr lang="en-US" dirty="0" smtClean="0">
                <a:solidFill>
                  <a:srgbClr val="0000FF"/>
                </a:solidFill>
                <a:sym typeface="Wingdings"/>
              </a:rPr>
              <a:t> Energy </a:t>
            </a:r>
            <a:r>
              <a:rPr lang="en-US" dirty="0">
                <a:solidFill>
                  <a:srgbClr val="0000FF"/>
                </a:solidFill>
                <a:sym typeface="Wingdings"/>
              </a:rPr>
              <a:t>inefficient </a:t>
            </a:r>
            <a:endParaRPr lang="en-US" dirty="0" smtClean="0">
              <a:solidFill>
                <a:srgbClr val="0000FF"/>
              </a:solidFill>
              <a:sym typeface="Wingdings"/>
            </a:endParaRP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a:solidFill>
                <a:srgbClr val="0000FF"/>
              </a:solidFill>
            </a:endParaRPr>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78</a:t>
            </a:fld>
            <a:endParaRPr lang="en-US"/>
          </a:p>
        </p:txBody>
      </p:sp>
    </p:spTree>
    <p:extLst>
      <p:ext uri="{BB962C8B-B14F-4D97-AF65-F5344CB8AC3E}">
        <p14:creationId xmlns:p14="http://schemas.microsoft.com/office/powerpoint/2010/main" val="8221197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79</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456601347"/>
      </p:ext>
    </p:extLst>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8</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The Energy Perspective</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80</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3797822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Data Movement vs. Computation Energy</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81</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rPr>
              <a:t>A memory access consumes ~1000X </a:t>
            </a:r>
          </a:p>
          <a:p>
            <a:pPr algn="ctr"/>
            <a:r>
              <a:rPr lang="en-US" sz="4000" dirty="0" smtClean="0">
                <a:solidFill>
                  <a:srgbClr val="FFFFFF"/>
                </a:solidFill>
              </a:rPr>
              <a:t>the energy of a complex addition </a:t>
            </a:r>
            <a:endParaRPr lang="en-US" sz="4000" dirty="0">
              <a:solidFill>
                <a:srgbClr val="FFFFFF"/>
              </a:solidFill>
            </a:endParaRPr>
          </a:p>
        </p:txBody>
      </p:sp>
    </p:spTree>
    <p:extLst>
      <p:ext uri="{BB962C8B-B14F-4D97-AF65-F5344CB8AC3E}">
        <p14:creationId xmlns:p14="http://schemas.microsoft.com/office/powerpoint/2010/main" val="678322235"/>
      </p:ext>
    </p:extLst>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We Do Not Want to Move Data!</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rPr>
              <a:t>A memory access consumes ~1000X </a:t>
            </a:r>
          </a:p>
          <a:p>
            <a:pPr algn="ctr"/>
            <a:r>
              <a:rPr lang="en-US" sz="4000" dirty="0" smtClean="0">
                <a:solidFill>
                  <a:srgbClr val="FFFFFF"/>
                </a:solidFill>
              </a:rPr>
              <a:t>the energy of a complex addition </a:t>
            </a:r>
            <a:endParaRPr lang="en-US" sz="4000" dirty="0">
              <a:solidFill>
                <a:srgbClr val="FFFFFF"/>
              </a:solidFill>
            </a:endParaRPr>
          </a:p>
        </p:txBody>
      </p:sp>
    </p:spTree>
    <p:extLst>
      <p:ext uri="{BB962C8B-B14F-4D97-AF65-F5344CB8AC3E}">
        <p14:creationId xmlns:p14="http://schemas.microsoft.com/office/powerpoint/2010/main" val="1277773813"/>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A Paradigm Shift To </a:t>
            </a:r>
            <a:r>
              <a:rPr lang="is-IS" dirty="0" smtClean="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smtClean="0"/>
          </a:p>
          <a:p>
            <a:r>
              <a:rPr lang="en-US" sz="2800" dirty="0" smtClean="0"/>
              <a:t>Enable </a:t>
            </a:r>
            <a:r>
              <a:rPr lang="en-US" sz="2800" dirty="0"/>
              <a:t>c</a:t>
            </a:r>
            <a:r>
              <a:rPr lang="en-US" sz="2800" dirty="0" smtClean="0"/>
              <a:t>omputation </a:t>
            </a:r>
            <a:r>
              <a:rPr lang="en-US" sz="2800" dirty="0"/>
              <a:t>w</a:t>
            </a:r>
            <a:r>
              <a:rPr lang="en-US" sz="2800" dirty="0" smtClean="0"/>
              <a:t>ith </a:t>
            </a:r>
            <a:r>
              <a:rPr lang="en-US" sz="2800" dirty="0">
                <a:solidFill>
                  <a:srgbClr val="0000FF"/>
                </a:solidFill>
              </a:rPr>
              <a:t>m</a:t>
            </a:r>
            <a:r>
              <a:rPr lang="en-US" sz="2800" dirty="0" smtClean="0">
                <a:solidFill>
                  <a:srgbClr val="0000FF"/>
                </a:solidFill>
              </a:rPr>
              <a:t>inimal </a:t>
            </a:r>
            <a:r>
              <a:rPr lang="en-US" sz="2800" dirty="0">
                <a:solidFill>
                  <a:srgbClr val="0000FF"/>
                </a:solidFill>
              </a:rPr>
              <a:t>d</a:t>
            </a:r>
            <a:r>
              <a:rPr lang="en-US" sz="2800" dirty="0" smtClean="0">
                <a:solidFill>
                  <a:srgbClr val="0000FF"/>
                </a:solidFill>
              </a:rPr>
              <a:t>ata </a:t>
            </a:r>
            <a:r>
              <a:rPr lang="en-US" sz="2800" dirty="0">
                <a:solidFill>
                  <a:srgbClr val="0000FF"/>
                </a:solidFill>
              </a:rPr>
              <a:t>m</a:t>
            </a:r>
            <a:r>
              <a:rPr lang="en-US" sz="2800" dirty="0" smtClean="0">
                <a:solidFill>
                  <a:srgbClr val="0000FF"/>
                </a:solidFill>
              </a:rPr>
              <a:t>ovement</a:t>
            </a:r>
          </a:p>
          <a:p>
            <a:endParaRPr lang="en-US" dirty="0"/>
          </a:p>
          <a:p>
            <a:endParaRPr lang="en-US" dirty="0" smtClean="0"/>
          </a:p>
          <a:p>
            <a:r>
              <a:rPr lang="en-US" sz="2800" dirty="0" smtClean="0">
                <a:solidFill>
                  <a:srgbClr val="0000FF"/>
                </a:solidFill>
              </a:rPr>
              <a:t>Compute where it makes sense</a:t>
            </a:r>
            <a:r>
              <a:rPr lang="en-US" sz="2800" dirty="0" smtClean="0"/>
              <a:t> (</a:t>
            </a:r>
            <a:r>
              <a:rPr lang="en-US" sz="2800" dirty="0" smtClean="0">
                <a:solidFill>
                  <a:srgbClr val="FF0000"/>
                </a:solidFill>
              </a:rPr>
              <a:t>where data resides</a:t>
            </a:r>
            <a:r>
              <a:rPr lang="en-US" sz="2800" dirty="0" smtClean="0"/>
              <a:t>)</a:t>
            </a:r>
          </a:p>
          <a:p>
            <a:endParaRPr lang="en-US" dirty="0"/>
          </a:p>
          <a:p>
            <a:endParaRPr lang="en-US" dirty="0" smtClean="0"/>
          </a:p>
          <a:p>
            <a:r>
              <a:rPr lang="en-US" sz="2800" dirty="0" smtClean="0"/>
              <a:t>Make computing architectures more </a:t>
            </a:r>
            <a:r>
              <a:rPr lang="en-US" sz="2800" dirty="0" smtClean="0">
                <a:solidFill>
                  <a:srgbClr val="0000FF"/>
                </a:solidFill>
              </a:rPr>
              <a:t>data-centric</a:t>
            </a:r>
            <a:endParaRPr lang="en-US" sz="2800"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83</a:t>
            </a:fld>
            <a:endParaRPr lang="en-US"/>
          </a:p>
        </p:txBody>
      </p:sp>
    </p:spTree>
    <p:extLst>
      <p:ext uri="{BB962C8B-B14F-4D97-AF65-F5344CB8AC3E}">
        <p14:creationId xmlns:p14="http://schemas.microsoft.com/office/powerpoint/2010/main" val="7080050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Goal: Processing Inside Memory</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endParaRPr lang="en-US" sz="2400" dirty="0" smtClean="0">
              <a:latin typeface="Tahoma"/>
              <a:cs typeface="Tahoma"/>
            </a:endParaRPr>
          </a:p>
          <a:p>
            <a:r>
              <a:rPr lang="en-US" sz="2400" dirty="0" smtClean="0">
                <a:latin typeface="Tahoma"/>
                <a:cs typeface="Tahoma"/>
              </a:rPr>
              <a:t>Many questions </a:t>
            </a:r>
            <a:r>
              <a:rPr lang="is-IS" sz="2400" dirty="0" smtClean="0">
                <a:latin typeface="Tahoma"/>
                <a:cs typeface="Tahoma"/>
              </a:rPr>
              <a:t>… </a:t>
            </a:r>
            <a:r>
              <a:rPr lang="en-US" dirty="0">
                <a:cs typeface="Tahoma"/>
              </a:rPr>
              <a:t>How do we </a:t>
            </a:r>
            <a:r>
              <a:rPr lang="en-US" dirty="0" smtClean="0">
                <a:cs typeface="Tahoma"/>
              </a:rPr>
              <a:t>design the:</a:t>
            </a:r>
            <a:endParaRPr lang="is-IS" sz="2400" dirty="0" smtClean="0">
              <a:latin typeface="Tahoma"/>
              <a:cs typeface="Tahoma"/>
            </a:endParaRPr>
          </a:p>
          <a:p>
            <a:pPr lvl="1"/>
            <a:r>
              <a:rPr lang="en-US" sz="2200" dirty="0" smtClean="0">
                <a:latin typeface="Tahoma"/>
                <a:cs typeface="Tahoma"/>
              </a:rPr>
              <a:t>compute-capable memory &amp; controllers?</a:t>
            </a:r>
          </a:p>
          <a:p>
            <a:pPr lvl="1"/>
            <a:r>
              <a:rPr lang="en-US" sz="2200" dirty="0" smtClean="0">
                <a:latin typeface="Tahoma"/>
                <a:cs typeface="Tahoma"/>
              </a:rPr>
              <a:t>processor chip?</a:t>
            </a:r>
          </a:p>
          <a:p>
            <a:pPr lvl="1"/>
            <a:r>
              <a:rPr lang="en-US" dirty="0">
                <a:latin typeface="Tahoma"/>
                <a:cs typeface="Tahoma"/>
              </a:rPr>
              <a:t>s</a:t>
            </a:r>
            <a:r>
              <a:rPr lang="en-US" sz="2200" dirty="0" smtClean="0">
                <a:latin typeface="Tahoma"/>
                <a:cs typeface="Tahoma"/>
              </a:rPr>
              <a:t>oftware and hardware interfaces?</a:t>
            </a:r>
          </a:p>
          <a:p>
            <a:pPr lvl="1"/>
            <a:r>
              <a:rPr lang="en-US" sz="2200" dirty="0" smtClean="0">
                <a:latin typeface="Tahoma"/>
                <a:cs typeface="Tahoma"/>
              </a:rPr>
              <a:t>system software and languages?</a:t>
            </a:r>
          </a:p>
          <a:p>
            <a:pPr lvl="1"/>
            <a:r>
              <a:rPr lang="en-US" sz="2200" dirty="0" smtClean="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2346764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smtClean="0"/>
              <a:t>Starting Simple: Data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85</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smtClean="0">
                  <a:solidFill>
                    <a:srgbClr val="262626">
                      <a:lumMod val="95000"/>
                      <a:lumOff val="5000"/>
                    </a:srgbClr>
                  </a:solidFill>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smtClean="0">
                  <a:solidFill>
                    <a:sysClr val="window" lastClr="FFFFFF"/>
                  </a:solidFill>
                  <a:latin typeface="Arial" pitchFamily="34" charset="0"/>
                  <a:cs typeface="Arial" pitchFamily="34" charset="0"/>
                </a:rPr>
                <a:t>000000000000000</a:t>
              </a:r>
              <a:endParaRPr lang="en-US" kern="0" dirty="0">
                <a:solidFill>
                  <a:sysClr val="window" lastClr="FFFFFF"/>
                </a:solidFill>
                <a:latin typeface="Arial" pitchFamily="34" charset="0"/>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Zero initialization</a:t>
              </a:r>
              <a:endParaRPr lang="en-US" sz="2800" kern="0" dirty="0" smtClean="0">
                <a:solidFill>
                  <a:srgbClr val="262626">
                    <a:lumMod val="95000"/>
                    <a:lumOff val="5000"/>
                  </a:srgbClr>
                </a:solidFill>
              </a:endParaRPr>
            </a:p>
            <a:p>
              <a:pPr algn="ctr">
                <a:defRPr/>
              </a:pPr>
              <a:r>
                <a:rPr lang="en-US" sz="2800" b="1" kern="0" dirty="0" smtClean="0">
                  <a:solidFill>
                    <a:srgbClr val="262626">
                      <a:lumMod val="95000"/>
                      <a:lumOff val="5000"/>
                    </a:srgbClr>
                  </a:solidFill>
                </a:rPr>
                <a:t>(e.g., security)</a:t>
              </a:r>
              <a:endParaRPr lang="en-US" sz="3200" b="1" kern="0" dirty="0" smtClean="0">
                <a:solidFill>
                  <a:srgbClr val="262626">
                    <a:lumMod val="95000"/>
                    <a:lumOff val="5000"/>
                  </a:srgbClr>
                </a:solidFill>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VM Cloning</a:t>
              </a:r>
            </a:p>
            <a:p>
              <a:pPr algn="ctr">
                <a:defRPr/>
              </a:pPr>
              <a:r>
                <a:rPr lang="en-US" sz="3200" b="1" kern="0" dirty="0" err="1" smtClean="0">
                  <a:solidFill>
                    <a:srgbClr val="262626">
                      <a:lumMod val="95000"/>
                      <a:lumOff val="5000"/>
                    </a:srgbClr>
                  </a:solidFill>
                </a:rPr>
                <a:t>Deduplication</a:t>
              </a:r>
              <a:endParaRPr lang="en-US" sz="3200" b="1" kern="0" dirty="0" smtClean="0">
                <a:solidFill>
                  <a:srgbClr val="262626">
                    <a:lumMod val="95000"/>
                    <a:lumOff val="5000"/>
                  </a:srgbClr>
                </a:solidFill>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smtClean="0">
                    <a:solidFill>
                      <a:srgbClr val="262626">
                        <a:lumMod val="95000"/>
                        <a:lumOff val="5000"/>
                      </a:srgbClr>
                    </a:solidFill>
                  </a:rPr>
                  <a:t>Checkpointing</a:t>
                </a:r>
                <a:endParaRPr lang="en-US" sz="3200" b="1" kern="0" dirty="0" smtClean="0">
                  <a:solidFill>
                    <a:srgbClr val="262626">
                      <a:lumMod val="95000"/>
                      <a:lumOff val="5000"/>
                    </a:srgbClr>
                  </a:solidFill>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smtClean="0">
                <a:solidFill>
                  <a:srgbClr val="262626">
                    <a:lumMod val="95000"/>
                    <a:lumOff val="5000"/>
                  </a:srgbClr>
                </a:solidFill>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26446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smtClean="0">
                <a:solidFill>
                  <a:srgbClr val="1A5712"/>
                </a:solidFill>
                <a:latin typeface="Garamond"/>
                <a:cs typeface="Garamond"/>
              </a:rPr>
              <a:t>Today’s Systems: Bulk Data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rPr>
              <a:t>1) High latency</a:t>
            </a:r>
            <a:endParaRPr lang="en-US" sz="2400" dirty="0">
              <a:solidFill>
                <a:srgbClr val="C00000"/>
              </a:solidFill>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rPr>
              <a:t>2</a:t>
            </a:r>
            <a:r>
              <a:rPr lang="en-US" sz="2400" dirty="0" smtClean="0">
                <a:solidFill>
                  <a:srgbClr val="C00000"/>
                </a:solidFill>
              </a:rPr>
              <a:t>) High bandwidth utilization</a:t>
            </a:r>
            <a:endParaRPr lang="en-US" sz="2400" dirty="0">
              <a:solidFill>
                <a:srgbClr val="C00000"/>
              </a:solidFill>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smtClean="0">
                <a:solidFill>
                  <a:srgbClr val="C00000"/>
                </a:solidFill>
              </a:rPr>
              <a:t>3) Cache pollution</a:t>
            </a:r>
            <a:endParaRPr lang="en-US" sz="2400" dirty="0">
              <a:solidFill>
                <a:srgbClr val="C00000"/>
              </a:solidFill>
            </a:endParaRP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rPr>
              <a:t>4</a:t>
            </a:r>
            <a:r>
              <a:rPr lang="en-US" sz="2400" dirty="0" smtClean="0">
                <a:solidFill>
                  <a:srgbClr val="C00000"/>
                </a:solidFill>
              </a:rPr>
              <a:t>) Unwanted data movement</a:t>
            </a:r>
            <a:endParaRPr lang="en-US" sz="2400" dirty="0">
              <a:solidFill>
                <a:srgbClr val="C00000"/>
              </a:solidFill>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rPr>
              <a:pPr/>
              <a:t>86</a:t>
            </a:fld>
            <a:endParaRPr lang="en-US">
              <a:solidFill>
                <a:prstClr val="black">
                  <a:tint val="75000"/>
                </a:prstClr>
              </a:solidFill>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rPr>
              <a:t>1046ns, 3.6uJ    (for 4KB page copy via DMA)</a:t>
            </a:r>
            <a:endParaRPr lang="en-US" sz="3200" dirty="0">
              <a:solidFill>
                <a:srgbClr val="FF0000"/>
              </a:solidFill>
            </a:endParaRPr>
          </a:p>
        </p:txBody>
      </p:sp>
    </p:spTree>
    <p:extLst>
      <p:ext uri="{BB962C8B-B14F-4D97-AF65-F5344CB8AC3E}">
        <p14:creationId xmlns:p14="http://schemas.microsoft.com/office/powerpoint/2010/main" val="83671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smtClean="0">
                <a:solidFill>
                  <a:srgbClr val="1A5712"/>
                </a:solidFill>
                <a:latin typeface="Garamond"/>
                <a:cs typeface="Garamond"/>
              </a:rPr>
              <a:t>Future Systems: In-Memory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rPr>
              <a:t>1) Low latency</a:t>
            </a:r>
            <a:endParaRPr lang="en-US" sz="2400" dirty="0">
              <a:solidFill>
                <a:srgbClr val="003399"/>
              </a:solidFill>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rPr>
              <a:t>2</a:t>
            </a:r>
            <a:r>
              <a:rPr lang="en-US" sz="2400" dirty="0" smtClean="0">
                <a:solidFill>
                  <a:srgbClr val="003399"/>
                </a:solidFill>
              </a:rPr>
              <a:t>) Low bandwidth utilization</a:t>
            </a:r>
            <a:endParaRPr lang="en-US" sz="2400" dirty="0">
              <a:solidFill>
                <a:srgbClr val="003399"/>
              </a:solidFill>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rPr>
              <a:t>3) No cache pollution</a:t>
            </a:r>
            <a:endParaRPr lang="en-US" sz="2400" dirty="0">
              <a:solidFill>
                <a:srgbClr val="003399"/>
              </a:solidFill>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rPr>
              <a:t>4) No unwanted data movement</a:t>
            </a:r>
            <a:endParaRPr lang="en-US" sz="2400" dirty="0">
              <a:solidFill>
                <a:srgbClr val="003399"/>
              </a:solidFill>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rPr>
              <a:pPr/>
              <a:t>87</a:t>
            </a:fld>
            <a:endParaRPr lang="en-US">
              <a:solidFill>
                <a:prstClr val="black">
                  <a:tint val="75000"/>
                </a:prstClr>
              </a:solidFill>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rPr>
              <a:t>1046ns, 3.6uJ</a:t>
            </a:r>
            <a:endParaRPr lang="en-US" sz="3200" dirty="0">
              <a:solidFill>
                <a:srgbClr val="FF0000"/>
              </a:solidFill>
            </a:endParaRPr>
          </a:p>
        </p:txBody>
      </p:sp>
      <p:sp>
        <p:nvSpPr>
          <p:cNvPr id="31" name="TextBox 30"/>
          <p:cNvSpPr txBox="1"/>
          <p:nvPr/>
        </p:nvSpPr>
        <p:spPr>
          <a:xfrm>
            <a:off x="2830129" y="6093296"/>
            <a:ext cx="2926202" cy="584776"/>
          </a:xfrm>
          <a:prstGeom prst="rect">
            <a:avLst/>
          </a:prstGeom>
          <a:noFill/>
        </p:spPr>
        <p:txBody>
          <a:bodyPr wrap="none" rtlCol="0">
            <a:spAutoFit/>
          </a:bodyPr>
          <a:lstStyle/>
          <a:p>
            <a:r>
              <a:rPr lang="en-US" sz="3200" dirty="0" smtClean="0">
                <a:solidFill>
                  <a:srgbClr val="008000"/>
                </a:solidFill>
                <a:sym typeface="Wingdings"/>
              </a:rPr>
              <a:t>   </a:t>
            </a:r>
            <a:r>
              <a:rPr lang="en-US" sz="3200" dirty="0" smtClean="0">
                <a:solidFill>
                  <a:srgbClr val="008000"/>
                </a:solidFill>
              </a:rPr>
              <a:t>90ns, 0.04uJ</a:t>
            </a:r>
            <a:endParaRPr lang="en-US" sz="3200" dirty="0">
              <a:solidFill>
                <a:srgbClr val="008000"/>
              </a:solidFill>
            </a:endParaRPr>
          </a:p>
        </p:txBody>
      </p:sp>
    </p:spTree>
    <p:extLst>
      <p:ext uri="{BB962C8B-B14F-4D97-AF65-F5344CB8AC3E}">
        <p14:creationId xmlns:p14="http://schemas.microsoft.com/office/powerpoint/2010/main" val="871494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Row Buffer </a:t>
            </a:r>
            <a:r>
              <a:rPr lang="en-US" dirty="0" smtClean="0">
                <a:solidFill>
                  <a:srgbClr val="000000"/>
                </a:solidFill>
                <a:ea typeface="ＭＳ Ｐゴシック" charset="0"/>
                <a:cs typeface="Myriad Pro Bold Cond" charset="0"/>
                <a:sym typeface="Myriad Pro Bold Cond" charset="0"/>
              </a:rPr>
              <a:t>(4 Kbytes)</a:t>
            </a:r>
            <a:endParaRPr lang="en-US" dirty="0">
              <a:solidFill>
                <a:srgbClr val="000000"/>
              </a:solidFill>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ea typeface="ＭＳ Ｐゴシック" charset="0"/>
                <a:cs typeface="Myriad Pro Bold Cond" charset="0"/>
                <a:sym typeface="Myriad Pro Bold Cond" charset="0"/>
              </a:rPr>
              <a:t>Data Bus</a:t>
            </a:r>
            <a:endParaRPr lang="en-US" dirty="0">
              <a:solidFill>
                <a:srgbClr val="000000"/>
              </a:solidFill>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ea typeface="ＭＳ Ｐゴシック" charset="0"/>
                <a:cs typeface="Myriad Pro Bold Cond" charset="0"/>
                <a:sym typeface="Myriad Pro Bold Cond" charset="0"/>
              </a:rPr>
              <a:t>8 bits</a:t>
            </a:r>
            <a:endParaRPr lang="en-US" dirty="0">
              <a:solidFill>
                <a:srgbClr val="000000"/>
              </a:solidFill>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DRAM </a:t>
            </a:r>
            <a:r>
              <a:rPr lang="en-US" dirty="0" err="1" smtClean="0">
                <a:solidFill>
                  <a:srgbClr val="000000"/>
                </a:solidFill>
                <a:ea typeface="ＭＳ Ｐゴシック" charset="0"/>
                <a:cs typeface="Myriad Pro Bold Cond" charset="0"/>
                <a:sym typeface="Myriad Pro Bold Cond" charset="0"/>
              </a:rPr>
              <a:t>subarray</a:t>
            </a:r>
            <a:endParaRPr lang="en-US" dirty="0">
              <a:solidFill>
                <a:srgbClr val="000000"/>
              </a:solidFill>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4</a:t>
            </a:r>
            <a:r>
              <a:rPr lang="en-US" dirty="0" smtClean="0">
                <a:solidFill>
                  <a:srgbClr val="000000"/>
                </a:solidFill>
                <a:ea typeface="ＭＳ Ｐゴシック" charset="0"/>
                <a:cs typeface="Myriad Pro Bold Cond" charset="0"/>
                <a:sym typeface="Myriad Pro Bold Cond" charset="0"/>
              </a:rPr>
              <a:t> Kbytes</a:t>
            </a:r>
            <a:endParaRPr lang="en-US" dirty="0">
              <a:solidFill>
                <a:srgbClr val="000000"/>
              </a:solidFill>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ea typeface="ＭＳ Ｐゴシック" charset="0"/>
                <a:cs typeface="Myriad Pro Bold Cond" charset="0"/>
                <a:sym typeface="Myriad Pro Bold Cond" charset="0"/>
              </a:rPr>
              <a:t>Step 1</a:t>
            </a:r>
            <a:r>
              <a:rPr lang="en-US" sz="1600" dirty="0">
                <a:solidFill>
                  <a:srgbClr val="D90B00"/>
                </a:solidFill>
                <a:ea typeface="ＭＳ Ｐゴシック" charset="0"/>
                <a:cs typeface="Myriad Pro Bold Cond" charset="0"/>
                <a:sym typeface="Myriad Pro Bold Cond" charset="0"/>
              </a:rPr>
              <a:t>:</a:t>
            </a:r>
            <a:r>
              <a:rPr lang="en-US" sz="1600" dirty="0" smtClean="0">
                <a:solidFill>
                  <a:srgbClr val="D90B00"/>
                </a:solidFill>
                <a:ea typeface="ＭＳ Ｐゴシック" charset="0"/>
                <a:cs typeface="Myriad Pro Bold Cond" charset="0"/>
                <a:sym typeface="Myriad Pro Bold Cond" charset="0"/>
              </a:rPr>
              <a:t> </a:t>
            </a:r>
            <a:r>
              <a:rPr lang="en-US" sz="1600" dirty="0">
                <a:solidFill>
                  <a:srgbClr val="D90B00"/>
                </a:solidFill>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ea typeface="ＭＳ Ｐゴシック" charset="0"/>
                <a:cs typeface="Myriad Pro Bold Cond" charset="0"/>
                <a:sym typeface="Myriad Pro Bold Cond" charset="0"/>
              </a:rPr>
              <a:t>Step 2: Activate </a:t>
            </a:r>
            <a:r>
              <a:rPr lang="en-US" sz="1600" dirty="0">
                <a:solidFill>
                  <a:srgbClr val="D90B00"/>
                </a:solidFill>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ea typeface="ＭＳ Ｐゴシック" charset="0"/>
              <a:cs typeface="Myriad Pro Bold Cond" charset="0"/>
              <a:sym typeface="Myriad Pro Bold Cond" charset="0"/>
            </a:endParaRPr>
          </a:p>
        </p:txBody>
      </p:sp>
      <p:sp>
        <p:nvSpPr>
          <p:cNvPr id="2" name="TextBox 1"/>
          <p:cNvSpPr txBox="1"/>
          <p:nvPr/>
        </p:nvSpPr>
        <p:spPr>
          <a:xfrm>
            <a:off x="6751703" y="1124744"/>
            <a:ext cx="2284793" cy="400110"/>
          </a:xfrm>
          <a:prstGeom prst="rect">
            <a:avLst/>
          </a:prstGeom>
          <a:noFill/>
        </p:spPr>
        <p:txBody>
          <a:bodyPr wrap="none" rtlCol="0">
            <a:spAutoFit/>
          </a:bodyPr>
          <a:lstStyle/>
          <a:p>
            <a:r>
              <a:rPr lang="en-US" sz="2000" b="1" dirty="0" smtClean="0">
                <a:solidFill>
                  <a:srgbClr val="008000"/>
                </a:solidFill>
              </a:rPr>
              <a:t>Negligible HW cost</a:t>
            </a:r>
            <a:endParaRPr lang="en-US" sz="2000" b="1" dirty="0">
              <a:solidFill>
                <a:srgbClr val="008000"/>
              </a:solidFill>
            </a:endParaRPr>
          </a:p>
        </p:txBody>
      </p:sp>
      <p:sp>
        <p:nvSpPr>
          <p:cNvPr id="147" name="TextBox 146"/>
          <p:cNvSpPr txBox="1"/>
          <p:nvPr/>
        </p:nvSpPr>
        <p:spPr>
          <a:xfrm>
            <a:off x="5034118" y="836712"/>
            <a:ext cx="4002378" cy="400110"/>
          </a:xfrm>
          <a:prstGeom prst="rect">
            <a:avLst/>
          </a:prstGeom>
          <a:noFill/>
        </p:spPr>
        <p:txBody>
          <a:bodyPr wrap="none" rtlCol="0">
            <a:spAutoFit/>
          </a:bodyPr>
          <a:lstStyle/>
          <a:p>
            <a:r>
              <a:rPr lang="en-US" sz="2000" b="1" dirty="0" smtClean="0">
                <a:solidFill>
                  <a:srgbClr val="008000"/>
                </a:solidFill>
              </a:rPr>
              <a:t>   </a:t>
            </a:r>
            <a:r>
              <a:rPr lang="en-US" sz="2000" b="1" dirty="0" smtClean="0">
                <a:solidFill>
                  <a:srgbClr val="008000"/>
                </a:solidFill>
                <a:latin typeface="Times New Roman" charset="0"/>
                <a:ea typeface="Times New Roman" charset="0"/>
                <a:cs typeface="Times New Roman" charset="0"/>
              </a:rPr>
              <a:t>Idea: Two consecutive </a:t>
            </a:r>
            <a:r>
              <a:rPr lang="en-US" sz="2000" b="1" dirty="0" err="1" smtClean="0">
                <a:solidFill>
                  <a:srgbClr val="008000"/>
                </a:solidFill>
                <a:latin typeface="Times New Roman" charset="0"/>
                <a:ea typeface="Times New Roman" charset="0"/>
                <a:cs typeface="Times New Roman" charset="0"/>
              </a:rPr>
              <a:t>ACTivates</a:t>
            </a:r>
            <a:endParaRPr lang="en-US" sz="2000" b="1" dirty="0">
              <a:solidFill>
                <a:srgbClr val="008000"/>
              </a:solidFill>
              <a:latin typeface="Times New Roman" charset="0"/>
              <a:ea typeface="Times New Roman" charset="0"/>
              <a:cs typeface="Times New Roman" charset="0"/>
            </a:endParaRPr>
          </a:p>
        </p:txBody>
      </p:sp>
    </p:spTree>
    <p:extLst>
      <p:ext uri="{BB962C8B-B14F-4D97-AF65-F5344CB8AC3E}">
        <p14:creationId xmlns:p14="http://schemas.microsoft.com/office/powerpoint/2010/main" val="16836214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smtClean="0">
                <a:solidFill>
                  <a:srgbClr val="FF0000"/>
                </a:solidFill>
              </a:rPr>
              <a:t>11.6x</a:t>
            </a:r>
            <a:endParaRPr lang="en-US" sz="2800" b="1" dirty="0">
              <a:solidFill>
                <a:srgbClr val="FF0000"/>
              </a:solidFill>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smtClean="0">
                <a:solidFill>
                  <a:srgbClr val="FF0000"/>
                </a:solidFill>
              </a:rPr>
              <a:t>74x</a:t>
            </a:r>
            <a:endParaRPr lang="en-US" sz="2800" b="1" dirty="0">
              <a:solidFill>
                <a:srgbClr val="FF0000"/>
              </a:solidFill>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rPr>
              <a:pPr/>
              <a:t>89</a:t>
            </a:fld>
            <a:endParaRPr lang="en-US">
              <a:solidFill>
                <a:prstClr val="black">
                  <a:tint val="75000"/>
                </a:prstClr>
              </a:solidFill>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rPr>
              <a:t>RowClone</a:t>
            </a:r>
            <a:r>
              <a:rPr lang="en-US" altLang="ja-JP" sz="1900" dirty="0">
                <a:solidFill>
                  <a:srgbClr val="0000FF"/>
                </a:solidFill>
                <a:latin typeface="Tahoma" charset="0"/>
              </a:rPr>
              <a:t>: Fast and Efficient In-DRAM Copy and Initialization of Bulk Data</a:t>
            </a:r>
            <a:r>
              <a:rPr lang="en-US" altLang="ja-JP" sz="1900" dirty="0" smtClean="0">
                <a:solidFill>
                  <a:srgbClr val="000000"/>
                </a:solidFill>
                <a:latin typeface="Tahoma" charset="0"/>
              </a:rPr>
              <a:t>,</a:t>
            </a:r>
            <a:r>
              <a:rPr lang="en-US" sz="1900" dirty="0">
                <a:solidFill>
                  <a:srgbClr val="000000"/>
                </a:solidFill>
                <a:latin typeface="Tahoma" charset="0"/>
              </a:rPr>
              <a:t>”</a:t>
            </a:r>
            <a:r>
              <a:rPr lang="en-US" altLang="ja-JP" sz="1900" dirty="0">
                <a:solidFill>
                  <a:srgbClr val="000000"/>
                </a:solidFill>
                <a:latin typeface="Tahoma" charset="0"/>
              </a:rPr>
              <a:t> </a:t>
            </a:r>
            <a:r>
              <a:rPr lang="en-US" altLang="ja-JP" sz="1900" dirty="0" smtClean="0">
                <a:solidFill>
                  <a:srgbClr val="000000"/>
                </a:solidFill>
                <a:latin typeface="Tahoma" charset="0"/>
              </a:rPr>
              <a:t>MICRO 2013.</a:t>
            </a:r>
            <a:endParaRPr lang="en-US" sz="1900" dirty="0">
              <a:solidFill>
                <a:srgbClr val="000000"/>
              </a:solidFill>
              <a:latin typeface="Tahoma"/>
            </a:endParaRPr>
          </a:p>
        </p:txBody>
      </p:sp>
    </p:spTree>
    <p:extLst>
      <p:ext uri="{BB962C8B-B14F-4D97-AF65-F5344CB8AC3E}">
        <p14:creationId xmlns:p14="http://schemas.microsoft.com/office/powerpoint/2010/main" val="135360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9</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RowClone</a:t>
            </a:r>
            <a:endParaRPr lang="en-US" dirty="0"/>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r>
              <a:rPr lang="en-US" sz="1800" dirty="0"/>
              <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90</a:t>
            </a:fld>
            <a:endParaRPr lang="en-US"/>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1820291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In-Memory Bulk Bitwise Operations</a:t>
            </a:r>
            <a:endParaRPr lang="en-US" dirty="0"/>
          </a:p>
        </p:txBody>
      </p:sp>
      <p:sp>
        <p:nvSpPr>
          <p:cNvPr id="3" name="Content Placeholder 2"/>
          <p:cNvSpPr>
            <a:spLocks noGrp="1"/>
          </p:cNvSpPr>
          <p:nvPr>
            <p:ph idx="1"/>
          </p:nvPr>
        </p:nvSpPr>
        <p:spPr>
          <a:xfrm>
            <a:off x="228600" y="997527"/>
            <a:ext cx="8807896" cy="5193723"/>
          </a:xfrm>
        </p:spPr>
        <p:txBody>
          <a:bodyPr/>
          <a:lstStyle/>
          <a:p>
            <a:r>
              <a:rPr lang="en-US" dirty="0" smtClean="0"/>
              <a:t>We can support </a:t>
            </a:r>
            <a:r>
              <a:rPr lang="en-US" dirty="0" smtClean="0">
                <a:solidFill>
                  <a:srgbClr val="0000FF"/>
                </a:solidFill>
              </a:rPr>
              <a:t>in-DRAM COPY, ZERO, AND, OR, NOT, MAJ</a:t>
            </a:r>
            <a:endParaRPr lang="en-US" dirty="0">
              <a:solidFill>
                <a:srgbClr val="0000FF"/>
              </a:solidFill>
            </a:endParaRPr>
          </a:p>
          <a:p>
            <a:r>
              <a:rPr lang="en-US" dirty="0"/>
              <a:t>A</a:t>
            </a:r>
            <a:r>
              <a:rPr lang="en-US" dirty="0" smtClean="0"/>
              <a:t>t low cost</a:t>
            </a:r>
          </a:p>
          <a:p>
            <a:r>
              <a:rPr lang="en-US" dirty="0" smtClean="0">
                <a:solidFill>
                  <a:srgbClr val="0000FF"/>
                </a:solidFill>
              </a:rPr>
              <a:t>Using analog computation capability of DRAM</a:t>
            </a:r>
          </a:p>
          <a:p>
            <a:pPr lvl="1"/>
            <a:r>
              <a:rPr lang="en-US" dirty="0" smtClean="0">
                <a:solidFill>
                  <a:srgbClr val="0000FF"/>
                </a:solidFill>
              </a:rPr>
              <a:t>Idea: activating multiple rows performs computation</a:t>
            </a:r>
          </a:p>
          <a:p>
            <a:r>
              <a:rPr lang="en-US" dirty="0" smtClean="0">
                <a:solidFill>
                  <a:srgbClr val="FF0000"/>
                </a:solidFill>
              </a:rPr>
              <a:t>30-60X performance and energy improvement</a:t>
            </a:r>
            <a:endParaRPr lang="en-US" dirty="0">
              <a:solidFill>
                <a:srgbClr val="FF0000"/>
              </a:solidFill>
            </a:endParaRPr>
          </a:p>
          <a:p>
            <a:pPr lvl="1"/>
            <a:r>
              <a:rPr lang="en-US" sz="2000" dirty="0" smtClean="0"/>
              <a:t>Seshadri+, “</a:t>
            </a:r>
            <a:r>
              <a:rPr lang="en-US" sz="2000" dirty="0">
                <a:solidFill>
                  <a:schemeClr val="tx2">
                    <a:lumMod val="75000"/>
                  </a:schemeClr>
                </a:solidFill>
              </a:rPr>
              <a:t>Ambit: In-Memory Accelerator for Bulk Bitwise Operations Using Commodity DRAM </a:t>
            </a:r>
            <a:r>
              <a:rPr lang="en-US" sz="2000" dirty="0" smtClean="0">
                <a:solidFill>
                  <a:schemeClr val="tx2">
                    <a:lumMod val="75000"/>
                  </a:schemeClr>
                </a:solidFill>
              </a:rPr>
              <a:t>Technology</a:t>
            </a:r>
            <a:r>
              <a:rPr lang="en-US" sz="2000" dirty="0" smtClean="0"/>
              <a:t>,” MICRO 2017.</a:t>
            </a:r>
            <a:endParaRPr lang="en-US" sz="2000" dirty="0"/>
          </a:p>
          <a:p>
            <a:endParaRPr lang="en-US" dirty="0" smtClean="0"/>
          </a:p>
          <a:p>
            <a:endParaRPr lang="en-US" dirty="0" smtClean="0"/>
          </a:p>
          <a:p>
            <a:r>
              <a:rPr lang="en-US" dirty="0" smtClean="0">
                <a:solidFill>
                  <a:srgbClr val="0000FF"/>
                </a:solidFill>
              </a:rPr>
              <a:t>New memory technologies </a:t>
            </a:r>
            <a:r>
              <a:rPr lang="en-US" dirty="0" smtClean="0"/>
              <a:t>enable even more opportunities</a:t>
            </a:r>
          </a:p>
          <a:p>
            <a:pPr lvl="1"/>
            <a:r>
              <a:rPr lang="en-US" dirty="0" smtClean="0"/>
              <a:t>Memristors, resistive RAM, phase change </a:t>
            </a:r>
            <a:r>
              <a:rPr lang="en-US" dirty="0" err="1" smtClean="0"/>
              <a:t>mem</a:t>
            </a:r>
            <a:r>
              <a:rPr lang="en-US" dirty="0" smtClean="0"/>
              <a:t>, STT-MRAM, </a:t>
            </a:r>
            <a:r>
              <a:rPr lang="is-IS" dirty="0" smtClean="0"/>
              <a:t>…</a:t>
            </a:r>
            <a:endParaRPr lang="en-US" dirty="0" smtClean="0"/>
          </a:p>
          <a:p>
            <a:pPr lvl="1"/>
            <a:r>
              <a:rPr lang="en-US" dirty="0" smtClean="0"/>
              <a:t>Can operate on data </a:t>
            </a:r>
            <a:r>
              <a:rPr lang="en-US" dirty="0" smtClean="0">
                <a:solidFill>
                  <a:srgbClr val="FF0000"/>
                </a:solidFill>
              </a:rPr>
              <a:t>with minimal movement</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91</a:t>
            </a:fld>
            <a:endParaRPr lang="en-US"/>
          </a:p>
        </p:txBody>
      </p:sp>
    </p:spTree>
    <p:extLst>
      <p:ext uri="{BB962C8B-B14F-4D97-AF65-F5344CB8AC3E}">
        <p14:creationId xmlns:p14="http://schemas.microsoft.com/office/powerpoint/2010/main" val="15718483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92</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smtClean="0">
                <a:solidFill>
                  <a:prstClr val="white"/>
                </a:solidFill>
                <a:latin typeface="Calibri"/>
              </a:rPr>
              <a:t>Final State</a:t>
            </a:r>
          </a:p>
          <a:p>
            <a:pPr algn="ctr">
              <a:defRPr/>
            </a:pPr>
            <a:r>
              <a:rPr lang="en-US" sz="4000" b="1" i="1" kern="0" dirty="0" smtClean="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smtClean="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solidFill>
                  <a:srgbClr val="000000"/>
                </a:solidFill>
              </a:rPr>
              <a:t>Seshadri+, “</a:t>
            </a:r>
            <a:r>
              <a:rPr lang="en-US" sz="1400" dirty="0" smtClean="0">
                <a:solidFill>
                  <a:srgbClr val="0000FF"/>
                </a:solidFill>
              </a:rPr>
              <a:t>Fast Bulk Bitwise AND and OR in DRAM</a:t>
            </a:r>
            <a:r>
              <a:rPr lang="en-US" sz="1400" dirty="0" smtClean="0">
                <a:solidFill>
                  <a:srgbClr val="000000"/>
                </a:solidFill>
              </a:rPr>
              <a:t>”, IEEE CAL 2015.</a:t>
            </a:r>
            <a:endParaRPr lang="en-US" sz="1400" dirty="0">
              <a:solidFill>
                <a:srgbClr val="000000"/>
              </a:solidFill>
            </a:endParaRPr>
          </a:p>
        </p:txBody>
      </p:sp>
    </p:spTree>
    <p:extLst>
      <p:ext uri="{BB962C8B-B14F-4D97-AF65-F5344CB8AC3E}">
        <p14:creationId xmlns:p14="http://schemas.microsoft.com/office/powerpoint/2010/main" val="1659708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In-DRAM NOT: Dual Contact Cell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93</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smtClean="0">
                <a:solidFill>
                  <a:srgbClr val="000000"/>
                </a:solidFill>
              </a:rPr>
              <a:t>Idea: </a:t>
            </a:r>
          </a:p>
          <a:p>
            <a:pPr algn="ctr"/>
            <a:r>
              <a:rPr lang="en-US" sz="3600" dirty="0" smtClean="0">
                <a:solidFill>
                  <a:srgbClr val="0000FF"/>
                </a:solidFill>
              </a:rPr>
              <a:t>Feed the </a:t>
            </a:r>
          </a:p>
          <a:p>
            <a:pPr algn="ctr"/>
            <a:r>
              <a:rPr lang="en-US" sz="3600" dirty="0" smtClean="0">
                <a:solidFill>
                  <a:srgbClr val="0000FF"/>
                </a:solidFill>
              </a:rPr>
              <a:t>negated value </a:t>
            </a:r>
          </a:p>
          <a:p>
            <a:pPr algn="ctr"/>
            <a:r>
              <a:rPr lang="en-US" sz="3600" dirty="0" smtClean="0">
                <a:solidFill>
                  <a:srgbClr val="0000FF"/>
                </a:solidFill>
              </a:rPr>
              <a:t>in the sense amplifier</a:t>
            </a:r>
          </a:p>
          <a:p>
            <a:pPr algn="ctr"/>
            <a:r>
              <a:rPr lang="en-US" sz="3600" dirty="0" smtClean="0">
                <a:solidFill>
                  <a:srgbClr val="0000FF"/>
                </a:solidFill>
              </a:rPr>
              <a:t>into a special row</a:t>
            </a:r>
          </a:p>
        </p:txBody>
      </p:sp>
    </p:spTree>
    <p:extLst>
      <p:ext uri="{BB962C8B-B14F-4D97-AF65-F5344CB8AC3E}">
        <p14:creationId xmlns:p14="http://schemas.microsoft.com/office/powerpoint/2010/main" val="1780973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8C494EC-CC29-4C1B-BC30-B25CBF0152B1}"/>
              </a:ext>
            </a:extLst>
          </p:cNvPr>
          <p:cNvSpPr>
            <a:spLocks noGrp="1"/>
          </p:cNvSpPr>
          <p:nvPr>
            <p:ph type="title"/>
          </p:nvPr>
        </p:nvSpPr>
        <p:spPr/>
        <p:txBody>
          <a:bodyPr/>
          <a:lstStyle/>
          <a:p>
            <a:r>
              <a:rPr lang="en-US" dirty="0"/>
              <a:t>Ambit vs. DDR3: Performance and Energy</a:t>
            </a:r>
          </a:p>
        </p:txBody>
      </p:sp>
      <p:sp>
        <p:nvSpPr>
          <p:cNvPr id="4" name="Slide Number Placeholder 3">
            <a:extLst>
              <a:ext uri="{FF2B5EF4-FFF2-40B4-BE49-F238E27FC236}">
                <a16:creationId xmlns:a16="http://schemas.microsoft.com/office/drawing/2014/main" xmlns="" id="{C6439D3B-A3F5-4658-A5BE-B00BFFC8A920}"/>
              </a:ext>
            </a:extLst>
          </p:cNvPr>
          <p:cNvSpPr>
            <a:spLocks noGrp="1"/>
          </p:cNvSpPr>
          <p:nvPr>
            <p:ph type="sldNum" sz="quarter" idx="12"/>
          </p:nvPr>
        </p:nvSpPr>
        <p:spPr/>
        <p:txBody>
          <a:bodyPr/>
          <a:lstStyle/>
          <a:p>
            <a:fld id="{BA2D8F13-174C-467F-9D40-7DDEF70CAB8C}" type="slidenum">
              <a:rPr lang="en-US" smtClean="0"/>
              <a:pPr/>
              <a:t>94</a:t>
            </a:fld>
            <a:endParaRPr lang="en-US"/>
          </a:p>
        </p:txBody>
      </p:sp>
      <p:graphicFrame>
        <p:nvGraphicFramePr>
          <p:cNvPr id="5" name="Chart 4">
            <a:extLst>
              <a:ext uri="{FF2B5EF4-FFF2-40B4-BE49-F238E27FC236}">
                <a16:creationId xmlns:a16="http://schemas.microsoft.com/office/drawing/2014/main" xmlns="" id="{5AB549DD-5A03-443B-A7E3-97EF7C548D5D}"/>
              </a:ext>
            </a:extLst>
          </p:cNvPr>
          <p:cNvGraphicFramePr>
            <a:graphicFrameLocks/>
          </p:cNvGraphicFramePr>
          <p:nvPr>
            <p:extLst/>
          </p:nvPr>
        </p:nvGraphicFramePr>
        <p:xfrm>
          <a:off x="609600" y="1143000"/>
          <a:ext cx="8077200" cy="5181600"/>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a:extLst>
              <a:ext uri="{FF2B5EF4-FFF2-40B4-BE49-F238E27FC236}">
                <a16:creationId xmlns:a16="http://schemas.microsoft.com/office/drawing/2014/main" xmlns="" id="{1F13FD58-5AF1-4A70-AAF4-BA2FD69585F4}"/>
              </a:ext>
            </a:extLst>
          </p:cNvPr>
          <p:cNvGrpSpPr/>
          <p:nvPr/>
        </p:nvGrpSpPr>
        <p:grpSpPr>
          <a:xfrm>
            <a:off x="5628222" y="2477869"/>
            <a:ext cx="1849940" cy="1451335"/>
            <a:chOff x="5628222" y="2477869"/>
            <a:chExt cx="1849940" cy="1451335"/>
          </a:xfrm>
        </p:grpSpPr>
        <p:sp>
          <p:nvSpPr>
            <p:cNvPr id="6" name="TextBox 5">
              <a:extLst>
                <a:ext uri="{FF2B5EF4-FFF2-40B4-BE49-F238E27FC236}">
                  <a16:creationId xmlns:a16="http://schemas.microsoft.com/office/drawing/2014/main" xmlns="" id="{9D3014AC-E750-4E89-95E0-6E377B3192BA}"/>
                </a:ext>
              </a:extLst>
            </p:cNvPr>
            <p:cNvSpPr txBox="1"/>
            <p:nvPr/>
          </p:nvSpPr>
          <p:spPr>
            <a:xfrm>
              <a:off x="5628222" y="2477869"/>
              <a:ext cx="766557" cy="646331"/>
            </a:xfrm>
            <a:prstGeom prst="rect">
              <a:avLst/>
            </a:prstGeom>
            <a:noFill/>
          </p:spPr>
          <p:txBody>
            <a:bodyPr wrap="none" rtlCol="0">
              <a:spAutoFit/>
            </a:bodyPr>
            <a:lstStyle/>
            <a:p>
              <a:pPr algn="ctr"/>
              <a:r>
                <a:rPr lang="en-US" sz="3600" b="1" dirty="0">
                  <a:solidFill>
                    <a:srgbClr val="0070C0"/>
                  </a:solidFill>
                </a:rPr>
                <a:t>32X</a:t>
              </a:r>
            </a:p>
          </p:txBody>
        </p:sp>
        <p:sp>
          <p:nvSpPr>
            <p:cNvPr id="8" name="Freeform: Shape 7">
              <a:extLst>
                <a:ext uri="{FF2B5EF4-FFF2-40B4-BE49-F238E27FC236}">
                  <a16:creationId xmlns:a16="http://schemas.microsoft.com/office/drawing/2014/main" xmlns="" id="{319E9FFE-5207-445D-921D-CAE4675041B8}"/>
                </a:ext>
              </a:extLst>
            </p:cNvPr>
            <p:cNvSpPr/>
            <p:nvPr/>
          </p:nvSpPr>
          <p:spPr>
            <a:xfrm>
              <a:off x="6102036" y="3041964"/>
              <a:ext cx="1376126" cy="887240"/>
            </a:xfrm>
            <a:custGeom>
              <a:avLst/>
              <a:gdLst>
                <a:gd name="connsiteX0" fmla="*/ 0 w 1376126"/>
                <a:gd name="connsiteY0" fmla="*/ 0 h 887240"/>
                <a:gd name="connsiteX1" fmla="*/ 1376126 w 1376126"/>
                <a:gd name="connsiteY1" fmla="*/ 887240 h 887240"/>
              </a:gdLst>
              <a:ahLst/>
              <a:cxnLst>
                <a:cxn ang="0">
                  <a:pos x="connsiteX0" y="connsiteY0"/>
                </a:cxn>
                <a:cxn ang="0">
                  <a:pos x="connsiteX1" y="connsiteY1"/>
                </a:cxn>
              </a:cxnLst>
              <a:rect l="l" t="t" r="r" b="b"/>
              <a:pathLst>
                <a:path w="1376126" h="887240">
                  <a:moveTo>
                    <a:pt x="0" y="0"/>
                  </a:moveTo>
                  <a:lnTo>
                    <a:pt x="1376126" y="887240"/>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 name="Group 10">
            <a:extLst>
              <a:ext uri="{FF2B5EF4-FFF2-40B4-BE49-F238E27FC236}">
                <a16:creationId xmlns:a16="http://schemas.microsoft.com/office/drawing/2014/main" xmlns="" id="{07EBAEE8-0E06-4849-B21E-503146852B82}"/>
              </a:ext>
            </a:extLst>
          </p:cNvPr>
          <p:cNvGrpSpPr/>
          <p:nvPr/>
        </p:nvGrpSpPr>
        <p:grpSpPr>
          <a:xfrm>
            <a:off x="6811244" y="2477869"/>
            <a:ext cx="1083378" cy="1270266"/>
            <a:chOff x="6811244" y="2477869"/>
            <a:chExt cx="1083378" cy="1270266"/>
          </a:xfrm>
        </p:grpSpPr>
        <p:sp>
          <p:nvSpPr>
            <p:cNvPr id="7" name="TextBox 6">
              <a:extLst>
                <a:ext uri="{FF2B5EF4-FFF2-40B4-BE49-F238E27FC236}">
                  <a16:creationId xmlns:a16="http://schemas.microsoft.com/office/drawing/2014/main" xmlns="" id="{4F3341D2-3336-47D4-9CDA-B09DF0130A4F}"/>
                </a:ext>
              </a:extLst>
            </p:cNvPr>
            <p:cNvSpPr txBox="1"/>
            <p:nvPr/>
          </p:nvSpPr>
          <p:spPr>
            <a:xfrm>
              <a:off x="6811244" y="2477869"/>
              <a:ext cx="766557" cy="646331"/>
            </a:xfrm>
            <a:prstGeom prst="rect">
              <a:avLst/>
            </a:prstGeom>
            <a:noFill/>
          </p:spPr>
          <p:txBody>
            <a:bodyPr wrap="none" rtlCol="0">
              <a:spAutoFit/>
            </a:bodyPr>
            <a:lstStyle/>
            <a:p>
              <a:pPr algn="ctr"/>
              <a:r>
                <a:rPr lang="en-US" sz="3600" b="1" dirty="0">
                  <a:solidFill>
                    <a:srgbClr val="0070C0"/>
                  </a:solidFill>
                </a:rPr>
                <a:t>35X</a:t>
              </a:r>
            </a:p>
          </p:txBody>
        </p:sp>
        <p:sp>
          <p:nvSpPr>
            <p:cNvPr id="9" name="Freeform: Shape 8">
              <a:extLst>
                <a:ext uri="{FF2B5EF4-FFF2-40B4-BE49-F238E27FC236}">
                  <a16:creationId xmlns:a16="http://schemas.microsoft.com/office/drawing/2014/main" xmlns="" id="{3DAC4FD1-AA02-4523-83C6-B4526A5134E2}"/>
                </a:ext>
              </a:extLst>
            </p:cNvPr>
            <p:cNvSpPr/>
            <p:nvPr/>
          </p:nvSpPr>
          <p:spPr>
            <a:xfrm>
              <a:off x="7206558" y="3014804"/>
              <a:ext cx="688064" cy="733331"/>
            </a:xfrm>
            <a:custGeom>
              <a:avLst/>
              <a:gdLst>
                <a:gd name="connsiteX0" fmla="*/ 0 w 688064"/>
                <a:gd name="connsiteY0" fmla="*/ 0 h 733331"/>
                <a:gd name="connsiteX1" fmla="*/ 688064 w 688064"/>
                <a:gd name="connsiteY1" fmla="*/ 733331 h 733331"/>
              </a:gdLst>
              <a:ahLst/>
              <a:cxnLst>
                <a:cxn ang="0">
                  <a:pos x="connsiteX0" y="connsiteY0"/>
                </a:cxn>
                <a:cxn ang="0">
                  <a:pos x="connsiteX1" y="connsiteY1"/>
                </a:cxn>
              </a:cxnLst>
              <a:rect l="l" t="t" r="r" b="b"/>
              <a:pathLst>
                <a:path w="688064" h="733331">
                  <a:moveTo>
                    <a:pt x="0" y="0"/>
                  </a:moveTo>
                  <a:lnTo>
                    <a:pt x="688064" y="733331"/>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2" name="TextBox 11"/>
          <p:cNvSpPr txBox="1"/>
          <p:nvPr/>
        </p:nvSpPr>
        <p:spPr>
          <a:xfrm>
            <a:off x="-10701" y="6517141"/>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spTree>
    <p:extLst>
      <p:ext uri="{BB962C8B-B14F-4D97-AF65-F5344CB8AC3E}">
        <p14:creationId xmlns:p14="http://schemas.microsoft.com/office/powerpoint/2010/main" val="210177339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a:t>
            </a:r>
            <a:r>
              <a:rPr lang="en-US" dirty="0" smtClean="0"/>
              <a:t>In-DRAM Bitwise Operations</a:t>
            </a:r>
            <a:endParaRPr lang="en-US" dirty="0"/>
          </a:p>
        </p:txBody>
      </p:sp>
      <p:sp>
        <p:nvSpPr>
          <p:cNvPr id="3" name="Content Placeholder 2"/>
          <p:cNvSpPr>
            <a:spLocks noGrp="1"/>
          </p:cNvSpPr>
          <p:nvPr>
            <p:ph idx="1"/>
          </p:nvPr>
        </p:nvSpPr>
        <p:spPr>
          <a:xfrm>
            <a:off x="228600" y="1144488"/>
            <a:ext cx="8610600" cy="4876800"/>
          </a:xfrm>
        </p:spPr>
        <p:txBody>
          <a:bodyPr/>
          <a:lstStyle/>
          <a:p>
            <a:r>
              <a:rPr lang="en-US" dirty="0" err="1" smtClean="0"/>
              <a:t>Vivek</a:t>
            </a:r>
            <a:r>
              <a:rPr lang="en-US" dirty="0" smtClean="0"/>
              <a:t> Seshadri et al., “</a:t>
            </a:r>
            <a:r>
              <a:rPr lang="en-US" b="1" dirty="0">
                <a:hlinkClick r:id="rId2"/>
              </a:rPr>
              <a:t>Ambit: In-Memory Accelerator for Bulk Bitwise Operations Using Commodity DRAM </a:t>
            </a:r>
            <a:r>
              <a:rPr lang="en-US" b="1" dirty="0" smtClean="0">
                <a:hlinkClick r:id="rId2"/>
              </a:rPr>
              <a:t>Technology</a:t>
            </a:r>
            <a:r>
              <a:rPr lang="en-US" dirty="0" smtClean="0"/>
              <a:t>,” MICRO 2017.</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95</a:t>
            </a:fld>
            <a:endParaRPr lang="en-US" altLang="en-US">
              <a:solidFill>
                <a:srgbClr val="000000"/>
              </a:solidFill>
            </a:endParaRPr>
          </a:p>
        </p:txBody>
      </p:sp>
      <p:pic>
        <p:nvPicPr>
          <p:cNvPr id="7" name="Picture 6"/>
          <p:cNvPicPr>
            <a:picLocks noChangeAspect="1"/>
          </p:cNvPicPr>
          <p:nvPr/>
        </p:nvPicPr>
        <p:blipFill>
          <a:blip r:embed="rId3"/>
          <a:stretch>
            <a:fillRect/>
          </a:stretch>
        </p:blipFill>
        <p:spPr>
          <a:xfrm>
            <a:off x="0" y="3641055"/>
            <a:ext cx="9144000" cy="2092201"/>
          </a:xfrm>
          <a:prstGeom prst="rect">
            <a:avLst/>
          </a:prstGeom>
        </p:spPr>
      </p:pic>
    </p:spTree>
    <p:extLst>
      <p:ext uri="{BB962C8B-B14F-4D97-AF65-F5344CB8AC3E}">
        <p14:creationId xmlns:p14="http://schemas.microsoft.com/office/powerpoint/2010/main" val="21275203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Opportunity: 3D-Stacked </a:t>
            </a:r>
            <a:r>
              <a:rPr lang="en-US" dirty="0" err="1" smtClean="0"/>
              <a:t>Logic+Memory</a:t>
            </a:r>
            <a:endParaRPr lang="en-US" dirty="0"/>
          </a:p>
        </p:txBody>
      </p:sp>
      <p:sp>
        <p:nvSpPr>
          <p:cNvPr id="3" name="Content Placeholder 2"/>
          <p:cNvSpPr>
            <a:spLocks noGrp="1"/>
          </p:cNvSpPr>
          <p:nvPr>
            <p:ph idx="1"/>
          </p:nvPr>
        </p:nvSpPr>
        <p:spPr>
          <a:xfrm>
            <a:off x="228600" y="1124744"/>
            <a:ext cx="8610600" cy="5123656"/>
          </a:xfrm>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96</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07504" y="1286520"/>
            <a:ext cx="7772400" cy="1422400"/>
          </a:xfrm>
          <a:prstGeom prst="rect">
            <a:avLst/>
          </a:prstGeom>
        </p:spPr>
      </p:pic>
      <p:pic>
        <p:nvPicPr>
          <p:cNvPr id="5"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3068960"/>
            <a:ext cx="5040560" cy="3619122"/>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p:cNvSpPr txBox="1"/>
          <p:nvPr/>
        </p:nvSpPr>
        <p:spPr>
          <a:xfrm>
            <a:off x="6040851" y="4509120"/>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9" name="TextBox 8"/>
          <p:cNvSpPr txBox="1"/>
          <p:nvPr/>
        </p:nvSpPr>
        <p:spPr>
          <a:xfrm>
            <a:off x="5968843" y="4005064"/>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7" name="TextBox 6"/>
          <p:cNvSpPr txBox="1"/>
          <p:nvPr/>
        </p:nvSpPr>
        <p:spPr>
          <a:xfrm>
            <a:off x="5670854" y="5527630"/>
            <a:ext cx="3161058" cy="646331"/>
          </a:xfrm>
          <a:prstGeom prst="rect">
            <a:avLst/>
          </a:prstGeom>
          <a:noFill/>
        </p:spPr>
        <p:txBody>
          <a:bodyPr wrap="none" rtlCol="0">
            <a:spAutoFit/>
          </a:bodyPr>
          <a:lstStyle/>
          <a:p>
            <a:r>
              <a:rPr lang="en-US" dirty="0" smtClean="0">
                <a:solidFill>
                  <a:srgbClr val="FF0000"/>
                </a:solidFill>
              </a:rPr>
              <a:t>Other “True 3D” technologies</a:t>
            </a:r>
          </a:p>
          <a:p>
            <a:r>
              <a:rPr lang="en-US" dirty="0" smtClean="0">
                <a:solidFill>
                  <a:srgbClr val="FF0000"/>
                </a:solidFill>
              </a:rPr>
              <a:t>under development</a:t>
            </a:r>
            <a:endParaRPr lang="en-US" dirty="0">
              <a:solidFill>
                <a:srgbClr val="FF0000"/>
              </a:solidFill>
            </a:endParaRPr>
          </a:p>
        </p:txBody>
      </p:sp>
    </p:spTree>
    <p:extLst>
      <p:ext uri="{BB962C8B-B14F-4D97-AF65-F5344CB8AC3E}">
        <p14:creationId xmlns:p14="http://schemas.microsoft.com/office/powerpoint/2010/main" val="107155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Another Example: In-Memory Graph Processing</a:t>
            </a:r>
            <a:endParaRPr lang="en-US" sz="36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97</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smtClean="0">
                <a:solidFill>
                  <a:srgbClr val="000000"/>
                </a:solidFill>
                <a:latin typeface="Tahoma"/>
              </a:rPr>
              <a:t>Large graphs are everywhere (circa 2015)</a:t>
            </a:r>
          </a:p>
          <a:p>
            <a:pPr>
              <a:buClr>
                <a:srgbClr val="CC9900"/>
              </a:buClr>
            </a:pPr>
            <a:endParaRPr lang="en-US" altLang="ko-KR" sz="1800" dirty="0" smtClean="0">
              <a:solidFill>
                <a:srgbClr val="000000"/>
              </a:solidFill>
              <a:latin typeface="Tahoma"/>
            </a:endParaRPr>
          </a:p>
          <a:p>
            <a:pPr>
              <a:buClr>
                <a:srgbClr val="CC9900"/>
              </a:buClr>
            </a:pPr>
            <a:endParaRPr lang="en-US" altLang="ko-KR" sz="1800" dirty="0" smtClean="0">
              <a:solidFill>
                <a:srgbClr val="000000"/>
              </a:solidFill>
              <a:latin typeface="Tahoma"/>
            </a:endParaRPr>
          </a:p>
          <a:p>
            <a:pPr>
              <a:buClr>
                <a:srgbClr val="CC9900"/>
              </a:buClr>
            </a:pPr>
            <a:endParaRPr lang="en-US" altLang="ko-KR" sz="1800" dirty="0" smtClean="0">
              <a:solidFill>
                <a:srgbClr val="000000"/>
              </a:solidFill>
              <a:latin typeface="Tahoma"/>
            </a:endParaRPr>
          </a:p>
          <a:p>
            <a:pPr>
              <a:buClr>
                <a:srgbClr val="CC9900"/>
              </a:buClr>
            </a:pPr>
            <a:endParaRPr lang="en-US" altLang="ko-KR" dirty="0" smtClean="0">
              <a:solidFill>
                <a:srgbClr val="000000"/>
              </a:solidFill>
              <a:latin typeface="Tahoma"/>
            </a:endParaRPr>
          </a:p>
          <a:p>
            <a:pPr>
              <a:buClr>
                <a:srgbClr val="CC9900"/>
              </a:buClr>
            </a:pPr>
            <a:endParaRPr lang="en-US" altLang="ko-KR" dirty="0" smtClean="0">
              <a:solidFill>
                <a:srgbClr val="000000"/>
              </a:solidFill>
              <a:latin typeface="Tahoma"/>
            </a:endParaRPr>
          </a:p>
          <a:p>
            <a:pPr marL="0" indent="0">
              <a:buClr>
                <a:srgbClr val="CC9900"/>
              </a:buClr>
              <a:buFont typeface="Wingdings" charset="0"/>
              <a:buNone/>
            </a:pPr>
            <a:endParaRPr lang="en-US" altLang="ko-KR" sz="2000" dirty="0" smtClean="0">
              <a:solidFill>
                <a:srgbClr val="000000"/>
              </a:solidFill>
              <a:latin typeface="Tahoma"/>
            </a:endParaRPr>
          </a:p>
          <a:p>
            <a:pPr>
              <a:buClr>
                <a:srgbClr val="CC9900"/>
              </a:buClr>
            </a:pPr>
            <a:r>
              <a:rPr lang="en-US" altLang="ko-KR" dirty="0" smtClean="0">
                <a:solidFill>
                  <a:srgbClr val="000000"/>
                </a:solidFill>
                <a:latin typeface="Tahoma"/>
              </a:rPr>
              <a:t>Scalable large-scale graph processing is challenging</a:t>
            </a:r>
            <a:endParaRPr lang="ko-KR" altLang="en-US" dirty="0">
              <a:solidFill>
                <a:srgbClr val="000000"/>
              </a:solidFill>
              <a:latin typeface="Tahoma"/>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36 </a:t>
              </a:r>
              <a:r>
                <a:rPr lang="en-US" dirty="0">
                  <a:solidFill>
                    <a:srgbClr val="000000"/>
                  </a:solidFill>
                  <a:latin typeface="Tahoma"/>
                </a:rPr>
                <a:t>Million </a:t>
              </a:r>
            </a:p>
            <a:p>
              <a:pPr algn="ctr"/>
              <a:r>
                <a:rPr lang="en-US" dirty="0">
                  <a:solidFill>
                    <a:srgbClr val="000000"/>
                  </a:solidFill>
                  <a:latin typeface="Tahoma"/>
                </a:rPr>
                <a:t>Wikipedia </a:t>
              </a:r>
              <a:r>
                <a:rPr lang="en-US" dirty="0" smtClean="0">
                  <a:solidFill>
                    <a:srgbClr val="000000"/>
                  </a:solidFill>
                  <a:latin typeface="Tahoma"/>
                </a:rPr>
                <a:t>Pages</a:t>
              </a:r>
              <a:endParaRPr lang="en-US" dirty="0">
                <a:solidFill>
                  <a:srgbClr val="000000"/>
                </a:solidFill>
                <a:latin typeface="Tahoma"/>
              </a:endParaRP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1.4 </a:t>
              </a:r>
              <a:r>
                <a:rPr lang="en-US" dirty="0">
                  <a:solidFill>
                    <a:srgbClr val="000000"/>
                  </a:solidFill>
                  <a:latin typeface="Tahoma"/>
                </a:rPr>
                <a:t>B</a:t>
              </a:r>
              <a:r>
                <a:rPr lang="en-US" dirty="0" smtClean="0">
                  <a:solidFill>
                    <a:srgbClr val="000000"/>
                  </a:solidFill>
                  <a:latin typeface="Tahoma"/>
                </a:rPr>
                <a:t>illion</a:t>
              </a:r>
              <a:endParaRPr lang="en-US" dirty="0">
                <a:solidFill>
                  <a:srgbClr val="000000"/>
                </a:solidFill>
                <a:latin typeface="Tahoma"/>
              </a:endParaRPr>
            </a:p>
            <a:p>
              <a:pPr algn="ctr"/>
              <a:r>
                <a:rPr lang="en-US" dirty="0" smtClean="0">
                  <a:solidFill>
                    <a:srgbClr val="000000"/>
                  </a:solidFill>
                  <a:latin typeface="Tahoma"/>
                </a:rPr>
                <a:t>Facebook </a:t>
              </a:r>
              <a:r>
                <a:rPr lang="en-US" dirty="0">
                  <a:solidFill>
                    <a:srgbClr val="000000"/>
                  </a:solidFill>
                  <a:latin typeface="Tahoma"/>
                </a:rPr>
                <a:t>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300 Million</a:t>
              </a:r>
              <a:endParaRPr lang="en-US" dirty="0">
                <a:solidFill>
                  <a:srgbClr val="000000"/>
                </a:solidFill>
                <a:latin typeface="Tahoma"/>
              </a:endParaRPr>
            </a:p>
            <a:p>
              <a:pPr algn="ctr"/>
              <a:r>
                <a:rPr lang="en-US" dirty="0" smtClean="0">
                  <a:solidFill>
                    <a:srgbClr val="000000"/>
                  </a:solidFill>
                  <a:latin typeface="Tahoma"/>
                </a:rPr>
                <a:t>Twitter Users</a:t>
              </a:r>
              <a:endParaRPr lang="en-US" dirty="0">
                <a:solidFill>
                  <a:srgbClr val="000000"/>
                </a:solidFill>
                <a:latin typeface="Tahoma"/>
              </a:endParaRP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latin typeface="Tahoma"/>
                </a:rPr>
                <a:t>30 Billion</a:t>
              </a:r>
              <a:endParaRPr lang="en-US" dirty="0">
                <a:solidFill>
                  <a:srgbClr val="000000"/>
                </a:solidFill>
                <a:latin typeface="Tahoma"/>
              </a:endParaRPr>
            </a:p>
            <a:p>
              <a:pPr algn="ctr"/>
              <a:r>
                <a:rPr lang="en-US" dirty="0" smtClean="0">
                  <a:solidFill>
                    <a:srgbClr val="000000"/>
                  </a:solidFill>
                  <a:latin typeface="Tahoma"/>
                </a:rPr>
                <a:t>Instagram Photos</a:t>
              </a:r>
              <a:endParaRPr lang="en-US" dirty="0">
                <a:solidFill>
                  <a:srgbClr val="000000"/>
                </a:solidFill>
                <a:latin typeface="Tahoma"/>
              </a:endParaRPr>
            </a:p>
          </p:txBody>
        </p:sp>
      </p:grpSp>
      <p:graphicFrame>
        <p:nvGraphicFramePr>
          <p:cNvPr id="15" name="내용 개체 틀 5"/>
          <p:cNvGraphicFramePr>
            <a:graphicFrameLocks/>
          </p:cNvGraphicFramePr>
          <p:nvPr>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42999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rPr>
                <a:t>weight * </a:t>
              </a:r>
              <a:r>
                <a:rPr lang="en-US" altLang="ko-KR" sz="2400" kern="0" dirty="0" err="1" smtClean="0">
                  <a:solidFill>
                    <a:sysClr val="windowText" lastClr="000000"/>
                  </a:solidFill>
                </a:rPr>
                <a:t>v.rank</a:t>
              </a:r>
              <a:endParaRPr lang="ko-KR" altLang="en-US" sz="2400" kern="0" dirty="0">
                <a:solidFill>
                  <a:sysClr val="windowText" lastClr="000000"/>
                </a:solidFill>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rPr>
                <a:t>1. Frequent random memory accesses</a:t>
              </a:r>
              <a:endParaRPr lang="ko-KR" altLang="en-US" sz="2400" b="1" kern="0" dirty="0">
                <a:solidFill>
                  <a:srgbClr val="0000FF"/>
                </a:solidFill>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rPr>
                <a:t>2. Little amount of computation</a:t>
              </a:r>
              <a:endParaRPr lang="ko-KR" altLang="en-US" sz="2400" b="1" kern="0" dirty="0">
                <a:solidFill>
                  <a:srgbClr val="0000FF"/>
                </a:solidFill>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269326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smtClean="0">
                <a:solidFill>
                  <a:srgbClr val="0000FF"/>
                </a:solidFill>
              </a:rPr>
              <a:t>Interconnected set of 3D-stacked </a:t>
            </a:r>
            <a:r>
              <a:rPr lang="en-US" dirty="0" err="1" smtClean="0">
                <a:solidFill>
                  <a:srgbClr val="0000FF"/>
                </a:solidFill>
              </a:rPr>
              <a:t>memory+logic</a:t>
            </a:r>
            <a:r>
              <a:rPr lang="en-US" dirty="0" smtClean="0">
                <a:solidFill>
                  <a:srgbClr val="0000FF"/>
                </a:solidFill>
              </a:rPr>
              <a:t> chips with simple cores</a:t>
            </a:r>
            <a:endParaRPr lang="en-US" dirty="0">
              <a:solidFill>
                <a:srgbClr val="0000FF"/>
              </a:solidFill>
            </a:endParaRP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824525339"/>
      </p:ext>
    </p:extLst>
  </p:cSld>
  <p:clrMapOvr>
    <a:masterClrMapping/>
  </p:clrMapOvr>
  <p:transition/>
  <p:timing>
    <p:tnLst>
      <p:par>
        <p:cTn id="1" dur="indefinite" restart="never" nodeType="tmRoot"/>
      </p:par>
    </p:tnLst>
  </p:timing>
</p:sld>
</file>

<file path=ppt/theme/_rels/theme163.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03.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24.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4.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5.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6.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1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57.xml><?xml version="1.0" encoding="utf-8"?>
<a:theme xmlns:a="http://schemas.openxmlformats.org/drawingml/2006/main" name="1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1.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3.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1"/>
          </a:solidFill>
          <a:tailEnd type="none"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7.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1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1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1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1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1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16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1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0.xml><?xml version="1.0" encoding="utf-8"?>
<a:theme xmlns:a="http://schemas.openxmlformats.org/drawingml/2006/main" name="1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1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3.xml><?xml version="1.0" encoding="utf-8"?>
<a:theme xmlns:a="http://schemas.openxmlformats.org/drawingml/2006/main" name="1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4.xml><?xml version="1.0" encoding="utf-8"?>
<a:theme xmlns:a="http://schemas.openxmlformats.org/drawingml/2006/main" name="2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2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1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88.xml><?xml version="1.0" encoding="utf-8"?>
<a:theme xmlns:a="http://schemas.openxmlformats.org/drawingml/2006/main" name="1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9.xml><?xml version="1.0" encoding="utf-8"?>
<a:theme xmlns:a="http://schemas.openxmlformats.org/drawingml/2006/main" name="1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0.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191.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4.xml><?xml version="1.0" encoding="utf-8"?>
<a:theme xmlns:a="http://schemas.openxmlformats.org/drawingml/2006/main" name="7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9900"/>
      </a:accent5>
      <a:accent6>
        <a:srgbClr val="777777"/>
      </a:accent6>
      <a:hlink>
        <a:srgbClr val="0000FF"/>
      </a:hlink>
      <a:folHlink>
        <a:srgbClr val="800080"/>
      </a:folHlink>
    </a:clrScheme>
    <a:fontScheme name="Sesha">
      <a:majorFont>
        <a:latin typeface="Myriad Pro Cond"/>
        <a:ea typeface=""/>
        <a:cs typeface=""/>
      </a:majorFont>
      <a:minorFont>
        <a:latin typeface="Myriad Pro C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2"/>
          </a:solidFill>
          <a:headEnd type="none" w="med" len="med"/>
          <a:tailEnd type="arrow" w="med" len="med"/>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19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0.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95.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181462</TotalTime>
  <Words>9042</Words>
  <Application>Microsoft Macintosh PowerPoint</Application>
  <PresentationFormat>On-screen Show (4:3)</PresentationFormat>
  <Paragraphs>1961</Paragraphs>
  <Slides>202</Slides>
  <Notes>40</Notes>
  <HiddenSlides>0</HiddenSlides>
  <MMClips>0</MMClips>
  <ScaleCrop>false</ScaleCrop>
  <HeadingPairs>
    <vt:vector size="6" baseType="variant">
      <vt:variant>
        <vt:lpstr>Fonts Used</vt:lpstr>
      </vt:variant>
      <vt:variant>
        <vt:i4>23</vt:i4>
      </vt:variant>
      <vt:variant>
        <vt:lpstr>Theme</vt:lpstr>
      </vt:variant>
      <vt:variant>
        <vt:i4>194</vt:i4>
      </vt:variant>
      <vt:variant>
        <vt:lpstr>Slide Titles</vt:lpstr>
      </vt:variant>
      <vt:variant>
        <vt:i4>202</vt:i4>
      </vt:variant>
    </vt:vector>
  </HeadingPairs>
  <TitlesOfParts>
    <vt:vector size="419" baseType="lpstr">
      <vt:lpstr>Adobe Garamond Pro</vt:lpstr>
      <vt:lpstr>Calibri</vt:lpstr>
      <vt:lpstr>Calibri Light</vt:lpstr>
      <vt:lpstr>Cambria</vt:lpstr>
      <vt:lpstr>Cambria Math</vt:lpstr>
      <vt:lpstr>Corbel</vt:lpstr>
      <vt:lpstr>Courier New</vt:lpstr>
      <vt:lpstr>Futura Medium</vt:lpstr>
      <vt:lpstr>Garamond</vt:lpstr>
      <vt:lpstr>Gill Sans MT</vt:lpstr>
      <vt:lpstr>Lucida Grande</vt:lpstr>
      <vt:lpstr>MS PGothic</vt:lpstr>
      <vt:lpstr>ＭＳ Ｐゴシック</vt:lpstr>
      <vt:lpstr>Myriad Pro Bold Cond</vt:lpstr>
      <vt:lpstr>Myriad Pro Cond</vt:lpstr>
      <vt:lpstr>Tahoma</vt:lpstr>
      <vt:lpstr>Times New Roman</vt:lpstr>
      <vt:lpstr>Verdana</vt:lpstr>
      <vt:lpstr>Vista Sans OT Medium</vt:lpstr>
      <vt:lpstr>Wingdings</vt:lpstr>
      <vt:lpstr>나눔고딕</vt:lpstr>
      <vt:lpstr>ヒラギノ角ゴ ProN W6</vt:lpstr>
      <vt:lpstr>Arial</vt:lpstr>
      <vt:lpstr>Edge</vt:lpstr>
      <vt:lpstr>1_Edge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109_Edge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134_Edge</vt:lpstr>
      <vt:lpstr>135_Edge</vt:lpstr>
      <vt:lpstr>136_Edge</vt:lpstr>
      <vt:lpstr>102_Edge</vt:lpstr>
      <vt:lpstr>137_Edge</vt:lpstr>
      <vt:lpstr>138_Edge</vt:lpstr>
      <vt:lpstr>139_Edge</vt:lpstr>
      <vt:lpstr>140_Edge</vt:lpstr>
      <vt:lpstr>141_Edge</vt:lpstr>
      <vt:lpstr>65_Edge</vt:lpstr>
      <vt:lpstr>143_Edge</vt:lpstr>
      <vt:lpstr>144_Edge</vt:lpstr>
      <vt:lpstr>145_Edge</vt:lpstr>
      <vt:lpstr>146_Edge</vt:lpstr>
      <vt:lpstr>147_Edge</vt:lpstr>
      <vt:lpstr>133_Edge</vt:lpstr>
      <vt:lpstr>142_Edge</vt:lpstr>
      <vt:lpstr>148_Edge</vt:lpstr>
      <vt:lpstr>3_Metropolitan_bullet</vt:lpstr>
      <vt:lpstr>149_Edge</vt:lpstr>
      <vt:lpstr>151_Edge</vt:lpstr>
      <vt:lpstr>152_Edge</vt:lpstr>
      <vt:lpstr>154_Edge</vt:lpstr>
      <vt:lpstr>155_Edge</vt:lpstr>
      <vt:lpstr>4_Office Theme</vt:lpstr>
      <vt:lpstr>Title &amp; Bullets</vt:lpstr>
      <vt:lpstr>27_Office Theme</vt:lpstr>
      <vt:lpstr>21_Office Theme</vt:lpstr>
      <vt:lpstr>22_Office Theme</vt:lpstr>
      <vt:lpstr>23_Office Theme</vt:lpstr>
      <vt:lpstr>Office Theme</vt:lpstr>
      <vt:lpstr>7_Office Theme</vt:lpstr>
      <vt:lpstr>156_Edge</vt:lpstr>
      <vt:lpstr>157_Edge</vt:lpstr>
      <vt:lpstr>158_Edge</vt:lpstr>
      <vt:lpstr>159_Edge</vt:lpstr>
      <vt:lpstr>160_Edge</vt:lpstr>
      <vt:lpstr>161_Edge</vt:lpstr>
      <vt:lpstr>162_Edge</vt:lpstr>
      <vt:lpstr>163_Edge</vt:lpstr>
      <vt:lpstr>164_Edge</vt:lpstr>
      <vt:lpstr>165_Edge</vt:lpstr>
      <vt:lpstr>166_Edge</vt:lpstr>
      <vt:lpstr>167_Edge</vt:lpstr>
      <vt:lpstr>12_Office Theme</vt:lpstr>
      <vt:lpstr>15_Office Theme</vt:lpstr>
      <vt:lpstr>25_Office Theme</vt:lpstr>
      <vt:lpstr>26_Office Theme</vt:lpstr>
      <vt:lpstr>11_Office Theme</vt:lpstr>
      <vt:lpstr>19_Office Theme</vt:lpstr>
      <vt:lpstr>170_Edge</vt:lpstr>
      <vt:lpstr>171_Edge</vt:lpstr>
      <vt:lpstr>safari</vt:lpstr>
      <vt:lpstr>150_Edge</vt:lpstr>
      <vt:lpstr>153_Edge</vt:lpstr>
      <vt:lpstr>2_Edge</vt:lpstr>
      <vt:lpstr>7_sesha-theme</vt:lpstr>
      <vt:lpstr>Rethinking Memory System Design  (and the Platforms We Design Around It)</vt:lpstr>
      <vt:lpstr>The Main Memory System</vt:lpstr>
      <vt:lpstr>The Main Memory System</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DRAM Capacity, Bandwidth, Latency Trends</vt:lpstr>
      <vt:lpstr>DRAM Latency Is Critical for Performance</vt:lpstr>
      <vt:lpstr>DRAM Latency Is Critical for Performance</vt:lpstr>
      <vt:lpstr>Major Trends Affecting Main Memory (III)</vt:lpstr>
      <vt:lpstr>Major Trends Affecting Main Memory (IV)</vt:lpstr>
      <vt:lpstr>Major Trends Affecting Main Memory (V)</vt:lpstr>
      <vt:lpstr>Major Trends Affecting Main Memory (V)</vt:lpstr>
      <vt:lpstr>Major Trend: Hybrid Main Memory</vt:lpstr>
      <vt:lpstr>One Foreshadowing</vt:lpstr>
      <vt:lpstr>Agenda</vt:lpstr>
      <vt:lpstr>Three Key Issues in Future Platforms</vt:lpstr>
      <vt:lpstr>Maslow’s (Human) Hierarchy of Needs</vt:lpstr>
      <vt:lpstr>How Reliable/Secure/Safe is This Bridge?</vt:lpstr>
      <vt:lpstr>Collapse of the “Galloping Gertie”</vt:lpstr>
      <vt:lpstr>How Secure Are These People?</vt:lpstr>
      <vt:lpstr>The DRAM Scaling Problem</vt:lpstr>
      <vt:lpstr>As Memory Scales, It Becomes Unreliable</vt:lpstr>
      <vt:lpstr>Large-Scale Failure Analysis of DRAM Chips</vt:lpstr>
      <vt:lpstr>Infrastructures to Understand Such Issues</vt:lpstr>
      <vt:lpstr>Infrastructures to Understand Such Issues</vt:lpstr>
      <vt:lpstr>SoftMC: Open Source DRAM Infrastructure</vt:lpstr>
      <vt:lpstr>SoftMC</vt:lpstr>
      <vt:lpstr>A Curious Discovery [Kim et al., ISCA 2014]</vt:lpstr>
      <vt:lpstr>DRAM RowHammer</vt:lpstr>
      <vt:lpstr>Modern DRAM is Prone to Disturbance Errors</vt:lpstr>
      <vt:lpstr>Most DRAM Modules Are at Risk</vt:lpstr>
      <vt:lpstr>Recent DRAM Is More Vulnerable</vt:lpstr>
      <vt:lpstr>Recent DRAM Is More Vulnerable</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Security Implications</vt:lpstr>
      <vt:lpstr>More Security Implications</vt:lpstr>
      <vt:lpstr>More Security Implications</vt:lpstr>
      <vt:lpstr>More Security Implications?</vt:lpstr>
      <vt:lpstr>Apple’s Patch for RowHammer</vt:lpstr>
      <vt:lpstr>Our Solution to RowHammer</vt:lpstr>
      <vt:lpstr>More on RowHammer Analysis</vt:lpstr>
      <vt:lpstr>Future of Memory Reliability</vt:lpstr>
      <vt:lpstr>Industry Is Writing Papers About It, Too</vt:lpstr>
      <vt:lpstr>Call for Intelligent Memory Controllers</vt:lpstr>
      <vt:lpstr>Solution Direction: Principled Designs</vt:lpstr>
      <vt:lpstr>How Do We Keep Memory Secure?</vt:lpstr>
      <vt:lpstr>PowerPoint Presentation</vt:lpstr>
      <vt:lpstr>Understand and Model with Experiments (Flash)</vt:lpstr>
      <vt:lpstr>There are Two Other Solution Directions</vt:lpstr>
      <vt:lpstr>Challenge and Opportunity for Future</vt:lpstr>
      <vt:lpstr>One Important Takeaway</vt:lpstr>
      <vt:lpstr>Three Key Issues in Future Platforms</vt:lpstr>
      <vt:lpstr>Maslow’s (Human) Hierarchy of Needs, Revisited</vt:lpstr>
      <vt:lpstr>Challenge and Opportunity for Future</vt:lpstr>
      <vt:lpstr>The Problem</vt:lpstr>
      <vt:lpstr>The Problem</vt:lpstr>
      <vt:lpstr>A Computing System</vt:lpstr>
      <vt:lpstr>A Computing System</vt:lpstr>
      <vt:lpstr>Today’s Computing Systems</vt:lpstr>
      <vt:lpstr>Yet …</vt:lpstr>
      <vt:lpstr>The Performance Perspective</vt:lpstr>
      <vt:lpstr>The Performance Perspective (Today)</vt:lpstr>
      <vt:lpstr>The Performance Perspective (Today)</vt:lpstr>
      <vt:lpstr>Perils of Processor-Centric Design</vt:lpstr>
      <vt:lpstr>Perils of Processor-Centric Design</vt:lpstr>
      <vt:lpstr>The Energy Perspective</vt:lpstr>
      <vt:lpstr>Data Movement vs. Computation Energy</vt:lpstr>
      <vt:lpstr>We Do Not Want to Move Data!</vt:lpstr>
      <vt:lpstr>We Need A Paradigm Shift To …</vt:lpstr>
      <vt:lpstr>Goal: Processing Inside Memory</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In-Memory Bulk Bitwise Operations</vt:lpstr>
      <vt:lpstr>In-DRAM AND/OR: Triple Row Activation</vt:lpstr>
      <vt:lpstr>In-DRAM NOT: Dual Contact Cell</vt:lpstr>
      <vt:lpstr>Ambit vs. DDR3: Performance and Energy</vt:lpstr>
      <vt:lpstr>More on In-DRAM Bitwise Operations</vt:lpstr>
      <vt:lpstr>Opportunity: 3D-Stacked Logic+Memory</vt:lpstr>
      <vt:lpstr>Another Example: In-Memory Graph Processing</vt:lpstr>
      <vt:lpstr>Key Bottlenecks in Graph Processing</vt:lpstr>
      <vt:lpstr>Tesseract System for Graph Processing</vt:lpstr>
      <vt:lpstr>Tesseract System for Graph Processing</vt:lpstr>
      <vt:lpstr>Tesseract System for Graph Processing</vt:lpstr>
      <vt:lpstr>Evaluated Systems</vt:lpstr>
      <vt:lpstr>Tesseract Graph Processing Performance</vt:lpstr>
      <vt:lpstr>Tesseract Graph Processing Performance</vt:lpstr>
      <vt:lpstr>Tesseract Graph Processing System Energy</vt:lpstr>
      <vt:lpstr>More on Tesseract</vt:lpstr>
      <vt:lpstr>Challenge and Opportunity for Future</vt:lpstr>
      <vt:lpstr>Three Key Issues in Future Platforms</vt:lpstr>
      <vt:lpstr>PowerPoint Presentation</vt:lpstr>
      <vt:lpstr>Maslow’s Hierarchy of Needs, A Third Time</vt:lpstr>
      <vt:lpstr>See Backup Slides for Latency…</vt:lpstr>
      <vt:lpstr>Challenge and Opportunity for Future</vt:lpstr>
      <vt:lpstr> Concluding Remarks</vt:lpstr>
      <vt:lpstr>A Quote from A Famous Architect</vt:lpstr>
      <vt:lpstr>Precedent-Based Design?</vt:lpstr>
      <vt:lpstr>Principled Design</vt:lpstr>
      <vt:lpstr>PowerPoint Presentation</vt:lpstr>
      <vt:lpstr>The Overarching Principle</vt:lpstr>
      <vt:lpstr>Another Example: Precedent-Based Design</vt:lpstr>
      <vt:lpstr>Principled Design</vt:lpstr>
      <vt:lpstr>Another Principled Design</vt:lpstr>
      <vt:lpstr>Principle Applied to Another Structure</vt:lpstr>
      <vt:lpstr>The Overarching Principle</vt:lpstr>
      <vt:lpstr>Overarching Principles for Computing?</vt:lpstr>
      <vt:lpstr>Concluding Remarks</vt:lpstr>
      <vt:lpstr>We Need to Think Across the Stack</vt:lpstr>
      <vt:lpstr>If In Doubt, See Other Doubtful Technologies</vt:lpstr>
      <vt:lpstr>Rethinking Memory System Design  (and the Platforms We Design Around It)</vt:lpstr>
      <vt:lpstr>Acknowledgments</vt:lpstr>
      <vt:lpstr>Funding Acknowledgments</vt:lpstr>
      <vt:lpstr>Some Open Source Tools</vt:lpstr>
      <vt:lpstr>Slides Not Covered     But Could Be Useful</vt:lpstr>
      <vt:lpstr>Performance: In-DRAM Bitwise Operations</vt:lpstr>
      <vt:lpstr>Energy of In-DRAM Bitwise Operations</vt:lpstr>
      <vt:lpstr>Open Problems</vt:lpstr>
      <vt:lpstr>For More Open Problems, See (I)</vt:lpstr>
      <vt:lpstr>For More Open Problems, See (II)</vt:lpstr>
      <vt:lpstr>For More Open Problems, See (III)</vt:lpstr>
      <vt:lpstr>For More Open Problems, See (IV)</vt:lpstr>
      <vt:lpstr>Reducing Memory Latency</vt:lpstr>
      <vt:lpstr>Main Memory Latency Lags Behind</vt:lpstr>
      <vt:lpstr>A Closer Look …</vt:lpstr>
      <vt:lpstr>DRAM Latency Is Critical for Performance</vt:lpstr>
      <vt:lpstr>DRAM Latency Is Critical for Performance</vt:lpstr>
      <vt:lpstr>Why the Long Latency?</vt:lpstr>
      <vt:lpstr>Latency Variation in Memory Chips</vt:lpstr>
      <vt:lpstr>DRAM Characterization Infrastructure</vt:lpstr>
      <vt:lpstr>DRAM Characterization Infrastructure</vt:lpstr>
      <vt:lpstr>SoftMC: Open Source DRAM Infrastructure</vt:lpstr>
      <vt:lpstr>Tackling the Fixed Latency Mindset</vt:lpstr>
      <vt:lpstr>Adaptive-Latency DRAM</vt:lpstr>
      <vt:lpstr>PowerPoint Presentation</vt:lpstr>
      <vt:lpstr>PowerPoint Presentation</vt:lpstr>
      <vt:lpstr>PowerPoint Presentation</vt:lpstr>
      <vt:lpstr>PowerPoint Presentation</vt:lpstr>
      <vt:lpstr>Reducing Latency Also Reduces Energy</vt:lpstr>
      <vt:lpstr>More on Adaptive-Latency DRAM</vt:lpstr>
      <vt:lpstr>Heterogeneous Latency within A Chip</vt:lpstr>
      <vt:lpstr>Analysis of Latency Variation in DRAM Chips</vt:lpstr>
      <vt:lpstr>PowerPoint Presentation</vt:lpstr>
      <vt:lpstr>PowerPoint Presentation</vt:lpstr>
      <vt:lpstr>PowerPoint Presentation</vt:lpstr>
      <vt:lpstr>PowerPoint Presentation</vt:lpstr>
      <vt:lpstr>Design-Induced Latency Variation in DRAM</vt:lpstr>
      <vt:lpstr>Voltron: Exploiting the   Voltage-Latency-Reliability      Relationship</vt:lpstr>
      <vt:lpstr>Executive Summary</vt:lpstr>
      <vt:lpstr>Analysis of Latency-Voltage in DRAM Chips</vt:lpstr>
      <vt:lpstr>And, What If …</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More on PIM</vt:lpstr>
      <vt:lpstr>Eliminating the Adoption Barriers</vt:lpstr>
      <vt:lpstr>Barriers to Adoption of PIM</vt:lpstr>
      <vt:lpstr>We Need to Revisit the Entire Stack</vt:lpstr>
      <vt:lpstr>Key Challenge 1: Code Mapping</vt:lpstr>
      <vt:lpstr>Key Challenge 2: Data Mapping</vt:lpstr>
      <vt:lpstr>How to Do the Code and Data Mapping?</vt:lpstr>
      <vt:lpstr>How to Schedule Code?</vt:lpstr>
      <vt:lpstr>Challenge: Coherence for Hybrid CPU-PIM Apps</vt:lpstr>
      <vt:lpstr>How to Maintain Coherence?</vt:lpstr>
      <vt:lpstr>How to Support Virtual Memory?</vt:lpstr>
      <vt:lpstr>How to Design Data Structures for PIM?</vt:lpstr>
      <vt:lpstr>Simulation Infrastructures for PIM</vt:lpstr>
      <vt:lpstr>An FPGA-based Test-bed for PIM?</vt:lpstr>
      <vt:lpstr>Industry Is Writing Papers About It, Too</vt:lpstr>
      <vt:lpstr>Industry Is Writing Papers About It, Too</vt:lpstr>
      <vt:lpstr>Ramulator: A Fast and Extensible DRAM Simulator   [IEEE Comp Arch Letters’15]</vt:lpstr>
      <vt:lpstr>Ramulator Motivation</vt:lpstr>
      <vt:lpstr>Ramulator </vt:lpstr>
      <vt:lpstr>Case Study: Comparison of DRAM Standards</vt:lpstr>
      <vt:lpstr>Ramulator Paper and Source Code</vt:lpstr>
      <vt:lpstr>End of Backup Slides</vt:lpstr>
      <vt:lpstr>Brief Self Introduction</vt:lpstr>
    </vt:vector>
  </TitlesOfParts>
  <LinksUpToDate>false</LinksUpToDate>
  <SharedDoc>false</SharedDoc>
  <HyperlinksChanged>false</HyperlinksChanged>
  <AppVersion>15.0041</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2630</cp:revision>
  <cp:lastPrinted>2017-09-14T13:39:03Z</cp:lastPrinted>
  <dcterms:created xsi:type="dcterms:W3CDTF">2010-10-08T20:41:54Z</dcterms:created>
  <dcterms:modified xsi:type="dcterms:W3CDTF">2018-01-18T11:14:00Z</dcterms:modified>
</cp:coreProperties>
</file>