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67.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8.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375" r:id="rId40"/>
    <p:sldMasterId id="2147487423" r:id="rId41"/>
    <p:sldMasterId id="2147487459" r:id="rId42"/>
    <p:sldMasterId id="2147487471" r:id="rId43"/>
    <p:sldMasterId id="2147487483" r:id="rId44"/>
    <p:sldMasterId id="2147487536" r:id="rId45"/>
    <p:sldMasterId id="2147487574" r:id="rId46"/>
    <p:sldMasterId id="2147487598" r:id="rId47"/>
    <p:sldMasterId id="2147487610" r:id="rId48"/>
    <p:sldMasterId id="2147487623" r:id="rId49"/>
    <p:sldMasterId id="2147487707" r:id="rId50"/>
    <p:sldMasterId id="2147487731" r:id="rId51"/>
    <p:sldMasterId id="2147487743" r:id="rId52"/>
    <p:sldMasterId id="2147487948" r:id="rId53"/>
    <p:sldMasterId id="2147488008" r:id="rId54"/>
    <p:sldMasterId id="2147488021" r:id="rId55"/>
    <p:sldMasterId id="2147488072" r:id="rId56"/>
    <p:sldMasterId id="2147488085" r:id="rId57"/>
    <p:sldMasterId id="2147488097" r:id="rId58"/>
    <p:sldMasterId id="2147488109" r:id="rId59"/>
    <p:sldMasterId id="2147488121" r:id="rId60"/>
    <p:sldMasterId id="2147488134" r:id="rId61"/>
    <p:sldMasterId id="2147488158" r:id="rId62"/>
    <p:sldMasterId id="2147488236" r:id="rId63"/>
    <p:sldMasterId id="2147488249" r:id="rId64"/>
    <p:sldMasterId id="2147488265" r:id="rId65"/>
    <p:sldMasterId id="2147488316" r:id="rId66"/>
    <p:sldMasterId id="2147488328" r:id="rId67"/>
    <p:sldMasterId id="2147488341" r:id="rId68"/>
    <p:sldMasterId id="2147488354" r:id="rId69"/>
  </p:sldMasterIdLst>
  <p:notesMasterIdLst>
    <p:notesMasterId r:id="rId318"/>
  </p:notesMasterIdLst>
  <p:handoutMasterIdLst>
    <p:handoutMasterId r:id="rId319"/>
  </p:handoutMasterIdLst>
  <p:sldIdLst>
    <p:sldId id="5119" r:id="rId70"/>
    <p:sldId id="3295" r:id="rId71"/>
    <p:sldId id="3296" r:id="rId72"/>
    <p:sldId id="3297" r:id="rId73"/>
    <p:sldId id="2886" r:id="rId74"/>
    <p:sldId id="2887" r:id="rId75"/>
    <p:sldId id="2889" r:id="rId76"/>
    <p:sldId id="2890" r:id="rId77"/>
    <p:sldId id="2891" r:id="rId78"/>
    <p:sldId id="5124" r:id="rId79"/>
    <p:sldId id="3846" r:id="rId80"/>
    <p:sldId id="5123" r:id="rId81"/>
    <p:sldId id="5125" r:id="rId82"/>
    <p:sldId id="5126" r:id="rId83"/>
    <p:sldId id="3264" r:id="rId84"/>
    <p:sldId id="5138" r:id="rId85"/>
    <p:sldId id="2893" r:id="rId86"/>
    <p:sldId id="3660" r:id="rId87"/>
    <p:sldId id="3707" r:id="rId88"/>
    <p:sldId id="3853" r:id="rId89"/>
    <p:sldId id="3856" r:id="rId90"/>
    <p:sldId id="4143" r:id="rId91"/>
    <p:sldId id="4144" r:id="rId92"/>
    <p:sldId id="3917" r:id="rId93"/>
    <p:sldId id="4932" r:id="rId94"/>
    <p:sldId id="4698" r:id="rId95"/>
    <p:sldId id="3929" r:id="rId96"/>
    <p:sldId id="3930" r:id="rId97"/>
    <p:sldId id="3581" r:id="rId98"/>
    <p:sldId id="3582" r:id="rId99"/>
    <p:sldId id="3609" r:id="rId100"/>
    <p:sldId id="4145" r:id="rId101"/>
    <p:sldId id="3583" r:id="rId102"/>
    <p:sldId id="3614" r:id="rId103"/>
    <p:sldId id="3615" r:id="rId104"/>
    <p:sldId id="4146" r:id="rId105"/>
    <p:sldId id="5136" r:id="rId106"/>
    <p:sldId id="5061" r:id="rId107"/>
    <p:sldId id="5162" r:id="rId108"/>
    <p:sldId id="5084" r:id="rId109"/>
    <p:sldId id="3584" r:id="rId110"/>
    <p:sldId id="3585" r:id="rId111"/>
    <p:sldId id="3586" r:id="rId112"/>
    <p:sldId id="3848" r:id="rId113"/>
    <p:sldId id="3710" r:id="rId114"/>
    <p:sldId id="3711" r:id="rId115"/>
    <p:sldId id="3712" r:id="rId116"/>
    <p:sldId id="3943" r:id="rId117"/>
    <p:sldId id="3944" r:id="rId118"/>
    <p:sldId id="3945" r:id="rId119"/>
    <p:sldId id="3946" r:id="rId120"/>
    <p:sldId id="3947" r:id="rId121"/>
    <p:sldId id="3948" r:id="rId122"/>
    <p:sldId id="3719" r:id="rId123"/>
    <p:sldId id="3950" r:id="rId124"/>
    <p:sldId id="3720" r:id="rId125"/>
    <p:sldId id="4838" r:id="rId126"/>
    <p:sldId id="3721" r:id="rId127"/>
    <p:sldId id="3722" r:id="rId128"/>
    <p:sldId id="1513" r:id="rId129"/>
    <p:sldId id="1512" r:id="rId130"/>
    <p:sldId id="4699" r:id="rId131"/>
    <p:sldId id="3723" r:id="rId132"/>
    <p:sldId id="3958" r:id="rId133"/>
    <p:sldId id="3978" r:id="rId134"/>
    <p:sldId id="2054" r:id="rId135"/>
    <p:sldId id="4943" r:id="rId136"/>
    <p:sldId id="5029" r:id="rId137"/>
    <p:sldId id="5028" r:id="rId138"/>
    <p:sldId id="3602" r:id="rId139"/>
    <p:sldId id="3857" r:id="rId140"/>
    <p:sldId id="5222" r:id="rId141"/>
    <p:sldId id="3983" r:id="rId142"/>
    <p:sldId id="3604" r:id="rId143"/>
    <p:sldId id="3726" r:id="rId144"/>
    <p:sldId id="3728" r:id="rId145"/>
    <p:sldId id="3855" r:id="rId146"/>
    <p:sldId id="3918" r:id="rId147"/>
    <p:sldId id="3923" r:id="rId148"/>
    <p:sldId id="3922" r:id="rId149"/>
    <p:sldId id="2637" r:id="rId150"/>
    <p:sldId id="4690" r:id="rId151"/>
    <p:sldId id="5030" r:id="rId152"/>
    <p:sldId id="3730" r:id="rId153"/>
    <p:sldId id="3731" r:id="rId154"/>
    <p:sldId id="3732" r:id="rId155"/>
    <p:sldId id="4156" r:id="rId156"/>
    <p:sldId id="4157" r:id="rId157"/>
    <p:sldId id="3735" r:id="rId158"/>
    <p:sldId id="3736" r:id="rId159"/>
    <p:sldId id="4419" r:id="rId160"/>
    <p:sldId id="4417" r:id="rId161"/>
    <p:sldId id="4418" r:id="rId162"/>
    <p:sldId id="3737" r:id="rId163"/>
    <p:sldId id="3738" r:id="rId164"/>
    <p:sldId id="3859" r:id="rId165"/>
    <p:sldId id="3860" r:id="rId166"/>
    <p:sldId id="4081" r:id="rId167"/>
    <p:sldId id="4689" r:id="rId168"/>
    <p:sldId id="3741" r:id="rId169"/>
    <p:sldId id="3742" r:id="rId170"/>
    <p:sldId id="3743" r:id="rId171"/>
    <p:sldId id="3869" r:id="rId172"/>
    <p:sldId id="3919" r:id="rId173"/>
    <p:sldId id="4160" r:id="rId174"/>
    <p:sldId id="3872" r:id="rId175"/>
    <p:sldId id="3744" r:id="rId176"/>
    <p:sldId id="3745" r:id="rId177"/>
    <p:sldId id="3746" r:id="rId178"/>
    <p:sldId id="3747" r:id="rId179"/>
    <p:sldId id="3748" r:id="rId180"/>
    <p:sldId id="3749" r:id="rId181"/>
    <p:sldId id="3873" r:id="rId182"/>
    <p:sldId id="3874" r:id="rId183"/>
    <p:sldId id="3751" r:id="rId184"/>
    <p:sldId id="3754" r:id="rId185"/>
    <p:sldId id="3756" r:id="rId186"/>
    <p:sldId id="3757" r:id="rId187"/>
    <p:sldId id="5273" r:id="rId188"/>
    <p:sldId id="4133" r:id="rId189"/>
    <p:sldId id="3875" r:id="rId190"/>
    <p:sldId id="5276" r:id="rId191"/>
    <p:sldId id="5277" r:id="rId192"/>
    <p:sldId id="4167" r:id="rId193"/>
    <p:sldId id="3790" r:id="rId194"/>
    <p:sldId id="5395" r:id="rId195"/>
    <p:sldId id="3792" r:id="rId196"/>
    <p:sldId id="3761" r:id="rId197"/>
    <p:sldId id="3920" r:id="rId198"/>
    <p:sldId id="3999" r:id="rId199"/>
    <p:sldId id="3762" r:id="rId200"/>
    <p:sldId id="3763" r:id="rId201"/>
    <p:sldId id="5283" r:id="rId202"/>
    <p:sldId id="3764" r:id="rId203"/>
    <p:sldId id="3765" r:id="rId204"/>
    <p:sldId id="3766" r:id="rId205"/>
    <p:sldId id="3767" r:id="rId206"/>
    <p:sldId id="3768" r:id="rId207"/>
    <p:sldId id="3769" r:id="rId208"/>
    <p:sldId id="3770" r:id="rId209"/>
    <p:sldId id="3771" r:id="rId210"/>
    <p:sldId id="3772" r:id="rId211"/>
    <p:sldId id="3773" r:id="rId212"/>
    <p:sldId id="5295" r:id="rId213"/>
    <p:sldId id="4688" r:id="rId214"/>
    <p:sldId id="815" r:id="rId215"/>
    <p:sldId id="794" r:id="rId216"/>
    <p:sldId id="816" r:id="rId217"/>
    <p:sldId id="796" r:id="rId218"/>
    <p:sldId id="814" r:id="rId219"/>
    <p:sldId id="5071" r:id="rId220"/>
    <p:sldId id="5064" r:id="rId221"/>
    <p:sldId id="5065" r:id="rId222"/>
    <p:sldId id="5066" r:id="rId223"/>
    <p:sldId id="5308" r:id="rId224"/>
    <p:sldId id="5309" r:id="rId225"/>
    <p:sldId id="4829" r:id="rId226"/>
    <p:sldId id="3887" r:id="rId227"/>
    <p:sldId id="3886" r:id="rId228"/>
    <p:sldId id="3888" r:id="rId229"/>
    <p:sldId id="4279" r:id="rId230"/>
    <p:sldId id="3372" r:id="rId231"/>
    <p:sldId id="5317" r:id="rId232"/>
    <p:sldId id="3378" r:id="rId233"/>
    <p:sldId id="1416" r:id="rId234"/>
    <p:sldId id="1417" r:id="rId235"/>
    <p:sldId id="3379" r:id="rId236"/>
    <p:sldId id="3380" r:id="rId237"/>
    <p:sldId id="3381" r:id="rId238"/>
    <p:sldId id="1422" r:id="rId239"/>
    <p:sldId id="1427" r:id="rId240"/>
    <p:sldId id="4683" r:id="rId241"/>
    <p:sldId id="4291" r:id="rId242"/>
    <p:sldId id="1368" r:id="rId243"/>
    <p:sldId id="4902" r:id="rId244"/>
    <p:sldId id="3374" r:id="rId245"/>
    <p:sldId id="5381" r:id="rId246"/>
    <p:sldId id="4173" r:id="rId247"/>
    <p:sldId id="4174" r:id="rId248"/>
    <p:sldId id="3324" r:id="rId249"/>
    <p:sldId id="3905" r:id="rId250"/>
    <p:sldId id="4187" r:id="rId251"/>
    <p:sldId id="4188" r:id="rId252"/>
    <p:sldId id="5353" r:id="rId253"/>
    <p:sldId id="5355" r:id="rId254"/>
    <p:sldId id="3781" r:id="rId255"/>
    <p:sldId id="3782" r:id="rId256"/>
    <p:sldId id="3908" r:id="rId257"/>
    <p:sldId id="3909" r:id="rId258"/>
    <p:sldId id="3926" r:id="rId259"/>
    <p:sldId id="3786" r:id="rId260"/>
    <p:sldId id="3910" r:id="rId261"/>
    <p:sldId id="3796" r:id="rId262"/>
    <p:sldId id="3795" r:id="rId263"/>
    <p:sldId id="3906" r:id="rId264"/>
    <p:sldId id="5031" r:id="rId265"/>
    <p:sldId id="4845" r:id="rId266"/>
    <p:sldId id="2775" r:id="rId267"/>
    <p:sldId id="2776" r:id="rId268"/>
    <p:sldId id="4835" r:id="rId269"/>
    <p:sldId id="5058" r:id="rId270"/>
    <p:sldId id="5356" r:id="rId271"/>
    <p:sldId id="3911" r:id="rId272"/>
    <p:sldId id="3915" r:id="rId273"/>
    <p:sldId id="3916" r:id="rId274"/>
    <p:sldId id="4830" r:id="rId275"/>
    <p:sldId id="5035" r:id="rId276"/>
    <p:sldId id="4086" r:id="rId277"/>
    <p:sldId id="3802" r:id="rId278"/>
    <p:sldId id="3803" r:id="rId279"/>
    <p:sldId id="3804" r:id="rId280"/>
    <p:sldId id="4206" r:id="rId281"/>
    <p:sldId id="4210" r:id="rId282"/>
    <p:sldId id="3805" r:id="rId283"/>
    <p:sldId id="3806" r:id="rId284"/>
    <p:sldId id="4212" r:id="rId285"/>
    <p:sldId id="587" r:id="rId286"/>
    <p:sldId id="3807" r:id="rId287"/>
    <p:sldId id="4213" r:id="rId288"/>
    <p:sldId id="4214" r:id="rId289"/>
    <p:sldId id="3800" r:id="rId290"/>
    <p:sldId id="3695" r:id="rId291"/>
    <p:sldId id="5368" r:id="rId292"/>
    <p:sldId id="3696" r:id="rId293"/>
    <p:sldId id="5357" r:id="rId294"/>
    <p:sldId id="5382" r:id="rId295"/>
    <p:sldId id="4429" r:id="rId296"/>
    <p:sldId id="1863" r:id="rId297"/>
    <p:sldId id="5396" r:id="rId298"/>
    <p:sldId id="5537" r:id="rId299"/>
    <p:sldId id="5211" r:id="rId300"/>
    <p:sldId id="5371" r:id="rId301"/>
    <p:sldId id="5372" r:id="rId302"/>
    <p:sldId id="5373" r:id="rId303"/>
    <p:sldId id="5374" r:id="rId304"/>
    <p:sldId id="5375" r:id="rId305"/>
    <p:sldId id="5376" r:id="rId306"/>
    <p:sldId id="5051" r:id="rId307"/>
    <p:sldId id="5052" r:id="rId308"/>
    <p:sldId id="5053" r:id="rId309"/>
    <p:sldId id="4929" r:id="rId310"/>
    <p:sldId id="4930" r:id="rId311"/>
    <p:sldId id="4931" r:id="rId312"/>
    <p:sldId id="3143" r:id="rId313"/>
    <p:sldId id="3144" r:id="rId314"/>
    <p:sldId id="3145" r:id="rId315"/>
    <p:sldId id="3146" r:id="rId316"/>
    <p:sldId id="3147" r:id="rId3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17" autoAdjust="0"/>
    <p:restoredTop sz="99433" autoAdjust="0"/>
  </p:normalViewPr>
  <p:slideViewPr>
    <p:cSldViewPr>
      <p:cViewPr varScale="1">
        <p:scale>
          <a:sx n="93" d="100"/>
          <a:sy n="93" d="100"/>
        </p:scale>
        <p:origin x="104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slide" Target="slides/slide23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304" Type="http://schemas.openxmlformats.org/officeDocument/2006/relationships/slide" Target="slides/slide235.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54" Type="http://schemas.openxmlformats.org/officeDocument/2006/relationships/slideMaster" Target="slideMasters/slideMaster54.xml"/><Relationship Id="rId96" Type="http://schemas.openxmlformats.org/officeDocument/2006/relationships/slide" Target="slides/slide27.xml"/><Relationship Id="rId161" Type="http://schemas.openxmlformats.org/officeDocument/2006/relationships/slide" Target="slides/slide92.xml"/><Relationship Id="rId217" Type="http://schemas.openxmlformats.org/officeDocument/2006/relationships/slide" Target="slides/slide148.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65" Type="http://schemas.openxmlformats.org/officeDocument/2006/relationships/slideMaster" Target="slideMasters/slideMaster65.xml"/><Relationship Id="rId130" Type="http://schemas.openxmlformats.org/officeDocument/2006/relationships/slide" Target="slides/slide61.xml"/><Relationship Id="rId172" Type="http://schemas.openxmlformats.org/officeDocument/2006/relationships/slide" Target="slides/slide103.xml"/><Relationship Id="rId228" Type="http://schemas.openxmlformats.org/officeDocument/2006/relationships/slide" Target="slides/slide159.xml"/><Relationship Id="rId281" Type="http://schemas.openxmlformats.org/officeDocument/2006/relationships/slide" Target="slides/slide21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20" Type="http://schemas.openxmlformats.org/officeDocument/2006/relationships/slide" Target="slides/slide51.xml"/><Relationship Id="rId141" Type="http://schemas.openxmlformats.org/officeDocument/2006/relationships/slide" Target="slides/slide72.xml"/><Relationship Id="rId7" Type="http://schemas.openxmlformats.org/officeDocument/2006/relationships/slideMaster" Target="slideMasters/slideMaster7.xml"/><Relationship Id="rId162" Type="http://schemas.openxmlformats.org/officeDocument/2006/relationships/slide" Target="slides/slide93.xml"/><Relationship Id="rId183" Type="http://schemas.openxmlformats.org/officeDocument/2006/relationships/slide" Target="slides/slide114.xml"/><Relationship Id="rId218" Type="http://schemas.openxmlformats.org/officeDocument/2006/relationships/slide" Target="slides/slide149.xml"/><Relationship Id="rId239" Type="http://schemas.openxmlformats.org/officeDocument/2006/relationships/slide" Target="slides/slide170.xml"/><Relationship Id="rId250" Type="http://schemas.openxmlformats.org/officeDocument/2006/relationships/slide" Target="slides/slide181.xml"/><Relationship Id="rId271" Type="http://schemas.openxmlformats.org/officeDocument/2006/relationships/slide" Target="slides/slide202.xml"/><Relationship Id="rId292" Type="http://schemas.openxmlformats.org/officeDocument/2006/relationships/slide" Target="slides/slide223.xml"/><Relationship Id="rId306" Type="http://schemas.openxmlformats.org/officeDocument/2006/relationships/slide" Target="slides/slide23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31" Type="http://schemas.openxmlformats.org/officeDocument/2006/relationships/slide" Target="slides/slide62.xml"/><Relationship Id="rId152" Type="http://schemas.openxmlformats.org/officeDocument/2006/relationships/slide" Target="slides/slide83.xml"/><Relationship Id="rId173" Type="http://schemas.openxmlformats.org/officeDocument/2006/relationships/slide" Target="slides/slide104.xml"/><Relationship Id="rId194" Type="http://schemas.openxmlformats.org/officeDocument/2006/relationships/slide" Target="slides/slide125.xml"/><Relationship Id="rId208" Type="http://schemas.openxmlformats.org/officeDocument/2006/relationships/slide" Target="slides/slide139.xml"/><Relationship Id="rId229" Type="http://schemas.openxmlformats.org/officeDocument/2006/relationships/slide" Target="slides/slide160.xml"/><Relationship Id="rId240" Type="http://schemas.openxmlformats.org/officeDocument/2006/relationships/slide" Target="slides/slide171.xml"/><Relationship Id="rId261"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17" Type="http://schemas.openxmlformats.org/officeDocument/2006/relationships/slide" Target="slides/slide248.xml"/><Relationship Id="rId8" Type="http://schemas.openxmlformats.org/officeDocument/2006/relationships/slideMaster" Target="slideMasters/slideMaster8.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slide" Target="slides/slide94.xml"/><Relationship Id="rId184" Type="http://schemas.openxmlformats.org/officeDocument/2006/relationships/slide" Target="slides/slide115.xml"/><Relationship Id="rId219" Type="http://schemas.openxmlformats.org/officeDocument/2006/relationships/slide" Target="slides/slide150.xml"/><Relationship Id="rId230" Type="http://schemas.openxmlformats.org/officeDocument/2006/relationships/slide" Target="slides/slide161.xml"/><Relationship Id="rId251"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3.xml"/><Relationship Id="rId293" Type="http://schemas.openxmlformats.org/officeDocument/2006/relationships/slide" Target="slides/slide224.xml"/><Relationship Id="rId307" Type="http://schemas.openxmlformats.org/officeDocument/2006/relationships/slide" Target="slides/slide238.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74" Type="http://schemas.openxmlformats.org/officeDocument/2006/relationships/slide" Target="slides/slide105.xml"/><Relationship Id="rId195" Type="http://schemas.openxmlformats.org/officeDocument/2006/relationships/slide" Target="slides/slide126.xml"/><Relationship Id="rId209" Type="http://schemas.openxmlformats.org/officeDocument/2006/relationships/slide" Target="slides/slide140.xml"/><Relationship Id="rId220" Type="http://schemas.openxmlformats.org/officeDocument/2006/relationships/slide" Target="slides/slide151.xml"/><Relationship Id="rId241"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3.xml"/><Relationship Id="rId283" Type="http://schemas.openxmlformats.org/officeDocument/2006/relationships/slide" Target="slides/slide214.xml"/><Relationship Id="rId318" Type="http://schemas.openxmlformats.org/officeDocument/2006/relationships/notesMaster" Target="notesMasters/notesMaster1.xml"/><Relationship Id="rId78" Type="http://schemas.openxmlformats.org/officeDocument/2006/relationships/slide" Target="slides/slide9.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64" Type="http://schemas.openxmlformats.org/officeDocument/2006/relationships/slide" Target="slides/slide95.xml"/><Relationship Id="rId185" Type="http://schemas.openxmlformats.org/officeDocument/2006/relationships/slide" Target="slides/slide116.xml"/><Relationship Id="rId9" Type="http://schemas.openxmlformats.org/officeDocument/2006/relationships/slideMaster" Target="slideMasters/slideMaster9.xml"/><Relationship Id="rId210" Type="http://schemas.openxmlformats.org/officeDocument/2006/relationships/slide" Target="slides/slide141.xml"/><Relationship Id="rId26" Type="http://schemas.openxmlformats.org/officeDocument/2006/relationships/slideMaster" Target="slideMasters/slideMaster26.xml"/><Relationship Id="rId231" Type="http://schemas.openxmlformats.org/officeDocument/2006/relationships/slide" Target="slides/slide162.xml"/><Relationship Id="rId252" Type="http://schemas.openxmlformats.org/officeDocument/2006/relationships/slide" Target="slides/slide183.xml"/><Relationship Id="rId273" Type="http://schemas.openxmlformats.org/officeDocument/2006/relationships/slide" Target="slides/slide204.xml"/><Relationship Id="rId294" Type="http://schemas.openxmlformats.org/officeDocument/2006/relationships/slide" Target="slides/slide225.xml"/><Relationship Id="rId308" Type="http://schemas.openxmlformats.org/officeDocument/2006/relationships/slide" Target="slides/slide239.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75" Type="http://schemas.openxmlformats.org/officeDocument/2006/relationships/slide" Target="slides/slide106.xml"/><Relationship Id="rId196" Type="http://schemas.openxmlformats.org/officeDocument/2006/relationships/slide" Target="slides/slide127.xml"/><Relationship Id="rId200" Type="http://schemas.openxmlformats.org/officeDocument/2006/relationships/slide" Target="slides/slide131.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slide" Target="slides/slide215.xml"/><Relationship Id="rId319" Type="http://schemas.openxmlformats.org/officeDocument/2006/relationships/handoutMaster" Target="handoutMasters/handoutMaster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95" Type="http://schemas.openxmlformats.org/officeDocument/2006/relationships/slide" Target="slides/slide226.xml"/><Relationship Id="rId309" Type="http://schemas.openxmlformats.org/officeDocument/2006/relationships/slide" Target="slides/slide24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320" Type="http://schemas.openxmlformats.org/officeDocument/2006/relationships/presProps" Target="presProps.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slide" Target="slides/slide2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310" Type="http://schemas.openxmlformats.org/officeDocument/2006/relationships/slide" Target="slides/slide241.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296" Type="http://schemas.openxmlformats.org/officeDocument/2006/relationships/slide" Target="slides/slide227.xml"/><Relationship Id="rId300" Type="http://schemas.openxmlformats.org/officeDocument/2006/relationships/slide" Target="slides/slide231.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321" Type="http://schemas.openxmlformats.org/officeDocument/2006/relationships/viewProps" Target="viewProps.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slide" Target="slides/slide217.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311" Type="http://schemas.openxmlformats.org/officeDocument/2006/relationships/slide" Target="slides/slide242.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slide" Target="slides/slide228.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301" Type="http://schemas.openxmlformats.org/officeDocument/2006/relationships/slide" Target="slides/slide232.xml"/><Relationship Id="rId322" Type="http://schemas.openxmlformats.org/officeDocument/2006/relationships/theme" Target="theme/theme1.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312" Type="http://schemas.openxmlformats.org/officeDocument/2006/relationships/slide" Target="slides/slide243.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slide" Target="slides/slide229.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302" Type="http://schemas.openxmlformats.org/officeDocument/2006/relationships/slide" Target="slides/slide233.xml"/><Relationship Id="rId32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106" Type="http://schemas.openxmlformats.org/officeDocument/2006/relationships/slide" Target="slides/slide37.xml"/><Relationship Id="rId127" Type="http://schemas.openxmlformats.org/officeDocument/2006/relationships/slide" Target="slides/slide58.xml"/><Relationship Id="rId313" Type="http://schemas.openxmlformats.org/officeDocument/2006/relationships/slide" Target="slides/slide24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303" Type="http://schemas.openxmlformats.org/officeDocument/2006/relationships/slide" Target="slides/slide234.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289" Type="http://schemas.openxmlformats.org/officeDocument/2006/relationships/slide" Target="slides/slide22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6" Type="http://schemas.openxmlformats.org/officeDocument/2006/relationships/slideMaster" Target="slideMasters/slideMaster6.xml"/><Relationship Id="rId238" Type="http://schemas.openxmlformats.org/officeDocument/2006/relationships/slide" Target="slides/slide169.xml"/><Relationship Id="rId291" Type="http://schemas.openxmlformats.org/officeDocument/2006/relationships/slide" Target="slides/slide222.xml"/><Relationship Id="rId305" Type="http://schemas.openxmlformats.org/officeDocument/2006/relationships/slide" Target="slides/slide236.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55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58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731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934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115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94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751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015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30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43</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7/10/19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7/10/19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7/10/19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579728021"/>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190881215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984779081"/>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86889835"/>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2027842398"/>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4179390020"/>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148306088"/>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49184810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796686204"/>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94011005"/>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366122094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259095313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4372988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725666553"/>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2825451412"/>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46980760"/>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8873692"/>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466801130"/>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843918538"/>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428428803"/>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2294199737"/>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22979777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79173658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377212714"/>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08026289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12509133"/>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633764148"/>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65601408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349013480"/>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18563921"/>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86012725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80994403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647828973"/>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60087092"/>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95510340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theme" Target="../theme/theme56.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theme" Target="../theme/theme60.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2.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4.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image" Target="../media/image1.png"/><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6.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5.xml"/><Relationship Id="rId13" Type="http://schemas.openxmlformats.org/officeDocument/2006/relationships/theme" Target="../theme/theme67.xml"/><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slideLayout" Target="../slideLayouts/slideLayout739.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theme" Target="../theme/theme68.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slideLayout" Target="../slideLayouts/slideLayout751.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1.pn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69.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89770168"/>
      </p:ext>
    </p:extLst>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05582972"/>
      </p:ext>
    </p:extLst>
  </p:cSld>
  <p:clrMap bg1="lt1" tx1="dk1" bg2="lt2" tx2="dk2" accent1="accent1" accent2="accent2" accent3="accent3" accent4="accent4" accent5="accent5" accent6="accent6" hlink="hlink" folHlink="folHlink"/>
  <p:sldLayoutIdLst>
    <p:sldLayoutId id="2147488342" r:id="rId1"/>
    <p:sldLayoutId id="2147488343" r:id="rId2"/>
    <p:sldLayoutId id="2147488344" r:id="rId3"/>
    <p:sldLayoutId id="2147488345" r:id="rId4"/>
    <p:sldLayoutId id="2147488346" r:id="rId5"/>
    <p:sldLayoutId id="2147488347" r:id="rId6"/>
    <p:sldLayoutId id="2147488348" r:id="rId7"/>
    <p:sldLayoutId id="2147488349" r:id="rId8"/>
    <p:sldLayoutId id="2147488350" r:id="rId9"/>
    <p:sldLayoutId id="2147488351" r:id="rId10"/>
    <p:sldLayoutId id="2147488352" r:id="rId11"/>
    <p:sldLayoutId id="214748835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67402613"/>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91.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0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91.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4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4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8.xml"/></Relationships>
</file>

<file path=ppt/slides/_rels/slide1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7.xml"/></Relationships>
</file>

<file path=ppt/slides/_rels/slide11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58.xml"/></Relationships>
</file>

<file path=ppt/slides/_rels/slide117.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358.xml"/></Relationships>
</file>

<file path=ppt/slides/_rels/slide118.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358.xml"/></Relationships>
</file>

<file path=ppt/slides/_rels/slide1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30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22.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100.png"/></Relationships>
</file>

<file path=ppt/slides/_rels/slide12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4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60.xml"/><Relationship Id="rId6" Type="http://schemas.openxmlformats.org/officeDocument/2006/relationships/chart" Target="../charts/chart4.xml"/><Relationship Id="rId5" Type="http://schemas.openxmlformats.org/officeDocument/2006/relationships/image" Target="../media/image107.png"/><Relationship Id="rId4" Type="http://schemas.openxmlformats.org/officeDocument/2006/relationships/image" Target="../media/image106.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7.xml"/></Relationships>
</file>

<file path=ppt/slides/_rels/slide1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7.xml"/></Relationships>
</file>

<file path=ppt/slides/_rels/slide1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7.xml"/></Relationships>
</file>

<file path=ppt/slides/_rels/slide1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4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47.xml"/></Relationships>
</file>

<file path=ppt/slides/_rels/slide143.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08.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14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jpg"/><Relationship Id="rId2" Type="http://schemas.openxmlformats.org/officeDocument/2006/relationships/image" Target="../media/image109.png"/><Relationship Id="rId1" Type="http://schemas.openxmlformats.org/officeDocument/2006/relationships/slideLayout" Target="../slideLayouts/slideLayout660.xml"/><Relationship Id="rId6" Type="http://schemas.openxmlformats.org/officeDocument/2006/relationships/image" Target="../media/image112.png"/><Relationship Id="rId5" Type="http://schemas.openxmlformats.org/officeDocument/2006/relationships/image" Target="../media/image1.png"/><Relationship Id="rId4" Type="http://schemas.openxmlformats.org/officeDocument/2006/relationships/image" Target="../media/image111.png"/></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66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661.xml"/></Relationships>
</file>

<file path=ppt/slides/_rels/slide1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61.xml"/><Relationship Id="rId5" Type="http://schemas.openxmlformats.org/officeDocument/2006/relationships/image" Target="../media/image118.png"/><Relationship Id="rId4" Type="http://schemas.openxmlformats.org/officeDocument/2006/relationships/image" Target="../media/image22.png"/></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61.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61.xml"/></Relationships>
</file>

<file path=ppt/slides/_rels/slide15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718.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18.xml"/></Relationships>
</file>

<file path=ppt/slides/_rels/slide15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69.xml"/></Relationships>
</file>

<file path=ppt/slides/_rels/slide15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60.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21.png"/></Relationships>
</file>

<file path=ppt/slides/_rels/slide16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16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gif"/><Relationship Id="rId1" Type="http://schemas.openxmlformats.org/officeDocument/2006/relationships/slideLayout" Target="../slideLayouts/slideLayout70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gif"/><Relationship Id="rId1" Type="http://schemas.openxmlformats.org/officeDocument/2006/relationships/slideLayout" Target="../slideLayouts/slideLayout707.xml"/></Relationships>
</file>

<file path=ppt/slides/_rels/slide16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7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07.xml"/></Relationships>
</file>

<file path=ppt/slides/_rels/slide17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07.xml"/></Relationships>
</file>

<file path=ppt/slides/_rels/slide17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29.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7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7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4.png"/></Relationships>
</file>

<file path=ppt/slides/_rels/slide17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30.png"/></Relationships>
</file>

<file path=ppt/slides/_rels/slide17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177.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8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6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18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31.png"/></Relationships>
</file>

<file path=ppt/slides/_rels/slide19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22.png"/></Relationships>
</file>

<file path=ppt/slides/_rels/slide193.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3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github.com/CMU-SAFARI/ramulator" TargetMode="External"/><Relationship Id="rId1" Type="http://schemas.openxmlformats.org/officeDocument/2006/relationships/slideLayout" Target="../slideLayouts/slideLayout347.xml"/></Relationships>
</file>

<file path=ppt/slides/_rels/slide1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41.png"/></Relationships>
</file>

<file path=ppt/slides/_rels/slide196.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37.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hyperlink" Target="https://arxiv.org/pdf/1711.01177.pdf"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1.png"/><Relationship Id="rId2" Type="http://schemas.openxmlformats.org/officeDocument/2006/relationships/notesSlide" Target="../notesSlides/notesSlide34.xml"/><Relationship Id="rId1" Type="http://schemas.openxmlformats.org/officeDocument/2006/relationships/slideLayout" Target="../slideLayouts/slideLayout557.xml"/><Relationship Id="rId6" Type="http://schemas.openxmlformats.org/officeDocument/2006/relationships/image" Target="../media/image140.tiff"/><Relationship Id="rId5" Type="http://schemas.openxmlformats.org/officeDocument/2006/relationships/image" Target="../media/image139.tiff"/><Relationship Id="rId4" Type="http://schemas.openxmlformats.org/officeDocument/2006/relationships/image" Target="../media/image1.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0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jpg"/><Relationship Id="rId2" Type="http://schemas.openxmlformats.org/officeDocument/2006/relationships/image" Target="../media/image109.png"/><Relationship Id="rId1" Type="http://schemas.openxmlformats.org/officeDocument/2006/relationships/slideLayout" Target="../slideLayouts/slideLayout660.xml"/><Relationship Id="rId6" Type="http://schemas.openxmlformats.org/officeDocument/2006/relationships/image" Target="../media/image112.png"/><Relationship Id="rId5" Type="http://schemas.openxmlformats.org/officeDocument/2006/relationships/image" Target="../media/image1.png"/><Relationship Id="rId4" Type="http://schemas.openxmlformats.org/officeDocument/2006/relationships/image" Target="../media/image111.png"/></Relationships>
</file>

<file path=ppt/slides/_rels/slide201.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20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6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60.xml"/><Relationship Id="rId4" Type="http://schemas.openxmlformats.org/officeDocument/2006/relationships/image" Target="../media/image145.png"/></Relationships>
</file>

<file path=ppt/slides/_rels/slide2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80.xml"/></Relationships>
</file>

<file path=ppt/slides/_rels/slide2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80.xml"/></Relationships>
</file>

<file path=ppt/slides/_rels/slide21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60.xml"/></Relationships>
</file>

<file path=ppt/slides/_rels/slide21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60.xml"/></Relationships>
</file>

<file path=ppt/slides/_rels/slide21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92.xml"/></Relationships>
</file>

<file path=ppt/slides/_rels/slide21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29.xml"/></Relationships>
</file>

<file path=ppt/slides/_rels/slide21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9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2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9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2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8.xml"/></Relationships>
</file>

<file path=ppt/slides/_rels/slide229.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30.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753.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33.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234.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59.png"/></Relationships>
</file>

<file path=ppt/slides/_rels/slide23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3.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3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672.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72.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0.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9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9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95.xml"/><Relationship Id="rId4" Type="http://schemas.openxmlformats.org/officeDocument/2006/relationships/image" Target="../media/image161.png"/></Relationships>
</file>

<file path=ppt/slides/_rels/slide243.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2.xml"/><Relationship Id="rId4" Type="http://schemas.openxmlformats.org/officeDocument/2006/relationships/hyperlink" Target="https://people.inf.ethz.ch/omutlu/acaces2018.html" TargetMode="Externa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81.xml"/></Relationships>
</file>

<file path=ppt/slides/_rels/slide24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1.xml"/></Relationships>
</file>

<file path=ppt/slides/_rels/slide2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81.xml"/></Relationships>
</file>

<file path=ppt/slides/_rels/slide24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36.png"/><Relationship Id="rId4" Type="http://schemas.openxmlformats.org/officeDocument/2006/relationships/hyperlink" Target="https://github.com/CMU-SAFARI/ramulato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4.xml"/></Relationships>
</file>

<file path=ppt/slides/_rels/slide3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6.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741.xml"/><Relationship Id="rId5" Type="http://schemas.openxmlformats.org/officeDocument/2006/relationships/image" Target="../media/image44.png"/><Relationship Id="rId4" Type="http://schemas.openxmlformats.org/officeDocument/2006/relationships/hyperlink" Target="http://users.ece.cmu.edu/~omutlu/pub/liu_isca12_talk.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741.xml"/><Relationship Id="rId6" Type="http://schemas.openxmlformats.org/officeDocument/2006/relationships/image" Target="../media/image45.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6.png"/><Relationship Id="rId1" Type="http://schemas.openxmlformats.org/officeDocument/2006/relationships/slideLayout" Target="../slideLayouts/slideLayout74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4.xml"/></Relationships>
</file>

<file path=ppt/slides/_rels/slide4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2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80.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60.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60.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49.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4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49.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0.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4.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6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1.jpg"/><Relationship Id="rId1" Type="http://schemas.openxmlformats.org/officeDocument/2006/relationships/slideLayout" Target="../slideLayouts/slideLayout28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2.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3.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6.jpeg"/><Relationship Id="rId1" Type="http://schemas.openxmlformats.org/officeDocument/2006/relationships/slideLayout" Target="../slideLayouts/slideLayout260.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0.png"/><Relationship Id="rId1" Type="http://schemas.openxmlformats.org/officeDocument/2006/relationships/slideLayout" Target="../slideLayouts/slideLayout260.xml"/><Relationship Id="rId6" Type="http://schemas.openxmlformats.org/officeDocument/2006/relationships/image" Target="../media/image81.tiff"/><Relationship Id="rId5" Type="http://schemas.openxmlformats.org/officeDocument/2006/relationships/image" Target="../media/image10.jpeg"/><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04.xml"/><Relationship Id="rId5" Type="http://schemas.openxmlformats.org/officeDocument/2006/relationships/image" Target="../media/image83.tiff"/><Relationship Id="rId4" Type="http://schemas.openxmlformats.org/officeDocument/2006/relationships/hyperlink" Target="https://people.inf.ethz.ch/omutlu/pub/mutlu_hpca03_talk.pdf"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18 June 2019</a:t>
            </a:r>
          </a:p>
          <a:p>
            <a:r>
              <a:rPr lang="en-US" sz="2200" dirty="0"/>
              <a:t>TU Wien</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101</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104</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105</a:t>
            </a:fld>
            <a:endParaRPr lang="en-US"/>
          </a:p>
        </p:txBody>
      </p:sp>
    </p:spTree>
    <p:extLst>
      <p:ext uri="{BB962C8B-B14F-4D97-AF65-F5344CB8AC3E}">
        <p14:creationId xmlns:p14="http://schemas.microsoft.com/office/powerpoint/2010/main" val="12913034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106</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107</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108</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109</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111</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112</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114</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115</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116</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118</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3867657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190869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11481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124</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93110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127</a:t>
            </a:fld>
            <a:endParaRPr lang="en-US"/>
          </a:p>
        </p:txBody>
      </p:sp>
    </p:spTree>
    <p:extLst>
      <p:ext uri="{BB962C8B-B14F-4D97-AF65-F5344CB8AC3E}">
        <p14:creationId xmlns:p14="http://schemas.microsoft.com/office/powerpoint/2010/main" val="7011727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129</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800940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41259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134</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135</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892273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40504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145</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15</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647223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1883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4" name="TextBox 13">
            <a:extLst>
              <a:ext uri="{FF2B5EF4-FFF2-40B4-BE49-F238E27FC236}">
                <a16:creationId xmlns:a16="http://schemas.microsoft.com/office/drawing/2014/main" id="{FD8E27B8-3F24-E849-A7FE-8EAD7F90EAB3}"/>
              </a:ext>
            </a:extLst>
          </p:cNvPr>
          <p:cNvSpPr txBox="1"/>
          <p:nvPr/>
        </p:nvSpPr>
        <p:spPr>
          <a:xfrm>
            <a:off x="5531949" y="645176"/>
            <a:ext cx="3706464" cy="461665"/>
          </a:xfrm>
          <a:prstGeom prst="rect">
            <a:avLst/>
          </a:prstGeom>
          <a:noFill/>
        </p:spPr>
        <p:txBody>
          <a:bodyPr wrap="none" rtlCol="0" anchor="b">
            <a:spAutoFit/>
          </a:bodyPr>
          <a:lstStyle/>
          <a:p>
            <a:pPr algn="ctr">
              <a:defRPr/>
            </a:pPr>
            <a:r>
              <a:rPr lang="en-US" altLang="ko-KR" sz="2400" b="1" kern="0" dirty="0">
                <a:solidFill>
                  <a:srgbClr val="FF0000"/>
                </a:solidFill>
              </a:rPr>
              <a:t> 2.2X Energy Reduction</a:t>
            </a:r>
            <a:endParaRPr lang="ko-KR" altLang="en-US" sz="2400" b="1" kern="0" dirty="0">
              <a:solidFill>
                <a:srgbClr val="FF0000"/>
              </a:solidFill>
            </a:endParaRPr>
          </a:p>
        </p:txBody>
      </p:sp>
    </p:spTree>
    <p:extLst>
      <p:ext uri="{BB962C8B-B14F-4D97-AF65-F5344CB8AC3E}">
        <p14:creationId xmlns:p14="http://schemas.microsoft.com/office/powerpoint/2010/main" val="10743261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speed up execution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1.81X</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2.18X</a:t>
              </a:r>
            </a:p>
          </p:txBody>
        </p:sp>
      </p:grpSp>
      <p:sp>
        <p:nvSpPr>
          <p:cNvPr id="15" name="TextBox 14">
            <a:extLst>
              <a:ext uri="{FF2B5EF4-FFF2-40B4-BE49-F238E27FC236}">
                <a16:creationId xmlns:a16="http://schemas.microsoft.com/office/drawing/2014/main" id="{DD4EB619-F2E2-6648-B431-E8B5AA96E372}"/>
              </a:ext>
            </a:extLst>
          </p:cNvPr>
          <p:cNvSpPr txBox="1"/>
          <p:nvPr/>
        </p:nvSpPr>
        <p:spPr>
          <a:xfrm>
            <a:off x="4020482" y="839204"/>
            <a:ext cx="5123518" cy="461665"/>
          </a:xfrm>
          <a:prstGeom prst="rect">
            <a:avLst/>
          </a:prstGeom>
          <a:noFill/>
        </p:spPr>
        <p:txBody>
          <a:bodyPr wrap="none" rtlCol="0" anchor="b">
            <a:spAutoFit/>
          </a:bodyPr>
          <a:lstStyle/>
          <a:p>
            <a:pPr algn="ctr">
              <a:defRPr/>
            </a:pPr>
            <a:r>
              <a:rPr lang="en-US" altLang="ko-KR" sz="2400" b="1" kern="0" dirty="0">
                <a:solidFill>
                  <a:srgbClr val="FF0000"/>
                </a:solidFill>
              </a:rPr>
              <a:t> 2.1X Performance Improvement</a:t>
            </a:r>
            <a:endParaRPr lang="ko-KR" altLang="en-US" sz="2400" b="1" kern="0" dirty="0">
              <a:solidFill>
                <a:srgbClr val="FF0000"/>
              </a:solidFill>
            </a:endParaRPr>
          </a:p>
        </p:txBody>
      </p:sp>
    </p:spTree>
    <p:extLst>
      <p:ext uri="{BB962C8B-B14F-4D97-AF65-F5344CB8AC3E}">
        <p14:creationId xmlns:p14="http://schemas.microsoft.com/office/powerpoint/2010/main" val="28584633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159</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160</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937482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1111563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15694872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428440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178</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179</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18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181</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182</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183</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650545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400781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188</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19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191</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192</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193</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194</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195</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507174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203</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204</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205</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3113729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212</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213</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214</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215</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216</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423708744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218</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219</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220</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221</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222</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7585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224</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2316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18 June 2019</a:t>
            </a:r>
          </a:p>
          <a:p>
            <a:r>
              <a:rPr lang="en-US" sz="2200" dirty="0"/>
              <a:t>TU Wien</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1380009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028345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36095454"/>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2240790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74810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02828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992727922"/>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47498683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940378977"/>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62919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59514466"/>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444803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36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270580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14321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002414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41</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42</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43</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44</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45</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46</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47</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56</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57</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58</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59</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70</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71</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70439722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74</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76</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77</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78</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85</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86</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94</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95</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99</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3.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195543</TotalTime>
  <Words>11532</Words>
  <Application>Microsoft Macintosh PowerPoint</Application>
  <PresentationFormat>On-screen Show (4:3)</PresentationFormat>
  <Paragraphs>2338</Paragraphs>
  <Slides>248</Slides>
  <Notes>37</Notes>
  <HiddenSlides>0</HiddenSlides>
  <MMClips>0</MMClips>
  <ScaleCrop>false</ScaleCrop>
  <HeadingPairs>
    <vt:vector size="6" baseType="variant">
      <vt:variant>
        <vt:lpstr>Fonts Used</vt:lpstr>
      </vt:variant>
      <vt:variant>
        <vt:i4>27</vt:i4>
      </vt:variant>
      <vt:variant>
        <vt:lpstr>Theme</vt:lpstr>
      </vt:variant>
      <vt:variant>
        <vt:i4>69</vt:i4>
      </vt:variant>
      <vt:variant>
        <vt:lpstr>Slide Titles</vt:lpstr>
      </vt:variant>
      <vt:variant>
        <vt:i4>248</vt:i4>
      </vt:variant>
    </vt:vector>
  </HeadingPairs>
  <TitlesOfParts>
    <vt:vector size="344" baseType="lpstr">
      <vt:lpstr>MS PGothic</vt:lpstr>
      <vt:lpstr>MS PGothic</vt:lpstr>
      <vt:lpstr>ヒラギノ角ゴ ProN W3</vt:lpstr>
      <vt:lpstr>ヒラギノ角ゴ ProN W6</vt:lpstr>
      <vt:lpstr>Adobe Garamond Pro</vt:lpstr>
      <vt:lpstr>Arial</vt:lpstr>
      <vt:lpstr>Calibri</vt:lpstr>
      <vt:lpstr>Calibri Light</vt:lpstr>
      <vt:lpstr>Cambria</vt:lpstr>
      <vt:lpstr>Cambria Math</vt:lpstr>
      <vt:lpstr>Corbel</vt:lpstr>
      <vt:lpstr>Courier New</vt:lpstr>
      <vt:lpstr>Futura Medium</vt:lpstr>
      <vt:lpstr>Garamond</vt:lpstr>
      <vt:lpstr>Gill Sans</vt:lpstr>
      <vt:lpstr>Gill Sans MT</vt:lpstr>
      <vt:lpstr>HY엽서L</vt:lpstr>
      <vt:lpstr>Lucida Grande</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24_Office Theme</vt:lpstr>
      <vt:lpstr>14_Office Theme</vt:lpstr>
      <vt:lpstr>4_Office Theme</vt:lpstr>
      <vt:lpstr>Title &amp; Bullets</vt:lpstr>
      <vt:lpstr>27_Office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25_Office Theme</vt:lpstr>
      <vt:lpstr>10_Edge</vt:lpstr>
      <vt:lpstr>3_sesha-theme</vt:lpstr>
      <vt:lpstr>11_Edge</vt:lpstr>
      <vt:lpstr>1_Office Theme</vt:lpstr>
      <vt:lpstr>171_Edge</vt:lpstr>
      <vt:lpstr>18_Edge</vt:lpstr>
      <vt:lpstr>4_sesha-theme</vt:lpstr>
      <vt:lpstr>21_Edge</vt:lpstr>
      <vt:lpstr>43_Edge</vt:lpstr>
      <vt:lpstr>14_Edge</vt:lpstr>
      <vt:lpstr>Processing Data Where It Makes Sense  in Modern Computing Systems: Enabling In-Memory Computation</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DRAM Is Critical for Performance</vt:lpstr>
      <vt:lpstr>DRAM Is Critical for Performance</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More on DRAM Refresh (I)</vt:lpstr>
      <vt:lpstr>More on DRAM Refresh (II)</vt:lpstr>
      <vt:lpstr>More on DRAM Refresh (III)</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A RowHammer Retrospective</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More on In-DRAM Bulk Bitwise Execution</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PEI Performance Delta: Large Data Sets</vt:lpstr>
      <vt:lpstr>PEI Energy Consumption</vt:lpstr>
      <vt:lpstr>Simpler PIM: PIM-Enabled Instructions</vt:lpstr>
      <vt:lpstr>Automatic Code and Data Mapping</vt:lpstr>
      <vt:lpstr>Automatic Offloading of Critical Code</vt:lpstr>
      <vt:lpstr>Automatic Offloading of Prefetch Mechanisms</vt:lpstr>
      <vt:lpstr>Efficient Automatic Data Coherence Support</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PIM Review and Open Problems</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PIM Review and Open Problems</vt:lpstr>
      <vt:lpstr>Agenda</vt:lpstr>
      <vt:lpstr>Challenge and Opportunity for Future</vt:lpstr>
      <vt:lpstr>Challenge and Opportunity for Future</vt:lpstr>
      <vt:lpstr>Challenge and Opportunity for Future</vt:lpstr>
      <vt:lpstr>Key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We Need to Revisit the Entire Stack</vt:lpstr>
      <vt:lpstr>If In Doubt, See Other Doubtful Technologies</vt:lpstr>
      <vt:lpstr>PIM Review and Open Problems</vt:lpstr>
      <vt:lpstr>Processing Data Where It Makes Sense  in Modern Computing Systems: Enabling In-Memory Computation</vt:lpstr>
      <vt:lpstr>Slides Not Covered     But Could Be Useful</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2732</cp:revision>
  <cp:lastPrinted>2017-12-05T03:30:35Z</cp:lastPrinted>
  <dcterms:created xsi:type="dcterms:W3CDTF">2010-10-08T20:41:54Z</dcterms:created>
  <dcterms:modified xsi:type="dcterms:W3CDTF">2019-07-10T10:31:15Z</dcterms:modified>
</cp:coreProperties>
</file>