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3.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4.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7.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8.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9.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1.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74.xml" ContentType="application/vnd.openxmlformats-officedocument.theme+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79.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theme/theme80.xml" ContentType="application/vnd.openxmlformats-officedocument.theme+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81.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82.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83.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84.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85.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theme/theme86.xml" ContentType="application/vnd.openxmlformats-officedocument.theme+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8.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03" r:id="rId63"/>
    <p:sldMasterId id="2147489016" r:id="rId64"/>
    <p:sldMasterId id="2147489028" r:id="rId65"/>
    <p:sldMasterId id="2147489066" r:id="rId66"/>
    <p:sldMasterId id="2147489084" r:id="rId67"/>
    <p:sldMasterId id="2147489216" r:id="rId68"/>
    <p:sldMasterId id="2147489228" r:id="rId69"/>
    <p:sldMasterId id="2147489240" r:id="rId70"/>
    <p:sldMasterId id="2147489252" r:id="rId71"/>
    <p:sldMasterId id="2147489265" r:id="rId72"/>
    <p:sldMasterId id="2147489277" r:id="rId73"/>
    <p:sldMasterId id="2147489289" r:id="rId74"/>
    <p:sldMasterId id="2147489302" r:id="rId75"/>
    <p:sldMasterId id="2147489315" r:id="rId76"/>
    <p:sldMasterId id="2147489327" r:id="rId77"/>
    <p:sldMasterId id="2147489339" r:id="rId78"/>
    <p:sldMasterId id="2147489351" r:id="rId79"/>
    <p:sldMasterId id="2147489365" r:id="rId80"/>
    <p:sldMasterId id="2147489377" r:id="rId81"/>
    <p:sldMasterId id="2147489384" r:id="rId82"/>
    <p:sldMasterId id="2147489397" r:id="rId83"/>
    <p:sldMasterId id="2147489409" r:id="rId84"/>
    <p:sldMasterId id="2147489421" r:id="rId85"/>
    <p:sldMasterId id="2147489426" r:id="rId86"/>
    <p:sldMasterId id="2147489439" r:id="rId87"/>
  </p:sldMasterIdLst>
  <p:notesMasterIdLst>
    <p:notesMasterId r:id="rId431"/>
  </p:notesMasterIdLst>
  <p:handoutMasterIdLst>
    <p:handoutMasterId r:id="rId432"/>
  </p:handoutMasterIdLst>
  <p:sldIdLst>
    <p:sldId id="5652" r:id="rId88"/>
    <p:sldId id="5219" r:id="rId89"/>
    <p:sldId id="5218" r:id="rId90"/>
    <p:sldId id="5220" r:id="rId91"/>
    <p:sldId id="5221" r:id="rId92"/>
    <p:sldId id="5222" r:id="rId93"/>
    <p:sldId id="5223" r:id="rId94"/>
    <p:sldId id="4457" r:id="rId95"/>
    <p:sldId id="4436" r:id="rId96"/>
    <p:sldId id="4696" r:id="rId97"/>
    <p:sldId id="5742" r:id="rId98"/>
    <p:sldId id="5835" r:id="rId99"/>
    <p:sldId id="5715" r:id="rId100"/>
    <p:sldId id="5224" r:id="rId101"/>
    <p:sldId id="5225" r:id="rId102"/>
    <p:sldId id="5232" r:id="rId103"/>
    <p:sldId id="5227" r:id="rId104"/>
    <p:sldId id="5226" r:id="rId105"/>
    <p:sldId id="5228" r:id="rId106"/>
    <p:sldId id="5229" r:id="rId107"/>
    <p:sldId id="5230"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5751" r:id="rId128"/>
    <p:sldId id="5839" r:id="rId129"/>
    <p:sldId id="5747" r:id="rId130"/>
    <p:sldId id="5752" r:id="rId131"/>
    <p:sldId id="552" r:id="rId132"/>
    <p:sldId id="5690" r:id="rId133"/>
    <p:sldId id="5840" r:id="rId134"/>
    <p:sldId id="5691" r:id="rId135"/>
    <p:sldId id="4146" r:id="rId136"/>
    <p:sldId id="5061" r:id="rId137"/>
    <p:sldId id="5162" r:id="rId138"/>
    <p:sldId id="5063" r:id="rId139"/>
    <p:sldId id="5066" r:id="rId140"/>
    <p:sldId id="5071" r:id="rId141"/>
    <p:sldId id="5072" r:id="rId142"/>
    <p:sldId id="5084" r:id="rId143"/>
    <p:sldId id="5689" r:id="rId144"/>
    <p:sldId id="5833" r:id="rId145"/>
    <p:sldId id="5753" r:id="rId146"/>
    <p:sldId id="3983" r:id="rId147"/>
    <p:sldId id="3604" r:id="rId148"/>
    <p:sldId id="5754" r:id="rId149"/>
    <p:sldId id="5234" r:id="rId150"/>
    <p:sldId id="5235" r:id="rId151"/>
    <p:sldId id="5236" r:id="rId152"/>
    <p:sldId id="5237" r:id="rId153"/>
    <p:sldId id="5238" r:id="rId154"/>
    <p:sldId id="5239" r:id="rId155"/>
    <p:sldId id="5240" r:id="rId156"/>
    <p:sldId id="5241" r:id="rId157"/>
    <p:sldId id="5242" r:id="rId158"/>
    <p:sldId id="5400" r:id="rId159"/>
    <p:sldId id="5244" r:id="rId160"/>
    <p:sldId id="5245" r:id="rId161"/>
    <p:sldId id="5246" r:id="rId162"/>
    <p:sldId id="5247" r:id="rId163"/>
    <p:sldId id="5248" r:id="rId164"/>
    <p:sldId id="5249" r:id="rId165"/>
    <p:sldId id="5509" r:id="rId166"/>
    <p:sldId id="5251" r:id="rId167"/>
    <p:sldId id="5252" r:id="rId168"/>
    <p:sldId id="5253" r:id="rId169"/>
    <p:sldId id="5254" r:id="rId170"/>
    <p:sldId id="5540" r:id="rId171"/>
    <p:sldId id="5259" r:id="rId172"/>
    <p:sldId id="5260" r:id="rId173"/>
    <p:sldId id="5261" r:id="rId174"/>
    <p:sldId id="5262" r:id="rId175"/>
    <p:sldId id="5263" r:id="rId176"/>
    <p:sldId id="5264" r:id="rId177"/>
    <p:sldId id="5265" r:id="rId178"/>
    <p:sldId id="5266" r:id="rId179"/>
    <p:sldId id="5267" r:id="rId180"/>
    <p:sldId id="5268" r:id="rId181"/>
    <p:sldId id="5269" r:id="rId182"/>
    <p:sldId id="1331" r:id="rId183"/>
    <p:sldId id="5270" r:id="rId184"/>
    <p:sldId id="5273" r:id="rId185"/>
    <p:sldId id="5274" r:id="rId186"/>
    <p:sldId id="5413" r:id="rId187"/>
    <p:sldId id="5277" r:id="rId188"/>
    <p:sldId id="4167" r:id="rId189"/>
    <p:sldId id="5279" r:id="rId190"/>
    <p:sldId id="5593" r:id="rId191"/>
    <p:sldId id="5755" r:id="rId192"/>
    <p:sldId id="5756" r:id="rId193"/>
    <p:sldId id="5280" r:id="rId194"/>
    <p:sldId id="5281" r:id="rId195"/>
    <p:sldId id="5282" r:id="rId196"/>
    <p:sldId id="5283" r:id="rId197"/>
    <p:sldId id="5284" r:id="rId198"/>
    <p:sldId id="5285" r:id="rId199"/>
    <p:sldId id="5286" r:id="rId200"/>
    <p:sldId id="5287" r:id="rId201"/>
    <p:sldId id="5288" r:id="rId202"/>
    <p:sldId id="5289" r:id="rId203"/>
    <p:sldId id="5290" r:id="rId204"/>
    <p:sldId id="5291" r:id="rId205"/>
    <p:sldId id="5292" r:id="rId206"/>
    <p:sldId id="5294" r:id="rId207"/>
    <p:sldId id="5295" r:id="rId208"/>
    <p:sldId id="5296" r:id="rId209"/>
    <p:sldId id="5298" r:id="rId210"/>
    <p:sldId id="5468" r:id="rId211"/>
    <p:sldId id="5532" r:id="rId212"/>
    <p:sldId id="5467" r:id="rId213"/>
    <p:sldId id="5302" r:id="rId214"/>
    <p:sldId id="5303" r:id="rId215"/>
    <p:sldId id="5304" r:id="rId216"/>
    <p:sldId id="5305" r:id="rId217"/>
    <p:sldId id="5533" r:id="rId218"/>
    <p:sldId id="5534" r:id="rId219"/>
    <p:sldId id="5311" r:id="rId220"/>
    <p:sldId id="5312" r:id="rId221"/>
    <p:sldId id="5313" r:id="rId222"/>
    <p:sldId id="5314" r:id="rId223"/>
    <p:sldId id="4279" r:id="rId224"/>
    <p:sldId id="3372" r:id="rId225"/>
    <p:sldId id="5759" r:id="rId226"/>
    <p:sldId id="5834" r:id="rId227"/>
    <p:sldId id="5837" r:id="rId228"/>
    <p:sldId id="5836" r:id="rId229"/>
    <p:sldId id="5208" r:id="rId230"/>
    <p:sldId id="5760" r:id="rId231"/>
    <p:sldId id="5761" r:id="rId232"/>
    <p:sldId id="3381" r:id="rId233"/>
    <p:sldId id="5762" r:id="rId234"/>
    <p:sldId id="5763" r:id="rId235"/>
    <p:sldId id="5764" r:id="rId236"/>
    <p:sldId id="5351" r:id="rId237"/>
    <p:sldId id="5470" r:id="rId238"/>
    <p:sldId id="5471" r:id="rId239"/>
    <p:sldId id="5355" r:id="rId240"/>
    <p:sldId id="5543" r:id="rId241"/>
    <p:sldId id="5155" r:id="rId242"/>
    <p:sldId id="3781" r:id="rId243"/>
    <p:sldId id="3782" r:id="rId244"/>
    <p:sldId id="3908" r:id="rId245"/>
    <p:sldId id="5765" r:id="rId246"/>
    <p:sldId id="5766" r:id="rId247"/>
    <p:sldId id="5767" r:id="rId248"/>
    <p:sldId id="5768" r:id="rId249"/>
    <p:sldId id="5769" r:id="rId250"/>
    <p:sldId id="3910" r:id="rId251"/>
    <p:sldId id="3796" r:id="rId252"/>
    <p:sldId id="5597" r:id="rId253"/>
    <p:sldId id="5558" r:id="rId254"/>
    <p:sldId id="3792" r:id="rId255"/>
    <p:sldId id="5336" r:id="rId256"/>
    <p:sldId id="5337" r:id="rId257"/>
    <p:sldId id="5231" r:id="rId258"/>
    <p:sldId id="5341" r:id="rId259"/>
    <p:sldId id="4920" r:id="rId260"/>
    <p:sldId id="5485" r:id="rId261"/>
    <p:sldId id="5486" r:id="rId262"/>
    <p:sldId id="5487" r:id="rId263"/>
    <p:sldId id="5488" r:id="rId264"/>
    <p:sldId id="5489" r:id="rId265"/>
    <p:sldId id="5490" r:id="rId266"/>
    <p:sldId id="5491" r:id="rId267"/>
    <p:sldId id="5492" r:id="rId268"/>
    <p:sldId id="5493" r:id="rId269"/>
    <p:sldId id="5494" r:id="rId270"/>
    <p:sldId id="5495" r:id="rId271"/>
    <p:sldId id="5496" r:id="rId272"/>
    <p:sldId id="5497" r:id="rId273"/>
    <p:sldId id="5498" r:id="rId274"/>
    <p:sldId id="5499" r:id="rId275"/>
    <p:sldId id="5500" r:id="rId276"/>
    <p:sldId id="5345" r:id="rId277"/>
    <p:sldId id="5343" r:id="rId278"/>
    <p:sldId id="5348" r:id="rId279"/>
    <p:sldId id="5342" r:id="rId280"/>
    <p:sldId id="5372" r:id="rId281"/>
    <p:sldId id="5586" r:id="rId282"/>
    <p:sldId id="5396" r:id="rId283"/>
    <p:sldId id="3853" r:id="rId284"/>
    <p:sldId id="4876" r:id="rId285"/>
    <p:sldId id="4875" r:id="rId286"/>
    <p:sldId id="5788" r:id="rId287"/>
    <p:sldId id="5360" r:id="rId288"/>
    <p:sldId id="5612" r:id="rId289"/>
    <p:sldId id="5613" r:id="rId290"/>
    <p:sldId id="5787" r:id="rId291"/>
    <p:sldId id="5845" r:id="rId292"/>
    <p:sldId id="5365" r:id="rId293"/>
    <p:sldId id="5614" r:id="rId294"/>
    <p:sldId id="5366" r:id="rId295"/>
    <p:sldId id="5777" r:id="rId296"/>
    <p:sldId id="5778" r:id="rId297"/>
    <p:sldId id="5779" r:id="rId298"/>
    <p:sldId id="5368" r:id="rId299"/>
    <p:sldId id="5771" r:id="rId300"/>
    <p:sldId id="5772" r:id="rId301"/>
    <p:sldId id="5773" r:id="rId302"/>
    <p:sldId id="5843" r:id="rId303"/>
    <p:sldId id="5775" r:id="rId304"/>
    <p:sldId id="5774" r:id="rId305"/>
    <p:sldId id="5776" r:id="rId306"/>
    <p:sldId id="5700" r:id="rId307"/>
    <p:sldId id="5409" r:id="rId308"/>
    <p:sldId id="5844" r:id="rId309"/>
    <p:sldId id="5359" r:id="rId310"/>
    <p:sldId id="5790" r:id="rId311"/>
    <p:sldId id="5791" r:id="rId312"/>
    <p:sldId id="5792" r:id="rId313"/>
    <p:sldId id="5793" r:id="rId314"/>
    <p:sldId id="5794" r:id="rId315"/>
    <p:sldId id="5795" r:id="rId316"/>
    <p:sldId id="5796" r:id="rId317"/>
    <p:sldId id="5797" r:id="rId318"/>
    <p:sldId id="5798" r:id="rId319"/>
    <p:sldId id="5799" r:id="rId320"/>
    <p:sldId id="5800" r:id="rId321"/>
    <p:sldId id="5801" r:id="rId322"/>
    <p:sldId id="1863" r:id="rId323"/>
    <p:sldId id="4834" r:id="rId324"/>
    <p:sldId id="5782" r:id="rId325"/>
    <p:sldId id="5057" r:id="rId326"/>
    <p:sldId id="5537" r:id="rId327"/>
    <p:sldId id="5680" r:id="rId328"/>
    <p:sldId id="5371" r:id="rId329"/>
    <p:sldId id="5783" r:id="rId330"/>
    <p:sldId id="5046" r:id="rId331"/>
    <p:sldId id="5047" r:id="rId332"/>
    <p:sldId id="5048" r:id="rId333"/>
    <p:sldId id="5049" r:id="rId334"/>
    <p:sldId id="5050" r:id="rId335"/>
    <p:sldId id="5504" r:id="rId336"/>
    <p:sldId id="5721" r:id="rId337"/>
    <p:sldId id="5722" r:id="rId338"/>
    <p:sldId id="5723" r:id="rId339"/>
    <p:sldId id="5724" r:id="rId340"/>
    <p:sldId id="5725" r:id="rId341"/>
    <p:sldId id="5644" r:id="rId342"/>
    <p:sldId id="5726" r:id="rId343"/>
    <p:sldId id="5728" r:id="rId344"/>
    <p:sldId id="5757" r:id="rId345"/>
    <p:sldId id="5415" r:id="rId346"/>
    <p:sldId id="5522" r:id="rId347"/>
    <p:sldId id="5758" r:id="rId348"/>
    <p:sldId id="5481" r:id="rId349"/>
    <p:sldId id="5483" r:id="rId350"/>
    <p:sldId id="5510" r:id="rId351"/>
    <p:sldId id="5442" r:id="rId352"/>
    <p:sldId id="5527" r:id="rId353"/>
    <p:sldId id="5530" r:id="rId354"/>
    <p:sldId id="5531" r:id="rId355"/>
    <p:sldId id="5196" r:id="rId356"/>
    <p:sldId id="5195" r:id="rId357"/>
    <p:sldId id="5594" r:id="rId358"/>
    <p:sldId id="5595" r:id="rId359"/>
    <p:sldId id="5596" r:id="rId360"/>
    <p:sldId id="5405" r:id="rId361"/>
    <p:sldId id="5404" r:id="rId362"/>
    <p:sldId id="5378" r:id="rId363"/>
    <p:sldId id="5516" r:id="rId364"/>
    <p:sldId id="5605" r:id="rId365"/>
    <p:sldId id="5648" r:id="rId366"/>
    <p:sldId id="5649" r:id="rId367"/>
    <p:sldId id="679" r:id="rId368"/>
    <p:sldId id="716" r:id="rId369"/>
    <p:sldId id="712" r:id="rId370"/>
    <p:sldId id="688" r:id="rId371"/>
    <p:sldId id="710" r:id="rId372"/>
    <p:sldId id="2535" r:id="rId373"/>
    <p:sldId id="2532" r:id="rId374"/>
    <p:sldId id="5389" r:id="rId375"/>
    <p:sldId id="5391" r:id="rId376"/>
    <p:sldId id="5384" r:id="rId377"/>
    <p:sldId id="3583" r:id="rId378"/>
    <p:sldId id="3614" r:id="rId379"/>
    <p:sldId id="3615" r:id="rId380"/>
    <p:sldId id="5385" r:id="rId381"/>
    <p:sldId id="5394" r:id="rId382"/>
    <p:sldId id="5395" r:id="rId383"/>
    <p:sldId id="5386" r:id="rId384"/>
    <p:sldId id="5390" r:id="rId385"/>
    <p:sldId id="5392" r:id="rId386"/>
    <p:sldId id="3835" r:id="rId387"/>
    <p:sldId id="1413" r:id="rId388"/>
    <p:sldId id="4827" r:id="rId389"/>
    <p:sldId id="3602" r:id="rId390"/>
    <p:sldId id="5505" r:id="rId391"/>
    <p:sldId id="5507" r:id="rId392"/>
    <p:sldId id="1201" r:id="rId393"/>
    <p:sldId id="3156" r:id="rId394"/>
    <p:sldId id="5379" r:id="rId395"/>
    <p:sldId id="5377" r:id="rId396"/>
    <p:sldId id="1089" r:id="rId397"/>
    <p:sldId id="1098" r:id="rId398"/>
    <p:sldId id="1099" r:id="rId399"/>
    <p:sldId id="1096" r:id="rId400"/>
    <p:sldId id="1097" r:id="rId401"/>
    <p:sldId id="5646" r:id="rId402"/>
    <p:sldId id="5784" r:id="rId403"/>
    <p:sldId id="5786" r:id="rId404"/>
    <p:sldId id="256" r:id="rId405"/>
    <p:sldId id="257" r:id="rId406"/>
    <p:sldId id="258" r:id="rId407"/>
    <p:sldId id="259" r:id="rId408"/>
    <p:sldId id="260" r:id="rId409"/>
    <p:sldId id="5785" r:id="rId410"/>
    <p:sldId id="5506" r:id="rId411"/>
    <p:sldId id="4907" r:id="rId412"/>
    <p:sldId id="4918" r:id="rId413"/>
    <p:sldId id="5393" r:id="rId414"/>
    <p:sldId id="4906" r:id="rId415"/>
    <p:sldId id="5508" r:id="rId416"/>
    <p:sldId id="4914" r:id="rId417"/>
    <p:sldId id="5158" r:id="rId418"/>
    <p:sldId id="4233" r:id="rId419"/>
    <p:sldId id="4234" r:id="rId420"/>
    <p:sldId id="4235" r:id="rId421"/>
    <p:sldId id="4236" r:id="rId422"/>
    <p:sldId id="4237" r:id="rId423"/>
    <p:sldId id="4238" r:id="rId424"/>
    <p:sldId id="4239" r:id="rId425"/>
    <p:sldId id="4240" r:id="rId426"/>
    <p:sldId id="4241" r:id="rId427"/>
    <p:sldId id="1198" r:id="rId428"/>
    <p:sldId id="4242" r:id="rId429"/>
    <p:sldId id="5159" r:id="rId4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41" autoAdjust="0"/>
    <p:restoredTop sz="99433" autoAdjust="0"/>
  </p:normalViewPr>
  <p:slideViewPr>
    <p:cSldViewPr>
      <p:cViewPr varScale="1">
        <p:scale>
          <a:sx n="93" d="100"/>
          <a:sy n="93" d="100"/>
        </p:scale>
        <p:origin x="8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0.xml"/><Relationship Id="rId299" Type="http://schemas.openxmlformats.org/officeDocument/2006/relationships/slide" Target="slides/slide21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2.xml"/><Relationship Id="rId324" Type="http://schemas.openxmlformats.org/officeDocument/2006/relationships/slide" Target="slides/slide237.xml"/><Relationship Id="rId366" Type="http://schemas.openxmlformats.org/officeDocument/2006/relationships/slide" Target="slides/slide279.xml"/><Relationship Id="rId170" Type="http://schemas.openxmlformats.org/officeDocument/2006/relationships/slide" Target="slides/slide83.xml"/><Relationship Id="rId226" Type="http://schemas.openxmlformats.org/officeDocument/2006/relationships/slide" Target="slides/slide139.xml"/><Relationship Id="rId433" Type="http://schemas.openxmlformats.org/officeDocument/2006/relationships/presProps" Target="presProps.xml"/><Relationship Id="rId268" Type="http://schemas.openxmlformats.org/officeDocument/2006/relationships/slide" Target="slides/slide18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1.xml"/><Relationship Id="rId335" Type="http://schemas.openxmlformats.org/officeDocument/2006/relationships/slide" Target="slides/slide248.xml"/><Relationship Id="rId377"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94.xml"/><Relationship Id="rId237" Type="http://schemas.openxmlformats.org/officeDocument/2006/relationships/slide" Target="slides/slide150.xml"/><Relationship Id="rId402" Type="http://schemas.openxmlformats.org/officeDocument/2006/relationships/slide" Target="slides/slide315.xml"/><Relationship Id="rId279" Type="http://schemas.openxmlformats.org/officeDocument/2006/relationships/slide" Target="slides/slide192.xml"/><Relationship Id="rId43" Type="http://schemas.openxmlformats.org/officeDocument/2006/relationships/slideMaster" Target="slideMasters/slideMaster43.xml"/><Relationship Id="rId139" Type="http://schemas.openxmlformats.org/officeDocument/2006/relationships/slide" Target="slides/slide52.xml"/><Relationship Id="rId290" Type="http://schemas.openxmlformats.org/officeDocument/2006/relationships/slide" Target="slides/slide203.xml"/><Relationship Id="rId304" Type="http://schemas.openxmlformats.org/officeDocument/2006/relationships/slide" Target="slides/slide217.xml"/><Relationship Id="rId346" Type="http://schemas.openxmlformats.org/officeDocument/2006/relationships/slide" Target="slides/slide259.xml"/><Relationship Id="rId388" Type="http://schemas.openxmlformats.org/officeDocument/2006/relationships/slide" Target="slides/slide301.xml"/><Relationship Id="rId85" Type="http://schemas.openxmlformats.org/officeDocument/2006/relationships/slideMaster" Target="slideMasters/slideMaster85.xml"/><Relationship Id="rId150" Type="http://schemas.openxmlformats.org/officeDocument/2006/relationships/slide" Target="slides/slide63.xml"/><Relationship Id="rId192" Type="http://schemas.openxmlformats.org/officeDocument/2006/relationships/slide" Target="slides/slide105.xml"/><Relationship Id="rId206" Type="http://schemas.openxmlformats.org/officeDocument/2006/relationships/slide" Target="slides/slide119.xml"/><Relationship Id="rId413" Type="http://schemas.openxmlformats.org/officeDocument/2006/relationships/slide" Target="slides/slide326.xml"/><Relationship Id="rId248" Type="http://schemas.openxmlformats.org/officeDocument/2006/relationships/slide" Target="slides/slide161.xml"/><Relationship Id="rId12" Type="http://schemas.openxmlformats.org/officeDocument/2006/relationships/slideMaster" Target="slideMasters/slideMaster12.xml"/><Relationship Id="rId108" Type="http://schemas.openxmlformats.org/officeDocument/2006/relationships/slide" Target="slides/slide21.xml"/><Relationship Id="rId315" Type="http://schemas.openxmlformats.org/officeDocument/2006/relationships/slide" Target="slides/slide228.xml"/><Relationship Id="rId357" Type="http://schemas.openxmlformats.org/officeDocument/2006/relationships/slide" Target="slides/slide270.xml"/><Relationship Id="rId54" Type="http://schemas.openxmlformats.org/officeDocument/2006/relationships/slideMaster" Target="slideMasters/slideMaster54.xml"/><Relationship Id="rId96" Type="http://schemas.openxmlformats.org/officeDocument/2006/relationships/slide" Target="slides/slide9.xml"/><Relationship Id="rId161" Type="http://schemas.openxmlformats.org/officeDocument/2006/relationships/slide" Target="slides/slide74.xml"/><Relationship Id="rId217" Type="http://schemas.openxmlformats.org/officeDocument/2006/relationships/slide" Target="slides/slide130.xml"/><Relationship Id="rId399" Type="http://schemas.openxmlformats.org/officeDocument/2006/relationships/slide" Target="slides/slide312.xml"/><Relationship Id="rId259" Type="http://schemas.openxmlformats.org/officeDocument/2006/relationships/slide" Target="slides/slide172.xml"/><Relationship Id="rId424" Type="http://schemas.openxmlformats.org/officeDocument/2006/relationships/slide" Target="slides/slide337.xml"/><Relationship Id="rId23" Type="http://schemas.openxmlformats.org/officeDocument/2006/relationships/slideMaster" Target="slideMasters/slideMaster23.xml"/><Relationship Id="rId119" Type="http://schemas.openxmlformats.org/officeDocument/2006/relationships/slide" Target="slides/slide32.xml"/><Relationship Id="rId270" Type="http://schemas.openxmlformats.org/officeDocument/2006/relationships/slide" Target="slides/slide183.xml"/><Relationship Id="rId326" Type="http://schemas.openxmlformats.org/officeDocument/2006/relationships/slide" Target="slides/slide239.xml"/><Relationship Id="rId65" Type="http://schemas.openxmlformats.org/officeDocument/2006/relationships/slideMaster" Target="slideMasters/slideMaster65.xml"/><Relationship Id="rId130" Type="http://schemas.openxmlformats.org/officeDocument/2006/relationships/slide" Target="slides/slide43.xml"/><Relationship Id="rId368" Type="http://schemas.openxmlformats.org/officeDocument/2006/relationships/slide" Target="slides/slide281.xml"/><Relationship Id="rId172" Type="http://schemas.openxmlformats.org/officeDocument/2006/relationships/slide" Target="slides/slide85.xml"/><Relationship Id="rId228" Type="http://schemas.openxmlformats.org/officeDocument/2006/relationships/slide" Target="slides/slide141.xml"/><Relationship Id="rId435" Type="http://schemas.openxmlformats.org/officeDocument/2006/relationships/theme" Target="theme/theme1.xml"/><Relationship Id="rId281" Type="http://schemas.openxmlformats.org/officeDocument/2006/relationships/slide" Target="slides/slide194.xml"/><Relationship Id="rId337" Type="http://schemas.openxmlformats.org/officeDocument/2006/relationships/slide" Target="slides/slide25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4.xml"/><Relationship Id="rId379" Type="http://schemas.openxmlformats.org/officeDocument/2006/relationships/slide" Target="slides/slide292.xml"/><Relationship Id="rId7" Type="http://schemas.openxmlformats.org/officeDocument/2006/relationships/slideMaster" Target="slideMasters/slideMaster7.xml"/><Relationship Id="rId183" Type="http://schemas.openxmlformats.org/officeDocument/2006/relationships/slide" Target="slides/slide96.xml"/><Relationship Id="rId239" Type="http://schemas.openxmlformats.org/officeDocument/2006/relationships/slide" Target="slides/slide152.xml"/><Relationship Id="rId390" Type="http://schemas.openxmlformats.org/officeDocument/2006/relationships/slide" Target="slides/slide303.xml"/><Relationship Id="rId404" Type="http://schemas.openxmlformats.org/officeDocument/2006/relationships/slide" Target="slides/slide317.xml"/><Relationship Id="rId250" Type="http://schemas.openxmlformats.org/officeDocument/2006/relationships/slide" Target="slides/slide163.xml"/><Relationship Id="rId292" Type="http://schemas.openxmlformats.org/officeDocument/2006/relationships/slide" Target="slides/slide205.xml"/><Relationship Id="rId306" Type="http://schemas.openxmlformats.org/officeDocument/2006/relationships/slide" Target="slides/slide21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3.xml"/><Relationship Id="rId348" Type="http://schemas.openxmlformats.org/officeDocument/2006/relationships/slide" Target="slides/slide261.xml"/><Relationship Id="rId152" Type="http://schemas.openxmlformats.org/officeDocument/2006/relationships/slide" Target="slides/slide65.xml"/><Relationship Id="rId194" Type="http://schemas.openxmlformats.org/officeDocument/2006/relationships/slide" Target="slides/slide107.xml"/><Relationship Id="rId208" Type="http://schemas.openxmlformats.org/officeDocument/2006/relationships/slide" Target="slides/slide121.xml"/><Relationship Id="rId415" Type="http://schemas.openxmlformats.org/officeDocument/2006/relationships/slide" Target="slides/slide328.xml"/><Relationship Id="rId261" Type="http://schemas.openxmlformats.org/officeDocument/2006/relationships/slide" Target="slides/slide1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0.xml"/><Relationship Id="rId359" Type="http://schemas.openxmlformats.org/officeDocument/2006/relationships/slide" Target="slides/slide272.xml"/><Relationship Id="rId98" Type="http://schemas.openxmlformats.org/officeDocument/2006/relationships/slide" Target="slides/slide11.xml"/><Relationship Id="rId121" Type="http://schemas.openxmlformats.org/officeDocument/2006/relationships/slide" Target="slides/slide34.xml"/><Relationship Id="rId163" Type="http://schemas.openxmlformats.org/officeDocument/2006/relationships/slide" Target="slides/slide76.xml"/><Relationship Id="rId219" Type="http://schemas.openxmlformats.org/officeDocument/2006/relationships/slide" Target="slides/slide132.xml"/><Relationship Id="rId370" Type="http://schemas.openxmlformats.org/officeDocument/2006/relationships/slide" Target="slides/slide283.xml"/><Relationship Id="rId426" Type="http://schemas.openxmlformats.org/officeDocument/2006/relationships/slide" Target="slides/slide339.xml"/><Relationship Id="rId230" Type="http://schemas.openxmlformats.org/officeDocument/2006/relationships/slide" Target="slides/slide14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5.xml"/><Relationship Id="rId328" Type="http://schemas.openxmlformats.org/officeDocument/2006/relationships/slide" Target="slides/slide241.xml"/><Relationship Id="rId132" Type="http://schemas.openxmlformats.org/officeDocument/2006/relationships/slide" Target="slides/slide45.xml"/><Relationship Id="rId174" Type="http://schemas.openxmlformats.org/officeDocument/2006/relationships/slide" Target="slides/slide87.xml"/><Relationship Id="rId381" Type="http://schemas.openxmlformats.org/officeDocument/2006/relationships/slide" Target="slides/slide294.xml"/><Relationship Id="rId241" Type="http://schemas.openxmlformats.org/officeDocument/2006/relationships/slide" Target="slides/slide154.xml"/><Relationship Id="rId36" Type="http://schemas.openxmlformats.org/officeDocument/2006/relationships/slideMaster" Target="slideMasters/slideMaster36.xml"/><Relationship Id="rId283" Type="http://schemas.openxmlformats.org/officeDocument/2006/relationships/slide" Target="slides/slide196.xml"/><Relationship Id="rId339" Type="http://schemas.openxmlformats.org/officeDocument/2006/relationships/slide" Target="slides/slide252.xml"/><Relationship Id="rId78" Type="http://schemas.openxmlformats.org/officeDocument/2006/relationships/slideMaster" Target="slideMasters/slideMaster78.xml"/><Relationship Id="rId101" Type="http://schemas.openxmlformats.org/officeDocument/2006/relationships/slide" Target="slides/slide14.xml"/><Relationship Id="rId143" Type="http://schemas.openxmlformats.org/officeDocument/2006/relationships/slide" Target="slides/slide56.xml"/><Relationship Id="rId185" Type="http://schemas.openxmlformats.org/officeDocument/2006/relationships/slide" Target="slides/slide98.xml"/><Relationship Id="rId350" Type="http://schemas.openxmlformats.org/officeDocument/2006/relationships/slide" Target="slides/slide263.xml"/><Relationship Id="rId406" Type="http://schemas.openxmlformats.org/officeDocument/2006/relationships/slide" Target="slides/slide319.xml"/><Relationship Id="rId9" Type="http://schemas.openxmlformats.org/officeDocument/2006/relationships/slideMaster" Target="slideMasters/slideMaster9.xml"/><Relationship Id="rId210" Type="http://schemas.openxmlformats.org/officeDocument/2006/relationships/slide" Target="slides/slide123.xml"/><Relationship Id="rId392" Type="http://schemas.openxmlformats.org/officeDocument/2006/relationships/slide" Target="slides/slide305.xml"/><Relationship Id="rId252" Type="http://schemas.openxmlformats.org/officeDocument/2006/relationships/slide" Target="slides/slide165.xml"/><Relationship Id="rId294" Type="http://schemas.openxmlformats.org/officeDocument/2006/relationships/slide" Target="slides/slide207.xml"/><Relationship Id="rId308" Type="http://schemas.openxmlformats.org/officeDocument/2006/relationships/slide" Target="slides/slide221.xml"/><Relationship Id="rId47" Type="http://schemas.openxmlformats.org/officeDocument/2006/relationships/slideMaster" Target="slideMasters/slideMaster47.xml"/><Relationship Id="rId89" Type="http://schemas.openxmlformats.org/officeDocument/2006/relationships/slide" Target="slides/slide2.xml"/><Relationship Id="rId112" Type="http://schemas.openxmlformats.org/officeDocument/2006/relationships/slide" Target="slides/slide25.xml"/><Relationship Id="rId154" Type="http://schemas.openxmlformats.org/officeDocument/2006/relationships/slide" Target="slides/slide67.xml"/><Relationship Id="rId361" Type="http://schemas.openxmlformats.org/officeDocument/2006/relationships/slide" Target="slides/slide274.xml"/><Relationship Id="rId196" Type="http://schemas.openxmlformats.org/officeDocument/2006/relationships/slide" Target="slides/slide109.xml"/><Relationship Id="rId417" Type="http://schemas.openxmlformats.org/officeDocument/2006/relationships/slide" Target="slides/slide330.xml"/><Relationship Id="rId16" Type="http://schemas.openxmlformats.org/officeDocument/2006/relationships/slideMaster" Target="slideMasters/slideMaster16.xml"/><Relationship Id="rId221" Type="http://schemas.openxmlformats.org/officeDocument/2006/relationships/slide" Target="slides/slide134.xml"/><Relationship Id="rId263" Type="http://schemas.openxmlformats.org/officeDocument/2006/relationships/slide" Target="slides/slide176.xml"/><Relationship Id="rId319" Type="http://schemas.openxmlformats.org/officeDocument/2006/relationships/slide" Target="slides/slide232.xml"/><Relationship Id="rId58" Type="http://schemas.openxmlformats.org/officeDocument/2006/relationships/slideMaster" Target="slideMasters/slideMaster58.xml"/><Relationship Id="rId123" Type="http://schemas.openxmlformats.org/officeDocument/2006/relationships/slide" Target="slides/slide36.xml"/><Relationship Id="rId330" Type="http://schemas.openxmlformats.org/officeDocument/2006/relationships/slide" Target="slides/slide243.xml"/><Relationship Id="rId165" Type="http://schemas.openxmlformats.org/officeDocument/2006/relationships/slide" Target="slides/slide78.xml"/><Relationship Id="rId372" Type="http://schemas.openxmlformats.org/officeDocument/2006/relationships/slide" Target="slides/slide285.xml"/><Relationship Id="rId428" Type="http://schemas.openxmlformats.org/officeDocument/2006/relationships/slide" Target="slides/slide341.xml"/><Relationship Id="rId232" Type="http://schemas.openxmlformats.org/officeDocument/2006/relationships/slide" Target="slides/slide145.xml"/><Relationship Id="rId274" Type="http://schemas.openxmlformats.org/officeDocument/2006/relationships/slide" Target="slides/slide18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7.xml"/><Relationship Id="rId80" Type="http://schemas.openxmlformats.org/officeDocument/2006/relationships/slideMaster" Target="slideMasters/slideMaster80.xml"/><Relationship Id="rId176" Type="http://schemas.openxmlformats.org/officeDocument/2006/relationships/slide" Target="slides/slide89.xml"/><Relationship Id="rId341" Type="http://schemas.openxmlformats.org/officeDocument/2006/relationships/slide" Target="slides/slide254.xml"/><Relationship Id="rId383" Type="http://schemas.openxmlformats.org/officeDocument/2006/relationships/slide" Target="slides/slide296.xml"/><Relationship Id="rId201" Type="http://schemas.openxmlformats.org/officeDocument/2006/relationships/slide" Target="slides/slide114.xml"/><Relationship Id="rId243" Type="http://schemas.openxmlformats.org/officeDocument/2006/relationships/slide" Target="slides/slide156.xml"/><Relationship Id="rId285" Type="http://schemas.openxmlformats.org/officeDocument/2006/relationships/slide" Target="slides/slide198.xml"/><Relationship Id="rId38" Type="http://schemas.openxmlformats.org/officeDocument/2006/relationships/slideMaster" Target="slideMasters/slideMaster38.xml"/><Relationship Id="rId103" Type="http://schemas.openxmlformats.org/officeDocument/2006/relationships/slide" Target="slides/slide16.xml"/><Relationship Id="rId310" Type="http://schemas.openxmlformats.org/officeDocument/2006/relationships/slide" Target="slides/slide223.xml"/><Relationship Id="rId91" Type="http://schemas.openxmlformats.org/officeDocument/2006/relationships/slide" Target="slides/slide4.xml"/><Relationship Id="rId145" Type="http://schemas.openxmlformats.org/officeDocument/2006/relationships/slide" Target="slides/slide58.xml"/><Relationship Id="rId187" Type="http://schemas.openxmlformats.org/officeDocument/2006/relationships/slide" Target="slides/slide100.xml"/><Relationship Id="rId352" Type="http://schemas.openxmlformats.org/officeDocument/2006/relationships/slide" Target="slides/slide265.xml"/><Relationship Id="rId394" Type="http://schemas.openxmlformats.org/officeDocument/2006/relationships/slide" Target="slides/slide307.xml"/><Relationship Id="rId408" Type="http://schemas.openxmlformats.org/officeDocument/2006/relationships/slide" Target="slides/slide321.xml"/><Relationship Id="rId212" Type="http://schemas.openxmlformats.org/officeDocument/2006/relationships/slide" Target="slides/slide125.xml"/><Relationship Id="rId254"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275" Type="http://schemas.openxmlformats.org/officeDocument/2006/relationships/slide" Target="slides/slide188.xml"/><Relationship Id="rId296" Type="http://schemas.openxmlformats.org/officeDocument/2006/relationships/slide" Target="slides/slide209.xml"/><Relationship Id="rId300"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8.xml"/><Relationship Id="rId156" Type="http://schemas.openxmlformats.org/officeDocument/2006/relationships/slide" Target="slides/slide69.xml"/><Relationship Id="rId177" Type="http://schemas.openxmlformats.org/officeDocument/2006/relationships/slide" Target="slides/slide90.xml"/><Relationship Id="rId198" Type="http://schemas.openxmlformats.org/officeDocument/2006/relationships/slide" Target="slides/slide111.xml"/><Relationship Id="rId321" Type="http://schemas.openxmlformats.org/officeDocument/2006/relationships/slide" Target="slides/slide234.xml"/><Relationship Id="rId342" Type="http://schemas.openxmlformats.org/officeDocument/2006/relationships/slide" Target="slides/slide255.xml"/><Relationship Id="rId363" Type="http://schemas.openxmlformats.org/officeDocument/2006/relationships/slide" Target="slides/slide276.xml"/><Relationship Id="rId384" Type="http://schemas.openxmlformats.org/officeDocument/2006/relationships/slide" Target="slides/slide297.xml"/><Relationship Id="rId419" Type="http://schemas.openxmlformats.org/officeDocument/2006/relationships/slide" Target="slides/slide332.xml"/><Relationship Id="rId202" Type="http://schemas.openxmlformats.org/officeDocument/2006/relationships/slide" Target="slides/slide115.xml"/><Relationship Id="rId223" Type="http://schemas.openxmlformats.org/officeDocument/2006/relationships/slide" Target="slides/slide136.xml"/><Relationship Id="rId244" Type="http://schemas.openxmlformats.org/officeDocument/2006/relationships/slide" Target="slides/slide157.xml"/><Relationship Id="rId430" Type="http://schemas.openxmlformats.org/officeDocument/2006/relationships/slide" Target="slides/slide34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8.xml"/><Relationship Id="rId286" Type="http://schemas.openxmlformats.org/officeDocument/2006/relationships/slide" Target="slides/slide199.xml"/><Relationship Id="rId50" Type="http://schemas.openxmlformats.org/officeDocument/2006/relationships/slideMaster" Target="slideMasters/slideMaster50.xml"/><Relationship Id="rId104" Type="http://schemas.openxmlformats.org/officeDocument/2006/relationships/slide" Target="slides/slide17.xml"/><Relationship Id="rId125" Type="http://schemas.openxmlformats.org/officeDocument/2006/relationships/slide" Target="slides/slide38.xml"/><Relationship Id="rId146" Type="http://schemas.openxmlformats.org/officeDocument/2006/relationships/slide" Target="slides/slide59.xml"/><Relationship Id="rId167" Type="http://schemas.openxmlformats.org/officeDocument/2006/relationships/slide" Target="slides/slide80.xml"/><Relationship Id="rId188" Type="http://schemas.openxmlformats.org/officeDocument/2006/relationships/slide" Target="slides/slide101.xml"/><Relationship Id="rId311" Type="http://schemas.openxmlformats.org/officeDocument/2006/relationships/slide" Target="slides/slide224.xml"/><Relationship Id="rId332" Type="http://schemas.openxmlformats.org/officeDocument/2006/relationships/slide" Target="slides/slide245.xml"/><Relationship Id="rId353" Type="http://schemas.openxmlformats.org/officeDocument/2006/relationships/slide" Target="slides/slide266.xml"/><Relationship Id="rId374" Type="http://schemas.openxmlformats.org/officeDocument/2006/relationships/slide" Target="slides/slide287.xml"/><Relationship Id="rId395" Type="http://schemas.openxmlformats.org/officeDocument/2006/relationships/slide" Target="slides/slide308.xml"/><Relationship Id="rId409" Type="http://schemas.openxmlformats.org/officeDocument/2006/relationships/slide" Target="slides/slide322.xml"/><Relationship Id="rId71" Type="http://schemas.openxmlformats.org/officeDocument/2006/relationships/slideMaster" Target="slideMasters/slideMaster71.xml"/><Relationship Id="rId92" Type="http://schemas.openxmlformats.org/officeDocument/2006/relationships/slide" Target="slides/slide5.xml"/><Relationship Id="rId213" Type="http://schemas.openxmlformats.org/officeDocument/2006/relationships/slide" Target="slides/slide126.xml"/><Relationship Id="rId234" Type="http://schemas.openxmlformats.org/officeDocument/2006/relationships/slide" Target="slides/slide147.xml"/><Relationship Id="rId420" Type="http://schemas.openxmlformats.org/officeDocument/2006/relationships/slide" Target="slides/slide3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8.xml"/><Relationship Id="rId276" Type="http://schemas.openxmlformats.org/officeDocument/2006/relationships/slide" Target="slides/slide189.xml"/><Relationship Id="rId297" Type="http://schemas.openxmlformats.org/officeDocument/2006/relationships/slide" Target="slides/slide210.xml"/><Relationship Id="rId40" Type="http://schemas.openxmlformats.org/officeDocument/2006/relationships/slideMaster" Target="slideMasters/slideMaster40.xml"/><Relationship Id="rId115" Type="http://schemas.openxmlformats.org/officeDocument/2006/relationships/slide" Target="slides/slide28.xml"/><Relationship Id="rId136" Type="http://schemas.openxmlformats.org/officeDocument/2006/relationships/slide" Target="slides/slide49.xml"/><Relationship Id="rId157" Type="http://schemas.openxmlformats.org/officeDocument/2006/relationships/slide" Target="slides/slide70.xml"/><Relationship Id="rId178" Type="http://schemas.openxmlformats.org/officeDocument/2006/relationships/slide" Target="slides/slide91.xml"/><Relationship Id="rId301" Type="http://schemas.openxmlformats.org/officeDocument/2006/relationships/slide" Target="slides/slide214.xml"/><Relationship Id="rId322" Type="http://schemas.openxmlformats.org/officeDocument/2006/relationships/slide" Target="slides/slide235.xml"/><Relationship Id="rId343" Type="http://schemas.openxmlformats.org/officeDocument/2006/relationships/slide" Target="slides/slide256.xml"/><Relationship Id="rId364"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2.xml"/><Relationship Id="rId203" Type="http://schemas.openxmlformats.org/officeDocument/2006/relationships/slide" Target="slides/slide116.xml"/><Relationship Id="rId385" Type="http://schemas.openxmlformats.org/officeDocument/2006/relationships/slide" Target="slides/slide298.xml"/><Relationship Id="rId19" Type="http://schemas.openxmlformats.org/officeDocument/2006/relationships/slideMaster" Target="slideMasters/slideMaster19.xml"/><Relationship Id="rId224" Type="http://schemas.openxmlformats.org/officeDocument/2006/relationships/slide" Target="slides/slide137.xml"/><Relationship Id="rId245" Type="http://schemas.openxmlformats.org/officeDocument/2006/relationships/slide" Target="slides/slide158.xml"/><Relationship Id="rId266" Type="http://schemas.openxmlformats.org/officeDocument/2006/relationships/slide" Target="slides/slide179.xml"/><Relationship Id="rId287" Type="http://schemas.openxmlformats.org/officeDocument/2006/relationships/slide" Target="slides/slide200.xml"/><Relationship Id="rId410" Type="http://schemas.openxmlformats.org/officeDocument/2006/relationships/slide" Target="slides/slide323.xml"/><Relationship Id="rId431"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18.xml"/><Relationship Id="rId126" Type="http://schemas.openxmlformats.org/officeDocument/2006/relationships/slide" Target="slides/slide39.xml"/><Relationship Id="rId147" Type="http://schemas.openxmlformats.org/officeDocument/2006/relationships/slide" Target="slides/slide60.xml"/><Relationship Id="rId168" Type="http://schemas.openxmlformats.org/officeDocument/2006/relationships/slide" Target="slides/slide81.xml"/><Relationship Id="rId312" Type="http://schemas.openxmlformats.org/officeDocument/2006/relationships/slide" Target="slides/slide225.xml"/><Relationship Id="rId333" Type="http://schemas.openxmlformats.org/officeDocument/2006/relationships/slide" Target="slides/slide246.xml"/><Relationship Id="rId354"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189" Type="http://schemas.openxmlformats.org/officeDocument/2006/relationships/slide" Target="slides/slide102.xml"/><Relationship Id="rId375" Type="http://schemas.openxmlformats.org/officeDocument/2006/relationships/slide" Target="slides/slide288.xml"/><Relationship Id="rId396"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27.xml"/><Relationship Id="rId235" Type="http://schemas.openxmlformats.org/officeDocument/2006/relationships/slide" Target="slides/slide148.xml"/><Relationship Id="rId256" Type="http://schemas.openxmlformats.org/officeDocument/2006/relationships/slide" Target="slides/slide169.xml"/><Relationship Id="rId277" Type="http://schemas.openxmlformats.org/officeDocument/2006/relationships/slide" Target="slides/slide190.xml"/><Relationship Id="rId298" Type="http://schemas.openxmlformats.org/officeDocument/2006/relationships/slide" Target="slides/slide211.xml"/><Relationship Id="rId400" Type="http://schemas.openxmlformats.org/officeDocument/2006/relationships/slide" Target="slides/slide313.xml"/><Relationship Id="rId421" Type="http://schemas.openxmlformats.org/officeDocument/2006/relationships/slide" Target="slides/slide334.xml"/><Relationship Id="rId116" Type="http://schemas.openxmlformats.org/officeDocument/2006/relationships/slide" Target="slides/slide29.xml"/><Relationship Id="rId137" Type="http://schemas.openxmlformats.org/officeDocument/2006/relationships/slide" Target="slides/slide50.xml"/><Relationship Id="rId158" Type="http://schemas.openxmlformats.org/officeDocument/2006/relationships/slide" Target="slides/slide71.xml"/><Relationship Id="rId302" Type="http://schemas.openxmlformats.org/officeDocument/2006/relationships/slide" Target="slides/slide215.xml"/><Relationship Id="rId323" Type="http://schemas.openxmlformats.org/officeDocument/2006/relationships/slide" Target="slides/slide236.xml"/><Relationship Id="rId344"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2.xml"/><Relationship Id="rId365" Type="http://schemas.openxmlformats.org/officeDocument/2006/relationships/slide" Target="slides/slide278.xml"/><Relationship Id="rId386" Type="http://schemas.openxmlformats.org/officeDocument/2006/relationships/slide" Target="slides/slide299.xml"/><Relationship Id="rId190" Type="http://schemas.openxmlformats.org/officeDocument/2006/relationships/slide" Target="slides/slide103.xml"/><Relationship Id="rId204" Type="http://schemas.openxmlformats.org/officeDocument/2006/relationships/slide" Target="slides/slide117.xml"/><Relationship Id="rId225" Type="http://schemas.openxmlformats.org/officeDocument/2006/relationships/slide" Target="slides/slide138.xml"/><Relationship Id="rId246" Type="http://schemas.openxmlformats.org/officeDocument/2006/relationships/slide" Target="slides/slide159.xml"/><Relationship Id="rId267" Type="http://schemas.openxmlformats.org/officeDocument/2006/relationships/slide" Target="slides/slide180.xml"/><Relationship Id="rId288" Type="http://schemas.openxmlformats.org/officeDocument/2006/relationships/slide" Target="slides/slide201.xml"/><Relationship Id="rId411" Type="http://schemas.openxmlformats.org/officeDocument/2006/relationships/slide" Target="slides/slide324.xml"/><Relationship Id="rId432" Type="http://schemas.openxmlformats.org/officeDocument/2006/relationships/handoutMaster" Target="handoutMasters/handoutMaster1.xml"/><Relationship Id="rId106" Type="http://schemas.openxmlformats.org/officeDocument/2006/relationships/slide" Target="slides/slide19.xml"/><Relationship Id="rId127" Type="http://schemas.openxmlformats.org/officeDocument/2006/relationships/slide" Target="slides/slide40.xml"/><Relationship Id="rId313" Type="http://schemas.openxmlformats.org/officeDocument/2006/relationships/slide" Target="slides/slide2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7.xml"/><Relationship Id="rId148" Type="http://schemas.openxmlformats.org/officeDocument/2006/relationships/slide" Target="slides/slide61.xml"/><Relationship Id="rId169" Type="http://schemas.openxmlformats.org/officeDocument/2006/relationships/slide" Target="slides/slide82.xml"/><Relationship Id="rId334" Type="http://schemas.openxmlformats.org/officeDocument/2006/relationships/slide" Target="slides/slide247.xml"/><Relationship Id="rId355" Type="http://schemas.openxmlformats.org/officeDocument/2006/relationships/slide" Target="slides/slide268.xml"/><Relationship Id="rId376" Type="http://schemas.openxmlformats.org/officeDocument/2006/relationships/slide" Target="slides/slide289.xml"/><Relationship Id="rId397"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93.xml"/><Relationship Id="rId215" Type="http://schemas.openxmlformats.org/officeDocument/2006/relationships/slide" Target="slides/slide128.xml"/><Relationship Id="rId236" Type="http://schemas.openxmlformats.org/officeDocument/2006/relationships/slide" Target="slides/slide149.xml"/><Relationship Id="rId257" Type="http://schemas.openxmlformats.org/officeDocument/2006/relationships/slide" Target="slides/slide170.xml"/><Relationship Id="rId278" Type="http://schemas.openxmlformats.org/officeDocument/2006/relationships/slide" Target="slides/slide191.xml"/><Relationship Id="rId401" Type="http://schemas.openxmlformats.org/officeDocument/2006/relationships/slide" Target="slides/slide314.xml"/><Relationship Id="rId422" Type="http://schemas.openxmlformats.org/officeDocument/2006/relationships/slide" Target="slides/slide335.xml"/><Relationship Id="rId303"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1.xml"/><Relationship Id="rId345" Type="http://schemas.openxmlformats.org/officeDocument/2006/relationships/slide" Target="slides/slide258.xml"/><Relationship Id="rId387" Type="http://schemas.openxmlformats.org/officeDocument/2006/relationships/slide" Target="slides/slide300.xml"/><Relationship Id="rId191" Type="http://schemas.openxmlformats.org/officeDocument/2006/relationships/slide" Target="slides/slide104.xml"/><Relationship Id="rId205" Type="http://schemas.openxmlformats.org/officeDocument/2006/relationships/slide" Target="slides/slide118.xml"/><Relationship Id="rId247" Type="http://schemas.openxmlformats.org/officeDocument/2006/relationships/slide" Target="slides/slide160.xml"/><Relationship Id="rId412" Type="http://schemas.openxmlformats.org/officeDocument/2006/relationships/slide" Target="slides/slide325.xml"/><Relationship Id="rId107" Type="http://schemas.openxmlformats.org/officeDocument/2006/relationships/slide" Target="slides/slide20.xml"/><Relationship Id="rId289" Type="http://schemas.openxmlformats.org/officeDocument/2006/relationships/slide" Target="slides/slide20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2.xml"/><Relationship Id="rId314" Type="http://schemas.openxmlformats.org/officeDocument/2006/relationships/slide" Target="slides/slide227.xml"/><Relationship Id="rId356" Type="http://schemas.openxmlformats.org/officeDocument/2006/relationships/slide" Target="slides/slide269.xml"/><Relationship Id="rId398" Type="http://schemas.openxmlformats.org/officeDocument/2006/relationships/slide" Target="slides/slide311.xml"/><Relationship Id="rId95" Type="http://schemas.openxmlformats.org/officeDocument/2006/relationships/slide" Target="slides/slide8.xml"/><Relationship Id="rId160" Type="http://schemas.openxmlformats.org/officeDocument/2006/relationships/slide" Target="slides/slide73.xml"/><Relationship Id="rId216" Type="http://schemas.openxmlformats.org/officeDocument/2006/relationships/slide" Target="slides/slide129.xml"/><Relationship Id="rId423" Type="http://schemas.openxmlformats.org/officeDocument/2006/relationships/slide" Target="slides/slide336.xml"/><Relationship Id="rId258" Type="http://schemas.openxmlformats.org/officeDocument/2006/relationships/slide" Target="slides/slide17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1.xml"/><Relationship Id="rId325" Type="http://schemas.openxmlformats.org/officeDocument/2006/relationships/slide" Target="slides/slide238.xml"/><Relationship Id="rId367" Type="http://schemas.openxmlformats.org/officeDocument/2006/relationships/slide" Target="slides/slide280.xml"/><Relationship Id="rId171" Type="http://schemas.openxmlformats.org/officeDocument/2006/relationships/slide" Target="slides/slide84.xml"/><Relationship Id="rId227" Type="http://schemas.openxmlformats.org/officeDocument/2006/relationships/slide" Target="slides/slide140.xml"/><Relationship Id="rId269" Type="http://schemas.openxmlformats.org/officeDocument/2006/relationships/slide" Target="slides/slide182.xml"/><Relationship Id="rId434" Type="http://schemas.openxmlformats.org/officeDocument/2006/relationships/viewProps" Target="viewProps.xml"/><Relationship Id="rId33" Type="http://schemas.openxmlformats.org/officeDocument/2006/relationships/slideMaster" Target="slideMasters/slideMaster33.xml"/><Relationship Id="rId129" Type="http://schemas.openxmlformats.org/officeDocument/2006/relationships/slide" Target="slides/slide42.xml"/><Relationship Id="rId280" Type="http://schemas.openxmlformats.org/officeDocument/2006/relationships/slide" Target="slides/slide193.xml"/><Relationship Id="rId336" Type="http://schemas.openxmlformats.org/officeDocument/2006/relationships/slide" Target="slides/slide249.xml"/><Relationship Id="rId75" Type="http://schemas.openxmlformats.org/officeDocument/2006/relationships/slideMaster" Target="slideMasters/slideMaster75.xml"/><Relationship Id="rId140" Type="http://schemas.openxmlformats.org/officeDocument/2006/relationships/slide" Target="slides/slide53.xml"/><Relationship Id="rId182" Type="http://schemas.openxmlformats.org/officeDocument/2006/relationships/slide" Target="slides/slide95.xml"/><Relationship Id="rId378" Type="http://schemas.openxmlformats.org/officeDocument/2006/relationships/slide" Target="slides/slide291.xml"/><Relationship Id="rId403" Type="http://schemas.openxmlformats.org/officeDocument/2006/relationships/slide" Target="slides/slide316.xml"/><Relationship Id="rId6" Type="http://schemas.openxmlformats.org/officeDocument/2006/relationships/slideMaster" Target="slideMasters/slideMaster6.xml"/><Relationship Id="rId238" Type="http://schemas.openxmlformats.org/officeDocument/2006/relationships/slide" Target="slides/slide151.xml"/><Relationship Id="rId291" Type="http://schemas.openxmlformats.org/officeDocument/2006/relationships/slide" Target="slides/slide204.xml"/><Relationship Id="rId305" Type="http://schemas.openxmlformats.org/officeDocument/2006/relationships/slide" Target="slides/slide218.xml"/><Relationship Id="rId347" Type="http://schemas.openxmlformats.org/officeDocument/2006/relationships/slide" Target="slides/slide26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4.xml"/><Relationship Id="rId389" Type="http://schemas.openxmlformats.org/officeDocument/2006/relationships/slide" Target="slides/slide302.xml"/><Relationship Id="rId193" Type="http://schemas.openxmlformats.org/officeDocument/2006/relationships/slide" Target="slides/slide106.xml"/><Relationship Id="rId207" Type="http://schemas.openxmlformats.org/officeDocument/2006/relationships/slide" Target="slides/slide120.xml"/><Relationship Id="rId249" Type="http://schemas.openxmlformats.org/officeDocument/2006/relationships/slide" Target="slides/slide162.xml"/><Relationship Id="rId414" Type="http://schemas.openxmlformats.org/officeDocument/2006/relationships/slide" Target="slides/slide327.xml"/><Relationship Id="rId13" Type="http://schemas.openxmlformats.org/officeDocument/2006/relationships/slideMaster" Target="slideMasters/slideMaster13.xml"/><Relationship Id="rId109" Type="http://schemas.openxmlformats.org/officeDocument/2006/relationships/slide" Target="slides/slide22.xml"/><Relationship Id="rId260" Type="http://schemas.openxmlformats.org/officeDocument/2006/relationships/slide" Target="slides/slide173.xml"/><Relationship Id="rId316" Type="http://schemas.openxmlformats.org/officeDocument/2006/relationships/slide" Target="slides/slide229.xml"/><Relationship Id="rId55" Type="http://schemas.openxmlformats.org/officeDocument/2006/relationships/slideMaster" Target="slideMasters/slideMaster55.xml"/><Relationship Id="rId97" Type="http://schemas.openxmlformats.org/officeDocument/2006/relationships/slide" Target="slides/slide10.xml"/><Relationship Id="rId120" Type="http://schemas.openxmlformats.org/officeDocument/2006/relationships/slide" Target="slides/slide33.xml"/><Relationship Id="rId358" Type="http://schemas.openxmlformats.org/officeDocument/2006/relationships/slide" Target="slides/slide271.xml"/><Relationship Id="rId162" Type="http://schemas.openxmlformats.org/officeDocument/2006/relationships/slide" Target="slides/slide75.xml"/><Relationship Id="rId218" Type="http://schemas.openxmlformats.org/officeDocument/2006/relationships/slide" Target="slides/slide131.xml"/><Relationship Id="rId425" Type="http://schemas.openxmlformats.org/officeDocument/2006/relationships/slide" Target="slides/slide338.xml"/><Relationship Id="rId271" Type="http://schemas.openxmlformats.org/officeDocument/2006/relationships/slide" Target="slides/slide18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4.xml"/><Relationship Id="rId327" Type="http://schemas.openxmlformats.org/officeDocument/2006/relationships/slide" Target="slides/slide240.xml"/><Relationship Id="rId369" Type="http://schemas.openxmlformats.org/officeDocument/2006/relationships/slide" Target="slides/slide282.xml"/><Relationship Id="rId173" Type="http://schemas.openxmlformats.org/officeDocument/2006/relationships/slide" Target="slides/slide86.xml"/><Relationship Id="rId229" Type="http://schemas.openxmlformats.org/officeDocument/2006/relationships/slide" Target="slides/slide142.xml"/><Relationship Id="rId380" Type="http://schemas.openxmlformats.org/officeDocument/2006/relationships/slide" Target="slides/slide293.xml"/><Relationship Id="rId436" Type="http://schemas.openxmlformats.org/officeDocument/2006/relationships/tableStyles" Target="tableStyles.xml"/><Relationship Id="rId240" Type="http://schemas.openxmlformats.org/officeDocument/2006/relationships/slide" Target="slides/slide15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3.xml"/><Relationship Id="rId282" Type="http://schemas.openxmlformats.org/officeDocument/2006/relationships/slide" Target="slides/slide195.xml"/><Relationship Id="rId338" Type="http://schemas.openxmlformats.org/officeDocument/2006/relationships/slide" Target="slides/slide251.xml"/><Relationship Id="rId8" Type="http://schemas.openxmlformats.org/officeDocument/2006/relationships/slideMaster" Target="slideMasters/slideMaster8.xml"/><Relationship Id="rId142" Type="http://schemas.openxmlformats.org/officeDocument/2006/relationships/slide" Target="slides/slide55.xml"/><Relationship Id="rId184" Type="http://schemas.openxmlformats.org/officeDocument/2006/relationships/slide" Target="slides/slide97.xml"/><Relationship Id="rId391" Type="http://schemas.openxmlformats.org/officeDocument/2006/relationships/slide" Target="slides/slide304.xml"/><Relationship Id="rId405" Type="http://schemas.openxmlformats.org/officeDocument/2006/relationships/slide" Target="slides/slide318.xml"/><Relationship Id="rId251" Type="http://schemas.openxmlformats.org/officeDocument/2006/relationships/slide" Target="slides/slide164.xml"/><Relationship Id="rId46" Type="http://schemas.openxmlformats.org/officeDocument/2006/relationships/slideMaster" Target="slideMasters/slideMaster46.xml"/><Relationship Id="rId293" Type="http://schemas.openxmlformats.org/officeDocument/2006/relationships/slide" Target="slides/slide206.xml"/><Relationship Id="rId307" Type="http://schemas.openxmlformats.org/officeDocument/2006/relationships/slide" Target="slides/slide220.xml"/><Relationship Id="rId349" Type="http://schemas.openxmlformats.org/officeDocument/2006/relationships/slide" Target="slides/slide262.xml"/><Relationship Id="rId88" Type="http://schemas.openxmlformats.org/officeDocument/2006/relationships/slide" Target="slides/slide1.xml"/><Relationship Id="rId111" Type="http://schemas.openxmlformats.org/officeDocument/2006/relationships/slide" Target="slides/slide24.xml"/><Relationship Id="rId153" Type="http://schemas.openxmlformats.org/officeDocument/2006/relationships/slide" Target="slides/slide66.xml"/><Relationship Id="rId195" Type="http://schemas.openxmlformats.org/officeDocument/2006/relationships/slide" Target="slides/slide108.xml"/><Relationship Id="rId209" Type="http://schemas.openxmlformats.org/officeDocument/2006/relationships/slide" Target="slides/slide122.xml"/><Relationship Id="rId360" Type="http://schemas.openxmlformats.org/officeDocument/2006/relationships/slide" Target="slides/slide273.xml"/><Relationship Id="rId416" Type="http://schemas.openxmlformats.org/officeDocument/2006/relationships/slide" Target="slides/slide329.xml"/><Relationship Id="rId220" Type="http://schemas.openxmlformats.org/officeDocument/2006/relationships/slide" Target="slides/slide13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5.xml"/><Relationship Id="rId318" Type="http://schemas.openxmlformats.org/officeDocument/2006/relationships/slide" Target="slides/slide231.xml"/><Relationship Id="rId99" Type="http://schemas.openxmlformats.org/officeDocument/2006/relationships/slide" Target="slides/slide12.xml"/><Relationship Id="rId122" Type="http://schemas.openxmlformats.org/officeDocument/2006/relationships/slide" Target="slides/slide35.xml"/><Relationship Id="rId164" Type="http://schemas.openxmlformats.org/officeDocument/2006/relationships/slide" Target="slides/slide77.xml"/><Relationship Id="rId371" Type="http://schemas.openxmlformats.org/officeDocument/2006/relationships/slide" Target="slides/slide284.xml"/><Relationship Id="rId427" Type="http://schemas.openxmlformats.org/officeDocument/2006/relationships/slide" Target="slides/slide340.xml"/><Relationship Id="rId26" Type="http://schemas.openxmlformats.org/officeDocument/2006/relationships/slideMaster" Target="slideMasters/slideMaster26.xml"/><Relationship Id="rId231" Type="http://schemas.openxmlformats.org/officeDocument/2006/relationships/slide" Target="slides/slide144.xml"/><Relationship Id="rId273" Type="http://schemas.openxmlformats.org/officeDocument/2006/relationships/slide" Target="slides/slide186.xml"/><Relationship Id="rId329" Type="http://schemas.openxmlformats.org/officeDocument/2006/relationships/slide" Target="slides/slide242.xml"/><Relationship Id="rId68" Type="http://schemas.openxmlformats.org/officeDocument/2006/relationships/slideMaster" Target="slideMasters/slideMaster68.xml"/><Relationship Id="rId133" Type="http://schemas.openxmlformats.org/officeDocument/2006/relationships/slide" Target="slides/slide46.xml"/><Relationship Id="rId175" Type="http://schemas.openxmlformats.org/officeDocument/2006/relationships/slide" Target="slides/slide88.xml"/><Relationship Id="rId340" Type="http://schemas.openxmlformats.org/officeDocument/2006/relationships/slide" Target="slides/slide253.xml"/><Relationship Id="rId200" Type="http://schemas.openxmlformats.org/officeDocument/2006/relationships/slide" Target="slides/slide113.xml"/><Relationship Id="rId382" Type="http://schemas.openxmlformats.org/officeDocument/2006/relationships/slide" Target="slides/slide295.xml"/><Relationship Id="rId242" Type="http://schemas.openxmlformats.org/officeDocument/2006/relationships/slide" Target="slides/slide155.xml"/><Relationship Id="rId284" Type="http://schemas.openxmlformats.org/officeDocument/2006/relationships/slide" Target="slides/slide19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5.xml"/><Relationship Id="rId144" Type="http://schemas.openxmlformats.org/officeDocument/2006/relationships/slide" Target="slides/slide57.xml"/><Relationship Id="rId90" Type="http://schemas.openxmlformats.org/officeDocument/2006/relationships/slide" Target="slides/slide3.xml"/><Relationship Id="rId186" Type="http://schemas.openxmlformats.org/officeDocument/2006/relationships/slide" Target="slides/slide99.xml"/><Relationship Id="rId351" Type="http://schemas.openxmlformats.org/officeDocument/2006/relationships/slide" Target="slides/slide264.xml"/><Relationship Id="rId393" Type="http://schemas.openxmlformats.org/officeDocument/2006/relationships/slide" Target="slides/slide306.xml"/><Relationship Id="rId407" Type="http://schemas.openxmlformats.org/officeDocument/2006/relationships/slide" Target="slides/slide320.xml"/><Relationship Id="rId211" Type="http://schemas.openxmlformats.org/officeDocument/2006/relationships/slide" Target="slides/slide124.xml"/><Relationship Id="rId253" Type="http://schemas.openxmlformats.org/officeDocument/2006/relationships/slide" Target="slides/slide166.xml"/><Relationship Id="rId295" Type="http://schemas.openxmlformats.org/officeDocument/2006/relationships/slide" Target="slides/slide208.xml"/><Relationship Id="rId309" Type="http://schemas.openxmlformats.org/officeDocument/2006/relationships/slide" Target="slides/slide222.xml"/><Relationship Id="rId48" Type="http://schemas.openxmlformats.org/officeDocument/2006/relationships/slideMaster" Target="slideMasters/slideMaster48.xml"/><Relationship Id="rId113" Type="http://schemas.openxmlformats.org/officeDocument/2006/relationships/slide" Target="slides/slide26.xml"/><Relationship Id="rId320" Type="http://schemas.openxmlformats.org/officeDocument/2006/relationships/slide" Target="slides/slide233.xml"/><Relationship Id="rId155" Type="http://schemas.openxmlformats.org/officeDocument/2006/relationships/slide" Target="slides/slide68.xml"/><Relationship Id="rId197" Type="http://schemas.openxmlformats.org/officeDocument/2006/relationships/slide" Target="slides/slide110.xml"/><Relationship Id="rId362" Type="http://schemas.openxmlformats.org/officeDocument/2006/relationships/slide" Target="slides/slide275.xml"/><Relationship Id="rId418" Type="http://schemas.openxmlformats.org/officeDocument/2006/relationships/slide" Target="slides/slide331.xml"/><Relationship Id="rId222" Type="http://schemas.openxmlformats.org/officeDocument/2006/relationships/slide" Target="slides/slide135.xml"/><Relationship Id="rId264" Type="http://schemas.openxmlformats.org/officeDocument/2006/relationships/slide" Target="slides/slide17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7.xml"/><Relationship Id="rId70" Type="http://schemas.openxmlformats.org/officeDocument/2006/relationships/slideMaster" Target="slideMasters/slideMaster70.xml"/><Relationship Id="rId166" Type="http://schemas.openxmlformats.org/officeDocument/2006/relationships/slide" Target="slides/slide79.xml"/><Relationship Id="rId331" Type="http://schemas.openxmlformats.org/officeDocument/2006/relationships/slide" Target="slides/slide244.xml"/><Relationship Id="rId373" Type="http://schemas.openxmlformats.org/officeDocument/2006/relationships/slide" Target="slides/slide286.xml"/><Relationship Id="rId429" Type="http://schemas.openxmlformats.org/officeDocument/2006/relationships/slide" Target="slides/slide342.xml"/><Relationship Id="rId1" Type="http://schemas.openxmlformats.org/officeDocument/2006/relationships/slideMaster" Target="slideMasters/slideMaster1.xml"/><Relationship Id="rId233"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11/14/20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11/14/20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227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5489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336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3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440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67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790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53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536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11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2550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79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11/14/20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11/14/20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11/14/20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11/14/20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11/14/20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11/14/20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11/14/20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11/14/20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11/14/20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11/14/20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11/14/20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11/14/20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11/14/20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11/14/20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11/14/20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11/14/20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11/14/20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11/14/20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11/14/20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11/14/20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11/14/20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11/14/20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11/14/20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11/14/20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11/14/20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11/14/20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11/14/20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403377076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76657033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152565003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44366087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54913169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41833998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3518199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4187985966"/>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371399028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2980215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239036314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84595432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471314197"/>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325289568"/>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4421555"/>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37744900"/>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659946399"/>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009178981"/>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770407615"/>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4097614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9417523"/>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543371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795252601"/>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05245716"/>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508253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7703188"/>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528442"/>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7797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11/14/20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18251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11/14/20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0655088"/>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11/14/20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157878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2644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372438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908620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26004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2246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75246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3999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7434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11/14/20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8209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11/14/20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6422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11/14/20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0079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237161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0719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735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953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11/14/20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11/14/20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11/14/20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11/14/20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11/14/20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11/14/20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3.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1.pn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4.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pn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5.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67.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pn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68.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image" Target="../media/image1.png"/><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69.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0.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0.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theme" Target="../theme/theme71.xml"/><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slideLayout" Target="../slideLayouts/slideLayout775.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 Id="rId1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3.xml"/><Relationship Id="rId13" Type="http://schemas.openxmlformats.org/officeDocument/2006/relationships/image" Target="../media/image1.png"/><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theme" Target="../theme/theme72.xml"/><Relationship Id="rId2" Type="http://schemas.openxmlformats.org/officeDocument/2006/relationships/slideLayout" Target="../slideLayouts/slideLayout777.xml"/><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slideLayout" Target="../slideLayouts/slideLayout786.xml"/><Relationship Id="rId5" Type="http://schemas.openxmlformats.org/officeDocument/2006/relationships/slideLayout" Target="../slideLayouts/slideLayout780.xml"/><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image" Target="../media/image1.png"/><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theme" Target="../theme/theme73.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theme" Target="../theme/theme74.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slideLayout" Target="../slideLayouts/slideLayout809.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 Id="rId14" Type="http://schemas.openxmlformats.org/officeDocument/2006/relationships/image" Target="../media/image1.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7.xml"/><Relationship Id="rId13" Type="http://schemas.openxmlformats.org/officeDocument/2006/relationships/theme" Target="../theme/theme75.xml"/><Relationship Id="rId3" Type="http://schemas.openxmlformats.org/officeDocument/2006/relationships/slideLayout" Target="../slideLayouts/slideLayout812.xml"/><Relationship Id="rId7" Type="http://schemas.openxmlformats.org/officeDocument/2006/relationships/slideLayout" Target="../slideLayouts/slideLayout816.xml"/><Relationship Id="rId12" Type="http://schemas.openxmlformats.org/officeDocument/2006/relationships/slideLayout" Target="../slideLayouts/slideLayout821.xml"/><Relationship Id="rId2" Type="http://schemas.openxmlformats.org/officeDocument/2006/relationships/slideLayout" Target="../slideLayouts/slideLayout811.xml"/><Relationship Id="rId1" Type="http://schemas.openxmlformats.org/officeDocument/2006/relationships/slideLayout" Target="../slideLayouts/slideLayout810.xml"/><Relationship Id="rId6" Type="http://schemas.openxmlformats.org/officeDocument/2006/relationships/slideLayout" Target="../slideLayouts/slideLayout815.xml"/><Relationship Id="rId11" Type="http://schemas.openxmlformats.org/officeDocument/2006/relationships/slideLayout" Target="../slideLayouts/slideLayout820.xml"/><Relationship Id="rId5" Type="http://schemas.openxmlformats.org/officeDocument/2006/relationships/slideLayout" Target="../slideLayouts/slideLayout814.xml"/><Relationship Id="rId10" Type="http://schemas.openxmlformats.org/officeDocument/2006/relationships/slideLayout" Target="../slideLayouts/slideLayout819.xml"/><Relationship Id="rId4" Type="http://schemas.openxmlformats.org/officeDocument/2006/relationships/slideLayout" Target="../slideLayouts/slideLayout813.xml"/><Relationship Id="rId9" Type="http://schemas.openxmlformats.org/officeDocument/2006/relationships/slideLayout" Target="../slideLayouts/slideLayout818.xml"/><Relationship Id="rId14" Type="http://schemas.openxmlformats.org/officeDocument/2006/relationships/image" Target="../media/image1.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0.xml"/><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image" Target="../media/image9.png"/><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theme" Target="../theme/theme78.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2.xml"/><Relationship Id="rId13" Type="http://schemas.openxmlformats.org/officeDocument/2006/relationships/slideLayout" Target="../slideLayouts/slideLayout867.xml"/><Relationship Id="rId3" Type="http://schemas.openxmlformats.org/officeDocument/2006/relationships/slideLayout" Target="../slideLayouts/slideLayout857.xml"/><Relationship Id="rId7" Type="http://schemas.openxmlformats.org/officeDocument/2006/relationships/slideLayout" Target="../slideLayouts/slideLayout861.xml"/><Relationship Id="rId12" Type="http://schemas.openxmlformats.org/officeDocument/2006/relationships/slideLayout" Target="../slideLayouts/slideLayout866.xml"/><Relationship Id="rId2" Type="http://schemas.openxmlformats.org/officeDocument/2006/relationships/slideLayout" Target="../slideLayouts/slideLayout856.xml"/><Relationship Id="rId1" Type="http://schemas.openxmlformats.org/officeDocument/2006/relationships/slideLayout" Target="../slideLayouts/slideLayout855.xml"/><Relationship Id="rId6" Type="http://schemas.openxmlformats.org/officeDocument/2006/relationships/slideLayout" Target="../slideLayouts/slideLayout860.xml"/><Relationship Id="rId11" Type="http://schemas.openxmlformats.org/officeDocument/2006/relationships/slideLayout" Target="../slideLayouts/slideLayout865.xml"/><Relationship Id="rId5" Type="http://schemas.openxmlformats.org/officeDocument/2006/relationships/slideLayout" Target="../slideLayouts/slideLayout859.xml"/><Relationship Id="rId15" Type="http://schemas.openxmlformats.org/officeDocument/2006/relationships/image" Target="../media/image13.png"/><Relationship Id="rId10" Type="http://schemas.openxmlformats.org/officeDocument/2006/relationships/slideLayout" Target="../slideLayouts/slideLayout864.xml"/><Relationship Id="rId4" Type="http://schemas.openxmlformats.org/officeDocument/2006/relationships/slideLayout" Target="../slideLayouts/slideLayout858.xml"/><Relationship Id="rId9" Type="http://schemas.openxmlformats.org/officeDocument/2006/relationships/slideLayout" Target="../slideLayouts/slideLayout863.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12" Type="http://schemas.openxmlformats.org/officeDocument/2006/relationships/theme" Target="../theme/theme80.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slideLayout" Target="../slideLayouts/slideLayout878.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81.xml"/><Relationship Id="rId7" Type="http://schemas.openxmlformats.org/officeDocument/2006/relationships/theme" Target="../theme/theme81.xml"/><Relationship Id="rId2" Type="http://schemas.openxmlformats.org/officeDocument/2006/relationships/slideLayout" Target="../slideLayouts/slideLayout880.xml"/><Relationship Id="rId1" Type="http://schemas.openxmlformats.org/officeDocument/2006/relationships/slideLayout" Target="../slideLayouts/slideLayout879.xml"/><Relationship Id="rId6" Type="http://schemas.openxmlformats.org/officeDocument/2006/relationships/slideLayout" Target="../slideLayouts/slideLayout884.xml"/><Relationship Id="rId5" Type="http://schemas.openxmlformats.org/officeDocument/2006/relationships/slideLayout" Target="../slideLayouts/slideLayout883.xml"/><Relationship Id="rId4" Type="http://schemas.openxmlformats.org/officeDocument/2006/relationships/slideLayout" Target="../slideLayouts/slideLayout882.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theme" Target="../theme/theme82.xml"/><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slideLayout" Target="../slideLayouts/slideLayout896.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04.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theme" Target="../theme/theme83.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84.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85.xml.rels><?xml version="1.0" encoding="UTF-8" standalone="yes"?>
<Relationships xmlns="http://schemas.openxmlformats.org/package/2006/relationships"><Relationship Id="rId3" Type="http://schemas.openxmlformats.org/officeDocument/2006/relationships/slideLayout" Target="../slideLayouts/slideLayout921.xml"/><Relationship Id="rId2" Type="http://schemas.openxmlformats.org/officeDocument/2006/relationships/slideLayout" Target="../slideLayouts/slideLayout920.xml"/><Relationship Id="rId1" Type="http://schemas.openxmlformats.org/officeDocument/2006/relationships/slideLayout" Target="../slideLayouts/slideLayout919.xml"/><Relationship Id="rId5" Type="http://schemas.openxmlformats.org/officeDocument/2006/relationships/theme" Target="../theme/theme85.xml"/><Relationship Id="rId4" Type="http://schemas.openxmlformats.org/officeDocument/2006/relationships/slideLayout" Target="../slideLayouts/slideLayout922.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theme" Target="../theme/theme86.xml"/><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slideLayout" Target="../slideLayouts/slideLayout934.xml"/><Relationship Id="rId2" Type="http://schemas.openxmlformats.org/officeDocument/2006/relationships/slideLayout" Target="../slideLayouts/slideLayout924.xml"/><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42.xml"/><Relationship Id="rId13" Type="http://schemas.openxmlformats.org/officeDocument/2006/relationships/theme" Target="../theme/theme87.xml"/><Relationship Id="rId3" Type="http://schemas.openxmlformats.org/officeDocument/2006/relationships/slideLayout" Target="../slideLayouts/slideLayout937.xml"/><Relationship Id="rId7" Type="http://schemas.openxmlformats.org/officeDocument/2006/relationships/slideLayout" Target="../slideLayouts/slideLayout941.xml"/><Relationship Id="rId12" Type="http://schemas.openxmlformats.org/officeDocument/2006/relationships/slideLayout" Target="../slideLayouts/slideLayout946.xml"/><Relationship Id="rId2" Type="http://schemas.openxmlformats.org/officeDocument/2006/relationships/slideLayout" Target="../slideLayouts/slideLayout936.xml"/><Relationship Id="rId1" Type="http://schemas.openxmlformats.org/officeDocument/2006/relationships/slideLayout" Target="../slideLayouts/slideLayout935.xml"/><Relationship Id="rId6" Type="http://schemas.openxmlformats.org/officeDocument/2006/relationships/slideLayout" Target="../slideLayouts/slideLayout940.xml"/><Relationship Id="rId11" Type="http://schemas.openxmlformats.org/officeDocument/2006/relationships/slideLayout" Target="../slideLayouts/slideLayout945.xml"/><Relationship Id="rId5" Type="http://schemas.openxmlformats.org/officeDocument/2006/relationships/slideLayout" Target="../slideLayouts/slideLayout939.xml"/><Relationship Id="rId10" Type="http://schemas.openxmlformats.org/officeDocument/2006/relationships/slideLayout" Target="../slideLayouts/slideLayout944.xml"/><Relationship Id="rId4" Type="http://schemas.openxmlformats.org/officeDocument/2006/relationships/slideLayout" Target="../slideLayouts/slideLayout938.xml"/><Relationship Id="rId9" Type="http://schemas.openxmlformats.org/officeDocument/2006/relationships/slideLayout" Target="../slideLayouts/slideLayout9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2020. 11. 14.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11/14/20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123027250"/>
      </p:ext>
    </p:extLst>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 id="214748901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69759226"/>
      </p:ext>
    </p:extLst>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 id="214748931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11/14/20</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2080786941"/>
      </p:ext>
    </p:extLst>
  </p:cSld>
  <p:clrMap bg1="lt1" tx1="dk1" bg2="lt2" tx2="dk2" accent1="accent1" accent2="accent2" accent3="accent3" accent4="accent4" accent5="accent5" accent6="accent6" hlink="hlink" folHlink="folHlink"/>
  <p:sldLayoutIdLst>
    <p:sldLayoutId id="2147489316" r:id="rId1"/>
    <p:sldLayoutId id="2147489317" r:id="rId2"/>
    <p:sldLayoutId id="2147489318" r:id="rId3"/>
    <p:sldLayoutId id="2147489319" r:id="rId4"/>
    <p:sldLayoutId id="2147489320" r:id="rId5"/>
    <p:sldLayoutId id="2147489321" r:id="rId6"/>
    <p:sldLayoutId id="2147489322" r:id="rId7"/>
    <p:sldLayoutId id="2147489323" r:id="rId8"/>
    <p:sldLayoutId id="2147489324" r:id="rId9"/>
    <p:sldLayoutId id="2147489325" r:id="rId10"/>
    <p:sldLayoutId id="2147489326"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11/14/20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931062243"/>
      </p:ext>
    </p:extLst>
  </p:cSld>
  <p:clrMap bg1="lt1" tx1="dk1" bg2="lt2" tx2="dk2" accent1="accent1" accent2="accent2" accent3="accent3" accent4="accent4" accent5="accent5" accent6="accent6" hlink="hlink" folHlink="folHlink"/>
  <p:sldLayoutIdLst>
    <p:sldLayoutId id="2147489328" r:id="rId1"/>
    <p:sldLayoutId id="2147489329" r:id="rId2"/>
    <p:sldLayoutId id="2147489330" r:id="rId3"/>
    <p:sldLayoutId id="2147489331" r:id="rId4"/>
    <p:sldLayoutId id="2147489332" r:id="rId5"/>
    <p:sldLayoutId id="2147489333" r:id="rId6"/>
    <p:sldLayoutId id="2147489334" r:id="rId7"/>
    <p:sldLayoutId id="2147489335" r:id="rId8"/>
    <p:sldLayoutId id="2147489336" r:id="rId9"/>
    <p:sldLayoutId id="2147489337" r:id="rId10"/>
    <p:sldLayoutId id="214748933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11/14/20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5.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4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4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5.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3.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5.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57.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16.xml.rels><?xml version="1.0" encoding="UTF-8" standalone="yes"?>
<Relationships xmlns="http://schemas.openxmlformats.org/package/2006/relationships"><Relationship Id="rId3" Type="http://schemas.openxmlformats.org/officeDocument/2006/relationships/hyperlink" Target="https://calendar.ust.hk/events/hkust-engineering-x-hkstp-distinguished-speaker-series-webinar-intelligent-architectures" TargetMode="External"/><Relationship Id="rId2" Type="http://schemas.openxmlformats.org/officeDocument/2006/relationships/hyperlink" Target="https://people.inf.ethz.ch/omutlu/pub/onur-HKUST-HKSTP-Distinguished-Lecture-IntelligentArchitecturesForIntelligentMachines-October-7-2020.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intelligent-architectures-for-intelligent-machines_keynote-paper_VLSI20.pdf" TargetMode="External"/><Relationship Id="rId5" Type="http://schemas.openxmlformats.org/officeDocument/2006/relationships/hyperlink" Target="https://www.youtube.com/watch?v=CmuhFB-QEWw" TargetMode="External"/><Relationship Id="rId4" Type="http://schemas.openxmlformats.org/officeDocument/2006/relationships/hyperlink" Target="https://people.inf.ethz.ch/omutlu/pub/onur-HKUST-HKSTP-Distinguished-Lecture-IntelligentArchitecturesForIntelligentMachines-October-7-2020.pdf" TargetMode="Externa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0.png"/><Relationship Id="rId1" Type="http://schemas.openxmlformats.org/officeDocument/2006/relationships/slideLayout" Target="../slideLayouts/slideLayout920.xml"/><Relationship Id="rId6" Type="http://schemas.openxmlformats.org/officeDocument/2006/relationships/hyperlink" Target="https://safari.ethz.ch/safari-newsletter-april-2020/" TargetMode="External"/><Relationship Id="rId5" Type="http://schemas.openxmlformats.org/officeDocument/2006/relationships/image" Target="../media/image161.jpeg"/><Relationship Id="rId4" Type="http://schemas.openxmlformats.org/officeDocument/2006/relationships/hyperlink" Target="http://www.safari.ethz.ch/"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20.xml"/></Relationships>
</file>

<file path=ppt/slides/_rels/slide22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 Id="rId4" Type="http://schemas.openxmlformats.org/officeDocument/2006/relationships/image" Target="../media/image165.png"/></Relationships>
</file>

<file path=ppt/slides/_rels/slide2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24.xml"/></Relationships>
</file>

<file path=ppt/slides/_rels/slide2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924.xml"/></Relationships>
</file>

<file path=ppt/slides/_rels/slide22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3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924.xml"/></Relationships>
</file>

<file path=ppt/slides/_rels/slide23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9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9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924.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7.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08.xml"/><Relationship Id="rId5" Type="http://schemas.openxmlformats.org/officeDocument/2006/relationships/image" Target="../media/image178.png"/><Relationship Id="rId4" Type="http://schemas.openxmlformats.org/officeDocument/2006/relationships/hyperlink" Target="https://people.inf.ethz.ch/omutlu/projects.htm"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245.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0.png"/></Relationships>
</file>

<file path=ppt/slides/_rels/slide24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1.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4.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3.png"/></Relationships>
</file>

<file path=ppt/slides/_rels/slide25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70.xml"/></Relationships>
</file>

<file path=ppt/slides/_rels/slide25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259.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6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697.xml"/></Relationships>
</file>

<file path=ppt/slides/_rels/slide26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86.xml"/></Relationships>
</file>

<file path=ppt/slides/_rels/slide2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9.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190.tiff"/><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512.xml"/></Relationships>
</file>

<file path=ppt/slides/_rels/slide27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8.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3.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4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85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869.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9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9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880.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7.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8.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www.sigmetrics.org/sigmetrics2016/" TargetMode="External"/><Relationship Id="rId7" Type="http://schemas.openxmlformats.org/officeDocument/2006/relationships/image" Target="../media/image199.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65.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01.png"/></Relationships>
</file>

<file path=ppt/slides/_rels/slide30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86.xml"/><Relationship Id="rId4" Type="http://schemas.openxmlformats.org/officeDocument/2006/relationships/image" Target="../media/image202.png"/></Relationships>
</file>

<file path=ppt/slides/_rels/slide302.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3.png"/></Relationships>
</file>

<file path=ppt/slides/_rels/slide303.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4.png"/></Relationships>
</file>

<file path=ppt/slides/_rels/slide304.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5.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hyperlink" Target="https://people.inf.ethz.ch/omutlu/pub/kim_isca12_talk.pptx"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hyperlink" Target="http://users.ece.cmu.edu/~omutlu/pub/lee_hpca13_talk.pptx" TargetMode="External"/></Relationships>
</file>

<file path=ppt/slides/_rels/slide30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hyperlink" Target="http://hpca22.site.ac.upc.edu/" TargetMode="External"/><Relationship Id="rId7" Type="http://schemas.openxmlformats.org/officeDocument/2006/relationships/image" Target="../media/image20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10.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4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11.emf"/><Relationship Id="rId5" Type="http://schemas.openxmlformats.org/officeDocument/2006/relationships/notesSlide" Target="../notesSlides/notesSlide36.xml"/><Relationship Id="rId4" Type="http://schemas.openxmlformats.org/officeDocument/2006/relationships/slideLayout" Target="../slideLayouts/slideLayout898.xml"/></Relationships>
</file>

<file path=ppt/slides/_rels/slide311.xml.rels><?xml version="1.0" encoding="UTF-8" standalone="yes"?>
<Relationships xmlns="http://schemas.openxmlformats.org/package/2006/relationships"><Relationship Id="rId8" Type="http://schemas.openxmlformats.org/officeDocument/2006/relationships/image" Target="../media/image214.emf"/><Relationship Id="rId3" Type="http://schemas.openxmlformats.org/officeDocument/2006/relationships/audio" Target="../media/media2.m4a"/><Relationship Id="rId7" Type="http://schemas.openxmlformats.org/officeDocument/2006/relationships/image" Target="../media/image211.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13.emf"/><Relationship Id="rId5" Type="http://schemas.openxmlformats.org/officeDocument/2006/relationships/notesSlide" Target="../notesSlides/notesSlide37.xml"/><Relationship Id="rId4" Type="http://schemas.openxmlformats.org/officeDocument/2006/relationships/slideLayout" Target="../slideLayouts/slideLayout898.xml"/><Relationship Id="rId9" Type="http://schemas.openxmlformats.org/officeDocument/2006/relationships/image" Target="../media/image212.png"/></Relationships>
</file>

<file path=ppt/slides/_rels/slide312.xml.rels><?xml version="1.0" encoding="UTF-8" standalone="yes"?>
<Relationships xmlns="http://schemas.openxmlformats.org/package/2006/relationships"><Relationship Id="rId8" Type="http://schemas.openxmlformats.org/officeDocument/2006/relationships/image" Target="../media/image214.emf"/><Relationship Id="rId3" Type="http://schemas.openxmlformats.org/officeDocument/2006/relationships/audio" Target="../media/media3.m4a"/><Relationship Id="rId7" Type="http://schemas.openxmlformats.org/officeDocument/2006/relationships/image" Target="../media/image215.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1.emf"/><Relationship Id="rId5" Type="http://schemas.openxmlformats.org/officeDocument/2006/relationships/notesSlide" Target="../notesSlides/notesSlide38.xml"/><Relationship Id="rId10" Type="http://schemas.openxmlformats.org/officeDocument/2006/relationships/image" Target="../media/image212.png"/><Relationship Id="rId4" Type="http://schemas.openxmlformats.org/officeDocument/2006/relationships/slideLayout" Target="../slideLayouts/slideLayout898.xml"/><Relationship Id="rId9" Type="http://schemas.openxmlformats.org/officeDocument/2006/relationships/image" Target="../media/image216.emf"/></Relationships>
</file>

<file path=ppt/slides/_rels/slide31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audio" Target="../media/media4.m4a"/><Relationship Id="rId7" Type="http://schemas.openxmlformats.org/officeDocument/2006/relationships/notesSlide" Target="../notesSlides/notesSlide39.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98.xml"/><Relationship Id="rId11" Type="http://schemas.openxmlformats.org/officeDocument/2006/relationships/image" Target="../media/image216.emf"/><Relationship Id="rId5" Type="http://schemas.openxmlformats.org/officeDocument/2006/relationships/audio" Target="../media/media5.m4a"/><Relationship Id="rId10" Type="http://schemas.openxmlformats.org/officeDocument/2006/relationships/image" Target="../media/image214.emf"/><Relationship Id="rId4" Type="http://schemas.microsoft.com/office/2007/relationships/media" Target="../media/media5.m4a"/><Relationship Id="rId9" Type="http://schemas.openxmlformats.org/officeDocument/2006/relationships/image" Target="../media/image217.emf"/></Relationships>
</file>

<file path=ppt/slides/_rels/slide314.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2.png"/><Relationship Id="rId5" Type="http://schemas.openxmlformats.org/officeDocument/2006/relationships/notesSlide" Target="../notesSlides/notesSlide40.xml"/><Relationship Id="rId4" Type="http://schemas.openxmlformats.org/officeDocument/2006/relationships/slideLayout" Target="../slideLayouts/slideLayout898.xml"/></Relationships>
</file>

<file path=ppt/slides/_rels/slide315.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10.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16.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8.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1.xml"/><Relationship Id="rId1" Type="http://schemas.openxmlformats.org/officeDocument/2006/relationships/slideLayout" Target="../slideLayouts/slideLayout908.xml"/><Relationship Id="rId5" Type="http://schemas.openxmlformats.org/officeDocument/2006/relationships/image" Target="../media/image221.jpeg"/><Relationship Id="rId4" Type="http://schemas.openxmlformats.org/officeDocument/2006/relationships/image" Target="../media/image220.jpeg"/></Relationships>
</file>

<file path=ppt/slides/_rels/slide31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2.xml"/><Relationship Id="rId1" Type="http://schemas.openxmlformats.org/officeDocument/2006/relationships/slideLayout" Target="../slideLayouts/slideLayout91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43.xml"/></Relationships>
</file>

<file path=ppt/slides/_rels/slide32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3.xml"/><Relationship Id="rId1" Type="http://schemas.openxmlformats.org/officeDocument/2006/relationships/slideLayout" Target="../slideLayouts/slideLayout910.xml"/></Relationships>
</file>

<file path=ppt/slides/_rels/slide32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4.xml"/><Relationship Id="rId1" Type="http://schemas.openxmlformats.org/officeDocument/2006/relationships/slideLayout" Target="../slideLayouts/slideLayout910.xml"/></Relationships>
</file>

<file path=ppt/slides/_rels/slide3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5.xml"/><Relationship Id="rId1" Type="http://schemas.openxmlformats.org/officeDocument/2006/relationships/slideLayout" Target="../slideLayouts/slideLayout910.xml"/><Relationship Id="rId4" Type="http://schemas.openxmlformats.org/officeDocument/2006/relationships/image" Target="../media/image223.png"/></Relationships>
</file>

<file path=ppt/slides/_rels/slide323.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8.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24.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25.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5.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2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27.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328.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7.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77.xml"/><Relationship Id="rId4" Type="http://schemas.openxmlformats.org/officeDocument/2006/relationships/image" Target="../media/image56.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2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3.xml"/></Relationships>
</file>

<file path=ppt/slides/_rels/slide3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9.xml"/><Relationship Id="rId1" Type="http://schemas.openxmlformats.org/officeDocument/2006/relationships/slideLayout" Target="../slideLayouts/slideLayout82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23.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23.xml"/></Relationships>
</file>

<file path=ppt/slides/_rels/slide3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2.xml"/><Relationship Id="rId1" Type="http://schemas.openxmlformats.org/officeDocument/2006/relationships/slideLayout" Target="../slideLayouts/slideLayout823.xml"/><Relationship Id="rId4" Type="http://schemas.openxmlformats.org/officeDocument/2006/relationships/chart" Target="../charts/chart20.xml"/></Relationships>
</file>

<file path=ppt/slides/_rels/slide3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82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77.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3.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34.xml"/></Relationships>
</file>

<file path=ppt/slides/_rels/slide3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823.xml"/><Relationship Id="rId4" Type="http://schemas.openxmlformats.org/officeDocument/2006/relationships/chart" Target="../charts/chart23.xml"/></Relationships>
</file>

<file path=ppt/slides/_rels/slide343.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732.xml"/><Relationship Id="rId5" Type="http://schemas.openxmlformats.org/officeDocument/2006/relationships/image" Target="../media/image207.png"/><Relationship Id="rId4" Type="http://schemas.openxmlformats.org/officeDocument/2006/relationships/hyperlink" Target="http://users.ece.cmu.edu/~omutlu/pub/lee_hpca13_talk.ppt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3.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5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65.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6.png"/><Relationship Id="rId4" Type="http://schemas.openxmlformats.org/officeDocument/2006/relationships/hyperlink" Target="https://arxiv.org/pdf/1904.09724.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99.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November 2020</a:t>
            </a:r>
          </a:p>
          <a:p>
            <a:r>
              <a:rPr lang="en-US" sz="2200" dirty="0"/>
              <a:t>Texas State University CS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191</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192</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202</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204</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hlinkClick r:id="rId2"/>
              </a:rPr>
              <a:t>"The Virtual Block Interface: A Flexible Alternative to the Conventional Virtual Memory Framework"</a:t>
            </a:r>
            <a:br>
              <a:rPr lang="en-US" sz="1500" dirty="0"/>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205</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err="1"/>
              <a:t>Onur</a:t>
            </a:r>
            <a:r>
              <a:rPr lang="en-US" dirty="0"/>
              <a:t> </a:t>
            </a:r>
            <a:r>
              <a:rPr lang="en-US" dirty="0" err="1"/>
              <a:t>Mutlu</a:t>
            </a:r>
            <a:r>
              <a:rPr lang="en-US" dirty="0"/>
              <a:t>,</a:t>
            </a:r>
            <a:br>
              <a:rPr lang="en-US" dirty="0"/>
            </a:br>
            <a:r>
              <a:rPr lang="en-US" b="1" dirty="0">
                <a:hlinkClick r:id="rId2"/>
              </a:rPr>
              <a:t>"Intelligent Architectures for Intelligent Machines"</a:t>
            </a:r>
            <a:br>
              <a:rPr lang="en-US" dirty="0"/>
            </a:br>
            <a:r>
              <a:rPr lang="en-US" dirty="0"/>
              <a:t>Distinguished Lecture at </a:t>
            </a:r>
            <a:r>
              <a:rPr lang="en-US" i="1" dirty="0">
                <a:hlinkClick r:id="rId3"/>
              </a:rPr>
              <a:t>HKUST Engineering and HKSTP Distinguished Speaker Series</a:t>
            </a:r>
            <a:r>
              <a:rPr lang="en-US" dirty="0"/>
              <a:t>, Virtual, 7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(1 hour 24 minutes)]</a:t>
            </a:r>
            <a:br>
              <a:rPr lang="en-US" dirty="0"/>
            </a:br>
            <a:r>
              <a:rPr lang="en-US" dirty="0"/>
              <a:t>[</a:t>
            </a:r>
            <a:r>
              <a:rPr lang="en-US" dirty="0">
                <a:hlinkClick r:id="rId6"/>
              </a:rPr>
              <a:t>Related Keynote Paper from VLSI-DAT 2020</a:t>
            </a:r>
            <a:r>
              <a:rPr lang="en-US" dirty="0"/>
              <a:t>]</a:t>
            </a:r>
          </a:p>
          <a:p>
            <a:pPr marL="0" indent="0">
              <a:buNone/>
            </a:pPr>
            <a:br>
              <a:rPr lang="en-US" dirty="0"/>
            </a:br>
            <a:endParaRPr lang="en-US" dirty="0"/>
          </a:p>
          <a:p>
            <a:pPr marL="0" indent="0">
              <a:buNone/>
            </a:pPr>
            <a:endParaRPr lang="en-US" dirty="0"/>
          </a:p>
          <a:p>
            <a:pPr marL="0" indent="0" algn="ctr">
              <a:buNone/>
            </a:pPr>
            <a:r>
              <a:rPr lang="en-US" dirty="0">
                <a:hlinkClick r:id="rId5"/>
              </a:rPr>
              <a:t>https://www.youtube.com/watch?v=CmuhFB-QEWw</a:t>
            </a:r>
            <a:r>
              <a:rPr lang="en-US" dirty="0"/>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November 2020</a:t>
            </a:r>
          </a:p>
          <a:p>
            <a:r>
              <a:rPr lang="en-US" sz="2200" dirty="0"/>
              <a:t>Texas State University CS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1492618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 Note on the Review Process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8546653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56637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97304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Ambit 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90110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926365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878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3181402804"/>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055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4026544917"/>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96265268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2623820264"/>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98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310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579584262"/>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6935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246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377727481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1530096025"/>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182789843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30708720"/>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713218241"/>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2"/>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284</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285</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321</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322</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03804658"/>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9653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8626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2816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6854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9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543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8236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85927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5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3813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6262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3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3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8.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218771</TotalTime>
  <Words>16466</Words>
  <Application>Microsoft Macintosh PowerPoint</Application>
  <PresentationFormat>On-screen Show (4:3)</PresentationFormat>
  <Paragraphs>3137</Paragraphs>
  <Slides>343</Slides>
  <Notes>56</Notes>
  <HiddenSlides>0</HiddenSlides>
  <MMClips>6</MMClips>
  <ScaleCrop>false</ScaleCrop>
  <HeadingPairs>
    <vt:vector size="8" baseType="variant">
      <vt:variant>
        <vt:lpstr>Fonts Used</vt:lpstr>
      </vt:variant>
      <vt:variant>
        <vt:i4>36</vt:i4>
      </vt:variant>
      <vt:variant>
        <vt:lpstr>Theme</vt:lpstr>
      </vt:variant>
      <vt:variant>
        <vt:i4>87</vt:i4>
      </vt:variant>
      <vt:variant>
        <vt:lpstr>Embedded OLE Servers</vt:lpstr>
      </vt:variant>
      <vt:variant>
        <vt:i4>1</vt:i4>
      </vt:variant>
      <vt:variant>
        <vt:lpstr>Slide Titles</vt:lpstr>
      </vt:variant>
      <vt:variant>
        <vt:i4>343</vt:i4>
      </vt:variant>
    </vt:vector>
  </HeadingPairs>
  <TitlesOfParts>
    <vt:vector size="467" baseType="lpstr">
      <vt:lpstr>ＭＳ Ｐゴシック</vt:lpstr>
      <vt:lpstr>ヒラギノ角ゴ ProN W3</vt:lpstr>
      <vt:lpstr>ヒラギノ角ゴ ProN W6</vt:lpstr>
      <vt:lpstr>Adobe Garamond Pro</vt:lpstr>
      <vt:lpstr>Adobe Garamond Pro Bold</vt:lpstr>
      <vt:lpstr>Apple Chancery</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67_Edge</vt:lpstr>
      <vt:lpstr>24_Edge</vt:lpstr>
      <vt:lpstr>155_Edge</vt:lpstr>
      <vt:lpstr>25_Edge</vt:lpstr>
      <vt:lpstr>62_Edge</vt:lpstr>
      <vt:lpstr>27_Edge</vt:lpstr>
      <vt:lpstr>28_Edge</vt:lpstr>
      <vt:lpstr>24_Office Theme</vt:lpstr>
      <vt:lpstr>100_Edge</vt:lpstr>
      <vt:lpstr>29_Edge</vt:lpstr>
      <vt:lpstr>41_Edge</vt:lpstr>
      <vt:lpstr>101_Edge</vt:lpstr>
      <vt:lpstr>26_Edge</vt:lpstr>
      <vt:lpstr>20_Office Theme</vt:lpstr>
      <vt:lpstr>13_Office Theme</vt:lpstr>
      <vt:lpstr>CMU-SAFARI</vt:lpstr>
      <vt:lpstr>102_Edge</vt:lpstr>
      <vt:lpstr>5_Office Theme</vt:lpstr>
      <vt:lpstr>21_Office Theme</vt:lpstr>
      <vt:lpstr>22_Edge</vt:lpstr>
      <vt:lpstr>1_Office Theme</vt:lpstr>
      <vt:lpstr>1_Simple Light</vt:lpstr>
      <vt:lpstr>6_Office 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A Note on the Review Process</vt:lpstr>
      <vt:lpstr>Ambit [MICRO’17]</vt:lpstr>
      <vt:lpstr>Ambit </vt:lpstr>
      <vt:lpstr>Ambit 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More Thoughts and Suggestions</vt:lpstr>
      <vt:lpstr>More Motivation    to Reduce Memory Latency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2920</cp:revision>
  <cp:lastPrinted>2017-12-05T03:30:35Z</cp:lastPrinted>
  <dcterms:created xsi:type="dcterms:W3CDTF">2010-10-08T20:41:54Z</dcterms:created>
  <dcterms:modified xsi:type="dcterms:W3CDTF">2020-11-14T17:51:34Z</dcterms:modified>
</cp:coreProperties>
</file>