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6.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7.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9.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0.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51.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2.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4.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5.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6.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9.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0.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1.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2.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3.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4.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5.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6.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7.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68.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9.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70.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1.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72.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73.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4.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75.xml" ContentType="application/vnd.openxmlformats-officedocument.theme+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76.xml" ContentType="application/vnd.openxmlformats-officedocument.theme+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0.xml" ContentType="application/vnd.openxmlformats-officedocument.drawingml.chart+xml"/>
  <Override PartName="/ppt/notesSlides/notesSlide45.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3.xml" ContentType="application/vnd.openxmlformats-officedocument.drawingml.chart+xml"/>
  <Override PartName="/ppt/theme/themeOverride7.xml" ContentType="application/vnd.openxmlformats-officedocument.themeOverride+xml"/>
  <Override PartName="/ppt/notesSlides/notesSlide69.xml" ContentType="application/vnd.openxmlformats-officedocument.presentationml.notesSlide+xml"/>
  <Override PartName="/ppt/charts/chart14.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15.xml" ContentType="application/vnd.openxmlformats-officedocument.drawingml.chart+xml"/>
  <Override PartName="/ppt/theme/themeOverride9.xml" ContentType="application/vnd.openxmlformats-officedocument.themeOverride+xml"/>
  <Override PartName="/ppt/notesSlides/notesSlide70.xml" ContentType="application/vnd.openxmlformats-officedocument.presentationml.notesSlide+xml"/>
  <Override PartName="/ppt/charts/chart16.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charts/chart17.xml" ContentType="application/vnd.openxmlformats-officedocument.drawingml.chart+xml"/>
  <Override PartName="/ppt/theme/themeOverride11.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8.xml" ContentType="application/vnd.openxmlformats-officedocument.drawingml.chart+xml"/>
  <Override PartName="/ppt/notesSlides/notesSlide90.xml" ContentType="application/vnd.openxmlformats-officedocument.presentationml.notesSlide+xml"/>
  <Override PartName="/ppt/charts/chart19.xml" ContentType="application/vnd.openxmlformats-officedocument.drawingml.chart+xml"/>
  <Override PartName="/ppt/theme/themeOverride12.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2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21.xml" ContentType="application/vnd.openxmlformats-officedocument.drawingml.chart+xml"/>
  <Override PartName="/ppt/theme/themeOverride13.xml" ContentType="application/vnd.openxmlformats-officedocument.themeOverride+xml"/>
  <Override PartName="/ppt/charts/chart22.xml" ContentType="application/vnd.openxmlformats-officedocument.drawingml.chart+xml"/>
  <Override PartName="/ppt/theme/themeOverride14.xml" ContentType="application/vnd.openxmlformats-officedocument.themeOverride+xml"/>
  <Override PartName="/ppt/drawings/drawing3.xml" ContentType="application/vnd.openxmlformats-officedocument.drawingml.chartshapes+xml"/>
  <Override PartName="/ppt/charts/chart23.xml" ContentType="application/vnd.openxmlformats-officedocument.drawingml.chart+xml"/>
  <Override PartName="/ppt/theme/themeOverride15.xml" ContentType="application/vnd.openxmlformats-officedocument.themeOverride+xml"/>
  <Override PartName="/ppt/drawings/drawing4.xml" ContentType="application/vnd.openxmlformats-officedocument.drawingml.chartshapes+xml"/>
  <Override PartName="/ppt/notesSlides/notesSlide95.xml" ContentType="application/vnd.openxmlformats-officedocument.presentationml.notesSlide+xml"/>
  <Override PartName="/ppt/charts/chart24.xml" ContentType="application/vnd.openxmlformats-officedocument.drawingml.chart+xml"/>
  <Override PartName="/ppt/theme/themeOverride16.xml" ContentType="application/vnd.openxmlformats-officedocument.themeOverride+xml"/>
  <Override PartName="/ppt/drawings/drawing5.xml" ContentType="application/vnd.openxmlformats-officedocument.drawingml.chartshapes+xml"/>
  <Override PartName="/ppt/charts/chart25.xml" ContentType="application/vnd.openxmlformats-officedocument.drawingml.chart+xml"/>
  <Override PartName="/ppt/theme/themeOverride17.xml" ContentType="application/vnd.openxmlformats-officedocument.themeOverride+xml"/>
  <Override PartName="/ppt/charts/chart26.xml" ContentType="application/vnd.openxmlformats-officedocument.drawingml.chart+xml"/>
  <Override PartName="/ppt/theme/themeOverride18.xml" ContentType="application/vnd.openxmlformats-officedocument.themeOverride+xml"/>
  <Override PartName="/ppt/charts/chart27.xml" ContentType="application/vnd.openxmlformats-officedocument.drawingml.chart+xml"/>
  <Override PartName="/ppt/theme/themeOverride19.xml" ContentType="application/vnd.openxmlformats-officedocument.themeOverride+xml"/>
  <Override PartName="/ppt/charts/chart28.xml" ContentType="application/vnd.openxmlformats-officedocument.drawingml.chart+xml"/>
  <Override PartName="/ppt/theme/themeOverride20.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media/image224.jpg" ContentType="image/png"/>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rts/chart31.xml" ContentType="application/vnd.openxmlformats-officedocument.drawingml.chart+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117.xml" ContentType="application/vnd.openxmlformats-officedocument.presentationml.notesSlide+xml"/>
  <Override PartName="/ppt/charts/chart34.xml" ContentType="application/vnd.openxmlformats-officedocument.drawingml.chart+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278" r:id="rId40"/>
    <p:sldMasterId id="2147487375" r:id="rId41"/>
    <p:sldMasterId id="2147487423" r:id="rId42"/>
    <p:sldMasterId id="2147487459" r:id="rId43"/>
    <p:sldMasterId id="2147487471" r:id="rId44"/>
    <p:sldMasterId id="2147487483" r:id="rId45"/>
    <p:sldMasterId id="2147487495" r:id="rId46"/>
    <p:sldMasterId id="2147487502" r:id="rId47"/>
    <p:sldMasterId id="2147487509" r:id="rId48"/>
    <p:sldMasterId id="2147487516" r:id="rId49"/>
    <p:sldMasterId id="2147487524" r:id="rId50"/>
    <p:sldMasterId id="2147487536" r:id="rId51"/>
    <p:sldMasterId id="2147487574" r:id="rId52"/>
    <p:sldMasterId id="2147487598" r:id="rId53"/>
    <p:sldMasterId id="2147487610" r:id="rId54"/>
    <p:sldMasterId id="2147487623" r:id="rId55"/>
    <p:sldMasterId id="2147487707" r:id="rId56"/>
    <p:sldMasterId id="2147487731" r:id="rId57"/>
    <p:sldMasterId id="2147487743" r:id="rId58"/>
    <p:sldMasterId id="2147487948" r:id="rId59"/>
    <p:sldMasterId id="2147488008" r:id="rId60"/>
    <p:sldMasterId id="2147488021" r:id="rId61"/>
    <p:sldMasterId id="2147488047" r:id="rId62"/>
    <p:sldMasterId id="2147488072" r:id="rId63"/>
    <p:sldMasterId id="2147488085" r:id="rId64"/>
    <p:sldMasterId id="2147488097" r:id="rId65"/>
    <p:sldMasterId id="2147488109" r:id="rId66"/>
    <p:sldMasterId id="2147488121" r:id="rId67"/>
    <p:sldMasterId id="2147488134" r:id="rId68"/>
    <p:sldMasterId id="2147488158" r:id="rId69"/>
    <p:sldMasterId id="2147488236" r:id="rId70"/>
    <p:sldMasterId id="2147488249" r:id="rId71"/>
    <p:sldMasterId id="2147488262" r:id="rId72"/>
    <p:sldMasterId id="2147488265" r:id="rId73"/>
    <p:sldMasterId id="2147488277" r:id="rId74"/>
    <p:sldMasterId id="2147488290" r:id="rId75"/>
    <p:sldMasterId id="2147488303" r:id="rId76"/>
    <p:sldMasterId id="2147488316" r:id="rId77"/>
  </p:sldMasterIdLst>
  <p:notesMasterIdLst>
    <p:notesMasterId r:id="rId457"/>
  </p:notesMasterIdLst>
  <p:handoutMasterIdLst>
    <p:handoutMasterId r:id="rId458"/>
  </p:handoutMasterIdLst>
  <p:sldIdLst>
    <p:sldId id="5119" r:id="rId78"/>
    <p:sldId id="5074" r:id="rId79"/>
    <p:sldId id="5073" r:id="rId80"/>
    <p:sldId id="5075" r:id="rId81"/>
    <p:sldId id="5095" r:id="rId82"/>
    <p:sldId id="5096" r:id="rId83"/>
    <p:sldId id="5097" r:id="rId84"/>
    <p:sldId id="5098" r:id="rId85"/>
    <p:sldId id="5099" r:id="rId86"/>
    <p:sldId id="5100" r:id="rId87"/>
    <p:sldId id="5101" r:id="rId88"/>
    <p:sldId id="5102" r:id="rId89"/>
    <p:sldId id="5103" r:id="rId90"/>
    <p:sldId id="5104" r:id="rId91"/>
    <p:sldId id="5105" r:id="rId92"/>
    <p:sldId id="5106" r:id="rId93"/>
    <p:sldId id="5107" r:id="rId94"/>
    <p:sldId id="5108" r:id="rId95"/>
    <p:sldId id="5109" r:id="rId96"/>
    <p:sldId id="5110" r:id="rId97"/>
    <p:sldId id="5111" r:id="rId98"/>
    <p:sldId id="5112" r:id="rId99"/>
    <p:sldId id="5113" r:id="rId100"/>
    <p:sldId id="5114" r:id="rId101"/>
    <p:sldId id="5115" r:id="rId102"/>
    <p:sldId id="5116" r:id="rId103"/>
    <p:sldId id="5117" r:id="rId104"/>
    <p:sldId id="4142" r:id="rId105"/>
    <p:sldId id="3295" r:id="rId106"/>
    <p:sldId id="3296" r:id="rId107"/>
    <p:sldId id="3297" r:id="rId108"/>
    <p:sldId id="2886" r:id="rId109"/>
    <p:sldId id="2887" r:id="rId110"/>
    <p:sldId id="2889" r:id="rId111"/>
    <p:sldId id="2890" r:id="rId112"/>
    <p:sldId id="2891" r:id="rId113"/>
    <p:sldId id="5124" r:id="rId114"/>
    <p:sldId id="3846" r:id="rId115"/>
    <p:sldId id="5123" r:id="rId116"/>
    <p:sldId id="5125" r:id="rId117"/>
    <p:sldId id="5126" r:id="rId118"/>
    <p:sldId id="3264" r:id="rId119"/>
    <p:sldId id="5138" r:id="rId120"/>
    <p:sldId id="2893" r:id="rId121"/>
    <p:sldId id="3660" r:id="rId122"/>
    <p:sldId id="3707" r:id="rId123"/>
    <p:sldId id="3853" r:id="rId124"/>
    <p:sldId id="3856" r:id="rId125"/>
    <p:sldId id="4143" r:id="rId126"/>
    <p:sldId id="4144" r:id="rId127"/>
    <p:sldId id="3917" r:id="rId128"/>
    <p:sldId id="4932" r:id="rId129"/>
    <p:sldId id="4698" r:id="rId130"/>
    <p:sldId id="3929" r:id="rId131"/>
    <p:sldId id="3930" r:id="rId132"/>
    <p:sldId id="3581" r:id="rId133"/>
    <p:sldId id="3582" r:id="rId134"/>
    <p:sldId id="3609" r:id="rId135"/>
    <p:sldId id="4145" r:id="rId136"/>
    <p:sldId id="3583" r:id="rId137"/>
    <p:sldId id="3614" r:id="rId138"/>
    <p:sldId id="3615" r:id="rId139"/>
    <p:sldId id="4146" r:id="rId140"/>
    <p:sldId id="5136" r:id="rId141"/>
    <p:sldId id="3584" r:id="rId142"/>
    <p:sldId id="3585" r:id="rId143"/>
    <p:sldId id="3586" r:id="rId144"/>
    <p:sldId id="3848" r:id="rId145"/>
    <p:sldId id="3710" r:id="rId146"/>
    <p:sldId id="3711" r:id="rId147"/>
    <p:sldId id="3712" r:id="rId148"/>
    <p:sldId id="3943" r:id="rId149"/>
    <p:sldId id="3944" r:id="rId150"/>
    <p:sldId id="3945" r:id="rId151"/>
    <p:sldId id="3946" r:id="rId152"/>
    <p:sldId id="3947" r:id="rId153"/>
    <p:sldId id="3948" r:id="rId154"/>
    <p:sldId id="3719" r:id="rId155"/>
    <p:sldId id="3950" r:id="rId156"/>
    <p:sldId id="3720" r:id="rId157"/>
    <p:sldId id="4838" r:id="rId158"/>
    <p:sldId id="3721" r:id="rId159"/>
    <p:sldId id="3722" r:id="rId160"/>
    <p:sldId id="1513" r:id="rId161"/>
    <p:sldId id="1512" r:id="rId162"/>
    <p:sldId id="4699" r:id="rId163"/>
    <p:sldId id="3723" r:id="rId164"/>
    <p:sldId id="3958" r:id="rId165"/>
    <p:sldId id="3978" r:id="rId166"/>
    <p:sldId id="2054" r:id="rId167"/>
    <p:sldId id="4943" r:id="rId168"/>
    <p:sldId id="5029" r:id="rId169"/>
    <p:sldId id="5028" r:id="rId170"/>
    <p:sldId id="3602" r:id="rId171"/>
    <p:sldId id="3857" r:id="rId172"/>
    <p:sldId id="3983" r:id="rId173"/>
    <p:sldId id="3604" r:id="rId174"/>
    <p:sldId id="3726" r:id="rId175"/>
    <p:sldId id="3728" r:id="rId176"/>
    <p:sldId id="3855" r:id="rId177"/>
    <p:sldId id="3918" r:id="rId178"/>
    <p:sldId id="3923" r:id="rId179"/>
    <p:sldId id="3922" r:id="rId180"/>
    <p:sldId id="2637" r:id="rId181"/>
    <p:sldId id="4690" r:id="rId182"/>
    <p:sldId id="5030" r:id="rId183"/>
    <p:sldId id="3730" r:id="rId184"/>
    <p:sldId id="3731" r:id="rId185"/>
    <p:sldId id="3732" r:id="rId186"/>
    <p:sldId id="4156" r:id="rId187"/>
    <p:sldId id="4157" r:id="rId188"/>
    <p:sldId id="3735" r:id="rId189"/>
    <p:sldId id="3736" r:id="rId190"/>
    <p:sldId id="4419" r:id="rId191"/>
    <p:sldId id="4417" r:id="rId192"/>
    <p:sldId id="4418" r:id="rId193"/>
    <p:sldId id="3737" r:id="rId194"/>
    <p:sldId id="3738" r:id="rId195"/>
    <p:sldId id="3859" r:id="rId196"/>
    <p:sldId id="3860" r:id="rId197"/>
    <p:sldId id="4081" r:id="rId198"/>
    <p:sldId id="4689" r:id="rId199"/>
    <p:sldId id="3741" r:id="rId200"/>
    <p:sldId id="3742" r:id="rId201"/>
    <p:sldId id="3743" r:id="rId202"/>
    <p:sldId id="3869" r:id="rId203"/>
    <p:sldId id="3919" r:id="rId204"/>
    <p:sldId id="4160" r:id="rId205"/>
    <p:sldId id="3872" r:id="rId206"/>
    <p:sldId id="3744" r:id="rId207"/>
    <p:sldId id="3745" r:id="rId208"/>
    <p:sldId id="3746" r:id="rId209"/>
    <p:sldId id="3747" r:id="rId210"/>
    <p:sldId id="3748" r:id="rId211"/>
    <p:sldId id="3749" r:id="rId212"/>
    <p:sldId id="3873" r:id="rId213"/>
    <p:sldId id="3874" r:id="rId214"/>
    <p:sldId id="3751" r:id="rId215"/>
    <p:sldId id="3754" r:id="rId216"/>
    <p:sldId id="3756" r:id="rId217"/>
    <p:sldId id="3757" r:id="rId218"/>
    <p:sldId id="4165" r:id="rId219"/>
    <p:sldId id="4133" r:id="rId220"/>
    <p:sldId id="3875" r:id="rId221"/>
    <p:sldId id="3758" r:id="rId222"/>
    <p:sldId id="3759" r:id="rId223"/>
    <p:sldId id="4167" r:id="rId224"/>
    <p:sldId id="3790" r:id="rId225"/>
    <p:sldId id="3792" r:id="rId226"/>
    <p:sldId id="3761" r:id="rId227"/>
    <p:sldId id="3920" r:id="rId228"/>
    <p:sldId id="3999" r:id="rId229"/>
    <p:sldId id="3762" r:id="rId230"/>
    <p:sldId id="3763" r:id="rId231"/>
    <p:sldId id="4168" r:id="rId232"/>
    <p:sldId id="3764" r:id="rId233"/>
    <p:sldId id="3765" r:id="rId234"/>
    <p:sldId id="3766" r:id="rId235"/>
    <p:sldId id="3767" r:id="rId236"/>
    <p:sldId id="3768" r:id="rId237"/>
    <p:sldId id="4839" r:id="rId238"/>
    <p:sldId id="4840" r:id="rId239"/>
    <p:sldId id="4841" r:id="rId240"/>
    <p:sldId id="4842" r:id="rId241"/>
    <p:sldId id="3769" r:id="rId242"/>
    <p:sldId id="3770" r:id="rId243"/>
    <p:sldId id="3771" r:id="rId244"/>
    <p:sldId id="3772" r:id="rId245"/>
    <p:sldId id="3773" r:id="rId246"/>
    <p:sldId id="4688" r:id="rId247"/>
    <p:sldId id="815" r:id="rId248"/>
    <p:sldId id="794" r:id="rId249"/>
    <p:sldId id="816" r:id="rId250"/>
    <p:sldId id="796" r:id="rId251"/>
    <p:sldId id="814" r:id="rId252"/>
    <p:sldId id="5071" r:id="rId253"/>
    <p:sldId id="5064" r:id="rId254"/>
    <p:sldId id="5065" r:id="rId255"/>
    <p:sldId id="5066" r:id="rId256"/>
    <p:sldId id="5067" r:id="rId257"/>
    <p:sldId id="5068" r:id="rId258"/>
    <p:sldId id="5069" r:id="rId259"/>
    <p:sldId id="5070" r:id="rId260"/>
    <p:sldId id="810" r:id="rId261"/>
    <p:sldId id="4829" r:id="rId262"/>
    <p:sldId id="3887" r:id="rId263"/>
    <p:sldId id="3886" r:id="rId264"/>
    <p:sldId id="3888" r:id="rId265"/>
    <p:sldId id="4279" r:id="rId266"/>
    <p:sldId id="3372" r:id="rId267"/>
    <p:sldId id="3883" r:id="rId268"/>
    <p:sldId id="3378" r:id="rId269"/>
    <p:sldId id="1416" r:id="rId270"/>
    <p:sldId id="1417" r:id="rId271"/>
    <p:sldId id="3379" r:id="rId272"/>
    <p:sldId id="3380" r:id="rId273"/>
    <p:sldId id="3381" r:id="rId274"/>
    <p:sldId id="4683" r:id="rId275"/>
    <p:sldId id="4291" r:id="rId276"/>
    <p:sldId id="1368" r:id="rId277"/>
    <p:sldId id="4902" r:id="rId278"/>
    <p:sldId id="3374" r:id="rId279"/>
    <p:sldId id="4173" r:id="rId280"/>
    <p:sldId id="4174" r:id="rId281"/>
    <p:sldId id="3324" r:id="rId282"/>
    <p:sldId id="3905" r:id="rId283"/>
    <p:sldId id="4187" r:id="rId284"/>
    <p:sldId id="4188" r:id="rId285"/>
    <p:sldId id="4215" r:id="rId286"/>
    <p:sldId id="5059" r:id="rId287"/>
    <p:sldId id="3781" r:id="rId288"/>
    <p:sldId id="3782" r:id="rId289"/>
    <p:sldId id="3908" r:id="rId290"/>
    <p:sldId id="3909" r:id="rId291"/>
    <p:sldId id="3926" r:id="rId292"/>
    <p:sldId id="3786" r:id="rId293"/>
    <p:sldId id="3910" r:id="rId294"/>
    <p:sldId id="3796" r:id="rId295"/>
    <p:sldId id="3795" r:id="rId296"/>
    <p:sldId id="3906" r:id="rId297"/>
    <p:sldId id="5031" r:id="rId298"/>
    <p:sldId id="4845" r:id="rId299"/>
    <p:sldId id="2775" r:id="rId300"/>
    <p:sldId id="2776" r:id="rId301"/>
    <p:sldId id="4835" r:id="rId302"/>
    <p:sldId id="5058" r:id="rId303"/>
    <p:sldId id="5045" r:id="rId304"/>
    <p:sldId id="595" r:id="rId305"/>
    <p:sldId id="597" r:id="rId306"/>
    <p:sldId id="3911" r:id="rId307"/>
    <p:sldId id="4836" r:id="rId308"/>
    <p:sldId id="4016" r:id="rId309"/>
    <p:sldId id="3915" r:id="rId310"/>
    <p:sldId id="3916" r:id="rId311"/>
    <p:sldId id="4830" r:id="rId312"/>
    <p:sldId id="5035" r:id="rId313"/>
    <p:sldId id="4086" r:id="rId314"/>
    <p:sldId id="3802" r:id="rId315"/>
    <p:sldId id="3803" r:id="rId316"/>
    <p:sldId id="3804" r:id="rId317"/>
    <p:sldId id="4206" r:id="rId318"/>
    <p:sldId id="4210" r:id="rId319"/>
    <p:sldId id="3805" r:id="rId320"/>
    <p:sldId id="3806" r:id="rId321"/>
    <p:sldId id="4212" r:id="rId322"/>
    <p:sldId id="5060" r:id="rId323"/>
    <p:sldId id="5121" r:id="rId324"/>
    <p:sldId id="3807" r:id="rId325"/>
    <p:sldId id="4213" r:id="rId326"/>
    <p:sldId id="4214" r:id="rId327"/>
    <p:sldId id="3800" r:id="rId328"/>
    <p:sldId id="3695" r:id="rId329"/>
    <p:sldId id="3696" r:id="rId330"/>
    <p:sldId id="5056" r:id="rId331"/>
    <p:sldId id="5057" r:id="rId332"/>
    <p:sldId id="5139" r:id="rId333"/>
    <p:sldId id="4429" r:id="rId334"/>
    <p:sldId id="1863" r:id="rId335"/>
    <p:sldId id="1534" r:id="rId336"/>
    <p:sldId id="5046" r:id="rId337"/>
    <p:sldId id="5047" r:id="rId338"/>
    <p:sldId id="5048" r:id="rId339"/>
    <p:sldId id="5049" r:id="rId340"/>
    <p:sldId id="5050" r:id="rId341"/>
    <p:sldId id="5051" r:id="rId342"/>
    <p:sldId id="5052" r:id="rId343"/>
    <p:sldId id="5053" r:id="rId344"/>
    <p:sldId id="4929" r:id="rId345"/>
    <p:sldId id="4930" r:id="rId346"/>
    <p:sldId id="4931" r:id="rId347"/>
    <p:sldId id="3143" r:id="rId348"/>
    <p:sldId id="3144" r:id="rId349"/>
    <p:sldId id="3145" r:id="rId350"/>
    <p:sldId id="3146" r:id="rId351"/>
    <p:sldId id="3147" r:id="rId352"/>
    <p:sldId id="4682" r:id="rId353"/>
    <p:sldId id="3878" r:id="rId354"/>
    <p:sldId id="3879" r:id="rId355"/>
    <p:sldId id="3880" r:id="rId356"/>
    <p:sldId id="3881" r:id="rId357"/>
    <p:sldId id="3882" r:id="rId358"/>
    <p:sldId id="3460" r:id="rId359"/>
    <p:sldId id="833" r:id="rId360"/>
    <p:sldId id="849" r:id="rId361"/>
    <p:sldId id="850" r:id="rId362"/>
    <p:sldId id="851" r:id="rId363"/>
    <p:sldId id="852" r:id="rId364"/>
    <p:sldId id="706" r:id="rId365"/>
    <p:sldId id="739" r:id="rId366"/>
    <p:sldId id="731" r:id="rId367"/>
    <p:sldId id="740" r:id="rId368"/>
    <p:sldId id="611" r:id="rId369"/>
    <p:sldId id="823" r:id="rId370"/>
    <p:sldId id="831" r:id="rId371"/>
    <p:sldId id="830" r:id="rId372"/>
    <p:sldId id="779" r:id="rId373"/>
    <p:sldId id="832" r:id="rId374"/>
    <p:sldId id="734" r:id="rId375"/>
    <p:sldId id="839" r:id="rId376"/>
    <p:sldId id="811" r:id="rId377"/>
    <p:sldId id="622" r:id="rId378"/>
    <p:sldId id="826" r:id="rId379"/>
    <p:sldId id="771" r:id="rId380"/>
    <p:sldId id="753" r:id="rId381"/>
    <p:sldId id="776" r:id="rId382"/>
    <p:sldId id="649" r:id="rId383"/>
    <p:sldId id="853" r:id="rId384"/>
    <p:sldId id="841" r:id="rId385"/>
    <p:sldId id="652" r:id="rId386"/>
    <p:sldId id="847" r:id="rId387"/>
    <p:sldId id="819" r:id="rId388"/>
    <p:sldId id="769" r:id="rId389"/>
    <p:sldId id="854" r:id="rId390"/>
    <p:sldId id="845" r:id="rId391"/>
    <p:sldId id="843" r:id="rId392"/>
    <p:sldId id="862" r:id="rId393"/>
    <p:sldId id="863" r:id="rId394"/>
    <p:sldId id="864" r:id="rId395"/>
    <p:sldId id="870" r:id="rId396"/>
    <p:sldId id="695" r:id="rId397"/>
    <p:sldId id="763" r:id="rId398"/>
    <p:sldId id="678" r:id="rId399"/>
    <p:sldId id="817" r:id="rId400"/>
    <p:sldId id="698" r:id="rId401"/>
    <p:sldId id="824" r:id="rId402"/>
    <p:sldId id="871" r:id="rId403"/>
    <p:sldId id="3841" r:id="rId404"/>
    <p:sldId id="3812" r:id="rId405"/>
    <p:sldId id="3813" r:id="rId406"/>
    <p:sldId id="3814" r:id="rId407"/>
    <p:sldId id="3815" r:id="rId408"/>
    <p:sldId id="3816" r:id="rId409"/>
    <p:sldId id="3817" r:id="rId410"/>
    <p:sldId id="3818" r:id="rId411"/>
    <p:sldId id="3819" r:id="rId412"/>
    <p:sldId id="3820" r:id="rId413"/>
    <p:sldId id="3821" r:id="rId414"/>
    <p:sldId id="3822" r:id="rId415"/>
    <p:sldId id="3823" r:id="rId416"/>
    <p:sldId id="3824" r:id="rId417"/>
    <p:sldId id="3825" r:id="rId418"/>
    <p:sldId id="3826" r:id="rId419"/>
    <p:sldId id="3827" r:id="rId420"/>
    <p:sldId id="3828" r:id="rId421"/>
    <p:sldId id="3829" r:id="rId422"/>
    <p:sldId id="3830" r:id="rId423"/>
    <p:sldId id="3831" r:id="rId424"/>
    <p:sldId id="3832" r:id="rId425"/>
    <p:sldId id="3833" r:id="rId426"/>
    <p:sldId id="3834" r:id="rId427"/>
    <p:sldId id="3835" r:id="rId428"/>
    <p:sldId id="3836" r:id="rId429"/>
    <p:sldId id="3837" r:id="rId430"/>
    <p:sldId id="3838" r:id="rId431"/>
    <p:sldId id="3839" r:id="rId432"/>
    <p:sldId id="257" r:id="rId433"/>
    <p:sldId id="352" r:id="rId434"/>
    <p:sldId id="382" r:id="rId435"/>
    <p:sldId id="359" r:id="rId436"/>
    <p:sldId id="358" r:id="rId437"/>
    <p:sldId id="367" r:id="rId438"/>
    <p:sldId id="380" r:id="rId439"/>
    <p:sldId id="381" r:id="rId440"/>
    <p:sldId id="346" r:id="rId441"/>
    <p:sldId id="4827" r:id="rId442"/>
    <p:sldId id="4232" r:id="rId443"/>
    <p:sldId id="4233" r:id="rId444"/>
    <p:sldId id="4234" r:id="rId445"/>
    <p:sldId id="4235" r:id="rId446"/>
    <p:sldId id="4236" r:id="rId447"/>
    <p:sldId id="4237" r:id="rId448"/>
    <p:sldId id="4238" r:id="rId449"/>
    <p:sldId id="4239" r:id="rId450"/>
    <p:sldId id="4240" r:id="rId451"/>
    <p:sldId id="4241" r:id="rId452"/>
    <p:sldId id="4242" r:id="rId453"/>
    <p:sldId id="3842" r:id="rId454"/>
    <p:sldId id="4405" r:id="rId455"/>
    <p:sldId id="4834" r:id="rId4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5" autoAdjust="0"/>
    <p:restoredTop sz="99433" autoAdjust="0"/>
  </p:normalViewPr>
  <p:slideViewPr>
    <p:cSldViewPr>
      <p:cViewPr varScale="1">
        <p:scale>
          <a:sx n="74" d="100"/>
          <a:sy n="74" d="100"/>
        </p:scale>
        <p:origin x="192" y="5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0.xml"/><Relationship Id="rId299" Type="http://schemas.openxmlformats.org/officeDocument/2006/relationships/slide" Target="slides/slide22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2.xml"/><Relationship Id="rId324" Type="http://schemas.openxmlformats.org/officeDocument/2006/relationships/slide" Target="slides/slide247.xml"/><Relationship Id="rId366" Type="http://schemas.openxmlformats.org/officeDocument/2006/relationships/slide" Target="slides/slide289.xml"/><Relationship Id="rId170" Type="http://schemas.openxmlformats.org/officeDocument/2006/relationships/slide" Target="slides/slide93.xml"/><Relationship Id="rId226" Type="http://schemas.openxmlformats.org/officeDocument/2006/relationships/slide" Target="slides/slide149.xml"/><Relationship Id="rId433" Type="http://schemas.openxmlformats.org/officeDocument/2006/relationships/slide" Target="slides/slide356.xml"/><Relationship Id="rId268" Type="http://schemas.openxmlformats.org/officeDocument/2006/relationships/slide" Target="slides/slide19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1.xml"/><Relationship Id="rId335" Type="http://schemas.openxmlformats.org/officeDocument/2006/relationships/slide" Target="slides/slide258.xml"/><Relationship Id="rId377" Type="http://schemas.openxmlformats.org/officeDocument/2006/relationships/slide" Target="slides/slide300.xml"/><Relationship Id="rId5" Type="http://schemas.openxmlformats.org/officeDocument/2006/relationships/slideMaster" Target="slideMasters/slideMaster5.xml"/><Relationship Id="rId181" Type="http://schemas.openxmlformats.org/officeDocument/2006/relationships/slide" Target="slides/slide104.xml"/><Relationship Id="rId237" Type="http://schemas.openxmlformats.org/officeDocument/2006/relationships/slide" Target="slides/slide160.xml"/><Relationship Id="rId402" Type="http://schemas.openxmlformats.org/officeDocument/2006/relationships/slide" Target="slides/slide325.xml"/><Relationship Id="rId279" Type="http://schemas.openxmlformats.org/officeDocument/2006/relationships/slide" Target="slides/slide202.xml"/><Relationship Id="rId444" Type="http://schemas.openxmlformats.org/officeDocument/2006/relationships/slide" Target="slides/slide367.xml"/><Relationship Id="rId43" Type="http://schemas.openxmlformats.org/officeDocument/2006/relationships/slideMaster" Target="slideMasters/slideMaster43.xml"/><Relationship Id="rId139" Type="http://schemas.openxmlformats.org/officeDocument/2006/relationships/slide" Target="slides/slide62.xml"/><Relationship Id="rId290" Type="http://schemas.openxmlformats.org/officeDocument/2006/relationships/slide" Target="slides/slide213.xml"/><Relationship Id="rId304" Type="http://schemas.openxmlformats.org/officeDocument/2006/relationships/slide" Target="slides/slide227.xml"/><Relationship Id="rId346" Type="http://schemas.openxmlformats.org/officeDocument/2006/relationships/slide" Target="slides/slide269.xml"/><Relationship Id="rId388" Type="http://schemas.openxmlformats.org/officeDocument/2006/relationships/slide" Target="slides/slide311.xml"/><Relationship Id="rId85" Type="http://schemas.openxmlformats.org/officeDocument/2006/relationships/slide" Target="slides/slide8.xml"/><Relationship Id="rId150" Type="http://schemas.openxmlformats.org/officeDocument/2006/relationships/slide" Target="slides/slide73.xml"/><Relationship Id="rId192" Type="http://schemas.openxmlformats.org/officeDocument/2006/relationships/slide" Target="slides/slide115.xml"/><Relationship Id="rId206" Type="http://schemas.openxmlformats.org/officeDocument/2006/relationships/slide" Target="slides/slide129.xml"/><Relationship Id="rId413" Type="http://schemas.openxmlformats.org/officeDocument/2006/relationships/slide" Target="slides/slide336.xml"/><Relationship Id="rId248" Type="http://schemas.openxmlformats.org/officeDocument/2006/relationships/slide" Target="slides/slide171.xml"/><Relationship Id="rId455" Type="http://schemas.openxmlformats.org/officeDocument/2006/relationships/slide" Target="slides/slide378.xml"/><Relationship Id="rId12" Type="http://schemas.openxmlformats.org/officeDocument/2006/relationships/slideMaster" Target="slideMasters/slideMaster12.xml"/><Relationship Id="rId108" Type="http://schemas.openxmlformats.org/officeDocument/2006/relationships/slide" Target="slides/slide31.xml"/><Relationship Id="rId315" Type="http://schemas.openxmlformats.org/officeDocument/2006/relationships/slide" Target="slides/slide238.xml"/><Relationship Id="rId357" Type="http://schemas.openxmlformats.org/officeDocument/2006/relationships/slide" Target="slides/slide280.xml"/><Relationship Id="rId54" Type="http://schemas.openxmlformats.org/officeDocument/2006/relationships/slideMaster" Target="slideMasters/slideMaster54.xml"/><Relationship Id="rId96" Type="http://schemas.openxmlformats.org/officeDocument/2006/relationships/slide" Target="slides/slide19.xml"/><Relationship Id="rId161" Type="http://schemas.openxmlformats.org/officeDocument/2006/relationships/slide" Target="slides/slide84.xml"/><Relationship Id="rId217" Type="http://schemas.openxmlformats.org/officeDocument/2006/relationships/slide" Target="slides/slide140.xml"/><Relationship Id="rId399" Type="http://schemas.openxmlformats.org/officeDocument/2006/relationships/slide" Target="slides/slide322.xml"/><Relationship Id="rId259" Type="http://schemas.openxmlformats.org/officeDocument/2006/relationships/slide" Target="slides/slide182.xml"/><Relationship Id="rId424" Type="http://schemas.openxmlformats.org/officeDocument/2006/relationships/slide" Target="slides/slide347.xml"/><Relationship Id="rId23" Type="http://schemas.openxmlformats.org/officeDocument/2006/relationships/slideMaster" Target="slideMasters/slideMaster23.xml"/><Relationship Id="rId119" Type="http://schemas.openxmlformats.org/officeDocument/2006/relationships/slide" Target="slides/slide42.xml"/><Relationship Id="rId270" Type="http://schemas.openxmlformats.org/officeDocument/2006/relationships/slide" Target="slides/slide193.xml"/><Relationship Id="rId326" Type="http://schemas.openxmlformats.org/officeDocument/2006/relationships/slide" Target="slides/slide249.xml"/><Relationship Id="rId65" Type="http://schemas.openxmlformats.org/officeDocument/2006/relationships/slideMaster" Target="slideMasters/slideMaster65.xml"/><Relationship Id="rId130" Type="http://schemas.openxmlformats.org/officeDocument/2006/relationships/slide" Target="slides/slide53.xml"/><Relationship Id="rId368" Type="http://schemas.openxmlformats.org/officeDocument/2006/relationships/slide" Target="slides/slide291.xml"/><Relationship Id="rId172" Type="http://schemas.openxmlformats.org/officeDocument/2006/relationships/slide" Target="slides/slide95.xml"/><Relationship Id="rId228" Type="http://schemas.openxmlformats.org/officeDocument/2006/relationships/slide" Target="slides/slide151.xml"/><Relationship Id="rId435" Type="http://schemas.openxmlformats.org/officeDocument/2006/relationships/slide" Target="slides/slide358.xml"/><Relationship Id="rId281" Type="http://schemas.openxmlformats.org/officeDocument/2006/relationships/slide" Target="slides/slide204.xml"/><Relationship Id="rId337" Type="http://schemas.openxmlformats.org/officeDocument/2006/relationships/slide" Target="slides/slide26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64.xml"/><Relationship Id="rId379" Type="http://schemas.openxmlformats.org/officeDocument/2006/relationships/slide" Target="slides/slide302.xml"/><Relationship Id="rId7" Type="http://schemas.openxmlformats.org/officeDocument/2006/relationships/slideMaster" Target="slideMasters/slideMaster7.xml"/><Relationship Id="rId183" Type="http://schemas.openxmlformats.org/officeDocument/2006/relationships/slide" Target="slides/slide106.xml"/><Relationship Id="rId239" Type="http://schemas.openxmlformats.org/officeDocument/2006/relationships/slide" Target="slides/slide162.xml"/><Relationship Id="rId390" Type="http://schemas.openxmlformats.org/officeDocument/2006/relationships/slide" Target="slides/slide313.xml"/><Relationship Id="rId404" Type="http://schemas.openxmlformats.org/officeDocument/2006/relationships/slide" Target="slides/slide327.xml"/><Relationship Id="rId446" Type="http://schemas.openxmlformats.org/officeDocument/2006/relationships/slide" Target="slides/slide369.xml"/><Relationship Id="rId250" Type="http://schemas.openxmlformats.org/officeDocument/2006/relationships/slide" Target="slides/slide173.xml"/><Relationship Id="rId292" Type="http://schemas.openxmlformats.org/officeDocument/2006/relationships/slide" Target="slides/slide215.xml"/><Relationship Id="rId306" Type="http://schemas.openxmlformats.org/officeDocument/2006/relationships/slide" Target="slides/slide229.xml"/><Relationship Id="rId45" Type="http://schemas.openxmlformats.org/officeDocument/2006/relationships/slideMaster" Target="slideMasters/slideMaster45.xml"/><Relationship Id="rId87" Type="http://schemas.openxmlformats.org/officeDocument/2006/relationships/slide" Target="slides/slide10.xml"/><Relationship Id="rId110" Type="http://schemas.openxmlformats.org/officeDocument/2006/relationships/slide" Target="slides/slide33.xml"/><Relationship Id="rId348" Type="http://schemas.openxmlformats.org/officeDocument/2006/relationships/slide" Target="slides/slide271.xml"/><Relationship Id="rId152" Type="http://schemas.openxmlformats.org/officeDocument/2006/relationships/slide" Target="slides/slide75.xml"/><Relationship Id="rId194" Type="http://schemas.openxmlformats.org/officeDocument/2006/relationships/slide" Target="slides/slide117.xml"/><Relationship Id="rId208" Type="http://schemas.openxmlformats.org/officeDocument/2006/relationships/slide" Target="slides/slide131.xml"/><Relationship Id="rId415" Type="http://schemas.openxmlformats.org/officeDocument/2006/relationships/slide" Target="slides/slide338.xml"/><Relationship Id="rId457" Type="http://schemas.openxmlformats.org/officeDocument/2006/relationships/notesMaster" Target="notesMasters/notesMaster1.xml"/><Relationship Id="rId261" Type="http://schemas.openxmlformats.org/officeDocument/2006/relationships/slide" Target="slides/slide18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0.xml"/><Relationship Id="rId359" Type="http://schemas.openxmlformats.org/officeDocument/2006/relationships/slide" Target="slides/slide282.xml"/><Relationship Id="rId98" Type="http://schemas.openxmlformats.org/officeDocument/2006/relationships/slide" Target="slides/slide21.xml"/><Relationship Id="rId121" Type="http://schemas.openxmlformats.org/officeDocument/2006/relationships/slide" Target="slides/slide44.xml"/><Relationship Id="rId163" Type="http://schemas.openxmlformats.org/officeDocument/2006/relationships/slide" Target="slides/slide86.xml"/><Relationship Id="rId219" Type="http://schemas.openxmlformats.org/officeDocument/2006/relationships/slide" Target="slides/slide142.xml"/><Relationship Id="rId370" Type="http://schemas.openxmlformats.org/officeDocument/2006/relationships/slide" Target="slides/slide293.xml"/><Relationship Id="rId426" Type="http://schemas.openxmlformats.org/officeDocument/2006/relationships/slide" Target="slides/slide349.xml"/><Relationship Id="rId230" Type="http://schemas.openxmlformats.org/officeDocument/2006/relationships/slide" Target="slides/slide15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5.xml"/><Relationship Id="rId328" Type="http://schemas.openxmlformats.org/officeDocument/2006/relationships/slide" Target="slides/slide251.xml"/><Relationship Id="rId132" Type="http://schemas.openxmlformats.org/officeDocument/2006/relationships/slide" Target="slides/slide55.xml"/><Relationship Id="rId174" Type="http://schemas.openxmlformats.org/officeDocument/2006/relationships/slide" Target="slides/slide97.xml"/><Relationship Id="rId381" Type="http://schemas.openxmlformats.org/officeDocument/2006/relationships/slide" Target="slides/slide304.xml"/><Relationship Id="rId241" Type="http://schemas.openxmlformats.org/officeDocument/2006/relationships/slide" Target="slides/slide164.xml"/><Relationship Id="rId437" Type="http://schemas.openxmlformats.org/officeDocument/2006/relationships/slide" Target="slides/slide360.xml"/><Relationship Id="rId36" Type="http://schemas.openxmlformats.org/officeDocument/2006/relationships/slideMaster" Target="slideMasters/slideMaster36.xml"/><Relationship Id="rId283" Type="http://schemas.openxmlformats.org/officeDocument/2006/relationships/slide" Target="slides/slide206.xml"/><Relationship Id="rId339" Type="http://schemas.openxmlformats.org/officeDocument/2006/relationships/slide" Target="slides/slide262.xml"/><Relationship Id="rId78" Type="http://schemas.openxmlformats.org/officeDocument/2006/relationships/slide" Target="slides/slide1.xml"/><Relationship Id="rId101" Type="http://schemas.openxmlformats.org/officeDocument/2006/relationships/slide" Target="slides/slide24.xml"/><Relationship Id="rId143" Type="http://schemas.openxmlformats.org/officeDocument/2006/relationships/slide" Target="slides/slide66.xml"/><Relationship Id="rId185" Type="http://schemas.openxmlformats.org/officeDocument/2006/relationships/slide" Target="slides/slide108.xml"/><Relationship Id="rId350" Type="http://schemas.openxmlformats.org/officeDocument/2006/relationships/slide" Target="slides/slide273.xml"/><Relationship Id="rId406" Type="http://schemas.openxmlformats.org/officeDocument/2006/relationships/slide" Target="slides/slide329.xml"/><Relationship Id="rId9" Type="http://schemas.openxmlformats.org/officeDocument/2006/relationships/slideMaster" Target="slideMasters/slideMaster9.xml"/><Relationship Id="rId210" Type="http://schemas.openxmlformats.org/officeDocument/2006/relationships/slide" Target="slides/slide133.xml"/><Relationship Id="rId392" Type="http://schemas.openxmlformats.org/officeDocument/2006/relationships/slide" Target="slides/slide315.xml"/><Relationship Id="rId448" Type="http://schemas.openxmlformats.org/officeDocument/2006/relationships/slide" Target="slides/slide371.xml"/><Relationship Id="rId252" Type="http://schemas.openxmlformats.org/officeDocument/2006/relationships/slide" Target="slides/slide175.xml"/><Relationship Id="rId294" Type="http://schemas.openxmlformats.org/officeDocument/2006/relationships/slide" Target="slides/slide217.xml"/><Relationship Id="rId308" Type="http://schemas.openxmlformats.org/officeDocument/2006/relationships/slide" Target="slides/slide231.xml"/><Relationship Id="rId47" Type="http://schemas.openxmlformats.org/officeDocument/2006/relationships/slideMaster" Target="slideMasters/slideMaster47.xml"/><Relationship Id="rId89" Type="http://schemas.openxmlformats.org/officeDocument/2006/relationships/slide" Target="slides/slide12.xml"/><Relationship Id="rId112" Type="http://schemas.openxmlformats.org/officeDocument/2006/relationships/slide" Target="slides/slide35.xml"/><Relationship Id="rId154" Type="http://schemas.openxmlformats.org/officeDocument/2006/relationships/slide" Target="slides/slide77.xml"/><Relationship Id="rId361" Type="http://schemas.openxmlformats.org/officeDocument/2006/relationships/slide" Target="slides/slide284.xml"/><Relationship Id="rId196" Type="http://schemas.openxmlformats.org/officeDocument/2006/relationships/slide" Target="slides/slide119.xml"/><Relationship Id="rId417" Type="http://schemas.openxmlformats.org/officeDocument/2006/relationships/slide" Target="slides/slide340.xml"/><Relationship Id="rId459" Type="http://schemas.openxmlformats.org/officeDocument/2006/relationships/presProps" Target="presProps.xml"/><Relationship Id="rId16" Type="http://schemas.openxmlformats.org/officeDocument/2006/relationships/slideMaster" Target="slideMasters/slideMaster16.xml"/><Relationship Id="rId221" Type="http://schemas.openxmlformats.org/officeDocument/2006/relationships/slide" Target="slides/slide144.xml"/><Relationship Id="rId263" Type="http://schemas.openxmlformats.org/officeDocument/2006/relationships/slide" Target="slides/slide186.xml"/><Relationship Id="rId319" Type="http://schemas.openxmlformats.org/officeDocument/2006/relationships/slide" Target="slides/slide242.xml"/><Relationship Id="rId58" Type="http://schemas.openxmlformats.org/officeDocument/2006/relationships/slideMaster" Target="slideMasters/slideMaster58.xml"/><Relationship Id="rId123" Type="http://schemas.openxmlformats.org/officeDocument/2006/relationships/slide" Target="slides/slide46.xml"/><Relationship Id="rId330" Type="http://schemas.openxmlformats.org/officeDocument/2006/relationships/slide" Target="slides/slide253.xml"/><Relationship Id="rId165" Type="http://schemas.openxmlformats.org/officeDocument/2006/relationships/slide" Target="slides/slide88.xml"/><Relationship Id="rId372" Type="http://schemas.openxmlformats.org/officeDocument/2006/relationships/slide" Target="slides/slide295.xml"/><Relationship Id="rId428" Type="http://schemas.openxmlformats.org/officeDocument/2006/relationships/slide" Target="slides/slide351.xml"/><Relationship Id="rId232" Type="http://schemas.openxmlformats.org/officeDocument/2006/relationships/slide" Target="slides/slide155.xml"/><Relationship Id="rId274" Type="http://schemas.openxmlformats.org/officeDocument/2006/relationships/slide" Target="slides/slide19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7.xml"/><Relationship Id="rId80" Type="http://schemas.openxmlformats.org/officeDocument/2006/relationships/slide" Target="slides/slide3.xml"/><Relationship Id="rId176" Type="http://schemas.openxmlformats.org/officeDocument/2006/relationships/slide" Target="slides/slide99.xml"/><Relationship Id="rId341" Type="http://schemas.openxmlformats.org/officeDocument/2006/relationships/slide" Target="slides/slide264.xml"/><Relationship Id="rId383" Type="http://schemas.openxmlformats.org/officeDocument/2006/relationships/slide" Target="slides/slide306.xml"/><Relationship Id="rId439" Type="http://schemas.openxmlformats.org/officeDocument/2006/relationships/slide" Target="slides/slide362.xml"/><Relationship Id="rId201" Type="http://schemas.openxmlformats.org/officeDocument/2006/relationships/slide" Target="slides/slide124.xml"/><Relationship Id="rId243" Type="http://schemas.openxmlformats.org/officeDocument/2006/relationships/slide" Target="slides/slide166.xml"/><Relationship Id="rId285" Type="http://schemas.openxmlformats.org/officeDocument/2006/relationships/slide" Target="slides/slide208.xml"/><Relationship Id="rId450" Type="http://schemas.openxmlformats.org/officeDocument/2006/relationships/slide" Target="slides/slide373.xml"/><Relationship Id="rId38" Type="http://schemas.openxmlformats.org/officeDocument/2006/relationships/slideMaster" Target="slideMasters/slideMaster38.xml"/><Relationship Id="rId103" Type="http://schemas.openxmlformats.org/officeDocument/2006/relationships/slide" Target="slides/slide26.xml"/><Relationship Id="rId310" Type="http://schemas.openxmlformats.org/officeDocument/2006/relationships/slide" Target="slides/slide233.xml"/><Relationship Id="rId91" Type="http://schemas.openxmlformats.org/officeDocument/2006/relationships/slide" Target="slides/slide14.xml"/><Relationship Id="rId145" Type="http://schemas.openxmlformats.org/officeDocument/2006/relationships/slide" Target="slides/slide68.xml"/><Relationship Id="rId187" Type="http://schemas.openxmlformats.org/officeDocument/2006/relationships/slide" Target="slides/slide110.xml"/><Relationship Id="rId352" Type="http://schemas.openxmlformats.org/officeDocument/2006/relationships/slide" Target="slides/slide275.xml"/><Relationship Id="rId394" Type="http://schemas.openxmlformats.org/officeDocument/2006/relationships/slide" Target="slides/slide317.xml"/><Relationship Id="rId408" Type="http://schemas.openxmlformats.org/officeDocument/2006/relationships/slide" Target="slides/slide331.xml"/><Relationship Id="rId212" Type="http://schemas.openxmlformats.org/officeDocument/2006/relationships/slide" Target="slides/slide135.xml"/><Relationship Id="rId254" Type="http://schemas.openxmlformats.org/officeDocument/2006/relationships/slide" Target="slides/slide177.xml"/><Relationship Id="rId49" Type="http://schemas.openxmlformats.org/officeDocument/2006/relationships/slideMaster" Target="slideMasters/slideMaster49.xml"/><Relationship Id="rId114" Type="http://schemas.openxmlformats.org/officeDocument/2006/relationships/slide" Target="slides/slide37.xml"/><Relationship Id="rId296" Type="http://schemas.openxmlformats.org/officeDocument/2006/relationships/slide" Target="slides/slide219.xml"/><Relationship Id="rId461" Type="http://schemas.openxmlformats.org/officeDocument/2006/relationships/theme" Target="theme/theme1.xml"/><Relationship Id="rId60" Type="http://schemas.openxmlformats.org/officeDocument/2006/relationships/slideMaster" Target="slideMasters/slideMaster60.xml"/><Relationship Id="rId156" Type="http://schemas.openxmlformats.org/officeDocument/2006/relationships/slide" Target="slides/slide79.xml"/><Relationship Id="rId198" Type="http://schemas.openxmlformats.org/officeDocument/2006/relationships/slide" Target="slides/slide121.xml"/><Relationship Id="rId321" Type="http://schemas.openxmlformats.org/officeDocument/2006/relationships/slide" Target="slides/slide244.xml"/><Relationship Id="rId363" Type="http://schemas.openxmlformats.org/officeDocument/2006/relationships/slide" Target="slides/slide286.xml"/><Relationship Id="rId419" Type="http://schemas.openxmlformats.org/officeDocument/2006/relationships/slide" Target="slides/slide342.xml"/><Relationship Id="rId223" Type="http://schemas.openxmlformats.org/officeDocument/2006/relationships/slide" Target="slides/slide146.xml"/><Relationship Id="rId430" Type="http://schemas.openxmlformats.org/officeDocument/2006/relationships/slide" Target="slides/slide353.xml"/><Relationship Id="rId18" Type="http://schemas.openxmlformats.org/officeDocument/2006/relationships/slideMaster" Target="slideMasters/slideMaster18.xml"/><Relationship Id="rId265" Type="http://schemas.openxmlformats.org/officeDocument/2006/relationships/slide" Target="slides/slide188.xml"/><Relationship Id="rId125" Type="http://schemas.openxmlformats.org/officeDocument/2006/relationships/slide" Target="slides/slide48.xml"/><Relationship Id="rId167" Type="http://schemas.openxmlformats.org/officeDocument/2006/relationships/slide" Target="slides/slide90.xml"/><Relationship Id="rId332" Type="http://schemas.openxmlformats.org/officeDocument/2006/relationships/slide" Target="slides/slide255.xml"/><Relationship Id="rId374" Type="http://schemas.openxmlformats.org/officeDocument/2006/relationships/slide" Target="slides/slide297.xml"/><Relationship Id="rId71" Type="http://schemas.openxmlformats.org/officeDocument/2006/relationships/slideMaster" Target="slideMasters/slideMaster71.xml"/><Relationship Id="rId234"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9.xml"/><Relationship Id="rId441" Type="http://schemas.openxmlformats.org/officeDocument/2006/relationships/slide" Target="slides/slide364.xml"/><Relationship Id="rId40" Type="http://schemas.openxmlformats.org/officeDocument/2006/relationships/slideMaster" Target="slideMasters/slideMaster40.xml"/><Relationship Id="rId115" Type="http://schemas.openxmlformats.org/officeDocument/2006/relationships/slide" Target="slides/slide38.xml"/><Relationship Id="rId136" Type="http://schemas.openxmlformats.org/officeDocument/2006/relationships/slide" Target="slides/slide59.xml"/><Relationship Id="rId157" Type="http://schemas.openxmlformats.org/officeDocument/2006/relationships/slide" Target="slides/slide80.xml"/><Relationship Id="rId178" Type="http://schemas.openxmlformats.org/officeDocument/2006/relationships/slide" Target="slides/slide101.xml"/><Relationship Id="rId301" Type="http://schemas.openxmlformats.org/officeDocument/2006/relationships/slide" Target="slides/slide224.xml"/><Relationship Id="rId322" Type="http://schemas.openxmlformats.org/officeDocument/2006/relationships/slide" Target="slides/slide245.xml"/><Relationship Id="rId343" Type="http://schemas.openxmlformats.org/officeDocument/2006/relationships/slide" Target="slides/slide266.xml"/><Relationship Id="rId364" Type="http://schemas.openxmlformats.org/officeDocument/2006/relationships/slide" Target="slides/slide287.xml"/><Relationship Id="rId61" Type="http://schemas.openxmlformats.org/officeDocument/2006/relationships/slideMaster" Target="slideMasters/slideMaster61.xml"/><Relationship Id="rId82" Type="http://schemas.openxmlformats.org/officeDocument/2006/relationships/slide" Target="slides/slide5.xml"/><Relationship Id="rId199" Type="http://schemas.openxmlformats.org/officeDocument/2006/relationships/slide" Target="slides/slide122.xml"/><Relationship Id="rId203" Type="http://schemas.openxmlformats.org/officeDocument/2006/relationships/slide" Target="slides/slide126.xml"/><Relationship Id="rId385" Type="http://schemas.openxmlformats.org/officeDocument/2006/relationships/slide" Target="slides/slide308.xml"/><Relationship Id="rId19" Type="http://schemas.openxmlformats.org/officeDocument/2006/relationships/slideMaster" Target="slideMasters/slideMaster19.xml"/><Relationship Id="rId224" Type="http://schemas.openxmlformats.org/officeDocument/2006/relationships/slide" Target="slides/slide147.xml"/><Relationship Id="rId245" Type="http://schemas.openxmlformats.org/officeDocument/2006/relationships/slide" Target="slides/slide168.xml"/><Relationship Id="rId266" Type="http://schemas.openxmlformats.org/officeDocument/2006/relationships/slide" Target="slides/slide189.xml"/><Relationship Id="rId287" Type="http://schemas.openxmlformats.org/officeDocument/2006/relationships/slide" Target="slides/slide210.xml"/><Relationship Id="rId410" Type="http://schemas.openxmlformats.org/officeDocument/2006/relationships/slide" Target="slides/slide333.xml"/><Relationship Id="rId431" Type="http://schemas.openxmlformats.org/officeDocument/2006/relationships/slide" Target="slides/slide354.xml"/><Relationship Id="rId452" Type="http://schemas.openxmlformats.org/officeDocument/2006/relationships/slide" Target="slides/slide375.xml"/><Relationship Id="rId30" Type="http://schemas.openxmlformats.org/officeDocument/2006/relationships/slideMaster" Target="slideMasters/slideMaster30.xml"/><Relationship Id="rId105" Type="http://schemas.openxmlformats.org/officeDocument/2006/relationships/slide" Target="slides/slide28.xml"/><Relationship Id="rId126" Type="http://schemas.openxmlformats.org/officeDocument/2006/relationships/slide" Target="slides/slide49.xml"/><Relationship Id="rId147" Type="http://schemas.openxmlformats.org/officeDocument/2006/relationships/slide" Target="slides/slide70.xml"/><Relationship Id="rId168" Type="http://schemas.openxmlformats.org/officeDocument/2006/relationships/slide" Target="slides/slide91.xml"/><Relationship Id="rId312" Type="http://schemas.openxmlformats.org/officeDocument/2006/relationships/slide" Target="slides/slide235.xml"/><Relationship Id="rId333" Type="http://schemas.openxmlformats.org/officeDocument/2006/relationships/slide" Target="slides/slide256.xml"/><Relationship Id="rId354" Type="http://schemas.openxmlformats.org/officeDocument/2006/relationships/slide" Target="slides/slide27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6.xml"/><Relationship Id="rId189" Type="http://schemas.openxmlformats.org/officeDocument/2006/relationships/slide" Target="slides/slide112.xml"/><Relationship Id="rId375" Type="http://schemas.openxmlformats.org/officeDocument/2006/relationships/slide" Target="slides/slide298.xml"/><Relationship Id="rId396" Type="http://schemas.openxmlformats.org/officeDocument/2006/relationships/slide" Target="slides/slide319.xml"/><Relationship Id="rId3" Type="http://schemas.openxmlformats.org/officeDocument/2006/relationships/slideMaster" Target="slideMasters/slideMaster3.xml"/><Relationship Id="rId214" Type="http://schemas.openxmlformats.org/officeDocument/2006/relationships/slide" Target="slides/slide137.xml"/><Relationship Id="rId235" Type="http://schemas.openxmlformats.org/officeDocument/2006/relationships/slide" Target="slides/slide158.xml"/><Relationship Id="rId256" Type="http://schemas.openxmlformats.org/officeDocument/2006/relationships/slide" Target="slides/slide179.xml"/><Relationship Id="rId277" Type="http://schemas.openxmlformats.org/officeDocument/2006/relationships/slide" Target="slides/slide200.xml"/><Relationship Id="rId298" Type="http://schemas.openxmlformats.org/officeDocument/2006/relationships/slide" Target="slides/slide221.xml"/><Relationship Id="rId400" Type="http://schemas.openxmlformats.org/officeDocument/2006/relationships/slide" Target="slides/slide323.xml"/><Relationship Id="rId421" Type="http://schemas.openxmlformats.org/officeDocument/2006/relationships/slide" Target="slides/slide344.xml"/><Relationship Id="rId442" Type="http://schemas.openxmlformats.org/officeDocument/2006/relationships/slide" Target="slides/slide365.xml"/><Relationship Id="rId116" Type="http://schemas.openxmlformats.org/officeDocument/2006/relationships/slide" Target="slides/slide39.xml"/><Relationship Id="rId137" Type="http://schemas.openxmlformats.org/officeDocument/2006/relationships/slide" Target="slides/slide60.xml"/><Relationship Id="rId158" Type="http://schemas.openxmlformats.org/officeDocument/2006/relationships/slide" Target="slides/slide81.xml"/><Relationship Id="rId302" Type="http://schemas.openxmlformats.org/officeDocument/2006/relationships/slide" Target="slides/slide225.xml"/><Relationship Id="rId323" Type="http://schemas.openxmlformats.org/officeDocument/2006/relationships/slide" Target="slides/slide246.xml"/><Relationship Id="rId344" Type="http://schemas.openxmlformats.org/officeDocument/2006/relationships/slide" Target="slides/slide2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6.xml"/><Relationship Id="rId179" Type="http://schemas.openxmlformats.org/officeDocument/2006/relationships/slide" Target="slides/slide102.xml"/><Relationship Id="rId365" Type="http://schemas.openxmlformats.org/officeDocument/2006/relationships/slide" Target="slides/slide288.xml"/><Relationship Id="rId386" Type="http://schemas.openxmlformats.org/officeDocument/2006/relationships/slide" Target="slides/slide309.xml"/><Relationship Id="rId190" Type="http://schemas.openxmlformats.org/officeDocument/2006/relationships/slide" Target="slides/slide113.xml"/><Relationship Id="rId204" Type="http://schemas.openxmlformats.org/officeDocument/2006/relationships/slide" Target="slides/slide127.xml"/><Relationship Id="rId225" Type="http://schemas.openxmlformats.org/officeDocument/2006/relationships/slide" Target="slides/slide148.xml"/><Relationship Id="rId246" Type="http://schemas.openxmlformats.org/officeDocument/2006/relationships/slide" Target="slides/slide169.xml"/><Relationship Id="rId267" Type="http://schemas.openxmlformats.org/officeDocument/2006/relationships/slide" Target="slides/slide190.xml"/><Relationship Id="rId288" Type="http://schemas.openxmlformats.org/officeDocument/2006/relationships/slide" Target="slides/slide211.xml"/><Relationship Id="rId411" Type="http://schemas.openxmlformats.org/officeDocument/2006/relationships/slide" Target="slides/slide334.xml"/><Relationship Id="rId432" Type="http://schemas.openxmlformats.org/officeDocument/2006/relationships/slide" Target="slides/slide355.xml"/><Relationship Id="rId453" Type="http://schemas.openxmlformats.org/officeDocument/2006/relationships/slide" Target="slides/slide376.xml"/><Relationship Id="rId106" Type="http://schemas.openxmlformats.org/officeDocument/2006/relationships/slide" Target="slides/slide29.xml"/><Relationship Id="rId127" Type="http://schemas.openxmlformats.org/officeDocument/2006/relationships/slide" Target="slides/slide50.xml"/><Relationship Id="rId313" Type="http://schemas.openxmlformats.org/officeDocument/2006/relationships/slide" Target="slides/slide23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7.xml"/><Relationship Id="rId148" Type="http://schemas.openxmlformats.org/officeDocument/2006/relationships/slide" Target="slides/slide71.xml"/><Relationship Id="rId169" Type="http://schemas.openxmlformats.org/officeDocument/2006/relationships/slide" Target="slides/slide92.xml"/><Relationship Id="rId334" Type="http://schemas.openxmlformats.org/officeDocument/2006/relationships/slide" Target="slides/slide257.xml"/><Relationship Id="rId355" Type="http://schemas.openxmlformats.org/officeDocument/2006/relationships/slide" Target="slides/slide278.xml"/><Relationship Id="rId376" Type="http://schemas.openxmlformats.org/officeDocument/2006/relationships/slide" Target="slides/slide299.xml"/><Relationship Id="rId397" Type="http://schemas.openxmlformats.org/officeDocument/2006/relationships/slide" Target="slides/slide320.xml"/><Relationship Id="rId4" Type="http://schemas.openxmlformats.org/officeDocument/2006/relationships/slideMaster" Target="slideMasters/slideMaster4.xml"/><Relationship Id="rId180" Type="http://schemas.openxmlformats.org/officeDocument/2006/relationships/slide" Target="slides/slide103.xml"/><Relationship Id="rId215" Type="http://schemas.openxmlformats.org/officeDocument/2006/relationships/slide" Target="slides/slide138.xml"/><Relationship Id="rId236" Type="http://schemas.openxmlformats.org/officeDocument/2006/relationships/slide" Target="slides/slide159.xml"/><Relationship Id="rId257" Type="http://schemas.openxmlformats.org/officeDocument/2006/relationships/slide" Target="slides/slide180.xml"/><Relationship Id="rId278" Type="http://schemas.openxmlformats.org/officeDocument/2006/relationships/slide" Target="slides/slide201.xml"/><Relationship Id="rId401" Type="http://schemas.openxmlformats.org/officeDocument/2006/relationships/slide" Target="slides/slide324.xml"/><Relationship Id="rId422" Type="http://schemas.openxmlformats.org/officeDocument/2006/relationships/slide" Target="slides/slide345.xml"/><Relationship Id="rId443" Type="http://schemas.openxmlformats.org/officeDocument/2006/relationships/slide" Target="slides/slide366.xml"/><Relationship Id="rId303" Type="http://schemas.openxmlformats.org/officeDocument/2006/relationships/slide" Target="slides/slide226.xml"/><Relationship Id="rId42" Type="http://schemas.openxmlformats.org/officeDocument/2006/relationships/slideMaster" Target="slideMasters/slideMaster42.xml"/><Relationship Id="rId84" Type="http://schemas.openxmlformats.org/officeDocument/2006/relationships/slide" Target="slides/slide7.xml"/><Relationship Id="rId138" Type="http://schemas.openxmlformats.org/officeDocument/2006/relationships/slide" Target="slides/slide61.xml"/><Relationship Id="rId345" Type="http://schemas.openxmlformats.org/officeDocument/2006/relationships/slide" Target="slides/slide268.xml"/><Relationship Id="rId387" Type="http://schemas.openxmlformats.org/officeDocument/2006/relationships/slide" Target="slides/slide310.xml"/><Relationship Id="rId191" Type="http://schemas.openxmlformats.org/officeDocument/2006/relationships/slide" Target="slides/slide114.xml"/><Relationship Id="rId205" Type="http://schemas.openxmlformats.org/officeDocument/2006/relationships/slide" Target="slides/slide128.xml"/><Relationship Id="rId247" Type="http://schemas.openxmlformats.org/officeDocument/2006/relationships/slide" Target="slides/slide170.xml"/><Relationship Id="rId412" Type="http://schemas.openxmlformats.org/officeDocument/2006/relationships/slide" Target="slides/slide335.xml"/><Relationship Id="rId107" Type="http://schemas.openxmlformats.org/officeDocument/2006/relationships/slide" Target="slides/slide30.xml"/><Relationship Id="rId289" Type="http://schemas.openxmlformats.org/officeDocument/2006/relationships/slide" Target="slides/slide212.xml"/><Relationship Id="rId454" Type="http://schemas.openxmlformats.org/officeDocument/2006/relationships/slide" Target="slides/slide37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2.xml"/><Relationship Id="rId314" Type="http://schemas.openxmlformats.org/officeDocument/2006/relationships/slide" Target="slides/slide237.xml"/><Relationship Id="rId356" Type="http://schemas.openxmlformats.org/officeDocument/2006/relationships/slide" Target="slides/slide279.xml"/><Relationship Id="rId398" Type="http://schemas.openxmlformats.org/officeDocument/2006/relationships/slide" Target="slides/slide321.xml"/><Relationship Id="rId95" Type="http://schemas.openxmlformats.org/officeDocument/2006/relationships/slide" Target="slides/slide18.xml"/><Relationship Id="rId160" Type="http://schemas.openxmlformats.org/officeDocument/2006/relationships/slide" Target="slides/slide83.xml"/><Relationship Id="rId216" Type="http://schemas.openxmlformats.org/officeDocument/2006/relationships/slide" Target="slides/slide139.xml"/><Relationship Id="rId423" Type="http://schemas.openxmlformats.org/officeDocument/2006/relationships/slide" Target="slides/slide346.xml"/><Relationship Id="rId258" Type="http://schemas.openxmlformats.org/officeDocument/2006/relationships/slide" Target="slides/slide18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1.xml"/><Relationship Id="rId325" Type="http://schemas.openxmlformats.org/officeDocument/2006/relationships/slide" Target="slides/slide248.xml"/><Relationship Id="rId367" Type="http://schemas.openxmlformats.org/officeDocument/2006/relationships/slide" Target="slides/slide290.xml"/><Relationship Id="rId171" Type="http://schemas.openxmlformats.org/officeDocument/2006/relationships/slide" Target="slides/slide94.xml"/><Relationship Id="rId227" Type="http://schemas.openxmlformats.org/officeDocument/2006/relationships/slide" Target="slides/slide150.xml"/><Relationship Id="rId269" Type="http://schemas.openxmlformats.org/officeDocument/2006/relationships/slide" Target="slides/slide192.xml"/><Relationship Id="rId434" Type="http://schemas.openxmlformats.org/officeDocument/2006/relationships/slide" Target="slides/slide357.xml"/><Relationship Id="rId33" Type="http://schemas.openxmlformats.org/officeDocument/2006/relationships/slideMaster" Target="slideMasters/slideMaster33.xml"/><Relationship Id="rId129" Type="http://schemas.openxmlformats.org/officeDocument/2006/relationships/slide" Target="slides/slide52.xml"/><Relationship Id="rId280" Type="http://schemas.openxmlformats.org/officeDocument/2006/relationships/slide" Target="slides/slide203.xml"/><Relationship Id="rId336" Type="http://schemas.openxmlformats.org/officeDocument/2006/relationships/slide" Target="slides/slide259.xml"/><Relationship Id="rId75" Type="http://schemas.openxmlformats.org/officeDocument/2006/relationships/slideMaster" Target="slideMasters/slideMaster75.xml"/><Relationship Id="rId140" Type="http://schemas.openxmlformats.org/officeDocument/2006/relationships/slide" Target="slides/slide63.xml"/><Relationship Id="rId182" Type="http://schemas.openxmlformats.org/officeDocument/2006/relationships/slide" Target="slides/slide105.xml"/><Relationship Id="rId378" Type="http://schemas.openxmlformats.org/officeDocument/2006/relationships/slide" Target="slides/slide301.xml"/><Relationship Id="rId403" Type="http://schemas.openxmlformats.org/officeDocument/2006/relationships/slide" Target="slides/slide326.xml"/><Relationship Id="rId6" Type="http://schemas.openxmlformats.org/officeDocument/2006/relationships/slideMaster" Target="slideMasters/slideMaster6.xml"/><Relationship Id="rId238" Type="http://schemas.openxmlformats.org/officeDocument/2006/relationships/slide" Target="slides/slide161.xml"/><Relationship Id="rId445" Type="http://schemas.openxmlformats.org/officeDocument/2006/relationships/slide" Target="slides/slide368.xml"/><Relationship Id="rId291" Type="http://schemas.openxmlformats.org/officeDocument/2006/relationships/slide" Target="slides/slide214.xml"/><Relationship Id="rId305" Type="http://schemas.openxmlformats.org/officeDocument/2006/relationships/slide" Target="slides/slide228.xml"/><Relationship Id="rId347" Type="http://schemas.openxmlformats.org/officeDocument/2006/relationships/slide" Target="slides/slide270.xml"/><Relationship Id="rId44" Type="http://schemas.openxmlformats.org/officeDocument/2006/relationships/slideMaster" Target="slideMasters/slideMaster44.xml"/><Relationship Id="rId86" Type="http://schemas.openxmlformats.org/officeDocument/2006/relationships/slide" Target="slides/slide9.xml"/><Relationship Id="rId151" Type="http://schemas.openxmlformats.org/officeDocument/2006/relationships/slide" Target="slides/slide74.xml"/><Relationship Id="rId389" Type="http://schemas.openxmlformats.org/officeDocument/2006/relationships/slide" Target="slides/slide312.xml"/><Relationship Id="rId193" Type="http://schemas.openxmlformats.org/officeDocument/2006/relationships/slide" Target="slides/slide116.xml"/><Relationship Id="rId207" Type="http://schemas.openxmlformats.org/officeDocument/2006/relationships/slide" Target="slides/slide130.xml"/><Relationship Id="rId249" Type="http://schemas.openxmlformats.org/officeDocument/2006/relationships/slide" Target="slides/slide172.xml"/><Relationship Id="rId414" Type="http://schemas.openxmlformats.org/officeDocument/2006/relationships/slide" Target="slides/slide337.xml"/><Relationship Id="rId456" Type="http://schemas.openxmlformats.org/officeDocument/2006/relationships/slide" Target="slides/slide379.xml"/><Relationship Id="rId13" Type="http://schemas.openxmlformats.org/officeDocument/2006/relationships/slideMaster" Target="slideMasters/slideMaster13.xml"/><Relationship Id="rId109" Type="http://schemas.openxmlformats.org/officeDocument/2006/relationships/slide" Target="slides/slide32.xml"/><Relationship Id="rId260" Type="http://schemas.openxmlformats.org/officeDocument/2006/relationships/slide" Target="slides/slide183.xml"/><Relationship Id="rId316" Type="http://schemas.openxmlformats.org/officeDocument/2006/relationships/slide" Target="slides/slide239.xml"/><Relationship Id="rId55" Type="http://schemas.openxmlformats.org/officeDocument/2006/relationships/slideMaster" Target="slideMasters/slideMaster55.xml"/><Relationship Id="rId97" Type="http://schemas.openxmlformats.org/officeDocument/2006/relationships/slide" Target="slides/slide20.xml"/><Relationship Id="rId120" Type="http://schemas.openxmlformats.org/officeDocument/2006/relationships/slide" Target="slides/slide43.xml"/><Relationship Id="rId358" Type="http://schemas.openxmlformats.org/officeDocument/2006/relationships/slide" Target="slides/slide281.xml"/><Relationship Id="rId162" Type="http://schemas.openxmlformats.org/officeDocument/2006/relationships/slide" Target="slides/slide85.xml"/><Relationship Id="rId218" Type="http://schemas.openxmlformats.org/officeDocument/2006/relationships/slide" Target="slides/slide141.xml"/><Relationship Id="rId425" Type="http://schemas.openxmlformats.org/officeDocument/2006/relationships/slide" Target="slides/slide348.xml"/><Relationship Id="rId271" Type="http://schemas.openxmlformats.org/officeDocument/2006/relationships/slide" Target="slides/slide19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4.xml"/><Relationship Id="rId327" Type="http://schemas.openxmlformats.org/officeDocument/2006/relationships/slide" Target="slides/slide250.xml"/><Relationship Id="rId369" Type="http://schemas.openxmlformats.org/officeDocument/2006/relationships/slide" Target="slides/slide292.xml"/><Relationship Id="rId173" Type="http://schemas.openxmlformats.org/officeDocument/2006/relationships/slide" Target="slides/slide96.xml"/><Relationship Id="rId229" Type="http://schemas.openxmlformats.org/officeDocument/2006/relationships/slide" Target="slides/slide152.xml"/><Relationship Id="rId380" Type="http://schemas.openxmlformats.org/officeDocument/2006/relationships/slide" Target="slides/slide303.xml"/><Relationship Id="rId436" Type="http://schemas.openxmlformats.org/officeDocument/2006/relationships/slide" Target="slides/slide359.xml"/><Relationship Id="rId240" Type="http://schemas.openxmlformats.org/officeDocument/2006/relationships/slide" Target="slides/slide16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23.xml"/><Relationship Id="rId282" Type="http://schemas.openxmlformats.org/officeDocument/2006/relationships/slide" Target="slides/slide205.xml"/><Relationship Id="rId338" Type="http://schemas.openxmlformats.org/officeDocument/2006/relationships/slide" Target="slides/slide261.xml"/><Relationship Id="rId8" Type="http://schemas.openxmlformats.org/officeDocument/2006/relationships/slideMaster" Target="slideMasters/slideMaster8.xml"/><Relationship Id="rId142" Type="http://schemas.openxmlformats.org/officeDocument/2006/relationships/slide" Target="slides/slide65.xml"/><Relationship Id="rId184" Type="http://schemas.openxmlformats.org/officeDocument/2006/relationships/slide" Target="slides/slide107.xml"/><Relationship Id="rId391" Type="http://schemas.openxmlformats.org/officeDocument/2006/relationships/slide" Target="slides/slide314.xml"/><Relationship Id="rId405" Type="http://schemas.openxmlformats.org/officeDocument/2006/relationships/slide" Target="slides/slide328.xml"/><Relationship Id="rId447" Type="http://schemas.openxmlformats.org/officeDocument/2006/relationships/slide" Target="slides/slide370.xml"/><Relationship Id="rId251" Type="http://schemas.openxmlformats.org/officeDocument/2006/relationships/slide" Target="slides/slide174.xml"/><Relationship Id="rId46" Type="http://schemas.openxmlformats.org/officeDocument/2006/relationships/slideMaster" Target="slideMasters/slideMaster46.xml"/><Relationship Id="rId293" Type="http://schemas.openxmlformats.org/officeDocument/2006/relationships/slide" Target="slides/slide216.xml"/><Relationship Id="rId307" Type="http://schemas.openxmlformats.org/officeDocument/2006/relationships/slide" Target="slides/slide230.xml"/><Relationship Id="rId349" Type="http://schemas.openxmlformats.org/officeDocument/2006/relationships/slide" Target="slides/slide272.xml"/><Relationship Id="rId88" Type="http://schemas.openxmlformats.org/officeDocument/2006/relationships/slide" Target="slides/slide11.xml"/><Relationship Id="rId111" Type="http://schemas.openxmlformats.org/officeDocument/2006/relationships/slide" Target="slides/slide34.xml"/><Relationship Id="rId153" Type="http://schemas.openxmlformats.org/officeDocument/2006/relationships/slide" Target="slides/slide76.xml"/><Relationship Id="rId195" Type="http://schemas.openxmlformats.org/officeDocument/2006/relationships/slide" Target="slides/slide118.xml"/><Relationship Id="rId209" Type="http://schemas.openxmlformats.org/officeDocument/2006/relationships/slide" Target="slides/slide132.xml"/><Relationship Id="rId360" Type="http://schemas.openxmlformats.org/officeDocument/2006/relationships/slide" Target="slides/slide283.xml"/><Relationship Id="rId416" Type="http://schemas.openxmlformats.org/officeDocument/2006/relationships/slide" Target="slides/slide339.xml"/><Relationship Id="rId220" Type="http://schemas.openxmlformats.org/officeDocument/2006/relationships/slide" Target="slides/slide143.xml"/><Relationship Id="rId458" Type="http://schemas.openxmlformats.org/officeDocument/2006/relationships/handoutMaster" Target="handoutMasters/handoutMaster1.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5.xml"/><Relationship Id="rId318" Type="http://schemas.openxmlformats.org/officeDocument/2006/relationships/slide" Target="slides/slide241.xml"/><Relationship Id="rId99" Type="http://schemas.openxmlformats.org/officeDocument/2006/relationships/slide" Target="slides/slide22.xml"/><Relationship Id="rId122" Type="http://schemas.openxmlformats.org/officeDocument/2006/relationships/slide" Target="slides/slide45.xml"/><Relationship Id="rId164" Type="http://schemas.openxmlformats.org/officeDocument/2006/relationships/slide" Target="slides/slide87.xml"/><Relationship Id="rId371" Type="http://schemas.openxmlformats.org/officeDocument/2006/relationships/slide" Target="slides/slide294.xml"/><Relationship Id="rId427" Type="http://schemas.openxmlformats.org/officeDocument/2006/relationships/slide" Target="slides/slide350.xml"/><Relationship Id="rId26" Type="http://schemas.openxmlformats.org/officeDocument/2006/relationships/slideMaster" Target="slideMasters/slideMaster26.xml"/><Relationship Id="rId231" Type="http://schemas.openxmlformats.org/officeDocument/2006/relationships/slide" Target="slides/slide154.xml"/><Relationship Id="rId273" Type="http://schemas.openxmlformats.org/officeDocument/2006/relationships/slide" Target="slides/slide196.xml"/><Relationship Id="rId329" Type="http://schemas.openxmlformats.org/officeDocument/2006/relationships/slide" Target="slides/slide252.xml"/><Relationship Id="rId68" Type="http://schemas.openxmlformats.org/officeDocument/2006/relationships/slideMaster" Target="slideMasters/slideMaster68.xml"/><Relationship Id="rId133" Type="http://schemas.openxmlformats.org/officeDocument/2006/relationships/slide" Target="slides/slide56.xml"/><Relationship Id="rId175" Type="http://schemas.openxmlformats.org/officeDocument/2006/relationships/slide" Target="slides/slide98.xml"/><Relationship Id="rId340" Type="http://schemas.openxmlformats.org/officeDocument/2006/relationships/slide" Target="slides/slide263.xml"/><Relationship Id="rId200" Type="http://schemas.openxmlformats.org/officeDocument/2006/relationships/slide" Target="slides/slide123.xml"/><Relationship Id="rId382" Type="http://schemas.openxmlformats.org/officeDocument/2006/relationships/slide" Target="slides/slide305.xml"/><Relationship Id="rId438" Type="http://schemas.openxmlformats.org/officeDocument/2006/relationships/slide" Target="slides/slide361.xml"/><Relationship Id="rId242" Type="http://schemas.openxmlformats.org/officeDocument/2006/relationships/slide" Target="slides/slide165.xml"/><Relationship Id="rId284" Type="http://schemas.openxmlformats.org/officeDocument/2006/relationships/slide" Target="slides/slide207.xml"/><Relationship Id="rId37" Type="http://schemas.openxmlformats.org/officeDocument/2006/relationships/slideMaster" Target="slideMasters/slideMaster37.xml"/><Relationship Id="rId79" Type="http://schemas.openxmlformats.org/officeDocument/2006/relationships/slide" Target="slides/slide2.xml"/><Relationship Id="rId102" Type="http://schemas.openxmlformats.org/officeDocument/2006/relationships/slide" Target="slides/slide25.xml"/><Relationship Id="rId144" Type="http://schemas.openxmlformats.org/officeDocument/2006/relationships/slide" Target="slides/slide67.xml"/><Relationship Id="rId90" Type="http://schemas.openxmlformats.org/officeDocument/2006/relationships/slide" Target="slides/slide13.xml"/><Relationship Id="rId186" Type="http://schemas.openxmlformats.org/officeDocument/2006/relationships/slide" Target="slides/slide109.xml"/><Relationship Id="rId351" Type="http://schemas.openxmlformats.org/officeDocument/2006/relationships/slide" Target="slides/slide274.xml"/><Relationship Id="rId393" Type="http://schemas.openxmlformats.org/officeDocument/2006/relationships/slide" Target="slides/slide316.xml"/><Relationship Id="rId407" Type="http://schemas.openxmlformats.org/officeDocument/2006/relationships/slide" Target="slides/slide330.xml"/><Relationship Id="rId449" Type="http://schemas.openxmlformats.org/officeDocument/2006/relationships/slide" Target="slides/slide372.xml"/><Relationship Id="rId211" Type="http://schemas.openxmlformats.org/officeDocument/2006/relationships/slide" Target="slides/slide134.xml"/><Relationship Id="rId253" Type="http://schemas.openxmlformats.org/officeDocument/2006/relationships/slide" Target="slides/slide176.xml"/><Relationship Id="rId295" Type="http://schemas.openxmlformats.org/officeDocument/2006/relationships/slide" Target="slides/slide218.xml"/><Relationship Id="rId309" Type="http://schemas.openxmlformats.org/officeDocument/2006/relationships/slide" Target="slides/slide232.xml"/><Relationship Id="rId460" Type="http://schemas.openxmlformats.org/officeDocument/2006/relationships/viewProps" Target="viewProps.xml"/><Relationship Id="rId48" Type="http://schemas.openxmlformats.org/officeDocument/2006/relationships/slideMaster" Target="slideMasters/slideMaster48.xml"/><Relationship Id="rId113" Type="http://schemas.openxmlformats.org/officeDocument/2006/relationships/slide" Target="slides/slide36.xml"/><Relationship Id="rId320" Type="http://schemas.openxmlformats.org/officeDocument/2006/relationships/slide" Target="slides/slide243.xml"/><Relationship Id="rId155" Type="http://schemas.openxmlformats.org/officeDocument/2006/relationships/slide" Target="slides/slide78.xml"/><Relationship Id="rId197" Type="http://schemas.openxmlformats.org/officeDocument/2006/relationships/slide" Target="slides/slide120.xml"/><Relationship Id="rId362" Type="http://schemas.openxmlformats.org/officeDocument/2006/relationships/slide" Target="slides/slide285.xml"/><Relationship Id="rId418" Type="http://schemas.openxmlformats.org/officeDocument/2006/relationships/slide" Target="slides/slide341.xml"/><Relationship Id="rId222" Type="http://schemas.openxmlformats.org/officeDocument/2006/relationships/slide" Target="slides/slide145.xml"/><Relationship Id="rId264" Type="http://schemas.openxmlformats.org/officeDocument/2006/relationships/slide" Target="slides/slide18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7.xml"/><Relationship Id="rId70" Type="http://schemas.openxmlformats.org/officeDocument/2006/relationships/slideMaster" Target="slideMasters/slideMaster70.xml"/><Relationship Id="rId166" Type="http://schemas.openxmlformats.org/officeDocument/2006/relationships/slide" Target="slides/slide89.xml"/><Relationship Id="rId331" Type="http://schemas.openxmlformats.org/officeDocument/2006/relationships/slide" Target="slides/slide254.xml"/><Relationship Id="rId373" Type="http://schemas.openxmlformats.org/officeDocument/2006/relationships/slide" Target="slides/slide296.xml"/><Relationship Id="rId429" Type="http://schemas.openxmlformats.org/officeDocument/2006/relationships/slide" Target="slides/slide352.xml"/><Relationship Id="rId1" Type="http://schemas.openxmlformats.org/officeDocument/2006/relationships/slideMaster" Target="slideMasters/slideMaster1.xml"/><Relationship Id="rId233" Type="http://schemas.openxmlformats.org/officeDocument/2006/relationships/slide" Target="slides/slide156.xml"/><Relationship Id="rId440" Type="http://schemas.openxmlformats.org/officeDocument/2006/relationships/slide" Target="slides/slide363.xml"/><Relationship Id="rId28" Type="http://schemas.openxmlformats.org/officeDocument/2006/relationships/slideMaster" Target="slideMasters/slideMaster28.xml"/><Relationship Id="rId275" Type="http://schemas.openxmlformats.org/officeDocument/2006/relationships/slide" Target="slides/slide198.xml"/><Relationship Id="rId300" Type="http://schemas.openxmlformats.org/officeDocument/2006/relationships/slide" Target="slides/slide223.xml"/><Relationship Id="rId81" Type="http://schemas.openxmlformats.org/officeDocument/2006/relationships/slide" Target="slides/slide4.xml"/><Relationship Id="rId135" Type="http://schemas.openxmlformats.org/officeDocument/2006/relationships/slide" Target="slides/slide58.xml"/><Relationship Id="rId177" Type="http://schemas.openxmlformats.org/officeDocument/2006/relationships/slide" Target="slides/slide100.xml"/><Relationship Id="rId342" Type="http://schemas.openxmlformats.org/officeDocument/2006/relationships/slide" Target="slides/slide265.xml"/><Relationship Id="rId384" Type="http://schemas.openxmlformats.org/officeDocument/2006/relationships/slide" Target="slides/slide307.xml"/><Relationship Id="rId202" Type="http://schemas.openxmlformats.org/officeDocument/2006/relationships/slide" Target="slides/slide125.xml"/><Relationship Id="rId244" Type="http://schemas.openxmlformats.org/officeDocument/2006/relationships/slide" Target="slides/slide167.xml"/><Relationship Id="rId39" Type="http://schemas.openxmlformats.org/officeDocument/2006/relationships/slideMaster" Target="slideMasters/slideMaster39.xml"/><Relationship Id="rId286" Type="http://schemas.openxmlformats.org/officeDocument/2006/relationships/slide" Target="slides/slide209.xml"/><Relationship Id="rId451" Type="http://schemas.openxmlformats.org/officeDocument/2006/relationships/slide" Target="slides/slide374.xml"/><Relationship Id="rId50" Type="http://schemas.openxmlformats.org/officeDocument/2006/relationships/slideMaster" Target="slideMasters/slideMaster50.xml"/><Relationship Id="rId104" Type="http://schemas.openxmlformats.org/officeDocument/2006/relationships/slide" Target="slides/slide27.xml"/><Relationship Id="rId146" Type="http://schemas.openxmlformats.org/officeDocument/2006/relationships/slide" Target="slides/slide69.xml"/><Relationship Id="rId188" Type="http://schemas.openxmlformats.org/officeDocument/2006/relationships/slide" Target="slides/slide111.xml"/><Relationship Id="rId311" Type="http://schemas.openxmlformats.org/officeDocument/2006/relationships/slide" Target="slides/slide234.xml"/><Relationship Id="rId353" Type="http://schemas.openxmlformats.org/officeDocument/2006/relationships/slide" Target="slides/slide276.xml"/><Relationship Id="rId395" Type="http://schemas.openxmlformats.org/officeDocument/2006/relationships/slide" Target="slides/slide318.xml"/><Relationship Id="rId409" Type="http://schemas.openxmlformats.org/officeDocument/2006/relationships/slide" Target="slides/slide332.xml"/><Relationship Id="rId92" Type="http://schemas.openxmlformats.org/officeDocument/2006/relationships/slide" Target="slides/slide15.xml"/><Relationship Id="rId213" Type="http://schemas.openxmlformats.org/officeDocument/2006/relationships/slide" Target="slides/slide136.xml"/><Relationship Id="rId420" Type="http://schemas.openxmlformats.org/officeDocument/2006/relationships/slide" Target="slides/slide343.xml"/><Relationship Id="rId255" Type="http://schemas.openxmlformats.org/officeDocument/2006/relationships/slide" Target="slides/slide178.xml"/><Relationship Id="rId297" Type="http://schemas.openxmlformats.org/officeDocument/2006/relationships/slide" Target="slides/slide220.xml"/><Relationship Id="rId46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3.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9.xlsx"/><Relationship Id="rId1" Type="http://schemas.openxmlformats.org/officeDocument/2006/relationships/themeOverride" Target="../theme/themeOverride14.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0.xlsx"/><Relationship Id="rId1" Type="http://schemas.openxmlformats.org/officeDocument/2006/relationships/themeOverride" Target="../theme/themeOverride15.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1.xlsx"/><Relationship Id="rId1" Type="http://schemas.openxmlformats.org/officeDocument/2006/relationships/themeOverride" Target="../theme/themeOverride1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7.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8.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9.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20.xml"/></Relationships>
</file>

<file path=ppt/charts/_rels/chart29.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849E-4542-B2B2-92E440475CFC}"/>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849E-4542-B2B2-92E440475CFC}"/>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849E-4542-B2B2-92E440475CFC}"/>
            </c:ext>
          </c:extLst>
        </c:ser>
        <c:dLbls>
          <c:showLegendKey val="0"/>
          <c:showVal val="0"/>
          <c:showCatName val="0"/>
          <c:showSerName val="0"/>
          <c:showPercent val="0"/>
          <c:showBubbleSize val="0"/>
        </c:dLbls>
        <c:marker val="1"/>
        <c:smooth val="0"/>
        <c:axId val="1237409600"/>
        <c:axId val="1733705920"/>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849E-4542-B2B2-92E440475CF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849E-4542-B2B2-92E440475CFC}"/>
                  </c:ext>
                </c:extLst>
              </c15:ser>
            </c15:filteredLineSeries>
          </c:ext>
        </c:extLst>
      </c:lineChart>
      <c:catAx>
        <c:axId val="123740960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3705920"/>
        <c:crosses val="autoZero"/>
        <c:auto val="1"/>
        <c:lblAlgn val="ctr"/>
        <c:lblOffset val="100"/>
        <c:noMultiLvlLbl val="0"/>
      </c:catAx>
      <c:valAx>
        <c:axId val="1733705920"/>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23740960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154F-CA45-9DE4-5D071AEDDBAB}"/>
              </c:ext>
            </c:extLst>
          </c:dPt>
          <c:dPt>
            <c:idx val="11"/>
            <c:invertIfNegative val="0"/>
            <c:bubble3D val="0"/>
            <c:spPr>
              <a:noFill/>
              <a:ln>
                <a:noFill/>
              </a:ln>
              <a:effectLst/>
            </c:spPr>
            <c:extLst>
              <c:ext xmlns:c16="http://schemas.microsoft.com/office/drawing/2014/chart" uri="{C3380CC4-5D6E-409C-BE32-E72D297353CC}">
                <c16:uniqueId val="{00000003-154F-CA45-9DE4-5D071AEDDBAB}"/>
              </c:ext>
            </c:extLst>
          </c:dPt>
          <c:dPt>
            <c:idx val="12"/>
            <c:invertIfNegative val="0"/>
            <c:bubble3D val="0"/>
            <c:spPr>
              <a:noFill/>
              <a:ln>
                <a:noFill/>
              </a:ln>
              <a:effectLst/>
            </c:spPr>
            <c:extLst>
              <c:ext xmlns:c16="http://schemas.microsoft.com/office/drawing/2014/chart" uri="{C3380CC4-5D6E-409C-BE32-E72D297353CC}">
                <c16:uniqueId val="{00000005-154F-CA45-9DE4-5D071AEDDBA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154F-CA45-9DE4-5D071AEDDBAB}"/>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154F-CA45-9DE4-5D071AEDDBAB}"/>
            </c:ext>
          </c:extLst>
        </c:ser>
        <c:dLbls>
          <c:showLegendKey val="0"/>
          <c:showVal val="0"/>
          <c:showCatName val="0"/>
          <c:showSerName val="0"/>
          <c:showPercent val="0"/>
          <c:showBubbleSize val="0"/>
        </c:dLbls>
        <c:gapWidth val="100"/>
        <c:axId val="1235533312"/>
        <c:axId val="1235460736"/>
      </c:barChart>
      <c:catAx>
        <c:axId val="123553331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5460736"/>
        <c:crosses val="autoZero"/>
        <c:auto val="1"/>
        <c:lblAlgn val="ctr"/>
        <c:lblOffset val="100"/>
        <c:noMultiLvlLbl val="0"/>
      </c:catAx>
      <c:valAx>
        <c:axId val="123546073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553331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BF8C-3D44-8453-769D8AD6014A}"/>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BF8C-3D44-8453-769D8AD6014A}"/>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BF8C-3D44-8453-769D8AD6014A}"/>
            </c:ext>
          </c:extLst>
        </c:ser>
        <c:dLbls>
          <c:showLegendKey val="0"/>
          <c:showVal val="0"/>
          <c:showCatName val="0"/>
          <c:showSerName val="0"/>
          <c:showPercent val="0"/>
          <c:showBubbleSize val="0"/>
        </c:dLbls>
        <c:gapWidth val="100"/>
        <c:axId val="1237698912"/>
        <c:axId val="1237703664"/>
      </c:barChart>
      <c:catAx>
        <c:axId val="123769891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703664"/>
        <c:crosses val="autoZero"/>
        <c:auto val="1"/>
        <c:lblAlgn val="ctr"/>
        <c:lblOffset val="100"/>
        <c:noMultiLvlLbl val="0"/>
      </c:catAx>
      <c:valAx>
        <c:axId val="123770366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69891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19A6-6449-B521-B2BB66B5A05F}"/>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19A6-6449-B521-B2BB66B5A05F}"/>
            </c:ext>
          </c:extLst>
        </c:ser>
        <c:dLbls>
          <c:showLegendKey val="0"/>
          <c:showVal val="0"/>
          <c:showCatName val="0"/>
          <c:showSerName val="0"/>
          <c:showPercent val="0"/>
          <c:showBubbleSize val="0"/>
        </c:dLbls>
        <c:gapWidth val="100"/>
        <c:axId val="1237739248"/>
        <c:axId val="1237743872"/>
      </c:barChart>
      <c:catAx>
        <c:axId val="123773924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743872"/>
        <c:crosses val="autoZero"/>
        <c:auto val="1"/>
        <c:lblAlgn val="ctr"/>
        <c:lblOffset val="100"/>
        <c:noMultiLvlLbl val="0"/>
      </c:catAx>
      <c:valAx>
        <c:axId val="123774387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73924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2D5-9E42-AE48-EF8ED4E14B6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52D5-9E42-AE48-EF8ED4E14B64}"/>
            </c:ext>
          </c:extLst>
        </c:ser>
        <c:dLbls>
          <c:showLegendKey val="0"/>
          <c:showVal val="0"/>
          <c:showCatName val="0"/>
          <c:showSerName val="0"/>
          <c:showPercent val="0"/>
          <c:showBubbleSize val="0"/>
        </c:dLbls>
        <c:gapWidth val="100"/>
        <c:axId val="1237811216"/>
        <c:axId val="1237847088"/>
      </c:barChart>
      <c:catAx>
        <c:axId val="12378112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847088"/>
        <c:crosses val="autoZero"/>
        <c:auto val="1"/>
        <c:lblAlgn val="ctr"/>
        <c:lblOffset val="100"/>
        <c:noMultiLvlLbl val="0"/>
      </c:catAx>
      <c:valAx>
        <c:axId val="123784708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8112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F87E-564B-B856-3CCEDD8742E2}"/>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F87E-564B-B856-3CCEDD8742E2}"/>
              </c:ext>
            </c:extLst>
          </c:dPt>
          <c:dPt>
            <c:idx val="11"/>
            <c:invertIfNegative val="0"/>
            <c:bubble3D val="0"/>
            <c:spPr>
              <a:noFill/>
              <a:ln>
                <a:noFill/>
              </a:ln>
              <a:effectLst/>
            </c:spPr>
            <c:extLst>
              <c:ext xmlns:c16="http://schemas.microsoft.com/office/drawing/2014/chart" uri="{C3380CC4-5D6E-409C-BE32-E72D297353CC}">
                <c16:uniqueId val="{00000004-F87E-564B-B856-3CCEDD8742E2}"/>
              </c:ext>
            </c:extLst>
          </c:dPt>
          <c:dPt>
            <c:idx val="12"/>
            <c:invertIfNegative val="0"/>
            <c:bubble3D val="0"/>
            <c:spPr>
              <a:noFill/>
              <a:ln>
                <a:noFill/>
              </a:ln>
              <a:effectLst/>
            </c:spPr>
            <c:extLst>
              <c:ext xmlns:c16="http://schemas.microsoft.com/office/drawing/2014/chart" uri="{C3380CC4-5D6E-409C-BE32-E72D297353CC}">
                <c16:uniqueId val="{00000006-F87E-564B-B856-3CCEDD8742E2}"/>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F87E-564B-B856-3CCEDD8742E2}"/>
            </c:ext>
          </c:extLst>
        </c:ser>
        <c:dLbls>
          <c:showLegendKey val="0"/>
          <c:showVal val="0"/>
          <c:showCatName val="0"/>
          <c:showSerName val="0"/>
          <c:showPercent val="0"/>
          <c:showBubbleSize val="0"/>
        </c:dLbls>
        <c:gapWidth val="100"/>
        <c:axId val="1238460272"/>
        <c:axId val="1238443840"/>
      </c:barChart>
      <c:catAx>
        <c:axId val="12384602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8443840"/>
        <c:crosses val="autoZero"/>
        <c:auto val="1"/>
        <c:lblAlgn val="ctr"/>
        <c:lblOffset val="100"/>
        <c:noMultiLvlLbl val="0"/>
      </c:catAx>
      <c:valAx>
        <c:axId val="12384438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84602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F944-4A4F-A84D-B45376205A2E}"/>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F944-4A4F-A84D-B45376205A2E}"/>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F944-4A4F-A84D-B45376205A2E}"/>
            </c:ext>
          </c:extLst>
        </c:ser>
        <c:dLbls>
          <c:showLegendKey val="0"/>
          <c:showVal val="0"/>
          <c:showCatName val="0"/>
          <c:showSerName val="0"/>
          <c:showPercent val="0"/>
          <c:showBubbleSize val="0"/>
        </c:dLbls>
        <c:gapWidth val="100"/>
        <c:axId val="1237948576"/>
        <c:axId val="1237953328"/>
      </c:barChart>
      <c:catAx>
        <c:axId val="123794857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953328"/>
        <c:crosses val="autoZero"/>
        <c:auto val="1"/>
        <c:lblAlgn val="ctr"/>
        <c:lblOffset val="100"/>
        <c:noMultiLvlLbl val="0"/>
      </c:catAx>
      <c:valAx>
        <c:axId val="123795332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94857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1B47-CE48-941A-99C975FF7C78}"/>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1B47-CE48-941A-99C975FF7C78}"/>
            </c:ext>
          </c:extLst>
        </c:ser>
        <c:dLbls>
          <c:showLegendKey val="0"/>
          <c:showVal val="0"/>
          <c:showCatName val="0"/>
          <c:showSerName val="0"/>
          <c:showPercent val="0"/>
          <c:showBubbleSize val="0"/>
        </c:dLbls>
        <c:gapWidth val="100"/>
        <c:axId val="1214550624"/>
        <c:axId val="1214553200"/>
      </c:barChart>
      <c:catAx>
        <c:axId val="121455062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14553200"/>
        <c:crosses val="autoZero"/>
        <c:auto val="1"/>
        <c:lblAlgn val="ctr"/>
        <c:lblOffset val="100"/>
        <c:noMultiLvlLbl val="0"/>
      </c:catAx>
      <c:valAx>
        <c:axId val="1214553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1455062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238126192"/>
        <c:axId val="1238134528"/>
      </c:barChart>
      <c:catAx>
        <c:axId val="1238126192"/>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38134528"/>
        <c:crosses val="autoZero"/>
        <c:auto val="1"/>
        <c:lblAlgn val="ctr"/>
        <c:lblOffset val="100"/>
        <c:noMultiLvlLbl val="0"/>
      </c:catAx>
      <c:valAx>
        <c:axId val="1238134528"/>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381261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240748560"/>
        <c:axId val="1240752848"/>
      </c:barChart>
      <c:catAx>
        <c:axId val="12407485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240752848"/>
        <c:crosses val="autoZero"/>
        <c:auto val="1"/>
        <c:lblAlgn val="ctr"/>
        <c:lblOffset val="0"/>
        <c:noMultiLvlLbl val="0"/>
      </c:catAx>
      <c:valAx>
        <c:axId val="1240752848"/>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24074856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B7A-5149-8D04-F48E8D3E886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B7A-5149-8D04-F48E8D3E886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240839040"/>
        <c:axId val="1240843328"/>
      </c:barChart>
      <c:catAx>
        <c:axId val="12408390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240843328"/>
        <c:crosses val="autoZero"/>
        <c:auto val="1"/>
        <c:lblAlgn val="ctr"/>
        <c:lblOffset val="0"/>
        <c:noMultiLvlLbl val="0"/>
      </c:catAx>
      <c:valAx>
        <c:axId val="1240843328"/>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24083904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2/6/19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2/6/19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1639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9FE4A-0C21-4AC7-A29F-491DBFD0D03B}" type="slidenum">
              <a:rPr lang="en-US" smtClean="0">
                <a:solidFill>
                  <a:prstClr val="black"/>
                </a:solidFill>
              </a:rPr>
              <a:pPr/>
              <a:t>353</a:t>
            </a:fld>
            <a:endParaRPr lang="en-US">
              <a:solidFill>
                <a:prstClr val="black"/>
              </a:solidFill>
            </a:endParaRPr>
          </a:p>
        </p:txBody>
      </p:sp>
    </p:spTree>
    <p:extLst>
      <p:ext uri="{BB962C8B-B14F-4D97-AF65-F5344CB8AC3E}">
        <p14:creationId xmlns:p14="http://schemas.microsoft.com/office/powerpoint/2010/main" val="16096307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34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461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163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06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876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5884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10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634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6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6189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4041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61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8115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9621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8053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6349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3225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172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9262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504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015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08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67</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2997452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93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55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584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246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731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34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924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943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672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465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00850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251</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224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963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318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7033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091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107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192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578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3740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127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472630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46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519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6198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3075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041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92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518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3456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9118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1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03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672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5002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936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906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398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264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130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60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0232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52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090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081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800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211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4751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712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0892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216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426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7110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79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014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8665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9427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328</a:t>
            </a:fld>
            <a:endParaRPr lang="en-US">
              <a:solidFill>
                <a:prstClr val="black"/>
              </a:solidFill>
            </a:endParaRPr>
          </a:p>
        </p:txBody>
      </p:sp>
    </p:spTree>
    <p:extLst>
      <p:ext uri="{BB962C8B-B14F-4D97-AF65-F5344CB8AC3E}">
        <p14:creationId xmlns:p14="http://schemas.microsoft.com/office/powerpoint/2010/main" val="12181192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330</a:t>
            </a:fld>
            <a:endParaRPr lang="en-US">
              <a:solidFill>
                <a:prstClr val="black"/>
              </a:solidFill>
            </a:endParaRPr>
          </a:p>
        </p:txBody>
      </p:sp>
    </p:spTree>
    <p:extLst>
      <p:ext uri="{BB962C8B-B14F-4D97-AF65-F5344CB8AC3E}">
        <p14:creationId xmlns:p14="http://schemas.microsoft.com/office/powerpoint/2010/main" val="5548137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331</a:t>
            </a:fld>
            <a:endParaRPr lang="en-US">
              <a:solidFill>
                <a:prstClr val="black"/>
              </a:solidFill>
            </a:endParaRPr>
          </a:p>
        </p:txBody>
      </p:sp>
    </p:spTree>
    <p:extLst>
      <p:ext uri="{BB962C8B-B14F-4D97-AF65-F5344CB8AC3E}">
        <p14:creationId xmlns:p14="http://schemas.microsoft.com/office/powerpoint/2010/main" val="21051018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342</a:t>
            </a:fld>
            <a:endParaRPr lang="en-US">
              <a:solidFill>
                <a:prstClr val="black"/>
              </a:solidFill>
            </a:endParaRPr>
          </a:p>
        </p:txBody>
      </p:sp>
    </p:spTree>
    <p:extLst>
      <p:ext uri="{BB962C8B-B14F-4D97-AF65-F5344CB8AC3E}">
        <p14:creationId xmlns:p14="http://schemas.microsoft.com/office/powerpoint/2010/main" val="19445197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347</a:t>
            </a:fld>
            <a:endParaRPr lang="en-US">
              <a:solidFill>
                <a:prstClr val="black"/>
              </a:solidFill>
            </a:endParaRPr>
          </a:p>
        </p:txBody>
      </p:sp>
    </p:spTree>
    <p:extLst>
      <p:ext uri="{BB962C8B-B14F-4D97-AF65-F5344CB8AC3E}">
        <p14:creationId xmlns:p14="http://schemas.microsoft.com/office/powerpoint/2010/main" val="1182239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348</a:t>
            </a:fld>
            <a:endParaRPr lang="en-US">
              <a:solidFill>
                <a:prstClr val="black"/>
              </a:solidFill>
            </a:endParaRPr>
          </a:p>
        </p:txBody>
      </p:sp>
    </p:spTree>
    <p:extLst>
      <p:ext uri="{BB962C8B-B14F-4D97-AF65-F5344CB8AC3E}">
        <p14:creationId xmlns:p14="http://schemas.microsoft.com/office/powerpoint/2010/main" val="20782998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349</a:t>
            </a:fld>
            <a:endParaRPr lang="en-US">
              <a:solidFill>
                <a:prstClr val="black"/>
              </a:solidFill>
            </a:endParaRPr>
          </a:p>
        </p:txBody>
      </p:sp>
    </p:spTree>
    <p:extLst>
      <p:ext uri="{BB962C8B-B14F-4D97-AF65-F5344CB8AC3E}">
        <p14:creationId xmlns:p14="http://schemas.microsoft.com/office/powerpoint/2010/main" val="1148052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350</a:t>
            </a:fld>
            <a:endParaRPr lang="en-US">
              <a:solidFill>
                <a:prstClr val="black"/>
              </a:solidFill>
            </a:endParaRPr>
          </a:p>
        </p:txBody>
      </p:sp>
    </p:spTree>
    <p:extLst>
      <p:ext uri="{BB962C8B-B14F-4D97-AF65-F5344CB8AC3E}">
        <p14:creationId xmlns:p14="http://schemas.microsoft.com/office/powerpoint/2010/main" val="78120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2/6/19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2/6/19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2/6/19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2/6/19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2/6/19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2/6/19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2/6/19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2/6/19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2/6/19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2/6/19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2/6/19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2/6/19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2/6/19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2/6/19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2/6/19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2/6/19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2/6/19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2/6/19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2/6/19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2/6/19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2/6/19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70505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350997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244864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167815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2/6/19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63191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2/6/19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701150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2/6/19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604663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525411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359240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6303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16924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2/6/19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2/6/19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2/6/19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692937858"/>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49098137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5466424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999044160"/>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534069981"/>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488417435"/>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25580723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951251582"/>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835819342"/>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723078863"/>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94921021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89344543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1983C01-A49B-1E4A-8346-3158DDD8698E}"/>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753C997-1D01-D643-8B08-A6982167AB26}"/>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F00916E-170E-AB4E-BFF6-ED5B94F3FAC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2587C77-C342-3F43-8E45-8B87CA5BF9D0}"/>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92A8170-CABD-EC4C-A146-38FDBD0A86FB}"/>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2E2E16F-E985-2F43-87AE-3719BD6A8448}"/>
              </a:ext>
            </a:extLst>
          </p:cNvPr>
          <p:cNvSpPr>
            <a:spLocks noGrp="1" noChangeArrowheads="1"/>
          </p:cNvSpPr>
          <p:nvPr>
            <p:ph type="sldNum" sz="quarter" idx="12"/>
          </p:nvPr>
        </p:nvSpPr>
        <p:spPr/>
        <p:txBody>
          <a:bodyPr/>
          <a:lstStyle>
            <a:lvl1pPr>
              <a:defRPr sz="1200"/>
            </a:lvl1pPr>
          </a:lstStyle>
          <a:p>
            <a:pPr>
              <a:defRPr/>
            </a:pPr>
            <a:fld id="{BD3C7192-F731-264A-B478-01C301D210D1}" type="slidenum">
              <a:rPr lang="en-US" altLang="en-US"/>
              <a:pPr>
                <a:defRPr/>
              </a:pPr>
              <a:t>‹#›</a:t>
            </a:fld>
            <a:endParaRPr lang="en-US" altLang="en-US"/>
          </a:p>
        </p:txBody>
      </p:sp>
    </p:spTree>
    <p:extLst>
      <p:ext uri="{BB962C8B-B14F-4D97-AF65-F5344CB8AC3E}">
        <p14:creationId xmlns:p14="http://schemas.microsoft.com/office/powerpoint/2010/main" val="331872326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9D0784-00FE-534C-A036-645D1C63D69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5B2D5E9-E2AA-8E4C-969E-6CE29F5A0433}"/>
              </a:ext>
            </a:extLst>
          </p:cNvPr>
          <p:cNvSpPr>
            <a:spLocks noGrp="1" noChangeArrowheads="1"/>
          </p:cNvSpPr>
          <p:nvPr>
            <p:ph type="sldNum" sz="quarter" idx="11"/>
          </p:nvPr>
        </p:nvSpPr>
        <p:spPr>
          <a:ln/>
        </p:spPr>
        <p:txBody>
          <a:bodyPr/>
          <a:lstStyle>
            <a:lvl1pPr>
              <a:defRPr/>
            </a:lvl1pPr>
          </a:lstStyle>
          <a:p>
            <a:pPr>
              <a:defRPr/>
            </a:pPr>
            <a:fld id="{6248B821-1F01-5649-BB2E-083FA02158ED}" type="slidenum">
              <a:rPr lang="en-US" altLang="en-US"/>
              <a:pPr>
                <a:defRPr/>
              </a:pPr>
              <a:t>‹#›</a:t>
            </a:fld>
            <a:endParaRPr lang="en-US" altLang="en-US"/>
          </a:p>
        </p:txBody>
      </p:sp>
    </p:spTree>
    <p:extLst>
      <p:ext uri="{BB962C8B-B14F-4D97-AF65-F5344CB8AC3E}">
        <p14:creationId xmlns:p14="http://schemas.microsoft.com/office/powerpoint/2010/main" val="1454312032"/>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CC5BA24-B287-BA4F-A14C-C545A8FCC01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6AE1106-7B6C-2740-83A1-A2FBD9E9C803}"/>
              </a:ext>
            </a:extLst>
          </p:cNvPr>
          <p:cNvSpPr>
            <a:spLocks noGrp="1" noChangeArrowheads="1"/>
          </p:cNvSpPr>
          <p:nvPr>
            <p:ph type="sldNum" sz="quarter" idx="11"/>
          </p:nvPr>
        </p:nvSpPr>
        <p:spPr>
          <a:ln/>
        </p:spPr>
        <p:txBody>
          <a:bodyPr/>
          <a:lstStyle>
            <a:lvl1pPr>
              <a:defRPr/>
            </a:lvl1pPr>
          </a:lstStyle>
          <a:p>
            <a:pPr>
              <a:defRPr/>
            </a:pPr>
            <a:fld id="{F8543C58-019F-3E4C-AF6C-1A50382450D0}" type="slidenum">
              <a:rPr lang="en-US" altLang="en-US"/>
              <a:pPr>
                <a:defRPr/>
              </a:pPr>
              <a:t>‹#›</a:t>
            </a:fld>
            <a:endParaRPr lang="en-US" altLang="en-US"/>
          </a:p>
        </p:txBody>
      </p:sp>
    </p:spTree>
    <p:extLst>
      <p:ext uri="{BB962C8B-B14F-4D97-AF65-F5344CB8AC3E}">
        <p14:creationId xmlns:p14="http://schemas.microsoft.com/office/powerpoint/2010/main" val="2129744749"/>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0180F38-21AB-AD4A-97CB-053FEDE0BCE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D2E3C-5F1A-B648-84A7-7EE23BA54D0F}"/>
              </a:ext>
            </a:extLst>
          </p:cNvPr>
          <p:cNvSpPr>
            <a:spLocks noGrp="1" noChangeArrowheads="1"/>
          </p:cNvSpPr>
          <p:nvPr>
            <p:ph type="sldNum" sz="quarter" idx="11"/>
          </p:nvPr>
        </p:nvSpPr>
        <p:spPr>
          <a:ln/>
        </p:spPr>
        <p:txBody>
          <a:bodyPr/>
          <a:lstStyle>
            <a:lvl1pPr>
              <a:defRPr/>
            </a:lvl1pPr>
          </a:lstStyle>
          <a:p>
            <a:pPr>
              <a:defRPr/>
            </a:pPr>
            <a:fld id="{3B126792-93AB-E44D-ABCD-7ED74510841C}" type="slidenum">
              <a:rPr lang="en-US" altLang="en-US"/>
              <a:pPr>
                <a:defRPr/>
              </a:pPr>
              <a:t>‹#›</a:t>
            </a:fld>
            <a:endParaRPr lang="en-US" altLang="en-US"/>
          </a:p>
        </p:txBody>
      </p:sp>
    </p:spTree>
    <p:extLst>
      <p:ext uri="{BB962C8B-B14F-4D97-AF65-F5344CB8AC3E}">
        <p14:creationId xmlns:p14="http://schemas.microsoft.com/office/powerpoint/2010/main" val="2734898583"/>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46A2ACF4-91F6-F64D-AF6B-BE67DD35D2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3D10541-FA61-244F-87DF-8226FBD7D26F}"/>
              </a:ext>
            </a:extLst>
          </p:cNvPr>
          <p:cNvSpPr>
            <a:spLocks noGrp="1" noChangeArrowheads="1"/>
          </p:cNvSpPr>
          <p:nvPr>
            <p:ph type="sldNum" sz="quarter" idx="11"/>
          </p:nvPr>
        </p:nvSpPr>
        <p:spPr>
          <a:ln/>
        </p:spPr>
        <p:txBody>
          <a:bodyPr/>
          <a:lstStyle>
            <a:lvl1pPr>
              <a:defRPr/>
            </a:lvl1pPr>
          </a:lstStyle>
          <a:p>
            <a:pPr>
              <a:defRPr/>
            </a:pPr>
            <a:fld id="{D7FD192E-26E1-DA47-A566-B0122F751CD8}" type="slidenum">
              <a:rPr lang="en-US" altLang="en-US"/>
              <a:pPr>
                <a:defRPr/>
              </a:pPr>
              <a:t>‹#›</a:t>
            </a:fld>
            <a:endParaRPr lang="en-US" altLang="en-US"/>
          </a:p>
        </p:txBody>
      </p:sp>
    </p:spTree>
    <p:extLst>
      <p:ext uri="{BB962C8B-B14F-4D97-AF65-F5344CB8AC3E}">
        <p14:creationId xmlns:p14="http://schemas.microsoft.com/office/powerpoint/2010/main" val="380437619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8BC41324-D124-6D4F-8724-0523C769D63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268682C-9BBE-7C47-9A19-5941A40AE9AF}"/>
              </a:ext>
            </a:extLst>
          </p:cNvPr>
          <p:cNvSpPr>
            <a:spLocks noGrp="1" noChangeArrowheads="1"/>
          </p:cNvSpPr>
          <p:nvPr>
            <p:ph type="sldNum" sz="quarter" idx="11"/>
          </p:nvPr>
        </p:nvSpPr>
        <p:spPr>
          <a:ln/>
        </p:spPr>
        <p:txBody>
          <a:bodyPr/>
          <a:lstStyle>
            <a:lvl1pPr>
              <a:defRPr/>
            </a:lvl1pPr>
          </a:lstStyle>
          <a:p>
            <a:pPr>
              <a:defRPr/>
            </a:pPr>
            <a:fld id="{18D59CF0-3D6F-EA4A-A910-2FBCBB443243}" type="slidenum">
              <a:rPr lang="en-US" altLang="en-US"/>
              <a:pPr>
                <a:defRPr/>
              </a:pPr>
              <a:t>‹#›</a:t>
            </a:fld>
            <a:endParaRPr lang="en-US" altLang="en-US"/>
          </a:p>
        </p:txBody>
      </p:sp>
    </p:spTree>
    <p:extLst>
      <p:ext uri="{BB962C8B-B14F-4D97-AF65-F5344CB8AC3E}">
        <p14:creationId xmlns:p14="http://schemas.microsoft.com/office/powerpoint/2010/main" val="1765080314"/>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B4582216-FDFD-674A-827C-C69D617B153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2134A71-4802-574E-8317-918CAA85CCE5}"/>
              </a:ext>
            </a:extLst>
          </p:cNvPr>
          <p:cNvSpPr>
            <a:spLocks noGrp="1" noChangeArrowheads="1"/>
          </p:cNvSpPr>
          <p:nvPr>
            <p:ph type="sldNum" sz="quarter" idx="11"/>
          </p:nvPr>
        </p:nvSpPr>
        <p:spPr>
          <a:ln/>
        </p:spPr>
        <p:txBody>
          <a:bodyPr/>
          <a:lstStyle>
            <a:lvl1pPr>
              <a:defRPr/>
            </a:lvl1pPr>
          </a:lstStyle>
          <a:p>
            <a:pPr>
              <a:defRPr/>
            </a:pPr>
            <a:fld id="{00EBE9AE-7E0F-2740-B984-C10BAAB33EEB}" type="slidenum">
              <a:rPr lang="en-US" altLang="en-US"/>
              <a:pPr>
                <a:defRPr/>
              </a:pPr>
              <a:t>‹#›</a:t>
            </a:fld>
            <a:endParaRPr lang="en-US" altLang="en-US"/>
          </a:p>
        </p:txBody>
      </p:sp>
    </p:spTree>
    <p:extLst>
      <p:ext uri="{BB962C8B-B14F-4D97-AF65-F5344CB8AC3E}">
        <p14:creationId xmlns:p14="http://schemas.microsoft.com/office/powerpoint/2010/main" val="2239280581"/>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614DDE5-1952-9648-8E33-4E26B42EC9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A83D900-CD0C-574C-AC44-2F0E29CF859E}"/>
              </a:ext>
            </a:extLst>
          </p:cNvPr>
          <p:cNvSpPr>
            <a:spLocks noGrp="1" noChangeArrowheads="1"/>
          </p:cNvSpPr>
          <p:nvPr>
            <p:ph type="sldNum" sz="quarter" idx="11"/>
          </p:nvPr>
        </p:nvSpPr>
        <p:spPr>
          <a:ln/>
        </p:spPr>
        <p:txBody>
          <a:bodyPr/>
          <a:lstStyle>
            <a:lvl1pPr>
              <a:defRPr/>
            </a:lvl1pPr>
          </a:lstStyle>
          <a:p>
            <a:pPr>
              <a:defRPr/>
            </a:pPr>
            <a:fld id="{17DEE3DB-297A-534A-A5D5-133E2D5C2C2A}" type="slidenum">
              <a:rPr lang="en-US" altLang="en-US"/>
              <a:pPr>
                <a:defRPr/>
              </a:pPr>
              <a:t>‹#›</a:t>
            </a:fld>
            <a:endParaRPr lang="en-US" altLang="en-US"/>
          </a:p>
        </p:txBody>
      </p:sp>
    </p:spTree>
    <p:extLst>
      <p:ext uri="{BB962C8B-B14F-4D97-AF65-F5344CB8AC3E}">
        <p14:creationId xmlns:p14="http://schemas.microsoft.com/office/powerpoint/2010/main" val="4225825111"/>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0A746A2F-388F-C94C-890A-75083B9E98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36F134-CB4F-9443-B1CA-B5A159417CA9}"/>
              </a:ext>
            </a:extLst>
          </p:cNvPr>
          <p:cNvSpPr>
            <a:spLocks noGrp="1" noChangeArrowheads="1"/>
          </p:cNvSpPr>
          <p:nvPr>
            <p:ph type="sldNum" sz="quarter" idx="11"/>
          </p:nvPr>
        </p:nvSpPr>
        <p:spPr>
          <a:ln/>
        </p:spPr>
        <p:txBody>
          <a:bodyPr/>
          <a:lstStyle>
            <a:lvl1pPr>
              <a:defRPr/>
            </a:lvl1pPr>
          </a:lstStyle>
          <a:p>
            <a:pPr>
              <a:defRPr/>
            </a:pPr>
            <a:fld id="{F5F25E3F-126E-184B-BEEC-AE9A1C8CC283}" type="slidenum">
              <a:rPr lang="en-US" altLang="en-US"/>
              <a:pPr>
                <a:defRPr/>
              </a:pPr>
              <a:t>‹#›</a:t>
            </a:fld>
            <a:endParaRPr lang="en-US" altLang="en-US"/>
          </a:p>
        </p:txBody>
      </p:sp>
    </p:spTree>
    <p:extLst>
      <p:ext uri="{BB962C8B-B14F-4D97-AF65-F5344CB8AC3E}">
        <p14:creationId xmlns:p14="http://schemas.microsoft.com/office/powerpoint/2010/main" val="397925753"/>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5025788-08C5-CC47-9629-6B498AD279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49D3960-A9E4-C54D-92CC-77E4BC1B1A7E}"/>
              </a:ext>
            </a:extLst>
          </p:cNvPr>
          <p:cNvSpPr>
            <a:spLocks noGrp="1" noChangeArrowheads="1"/>
          </p:cNvSpPr>
          <p:nvPr>
            <p:ph type="sldNum" sz="quarter" idx="11"/>
          </p:nvPr>
        </p:nvSpPr>
        <p:spPr>
          <a:ln/>
        </p:spPr>
        <p:txBody>
          <a:bodyPr/>
          <a:lstStyle>
            <a:lvl1pPr>
              <a:defRPr/>
            </a:lvl1pPr>
          </a:lstStyle>
          <a:p>
            <a:pPr>
              <a:defRPr/>
            </a:pPr>
            <a:fld id="{C12DB01A-E15D-C345-A06A-67203A1405BC}" type="slidenum">
              <a:rPr lang="en-US" altLang="en-US"/>
              <a:pPr>
                <a:defRPr/>
              </a:pPr>
              <a:t>‹#›</a:t>
            </a:fld>
            <a:endParaRPr lang="en-US" altLang="en-US"/>
          </a:p>
        </p:txBody>
      </p:sp>
    </p:spTree>
    <p:extLst>
      <p:ext uri="{BB962C8B-B14F-4D97-AF65-F5344CB8AC3E}">
        <p14:creationId xmlns:p14="http://schemas.microsoft.com/office/powerpoint/2010/main" val="4294785180"/>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2BCC6AE-9001-A849-9412-396630E213F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C66189E-7E41-D54D-9EDB-2D53A3954EB0}"/>
              </a:ext>
            </a:extLst>
          </p:cNvPr>
          <p:cNvSpPr>
            <a:spLocks noGrp="1" noChangeArrowheads="1"/>
          </p:cNvSpPr>
          <p:nvPr>
            <p:ph type="sldNum" sz="quarter" idx="11"/>
          </p:nvPr>
        </p:nvSpPr>
        <p:spPr>
          <a:ln/>
        </p:spPr>
        <p:txBody>
          <a:bodyPr/>
          <a:lstStyle>
            <a:lvl1pPr>
              <a:defRPr/>
            </a:lvl1pPr>
          </a:lstStyle>
          <a:p>
            <a:pPr>
              <a:defRPr/>
            </a:pPr>
            <a:fld id="{577EF7B9-3689-924E-A0D5-F4E76CF412FA}" type="slidenum">
              <a:rPr lang="en-US" altLang="en-US"/>
              <a:pPr>
                <a:defRPr/>
              </a:pPr>
              <a:t>‹#›</a:t>
            </a:fld>
            <a:endParaRPr lang="en-US" altLang="en-US"/>
          </a:p>
        </p:txBody>
      </p:sp>
    </p:spTree>
    <p:extLst>
      <p:ext uri="{BB962C8B-B14F-4D97-AF65-F5344CB8AC3E}">
        <p14:creationId xmlns:p14="http://schemas.microsoft.com/office/powerpoint/2010/main" val="36865256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C15D193A-FBCD-EC4A-9D02-CC92CF814B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53A6C64-52BC-A041-AEF5-E2574B6C431B}"/>
              </a:ext>
            </a:extLst>
          </p:cNvPr>
          <p:cNvSpPr>
            <a:spLocks noGrp="1" noChangeArrowheads="1"/>
          </p:cNvSpPr>
          <p:nvPr>
            <p:ph type="sldNum" sz="quarter" idx="11"/>
          </p:nvPr>
        </p:nvSpPr>
        <p:spPr>
          <a:ln/>
        </p:spPr>
        <p:txBody>
          <a:bodyPr/>
          <a:lstStyle>
            <a:lvl1pPr>
              <a:defRPr/>
            </a:lvl1pPr>
          </a:lstStyle>
          <a:p>
            <a:pPr>
              <a:defRPr/>
            </a:pPr>
            <a:fld id="{B3FB6CB3-D25C-CC42-8163-C217BD73210A}" type="slidenum">
              <a:rPr lang="en-US" altLang="en-US"/>
              <a:pPr>
                <a:defRPr/>
              </a:pPr>
              <a:t>‹#›</a:t>
            </a:fld>
            <a:endParaRPr lang="en-US" altLang="en-US"/>
          </a:p>
        </p:txBody>
      </p:sp>
    </p:spTree>
    <p:extLst>
      <p:ext uri="{BB962C8B-B14F-4D97-AF65-F5344CB8AC3E}">
        <p14:creationId xmlns:p14="http://schemas.microsoft.com/office/powerpoint/2010/main" val="2943071419"/>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281904547"/>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687893226"/>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69038348"/>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4128253858"/>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548945368"/>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62035856"/>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134081176"/>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265288341"/>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81224088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459320194"/>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973457149"/>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96719134"/>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2/6/19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2/6/19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2/6/19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492.xml"/><Relationship Id="rId7"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5" Type="http://schemas.openxmlformats.org/officeDocument/2006/relationships/slideLayout" Target="../slideLayouts/slideLayout494.xml"/><Relationship Id="rId4" Type="http://schemas.openxmlformats.org/officeDocument/2006/relationships/slideLayout" Target="../slideLayouts/slideLayout493.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498.xml"/><Relationship Id="rId7" Type="http://schemas.openxmlformats.org/officeDocument/2006/relationships/theme" Target="../theme/theme47.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5" Type="http://schemas.openxmlformats.org/officeDocument/2006/relationships/slideLayout" Target="../slideLayouts/slideLayout500.xml"/><Relationship Id="rId4" Type="http://schemas.openxmlformats.org/officeDocument/2006/relationships/slideLayout" Target="../slideLayouts/slideLayout499.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04.xml"/><Relationship Id="rId7" Type="http://schemas.openxmlformats.org/officeDocument/2006/relationships/theme" Target="../theme/theme48.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5" Type="http://schemas.openxmlformats.org/officeDocument/2006/relationships/slideLayout" Target="../slideLayouts/slideLayout506.xml"/><Relationship Id="rId4" Type="http://schemas.openxmlformats.org/officeDocument/2006/relationships/slideLayout" Target="../slideLayouts/slideLayout505.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5" Type="http://schemas.openxmlformats.org/officeDocument/2006/relationships/slideLayout" Target="../slideLayouts/slideLayout512.xml"/><Relationship Id="rId4" Type="http://schemas.openxmlformats.org/officeDocument/2006/relationships/slideLayout" Target="../slideLayouts/slideLayout5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50.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51.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image" Target="../media/image1.png"/><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theme" Target="../theme/theme52.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5.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theme" Target="../theme/theme53.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theme" Target="../theme/theme54.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image" Target="../media/image1.png"/><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55.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image" Target="../media/image1.png"/><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6.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7.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image" Target="../media/image1.png"/><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8.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9.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60.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61.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2.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3.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5.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2.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theme" Target="../theme/theme6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theme" Target="../theme/theme67.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slideLayout" Target="../slideLayouts/slideLayout717.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5.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68.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36.xml"/><Relationship Id="rId13" Type="http://schemas.openxmlformats.org/officeDocument/2006/relationships/theme" Target="../theme/theme69.xml"/><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slideLayout" Target="../slideLayouts/slideLayout740.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70.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theme" Target="../theme/theme71.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slideLayout" Target="../slideLayouts/slideLayout76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 Id="rId14" Type="http://schemas.openxmlformats.org/officeDocument/2006/relationships/image" Target="../media/image1.png"/></Relationships>
</file>

<file path=ppt/slideMasters/_rels/slideMaster72.xml.rels><?xml version="1.0" encoding="UTF-8" standalone="yes"?>
<Relationships xmlns="http://schemas.openxmlformats.org/package/2006/relationships"><Relationship Id="rId3" Type="http://schemas.openxmlformats.org/officeDocument/2006/relationships/theme" Target="../theme/theme72.xml"/><Relationship Id="rId2" Type="http://schemas.openxmlformats.org/officeDocument/2006/relationships/slideLayout" Target="../slideLayouts/slideLayout765.xml"/><Relationship Id="rId1" Type="http://schemas.openxmlformats.org/officeDocument/2006/relationships/slideLayout" Target="../slideLayouts/slideLayout764.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73.xml"/><Relationship Id="rId13" Type="http://schemas.openxmlformats.org/officeDocument/2006/relationships/image" Target="../media/image1.png"/><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theme" Target="../theme/theme73.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84.xml"/><Relationship Id="rId13" Type="http://schemas.openxmlformats.org/officeDocument/2006/relationships/theme" Target="../theme/theme74.xml"/><Relationship Id="rId3" Type="http://schemas.openxmlformats.org/officeDocument/2006/relationships/slideLayout" Target="../slideLayouts/slideLayout779.xml"/><Relationship Id="rId7" Type="http://schemas.openxmlformats.org/officeDocument/2006/relationships/slideLayout" Target="../slideLayouts/slideLayout783.xml"/><Relationship Id="rId12" Type="http://schemas.openxmlformats.org/officeDocument/2006/relationships/slideLayout" Target="../slideLayouts/slideLayout788.xml"/><Relationship Id="rId2" Type="http://schemas.openxmlformats.org/officeDocument/2006/relationships/slideLayout" Target="../slideLayouts/slideLayout778.xml"/><Relationship Id="rId1" Type="http://schemas.openxmlformats.org/officeDocument/2006/relationships/slideLayout" Target="../slideLayouts/slideLayout777.xml"/><Relationship Id="rId6" Type="http://schemas.openxmlformats.org/officeDocument/2006/relationships/slideLayout" Target="../slideLayouts/slideLayout782.xml"/><Relationship Id="rId11" Type="http://schemas.openxmlformats.org/officeDocument/2006/relationships/slideLayout" Target="../slideLayouts/slideLayout787.xml"/><Relationship Id="rId5" Type="http://schemas.openxmlformats.org/officeDocument/2006/relationships/slideLayout" Target="../slideLayouts/slideLayout781.xml"/><Relationship Id="rId10" Type="http://schemas.openxmlformats.org/officeDocument/2006/relationships/slideLayout" Target="../slideLayouts/slideLayout786.xml"/><Relationship Id="rId4" Type="http://schemas.openxmlformats.org/officeDocument/2006/relationships/slideLayout" Target="../slideLayouts/slideLayout780.xml"/><Relationship Id="rId9" Type="http://schemas.openxmlformats.org/officeDocument/2006/relationships/slideLayout" Target="../slideLayouts/slideLayout785.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96.xml"/><Relationship Id="rId13" Type="http://schemas.openxmlformats.org/officeDocument/2006/relationships/theme" Target="../theme/theme75.xml"/><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slideLayout" Target="../slideLayouts/slideLayout800.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08.xml"/><Relationship Id="rId13" Type="http://schemas.openxmlformats.org/officeDocument/2006/relationships/theme" Target="../theme/theme76.xml"/><Relationship Id="rId3" Type="http://schemas.openxmlformats.org/officeDocument/2006/relationships/slideLayout" Target="../slideLayouts/slideLayout803.xml"/><Relationship Id="rId7" Type="http://schemas.openxmlformats.org/officeDocument/2006/relationships/slideLayout" Target="../slideLayouts/slideLayout807.xml"/><Relationship Id="rId12" Type="http://schemas.openxmlformats.org/officeDocument/2006/relationships/slideLayout" Target="../slideLayouts/slideLayout812.xml"/><Relationship Id="rId2" Type="http://schemas.openxmlformats.org/officeDocument/2006/relationships/slideLayout" Target="../slideLayouts/slideLayout802.xml"/><Relationship Id="rId1" Type="http://schemas.openxmlformats.org/officeDocument/2006/relationships/slideLayout" Target="../slideLayouts/slideLayout801.xml"/><Relationship Id="rId6" Type="http://schemas.openxmlformats.org/officeDocument/2006/relationships/slideLayout" Target="../slideLayouts/slideLayout806.xml"/><Relationship Id="rId11" Type="http://schemas.openxmlformats.org/officeDocument/2006/relationships/slideLayout" Target="../slideLayouts/slideLayout811.xml"/><Relationship Id="rId5" Type="http://schemas.openxmlformats.org/officeDocument/2006/relationships/slideLayout" Target="../slideLayouts/slideLayout805.xml"/><Relationship Id="rId10" Type="http://schemas.openxmlformats.org/officeDocument/2006/relationships/slideLayout" Target="../slideLayouts/slideLayout810.xml"/><Relationship Id="rId4" Type="http://schemas.openxmlformats.org/officeDocument/2006/relationships/slideLayout" Target="../slideLayouts/slideLayout804.xml"/><Relationship Id="rId9" Type="http://schemas.openxmlformats.org/officeDocument/2006/relationships/slideLayout" Target="../slideLayouts/slideLayout809.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20.xml"/><Relationship Id="rId3" Type="http://schemas.openxmlformats.org/officeDocument/2006/relationships/slideLayout" Target="../slideLayouts/slideLayout815.xml"/><Relationship Id="rId7" Type="http://schemas.openxmlformats.org/officeDocument/2006/relationships/slideLayout" Target="../slideLayouts/slideLayout819.xml"/><Relationship Id="rId12" Type="http://schemas.openxmlformats.org/officeDocument/2006/relationships/theme" Target="../theme/theme77.xml"/><Relationship Id="rId2" Type="http://schemas.openxmlformats.org/officeDocument/2006/relationships/slideLayout" Target="../slideLayouts/slideLayout814.xml"/><Relationship Id="rId1" Type="http://schemas.openxmlformats.org/officeDocument/2006/relationships/slideLayout" Target="../slideLayouts/slideLayout813.xml"/><Relationship Id="rId6" Type="http://schemas.openxmlformats.org/officeDocument/2006/relationships/slideLayout" Target="../slideLayouts/slideLayout818.xml"/><Relationship Id="rId11" Type="http://schemas.openxmlformats.org/officeDocument/2006/relationships/slideLayout" Target="../slideLayouts/slideLayout823.xml"/><Relationship Id="rId5" Type="http://schemas.openxmlformats.org/officeDocument/2006/relationships/slideLayout" Target="../slideLayouts/slideLayout817.xml"/><Relationship Id="rId10" Type="http://schemas.openxmlformats.org/officeDocument/2006/relationships/slideLayout" Target="../slideLayouts/slideLayout822.xml"/><Relationship Id="rId4" Type="http://schemas.openxmlformats.org/officeDocument/2006/relationships/slideLayout" Target="../slideLayouts/slideLayout816.xml"/><Relationship Id="rId9" Type="http://schemas.openxmlformats.org/officeDocument/2006/relationships/slideLayout" Target="../slideLayouts/slideLayout8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650557"/>
      </p:ext>
    </p:extLst>
  </p:cSld>
  <p:clrMap bg1="lt1" tx1="dk1" bg2="lt2" tx2="dk2" accent1="accent1" accent2="accent2" accent3="accent3" accent4="accent4" accent5="accent5" accent6="accent6" hlink="hlink" folHlink="folHlink"/>
  <p:sldLayoutIdLst>
    <p:sldLayoutId id="2147487496" r:id="rId1"/>
    <p:sldLayoutId id="2147487497" r:id="rId2"/>
    <p:sldLayoutId id="2147487498" r:id="rId3"/>
    <p:sldLayoutId id="2147487499" r:id="rId4"/>
    <p:sldLayoutId id="2147487500" r:id="rId5"/>
    <p:sldLayoutId id="214748750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71312"/>
      </p:ext>
    </p:extLst>
  </p:cSld>
  <p:clrMap bg1="lt1" tx1="dk1" bg2="lt2" tx2="dk2" accent1="accent1" accent2="accent2" accent3="accent3" accent4="accent4" accent5="accent5" accent6="accent6" hlink="hlink" folHlink="folHlink"/>
  <p:sldLayoutIdLst>
    <p:sldLayoutId id="2147487503" r:id="rId1"/>
    <p:sldLayoutId id="2147487504" r:id="rId2"/>
    <p:sldLayoutId id="2147487505" r:id="rId3"/>
    <p:sldLayoutId id="2147487506" r:id="rId4"/>
    <p:sldLayoutId id="2147487507" r:id="rId5"/>
    <p:sldLayoutId id="214748750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04620"/>
      </p:ext>
    </p:extLst>
  </p:cSld>
  <p:clrMap bg1="lt1" tx1="dk1" bg2="lt2" tx2="dk2" accent1="accent1" accent2="accent2" accent3="accent3" accent4="accent4" accent5="accent5" accent6="accent6" hlink="hlink" folHlink="folHlink"/>
  <p:sldLayoutIdLst>
    <p:sldLayoutId id="2147487510" r:id="rId1"/>
    <p:sldLayoutId id="2147487511" r:id="rId2"/>
    <p:sldLayoutId id="2147487512" r:id="rId3"/>
    <p:sldLayoutId id="2147487513" r:id="rId4"/>
    <p:sldLayoutId id="2147487514" r:id="rId5"/>
    <p:sldLayoutId id="214748751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19247"/>
      </p:ext>
    </p:extLst>
  </p:cSld>
  <p:clrMap bg1="lt1" tx1="dk1" bg2="lt2" tx2="dk2" accent1="accent1" accent2="accent2" accent3="accent3" accent4="accent4" accent5="accent5" accent6="accent6" hlink="hlink" folHlink="folHlink"/>
  <p:sldLayoutIdLst>
    <p:sldLayoutId id="2147487517" r:id="rId1"/>
    <p:sldLayoutId id="2147487518" r:id="rId2"/>
    <p:sldLayoutId id="2147487519" r:id="rId3"/>
    <p:sldLayoutId id="2147487520" r:id="rId4"/>
    <p:sldLayoutId id="2147487521" r:id="rId5"/>
    <p:sldLayoutId id="2147487522" r:id="rId6"/>
    <p:sldLayoutId id="214748752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0606336"/>
      </p:ext>
    </p:extLst>
  </p:cSld>
  <p:clrMap bg1="lt1" tx1="dk1" bg2="lt2" tx2="dk2" accent1="accent1" accent2="accent2" accent3="accent3" accent4="accent4" accent5="accent5" accent6="accent6" hlink="hlink" folHlink="folHlink"/>
  <p:sldLayoutIdLst>
    <p:sldLayoutId id="2147487525" r:id="rId1"/>
    <p:sldLayoutId id="2147487526" r:id="rId2"/>
    <p:sldLayoutId id="2147487527" r:id="rId3"/>
    <p:sldLayoutId id="2147487528" r:id="rId4"/>
    <p:sldLayoutId id="2147487529" r:id="rId5"/>
    <p:sldLayoutId id="2147487530" r:id="rId6"/>
    <p:sldLayoutId id="2147487531" r:id="rId7"/>
    <p:sldLayoutId id="2147487532" r:id="rId8"/>
    <p:sldLayoutId id="2147487533" r:id="rId9"/>
    <p:sldLayoutId id="2147487534" r:id="rId10"/>
    <p:sldLayoutId id="214748753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4211280899"/>
      </p:ext>
    </p:extLst>
  </p:cSld>
  <p:clrMap bg1="lt1" tx1="dk1" bg2="lt2" tx2="dk2" accent1="accent1" accent2="accent2" accent3="accent3" accent4="accent4" accent5="accent5" accent6="accent6" hlink="hlink" folHlink="folHlink"/>
  <p:sldLayoutIdLst>
    <p:sldLayoutId id="2147488048" r:id="rId1"/>
    <p:sldLayoutId id="2147488049" r:id="rId2"/>
    <p:sldLayoutId id="2147488050" r:id="rId3"/>
    <p:sldLayoutId id="2147488051" r:id="rId4"/>
    <p:sldLayoutId id="2147488052" r:id="rId5"/>
    <p:sldLayoutId id="2147488053" r:id="rId6"/>
    <p:sldLayoutId id="2147488054" r:id="rId7"/>
    <p:sldLayoutId id="2147488055" r:id="rId8"/>
    <p:sldLayoutId id="2147488056" r:id="rId9"/>
    <p:sldLayoutId id="2147488057" r:id="rId10"/>
    <p:sldLayoutId id="2147488058"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1263603352"/>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 id="214748828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A6E66D7-25D4-7942-B252-BA546C3B21A4}"/>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7688104E-355A-0841-9C8A-BC5C807F3E7F}"/>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CB1F67F-9389-B845-BE4D-86338D00CBD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161D14C-ACB8-624E-A9FB-35755CC4919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36333DC9-A31B-394B-9F22-29AF69020209}" type="slidenum">
              <a:rPr lang="en-US" altLang="en-US"/>
              <a:pPr>
                <a:defRPr/>
              </a:pPr>
              <a:t>‹#›</a:t>
            </a:fld>
            <a:endParaRPr lang="en-US" altLang="en-US"/>
          </a:p>
        </p:txBody>
      </p:sp>
      <p:sp>
        <p:nvSpPr>
          <p:cNvPr id="1030" name="Line 1032">
            <a:extLst>
              <a:ext uri="{FF2B5EF4-FFF2-40B4-BE49-F238E27FC236}">
                <a16:creationId xmlns:a16="http://schemas.microsoft.com/office/drawing/2014/main" id="{AD8B9E45-F535-BE4F-97AF-C937D395C8D5}"/>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B542CF70-40CF-ED4B-A03B-09D83FB2007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9057843"/>
      </p:ext>
    </p:extLst>
  </p:cSld>
  <p:clrMap bg1="lt1" tx1="dk1" bg2="lt2" tx2="dk2" accent1="accent1" accent2="accent2" accent3="accent3" accent4="accent4" accent5="accent5" accent6="accent6" hlink="hlink" folHlink="folHlink"/>
  <p:sldLayoutIdLst>
    <p:sldLayoutId id="2147488291" r:id="rId1"/>
    <p:sldLayoutId id="2147488292" r:id="rId2"/>
    <p:sldLayoutId id="2147488293" r:id="rId3"/>
    <p:sldLayoutId id="2147488294" r:id="rId4"/>
    <p:sldLayoutId id="2147488295" r:id="rId5"/>
    <p:sldLayoutId id="2147488296" r:id="rId6"/>
    <p:sldLayoutId id="2147488297" r:id="rId7"/>
    <p:sldLayoutId id="2147488298" r:id="rId8"/>
    <p:sldLayoutId id="2147488299" r:id="rId9"/>
    <p:sldLayoutId id="2147488300" r:id="rId10"/>
    <p:sldLayoutId id="2147488301" r:id="rId11"/>
    <p:sldLayoutId id="21474883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41931448"/>
      </p:ext>
    </p:extLst>
  </p:cSld>
  <p:clrMap bg1="lt1" tx1="dk1" bg2="lt2" tx2="dk2" accent1="accent1" accent2="accent2" accent3="accent3" accent4="accent4" accent5="accent5" accent6="accent6" hlink="hlink" folHlink="folHlink"/>
  <p:sldLayoutIdLst>
    <p:sldLayoutId id="2147488304" r:id="rId1"/>
    <p:sldLayoutId id="2147488305" r:id="rId2"/>
    <p:sldLayoutId id="2147488306" r:id="rId3"/>
    <p:sldLayoutId id="2147488307" r:id="rId4"/>
    <p:sldLayoutId id="2147488308" r:id="rId5"/>
    <p:sldLayoutId id="2147488309" r:id="rId6"/>
    <p:sldLayoutId id="2147488310" r:id="rId7"/>
    <p:sldLayoutId id="2147488311" r:id="rId8"/>
    <p:sldLayoutId id="2147488312" r:id="rId9"/>
    <p:sldLayoutId id="2147488313" r:id="rId10"/>
    <p:sldLayoutId id="2147488314" r:id="rId11"/>
    <p:sldLayoutId id="214748831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tiff"/><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34.emf"/><Relationship Id="rId2" Type="http://schemas.openxmlformats.org/officeDocument/2006/relationships/slideLayout" Target="../slideLayouts/slideLayout67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35.emf"/></Relationships>
</file>

<file path=ppt/slides/_rels/slide110.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png"/><Relationship Id="rId1" Type="http://schemas.openxmlformats.org/officeDocument/2006/relationships/slideLayout" Target="../slideLayouts/slideLayout260.xml"/></Relationships>
</file>

<file path=ppt/slides/_rels/slide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3.png"/><Relationship Id="rId1" Type="http://schemas.openxmlformats.org/officeDocument/2006/relationships/slideLayout" Target="../slideLayouts/slideLayout260.xml"/><Relationship Id="rId6" Type="http://schemas.openxmlformats.org/officeDocument/2006/relationships/image" Target="../media/image114.tiff"/><Relationship Id="rId5" Type="http://schemas.openxmlformats.org/officeDocument/2006/relationships/image" Target="../media/image12.jpeg"/><Relationship Id="rId4" Type="http://schemas.openxmlformats.org/officeDocument/2006/relationships/image" Target="../media/image16.png"/></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60.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0.xml"/></Relationships>
</file>

<file path=ppt/slides/_rels/slide114.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62.xml"/><Relationship Id="rId5" Type="http://schemas.openxmlformats.org/officeDocument/2006/relationships/image" Target="../media/image116.tiff"/><Relationship Id="rId4" Type="http://schemas.openxmlformats.org/officeDocument/2006/relationships/hyperlink" Target="https://people.inf.ethz.ch/omutlu/pub/mutlu_hpca03_talk.pdf"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260.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26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3.png"/><Relationship Id="rId1" Type="http://schemas.openxmlformats.org/officeDocument/2006/relationships/slideLayout" Target="../slideLayouts/slideLayout260.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8.png"/><Relationship Id="rId1" Type="http://schemas.openxmlformats.org/officeDocument/2006/relationships/slideLayout" Target="../slideLayouts/slideLayout260.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64.tiff"/></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38.xml"/><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29.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538.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4.emf"/><Relationship Id="rId2" Type="http://schemas.openxmlformats.org/officeDocument/2006/relationships/slideLayout" Target="../slideLayouts/slideLayout679.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7.jpeg"/><Relationship Id="rId10" Type="http://schemas.openxmlformats.org/officeDocument/2006/relationships/image" Target="../media/image39.jpeg"/><Relationship Id="rId4" Type="http://schemas.openxmlformats.org/officeDocument/2006/relationships/image" Target="../media/image36.png"/><Relationship Id="rId9" Type="http://schemas.openxmlformats.org/officeDocument/2006/relationships/image" Target="../media/image35.emf"/></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4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9.xml"/></Relationships>
</file>

<file path=ppt/slides/_rels/slide1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58.xml"/></Relationships>
</file>

<file path=ppt/slides/_rels/slide135.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25.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4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58.xml"/></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685.xml"/><Relationship Id="rId5" Type="http://schemas.openxmlformats.org/officeDocument/2006/relationships/hyperlink" Target="http://mrfast.sourceforge.net/" TargetMode="External"/><Relationship Id="rId4" Type="http://schemas.openxmlformats.org/officeDocument/2006/relationships/image" Target="../media/image41.tiff"/></Relationships>
</file>

<file path=ppt/slides/_rels/slide140.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358.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358.xml"/></Relationships>
</file>

<file path=ppt/slides/_rels/slide1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1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30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7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3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358.xml"/></Relationships>
</file>

<file path=ppt/slides/_rels/slide14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33.png"/></Relationships>
</file>

<file path=ppt/slides/_rels/slide148.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60.xml"/><Relationship Id="rId6" Type="http://schemas.openxmlformats.org/officeDocument/2006/relationships/chart" Target="../charts/chart5.xml"/><Relationship Id="rId5" Type="http://schemas.openxmlformats.org/officeDocument/2006/relationships/image" Target="../media/image139.png"/><Relationship Id="rId4" Type="http://schemas.openxmlformats.org/officeDocument/2006/relationships/image" Target="../media/image138.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4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4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41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4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4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4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6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47.xml"/></Relationships>
</file>

<file path=ppt/slides/_rels/slide16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47.xml"/></Relationships>
</file>

<file path=ppt/slides/_rels/slide16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44.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hyperlink" Target="http://mrfast.sourceforge.net/" TargetMode="External"/><Relationship Id="rId1" Type="http://schemas.openxmlformats.org/officeDocument/2006/relationships/slideLayout" Target="../slideLayouts/slideLayout685.xml"/></Relationships>
</file>

<file path=ppt/slides/_rels/slide17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64.tiff"/></Relationships>
</file>

<file path=ppt/slides/_rels/slide171.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jpg"/><Relationship Id="rId2" Type="http://schemas.openxmlformats.org/officeDocument/2006/relationships/image" Target="../media/image145.png"/><Relationship Id="rId1" Type="http://schemas.openxmlformats.org/officeDocument/2006/relationships/slideLayout" Target="../slideLayouts/slideLayout718.xml"/><Relationship Id="rId6" Type="http://schemas.openxmlformats.org/officeDocument/2006/relationships/image" Target="../media/image148.png"/><Relationship Id="rId5" Type="http://schemas.openxmlformats.org/officeDocument/2006/relationships/image" Target="../media/image1.png"/><Relationship Id="rId4" Type="http://schemas.openxmlformats.org/officeDocument/2006/relationships/image" Target="../media/image147.png"/></Relationships>
</file>

<file path=ppt/slides/_rels/slide1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71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7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19.xml"/></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19.xml"/></Relationships>
</file>

<file path=ppt/slides/_rels/slide17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19.xml"/><Relationship Id="rId5" Type="http://schemas.openxmlformats.org/officeDocument/2006/relationships/image" Target="../media/image154.png"/><Relationship Id="rId4" Type="http://schemas.openxmlformats.org/officeDocument/2006/relationships/image" Target="../media/image60.png"/></Relationships>
</file>

<file path=ppt/slides/_rels/slide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19.xml"/></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19.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43.tiff"/><Relationship Id="rId1" Type="http://schemas.openxmlformats.org/officeDocument/2006/relationships/slideLayout" Target="../slideLayouts/slideLayout685.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19.xml"/></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19.xml"/></Relationships>
</file>

<file path=ppt/slides/_rels/slide18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4.xml"/><Relationship Id="rId1" Type="http://schemas.openxmlformats.org/officeDocument/2006/relationships/slideLayout" Target="../slideLayouts/slideLayout719.xml"/><Relationship Id="rId4" Type="http://schemas.openxmlformats.org/officeDocument/2006/relationships/image" Target="../media/image1.png"/></Relationships>
</file>

<file path=ppt/slides/_rels/slide18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719.xml"/></Relationships>
</file>

<file path=ppt/slides/_rels/slide184.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8.png"/><Relationship Id="rId7"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1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8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64.tiff"/></Relationships>
</file>

<file path=ppt/slides/_rels/slide18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80.xml"/></Relationships>
</file>

<file path=ppt/slides/_rels/slide18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57.png"/></Relationships>
</file>

<file path=ppt/slides/_rels/slide18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79.xml"/><Relationship Id="rId1" Type="http://schemas.openxmlformats.org/officeDocument/2006/relationships/vmlDrawing" Target="../drawings/vmlDrawing3.v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oleObject" Target="../embeddings/oleObject3.bin"/></Relationships>
</file>

<file path=ppt/slides/_rels/slide19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60.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gif"/><Relationship Id="rId1" Type="http://schemas.openxmlformats.org/officeDocument/2006/relationships/slideLayout" Target="../slideLayouts/slideLayout767.xml"/></Relationships>
</file>

<file path=ppt/slides/_rels/slide19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gif"/><Relationship Id="rId1" Type="http://schemas.openxmlformats.org/officeDocument/2006/relationships/slideLayout" Target="../slideLayouts/slideLayout767.xml"/></Relationships>
</file>

<file path=ppt/slides/_rels/slide19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6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9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20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60.png"/></Relationships>
</file>

<file path=ppt/slides/_rels/slide20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66.png"/></Relationships>
</file>

<file path=ppt/slides/_rels/slide20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67.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21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8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80.xml"/></Relationships>
</file>

<file path=ppt/slides/_rels/slide21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57.png"/></Relationships>
</file>

<file path=ppt/slides/_rels/slide21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67.png"/></Relationships>
</file>

<file path=ppt/slides/_rels/slide21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58.png"/></Relationships>
</file>

<file path=ppt/slides/_rels/slide218.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70.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arxiv.org/pdf/1711.01177.pdf"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79.png"/></Relationships>
</file>

<file path=ppt/slides/_rels/slide221.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72.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22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arxiv.org/pdf/1711.01177.pdf"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75.png"/><Relationship Id="rId2" Type="http://schemas.openxmlformats.org/officeDocument/2006/relationships/notesSlide" Target="../notesSlides/notesSlide47.xml"/><Relationship Id="rId1" Type="http://schemas.openxmlformats.org/officeDocument/2006/relationships/slideLayout" Target="../slideLayouts/slideLayout604.xml"/><Relationship Id="rId6" Type="http://schemas.openxmlformats.org/officeDocument/2006/relationships/image" Target="../media/image174.tiff"/><Relationship Id="rId5" Type="http://schemas.openxmlformats.org/officeDocument/2006/relationships/image" Target="../media/image173.tiff"/><Relationship Id="rId4" Type="http://schemas.openxmlformats.org/officeDocument/2006/relationships/image" Target="../media/image1.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225.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jpg"/><Relationship Id="rId2" Type="http://schemas.openxmlformats.org/officeDocument/2006/relationships/image" Target="../media/image145.png"/><Relationship Id="rId1" Type="http://schemas.openxmlformats.org/officeDocument/2006/relationships/slideLayout" Target="../slideLayouts/slideLayout718.xml"/><Relationship Id="rId6" Type="http://schemas.openxmlformats.org/officeDocument/2006/relationships/image" Target="../media/image148.png"/><Relationship Id="rId5" Type="http://schemas.openxmlformats.org/officeDocument/2006/relationships/image" Target="../media/image1.png"/><Relationship Id="rId4" Type="http://schemas.openxmlformats.org/officeDocument/2006/relationships/image" Target="../media/image147.png"/></Relationships>
</file>

<file path=ppt/slides/_rels/slide22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7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90.xml"/></Relationships>
</file>

<file path=ppt/slides/_rels/slide22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90.xml"/><Relationship Id="rId5" Type="http://schemas.openxmlformats.org/officeDocument/2006/relationships/image" Target="../media/image179.png"/><Relationship Id="rId4" Type="http://schemas.openxmlformats.org/officeDocument/2006/relationships/image" Target="../media/image1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60.xml"/></Relationships>
</file>

<file path=ppt/slides/_rels/slide23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6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60.xml"/><Relationship Id="rId4" Type="http://schemas.openxmlformats.org/officeDocument/2006/relationships/image" Target="../media/image182.png"/></Relationships>
</file>

<file path=ppt/slides/_rels/slide24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27.xml"/></Relationships>
</file>

<file path=ppt/slides/_rels/slide2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627.xml"/></Relationships>
</file>

<file path=ppt/slides/_rels/slide24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60.xml"/></Relationships>
</file>

<file path=ppt/slides/_rels/slide24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60.xml"/></Relationships>
</file>

<file path=ppt/slides/_rels/slide24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639.xml"/></Relationships>
</file>

<file path=ppt/slides/_rels/slide246.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39.xml"/></Relationships>
</file>

<file path=ppt/slides/_rels/slide247.xml.rels><?xml version="1.0" encoding="UTF-8" standalone="yes"?>
<Relationships xmlns="http://schemas.openxmlformats.org/package/2006/relationships"><Relationship Id="rId3" Type="http://schemas.openxmlformats.org/officeDocument/2006/relationships/hyperlink" Target="https://www.archdaily.com/245628/how-not-to-host-the-olympics-part-iii/6051758999_5df1511bb5_z-4" TargetMode="External"/><Relationship Id="rId2" Type="http://schemas.openxmlformats.org/officeDocument/2006/relationships/image" Target="../media/image191.jpg"/><Relationship Id="rId1" Type="http://schemas.openxmlformats.org/officeDocument/2006/relationships/slideLayout" Target="../slideLayouts/slideLayout639.xml"/></Relationships>
</file>

<file path=ppt/slides/_rels/slide24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639.xml"/></Relationships>
</file>

<file path=ppt/slides/_rels/slide2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3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5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25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5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8.xml"/></Relationships>
</file>

<file path=ppt/slides/_rels/slide259.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261.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97.png"/></Relationships>
</file>

<file path=ppt/slides/_rels/slide26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7.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6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6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730.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266.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730.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6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753.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6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753.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753.xml"/><Relationship Id="rId4" Type="http://schemas.openxmlformats.org/officeDocument/2006/relationships/image" Target="../media/image19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30.xml"/><Relationship Id="rId4" Type="http://schemas.openxmlformats.org/officeDocument/2006/relationships/hyperlink" Target="https://people.inf.ethz.ch/omutlu/acaces2018.html" TargetMode="Externa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1.xml"/></Relationships>
</file>

<file path=ppt/slides/_rels/slide27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1.xml"/></Relationships>
</file>

<file path=ppt/slides/_rels/slide2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81.xml"/></Relationships>
</file>

<file path=ppt/slides/_rels/slide27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71.png"/><Relationship Id="rId4" Type="http://schemas.openxmlformats.org/officeDocument/2006/relationships/hyperlink" Target="https://github.com/CMU-SAFARI/ramulator" TargetMode="Externa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77.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414.xml"/></Relationships>
</file>

<file path=ppt/slides/_rels/slide278.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414.xml"/></Relationships>
</file>

<file path=ppt/slides/_rels/slide279.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4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414.xml"/></Relationships>
</file>

<file path=ppt/slides/_rels/slide28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1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29.xml"/></Relationships>
</file>

<file path=ppt/slides/_rels/slide283.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jpg"/><Relationship Id="rId2" Type="http://schemas.openxmlformats.org/officeDocument/2006/relationships/image" Target="../media/image145.png"/><Relationship Id="rId1" Type="http://schemas.openxmlformats.org/officeDocument/2006/relationships/slideLayout" Target="../slideLayouts/slideLayout718.xml"/><Relationship Id="rId6" Type="http://schemas.openxmlformats.org/officeDocument/2006/relationships/image" Target="../media/image148.png"/><Relationship Id="rId5" Type="http://schemas.openxmlformats.org/officeDocument/2006/relationships/image" Target="../media/image1.png"/><Relationship Id="rId4" Type="http://schemas.openxmlformats.org/officeDocument/2006/relationships/image" Target="../media/image147.png"/></Relationships>
</file>

<file path=ppt/slides/_rels/slide2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3.png"/><Relationship Id="rId2" Type="http://schemas.openxmlformats.org/officeDocument/2006/relationships/notesSlide" Target="../notesSlides/notesSlide52.xml"/><Relationship Id="rId1" Type="http://schemas.openxmlformats.org/officeDocument/2006/relationships/slideLayout" Target="../slideLayouts/slideLayout71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8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19.xml"/></Relationships>
</file>

<file path=ppt/slides/_rels/slide2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19.xml"/></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19.xml"/></Relationships>
</file>

<file path=ppt/slides/_rels/slide2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19.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29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8.xml"/><Relationship Id="rId1" Type="http://schemas.openxmlformats.org/officeDocument/2006/relationships/slideLayout" Target="../slideLayouts/slideLayout719.xml"/><Relationship Id="rId5" Type="http://schemas.openxmlformats.org/officeDocument/2006/relationships/image" Target="../media/image205.png"/><Relationship Id="rId4" Type="http://schemas.openxmlformats.org/officeDocument/2006/relationships/image" Target="../media/image1.png"/></Relationships>
</file>

<file path=ppt/slides/_rels/slide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19.xml"/></Relationships>
</file>

<file path=ppt/slides/_rels/slide2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19.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59.png"/></Relationships>
</file>

<file path=ppt/slides/_rels/slide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19.xml"/></Relationships>
</file>

<file path=ppt/slides/_rels/slide29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7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19.xml"/><Relationship Id="rId4" Type="http://schemas.openxmlformats.org/officeDocument/2006/relationships/image" Target="../media/image206.png"/></Relationships>
</file>

<file path=ppt/slides/_rels/slide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19.xml"/><Relationship Id="rId4" Type="http://schemas.openxmlformats.org/officeDocument/2006/relationships/image" Target="../media/image206.png"/></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19.xml"/></Relationships>
</file>

<file path=ppt/slides/_rels/slide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51.png"/></Relationships>
</file>

<file path=ppt/slides/_rels/slide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19.xml"/><Relationship Id="rId4" Type="http://schemas.openxmlformats.org/officeDocument/2006/relationships/image" Target="../media/image206.png"/></Relationships>
</file>

<file path=ppt/slides/_rels/slide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19.xml"/><Relationship Id="rId4" Type="http://schemas.openxmlformats.org/officeDocument/2006/relationships/chart" Target="../charts/chart13.xml"/></Relationships>
</file>

<file path=ppt/slides/_rels/slide3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19.xml"/><Relationship Id="rId5" Type="http://schemas.openxmlformats.org/officeDocument/2006/relationships/chart" Target="../charts/chart15.xml"/><Relationship Id="rId4" Type="http://schemas.openxmlformats.org/officeDocument/2006/relationships/chart" Target="../charts/chart14.xml"/></Relationships>
</file>

<file path=ppt/slides/_rels/slide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19.xml"/><Relationship Id="rId5" Type="http://schemas.openxmlformats.org/officeDocument/2006/relationships/chart" Target="../charts/chart17.xml"/><Relationship Id="rId4" Type="http://schemas.openxmlformats.org/officeDocument/2006/relationships/chart" Target="../charts/chart16.xml"/></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19.xml"/></Relationships>
</file>

<file path=ppt/slides/_rels/slide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19.xml"/></Relationships>
</file>

<file path=ppt/slides/_rels/slide3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19.xml"/></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19.xml"/></Relationships>
</file>

<file path=ppt/slides/_rels/slide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19.xml"/></Relationships>
</file>

<file path=ppt/slides/_rels/slide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19.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52.png"/></Relationships>
</file>

<file path=ppt/slides/_rels/slide3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19.xml"/><Relationship Id="rId5" Type="http://schemas.openxmlformats.org/officeDocument/2006/relationships/image" Target="../media/image208.png"/><Relationship Id="rId4" Type="http://schemas.openxmlformats.org/officeDocument/2006/relationships/image" Target="../media/image207.png"/></Relationships>
</file>

<file path=ppt/slides/_rels/slide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19.xml"/></Relationships>
</file>

<file path=ppt/slides/_rels/slide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19.xml"/></Relationships>
</file>

<file path=ppt/slides/_rels/slide3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19.xml"/></Relationships>
</file>

<file path=ppt/slides/_rels/slide3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7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7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19.xml"/><Relationship Id="rId5" Type="http://schemas.openxmlformats.org/officeDocument/2006/relationships/image" Target="../media/image154.png"/><Relationship Id="rId4" Type="http://schemas.openxmlformats.org/officeDocument/2006/relationships/image" Target="../media/image60.png"/></Relationships>
</file>

<file path=ppt/slides/_rels/slide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719.xml"/></Relationships>
</file>

<file path=ppt/slides/_rels/slide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19.xml"/></Relationships>
</file>

<file path=ppt/slides/_rels/slide3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719.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3.png"/><Relationship Id="rId1" Type="http://schemas.openxmlformats.org/officeDocument/2006/relationships/slideLayout" Target="../slideLayouts/slideLayout81.xml"/></Relationships>
</file>

<file path=ppt/slides/_rels/slide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719.xml"/><Relationship Id="rId6" Type="http://schemas.openxmlformats.org/officeDocument/2006/relationships/image" Target="../media/image63.png"/><Relationship Id="rId5" Type="http://schemas.openxmlformats.org/officeDocument/2006/relationships/image" Target="../media/image206.png"/><Relationship Id="rId4" Type="http://schemas.openxmlformats.org/officeDocument/2006/relationships/image" Target="../media/image209.png"/></Relationships>
</file>

<file path=ppt/slides/_rels/slide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19.xml"/></Relationships>
</file>

<file path=ppt/slides/_rels/slide3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719.xml"/></Relationships>
</file>

<file path=ppt/slides/_rels/slide3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9.xml"/><Relationship Id="rId1" Type="http://schemas.openxmlformats.org/officeDocument/2006/relationships/slideLayout" Target="../slideLayouts/slideLayout719.xml"/><Relationship Id="rId4" Type="http://schemas.openxmlformats.org/officeDocument/2006/relationships/image" Target="../media/image1.png"/></Relationships>
</file>

<file path=ppt/slides/_rels/slide3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0.xml"/><Relationship Id="rId1" Type="http://schemas.openxmlformats.org/officeDocument/2006/relationships/slideLayout" Target="../slideLayouts/slideLayout719.xml"/></Relationships>
</file>

<file path=ppt/slides/_rels/slide3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719.xml"/></Relationships>
</file>

<file path=ppt/slides/_rels/slide32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jpg"/><Relationship Id="rId2" Type="http://schemas.openxmlformats.org/officeDocument/2006/relationships/image" Target="../media/image145.png"/><Relationship Id="rId1" Type="http://schemas.openxmlformats.org/officeDocument/2006/relationships/slideLayout" Target="../slideLayouts/slideLayout718.xml"/><Relationship Id="rId6" Type="http://schemas.openxmlformats.org/officeDocument/2006/relationships/image" Target="../media/image148.png"/><Relationship Id="rId5" Type="http://schemas.openxmlformats.org/officeDocument/2006/relationships/image" Target="../media/image1.png"/><Relationship Id="rId4" Type="http://schemas.openxmlformats.org/officeDocument/2006/relationships/image" Target="../media/image147.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92.xml"/><Relationship Id="rId1" Type="http://schemas.openxmlformats.org/officeDocument/2006/relationships/slideLayout" Target="../slideLayouts/slideLayout347.xml"/></Relationships>
</file>

<file path=ppt/slides/_rels/slide329.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210.png"/><Relationship Id="rId1" Type="http://schemas.openxmlformats.org/officeDocument/2006/relationships/slideLayout" Target="../slideLayouts/slideLayout3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34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4.xml"/><Relationship Id="rId1" Type="http://schemas.openxmlformats.org/officeDocument/2006/relationships/slideLayout" Target="../slideLayouts/slideLayout34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9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4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503.xml"/></Relationships>
</file>

<file path=ppt/slides/_rels/slide3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03.xml"/><Relationship Id="rId4" Type="http://schemas.openxmlformats.org/officeDocument/2006/relationships/chart" Target="../charts/chart23.xml"/></Relationships>
</file>

<file path=ppt/slides/_rels/slide3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95.xml"/><Relationship Id="rId1" Type="http://schemas.openxmlformats.org/officeDocument/2006/relationships/slideLayout" Target="../slideLayouts/slideLayout503.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344.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214.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345.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hyperlink" Target="http://www.sigmetrics.org/sigmetrics2016/" TargetMode="External"/><Relationship Id="rId7" Type="http://schemas.openxmlformats.org/officeDocument/2006/relationships/image" Target="../media/image215.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09.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09.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0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99.xml"/><Relationship Id="rId1" Type="http://schemas.openxmlformats.org/officeDocument/2006/relationships/slideLayout" Target="../slideLayouts/slideLayout509.xml"/><Relationship Id="rId4" Type="http://schemas.openxmlformats.org/officeDocument/2006/relationships/chart" Target="../charts/chart30.xml"/></Relationships>
</file>

<file path=ppt/slides/_rels/slide351.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25.xml"/><Relationship Id="rId4" Type="http://schemas.openxmlformats.org/officeDocument/2006/relationships/image" Target="../media/image217.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16.xml"/></Relationships>
</file>

<file path=ppt/slides/_rels/slide354.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01.xml"/><Relationship Id="rId1" Type="http://schemas.openxmlformats.org/officeDocument/2006/relationships/slideLayout" Target="../slideLayouts/slideLayout764.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jpeg"/></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65.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65.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65.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7.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65.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65.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65.xml"/></Relationships>
</file>

<file path=ppt/slides/_rels/slide363.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108.xml"/><Relationship Id="rId1" Type="http://schemas.openxmlformats.org/officeDocument/2006/relationships/slideLayout" Target="../slideLayouts/slideLayout765.xml"/></Relationships>
</file>

<file path=ppt/slides/_rels/slide364.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4.jpg"/><Relationship Id="rId2" Type="http://schemas.openxmlformats.org/officeDocument/2006/relationships/notesSlide" Target="../notesSlides/notesSlide109.xml"/><Relationship Id="rId1" Type="http://schemas.openxmlformats.org/officeDocument/2006/relationships/slideLayout" Target="../slideLayouts/slideLayout764.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jpeg"/></Relationships>
</file>

<file path=ppt/slides/_rels/slide36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25.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51.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51.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51.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13.xml"/><Relationship Id="rId1" Type="http://schemas.openxmlformats.org/officeDocument/2006/relationships/slideLayout" Target="../slideLayouts/slideLayout651.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51.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51.xml"/></Relationships>
</file>

<file path=ppt/slides/_rels/slide37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16.xml"/><Relationship Id="rId1" Type="http://schemas.openxmlformats.org/officeDocument/2006/relationships/slideLayout" Target="../slideLayouts/slideLayout651.xml"/><Relationship Id="rId4" Type="http://schemas.openxmlformats.org/officeDocument/2006/relationships/chart" Target="../charts/chart33.xml"/></Relationships>
</file>

<file path=ppt/slides/_rels/slide37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17.xml"/><Relationship Id="rId1" Type="http://schemas.openxmlformats.org/officeDocument/2006/relationships/slideLayout" Target="../slideLayouts/slideLayout651.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51.xml"/></Relationships>
</file>

<file path=ppt/slides/_rels/slide37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19.xml"/><Relationship Id="rId1" Type="http://schemas.openxmlformats.org/officeDocument/2006/relationships/slideLayout" Target="../slideLayouts/slideLayout651.xml"/><Relationship Id="rId4" Type="http://schemas.openxmlformats.org/officeDocument/2006/relationships/chart" Target="../charts/chart3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802.xml"/><Relationship Id="rId5" Type="http://schemas.openxmlformats.org/officeDocument/2006/relationships/image" Target="../media/image226.png"/><Relationship Id="rId4" Type="http://schemas.openxmlformats.org/officeDocument/2006/relationships/hyperlink" Target="https://people.inf.ethz.ch/omutlu/projects.ht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34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8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8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6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9.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4.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4.xml"/></Relationships>
</file>

<file path=ppt/slides/_rels/slide58.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7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7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75.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14.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4.xml"/></Relationships>
</file>

<file path=ppt/slides/_rels/slide6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52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9.xml"/><Relationship Id="rId1" Type="http://schemas.openxmlformats.org/officeDocument/2006/relationships/slideLayout" Target="../slideLayouts/slideLayout447.xml"/><Relationship Id="rId4" Type="http://schemas.openxmlformats.org/officeDocument/2006/relationships/image" Target="../media/image85.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0.xml"/><Relationship Id="rId1" Type="http://schemas.openxmlformats.org/officeDocument/2006/relationships/slideLayout" Target="../slideLayouts/slideLayout447.xml"/><Relationship Id="rId4" Type="http://schemas.openxmlformats.org/officeDocument/2006/relationships/image" Target="../media/image85.jpg"/></Relationships>
</file>

<file path=ppt/slides/_rels/slide7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1.xml"/><Relationship Id="rId1" Type="http://schemas.openxmlformats.org/officeDocument/2006/relationships/slideLayout" Target="../slideLayouts/slideLayout447.xml"/><Relationship Id="rId4" Type="http://schemas.openxmlformats.org/officeDocument/2006/relationships/image" Target="../media/image85.jp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96.xml"/><Relationship Id="rId6" Type="http://schemas.openxmlformats.org/officeDocument/2006/relationships/hyperlink" Target="https://github.com/CMU-SAFARI/rowhammer" TargetMode="External"/><Relationship Id="rId5" Type="http://schemas.openxmlformats.org/officeDocument/2006/relationships/image" Target="../media/image86.jpe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96.xml"/><Relationship Id="rId6" Type="http://schemas.openxmlformats.org/officeDocument/2006/relationships/hyperlink" Target="https://github.com/CMU-SAFARI/rowhammer" TargetMode="External"/><Relationship Id="rId5" Type="http://schemas.openxmlformats.org/officeDocument/2006/relationships/image" Target="../media/image86.jpe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96.xml"/><Relationship Id="rId6" Type="http://schemas.openxmlformats.org/officeDocument/2006/relationships/hyperlink" Target="https://github.com/CMU-SAFARI/rowhammer" TargetMode="External"/><Relationship Id="rId5" Type="http://schemas.openxmlformats.org/officeDocument/2006/relationships/image" Target="../media/image86.jpe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96.xml"/><Relationship Id="rId6" Type="http://schemas.openxmlformats.org/officeDocument/2006/relationships/hyperlink" Target="https://github.com/CMU-SAFARI/rowhammer" TargetMode="External"/><Relationship Id="rId5" Type="http://schemas.openxmlformats.org/officeDocument/2006/relationships/image" Target="../media/image86.jpe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96.xml"/><Relationship Id="rId6" Type="http://schemas.openxmlformats.org/officeDocument/2006/relationships/hyperlink" Target="https://github.com/CMU-SAFARI/rowhammer" TargetMode="External"/><Relationship Id="rId5" Type="http://schemas.openxmlformats.org/officeDocument/2006/relationships/image" Target="../media/image86.jpeg"/><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7.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60.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60.xml"/><Relationship Id="rId5" Type="http://schemas.openxmlformats.org/officeDocument/2006/relationships/image" Target="../media/image92.png"/><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07.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07.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07.xml"/><Relationship Id="rId4" Type="http://schemas.openxmlformats.org/officeDocument/2006/relationships/image" Target="../media/image101.png"/></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4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93.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105.jpg"/><Relationship Id="rId1" Type="http://schemas.openxmlformats.org/officeDocument/2006/relationships/slideLayout" Target="../slideLayouts/slideLayout284.xml"/></Relationships>
</file>

<file path=ppt/slides/_rels/slide9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06.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7.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4.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4.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9.jpeg"/><Relationship Id="rId1" Type="http://schemas.openxmlformats.org/officeDocument/2006/relationships/slideLayout" Target="../slideLayouts/slideLayout260.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January 2019</a:t>
            </a:r>
          </a:p>
          <a:p>
            <a:r>
              <a:rPr lang="en-US" sz="2200" dirty="0"/>
              <a:t>USC</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11913533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100</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101</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102</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108</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109</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973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973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8027222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117</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118</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60821663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122</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124</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127</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128</a:t>
            </a:fld>
            <a:endParaRPr lang="en-US"/>
          </a:p>
        </p:txBody>
      </p:sp>
    </p:spTree>
    <p:extLst>
      <p:ext uri="{BB962C8B-B14F-4D97-AF65-F5344CB8AC3E}">
        <p14:creationId xmlns:p14="http://schemas.microsoft.com/office/powerpoint/2010/main" val="12913034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129</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3076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3076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420599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130</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131</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132</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134</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135</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137</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138</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7724775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142</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145</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146</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148</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149</a:t>
            </a:fld>
            <a:endParaRPr lang="en-US"/>
          </a:p>
        </p:txBody>
      </p:sp>
    </p:spTree>
    <p:extLst>
      <p:ext uri="{BB962C8B-B14F-4D97-AF65-F5344CB8AC3E}">
        <p14:creationId xmlns:p14="http://schemas.microsoft.com/office/powerpoint/2010/main" val="701172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1061154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151</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153</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155</a:t>
            </a:fld>
            <a:endParaRPr lang="en-US" altLang="en-US">
              <a:solidFill>
                <a:srgbClr val="000000"/>
              </a:solidFill>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156</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157</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10796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160</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378000048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158551666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322896674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77374357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167</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169</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27075854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170</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647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1883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r>
              <a:rPr lang="en-US" dirty="0">
                <a:hlinkClick r:id="rId3"/>
              </a:rPr>
              <a:t>https://github.com/CMU-SAFARI/Shifted-Hamming-Distance</a:t>
            </a:r>
            <a:r>
              <a:rPr lang="en-US" dirty="0"/>
              <a:t> </a:t>
            </a:r>
          </a:p>
        </p:txBody>
      </p:sp>
    </p:spTree>
    <p:extLst>
      <p:ext uri="{BB962C8B-B14F-4D97-AF65-F5344CB8AC3E}">
        <p14:creationId xmlns:p14="http://schemas.microsoft.com/office/powerpoint/2010/main" val="532336854"/>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16768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38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5096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4662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187</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188</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31765"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An Example Solution: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0633635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191</a:t>
            </a:fld>
            <a:endParaRPr lang="en-US" altLang="en-US">
              <a:solidFill>
                <a:srgbClr val="000000"/>
              </a:solidFill>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294729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 security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277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420876887"/>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203</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204</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206</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207</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208</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209</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402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177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213</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214</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216</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217</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218</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219</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927106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220</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14587"/>
            <a:ext cx="8794750" cy="822325"/>
          </a:xfrm>
        </p:spPr>
        <p:txBody>
          <a:bodyPr/>
          <a:lstStyle/>
          <a:p>
            <a:pPr algn="ctr" eaLnBrk="1" hangingPunct="1"/>
            <a:r>
              <a:rPr lang="en-US" dirty="0">
                <a:latin typeface="Garamond" charset="0"/>
              </a:rPr>
              <a:t>Enabling the Paradigm Shift</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76656982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D372D6BD-00C3-AE42-A425-0171EA615E4C}"/>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3" name="Content Placeholder 2">
            <a:extLst>
              <a:ext uri="{FF2B5EF4-FFF2-40B4-BE49-F238E27FC236}">
                <a16:creationId xmlns:a16="http://schemas.microsoft.com/office/drawing/2014/main" id="{9F7A138C-3CD5-CC4B-9922-ACD95237B4F4}"/>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2883" name="Slide Number Placeholder 3">
            <a:extLst>
              <a:ext uri="{FF2B5EF4-FFF2-40B4-BE49-F238E27FC236}">
                <a16:creationId xmlns:a16="http://schemas.microsoft.com/office/drawing/2014/main" id="{9E2F704F-D6F8-AB41-A9C9-454271828B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161B3-87D8-CA4C-A0A1-DD872946786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81131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6F111BE-F8FF-814C-B96E-F2A2D1D06ECA}"/>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123906" name="Content Placeholder 2">
            <a:extLst>
              <a:ext uri="{FF2B5EF4-FFF2-40B4-BE49-F238E27FC236}">
                <a16:creationId xmlns:a16="http://schemas.microsoft.com/office/drawing/2014/main" id="{035196A7-91D5-9A49-9E10-1ED55CBF77A9}"/>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3907" name="Slide Number Placeholder 3">
            <a:extLst>
              <a:ext uri="{FF2B5EF4-FFF2-40B4-BE49-F238E27FC236}">
                <a16:creationId xmlns:a16="http://schemas.microsoft.com/office/drawing/2014/main" id="{CE876F6F-B198-B14D-984D-83B52A8D68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8E9771-DD44-0F4E-A01B-3281F2677222}"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123908" name="Picture 1">
            <a:extLst>
              <a:ext uri="{FF2B5EF4-FFF2-40B4-BE49-F238E27FC236}">
                <a16:creationId xmlns:a16="http://schemas.microsoft.com/office/drawing/2014/main" id="{9DA51FDA-8CDC-2647-AF9E-6D4CD75EFB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81200"/>
            <a:ext cx="1447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ADE28D-1258-6A45-A56E-4627A016C5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90800"/>
            <a:ext cx="2463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CD75145-F3EF-534C-8CA2-A54F9C222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2590800"/>
            <a:ext cx="24606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1083F5-F69C-4F46-9507-88DF57FA7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524000"/>
            <a:ext cx="33972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922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359878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230</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1124744"/>
            <a:ext cx="6865906" cy="51845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2405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84557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233</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234</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4687392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238</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239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04824585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240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241</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242</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243</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244</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245</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246</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525344"/>
            <a:ext cx="899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dirty="0">
                <a:solidFill>
                  <a:srgbClr val="000000"/>
                </a:solidFill>
                <a:latin typeface="Arial" charset="0"/>
              </a:rPr>
              <a:t>Source: De </a:t>
            </a:r>
            <a:r>
              <a:rPr lang="en-US" altLang="en-US" sz="1000" dirty="0" err="1">
                <a:solidFill>
                  <a:srgbClr val="000000"/>
                </a:solidFill>
                <a:latin typeface="Arial" charset="0"/>
              </a:rPr>
              <a:t>Galván</a:t>
            </a:r>
            <a:r>
              <a:rPr lang="en-US" altLang="en-US" sz="1000" dirty="0">
                <a:solidFill>
                  <a:srgbClr val="000000"/>
                </a:solidFill>
                <a:latin typeface="Arial" charset="0"/>
              </a:rPr>
              <a:t> - Puente del </a:t>
            </a:r>
            <a:r>
              <a:rPr lang="en-US" altLang="en-US" sz="1000" dirty="0" err="1">
                <a:solidFill>
                  <a:srgbClr val="000000"/>
                </a:solidFill>
                <a:latin typeface="Arial" charset="0"/>
              </a:rPr>
              <a:t>Alamillo.jpg</a:t>
            </a:r>
            <a:r>
              <a:rPr lang="en-US" altLang="en-US" sz="1000" dirty="0">
                <a:solidFill>
                  <a:srgbClr val="000000"/>
                </a:solidFill>
                <a:latin typeface="Arial" charset="0"/>
              </a:rPr>
              <a:t> on </a:t>
            </a:r>
            <a:r>
              <a:rPr lang="en-US" altLang="en-US" sz="1000" dirty="0" err="1">
                <a:solidFill>
                  <a:srgbClr val="000000"/>
                </a:solidFill>
                <a:latin typeface="Arial" charset="0"/>
              </a:rPr>
              <a:t>Enciclopedia.us.es</a:t>
            </a:r>
            <a:r>
              <a:rPr lang="en-US" altLang="en-US" sz="1000" dirty="0">
                <a:solidFill>
                  <a:srgbClr val="000000"/>
                </a:solidFill>
                <a:latin typeface="Arial" charset="0"/>
              </a:rPr>
              <a:t>, GFDL, https://</a:t>
            </a:r>
            <a:r>
              <a:rPr lang="en-US" altLang="en-US" sz="1000" dirty="0" err="1">
                <a:solidFill>
                  <a:srgbClr val="000000"/>
                </a:solidFill>
                <a:latin typeface="Arial" charset="0"/>
              </a:rPr>
              <a:t>commons.wikimedia.org</a:t>
            </a:r>
            <a:r>
              <a:rPr lang="en-US" altLang="en-US" sz="1000" dirty="0">
                <a:solidFill>
                  <a:srgbClr val="000000"/>
                </a:solidFill>
                <a:latin typeface="Arial" charset="0"/>
              </a:rPr>
              <a:t>/w/</a:t>
            </a:r>
            <a:r>
              <a:rPr lang="en-US" altLang="en-US" sz="1000" dirty="0" err="1">
                <a:solidFill>
                  <a:srgbClr val="000000"/>
                </a:solidFill>
                <a:latin typeface="Arial" charset="0"/>
              </a:rPr>
              <a:t>index.php?curid</a:t>
            </a:r>
            <a:r>
              <a:rPr lang="en-US" altLang="en-US" sz="1000" dirty="0">
                <a:solidFill>
                  <a:srgbClr val="000000"/>
                </a:solidFill>
                <a:latin typeface="Arial" charset="0"/>
              </a:rPr>
              <a:t>=15026095</a:t>
            </a:r>
          </a:p>
        </p:txBody>
      </p:sp>
      <p:pic>
        <p:nvPicPr>
          <p:cNvPr id="6" name="Content Placeholder 5">
            <a:extLst>
              <a:ext uri="{FF2B5EF4-FFF2-40B4-BE49-F238E27FC236}">
                <a16:creationId xmlns:a16="http://schemas.microsoft.com/office/drawing/2014/main" id="{CE331610-7D51-E644-AE59-8D8A76795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95" y="996950"/>
            <a:ext cx="8588409" cy="5194300"/>
          </a:xfrm>
        </p:spPr>
      </p:pic>
    </p:spTree>
    <p:extLst>
      <p:ext uri="{BB962C8B-B14F-4D97-AF65-F5344CB8AC3E}">
        <p14:creationId xmlns:p14="http://schemas.microsoft.com/office/powerpoint/2010/main" val="3744420511"/>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7D2-B791-694C-85B7-0EE4DA95B29D}"/>
              </a:ext>
            </a:extLst>
          </p:cNvPr>
          <p:cNvSpPr>
            <a:spLocks noGrp="1"/>
          </p:cNvSpPr>
          <p:nvPr>
            <p:ph type="title"/>
          </p:nvPr>
        </p:nvSpPr>
        <p:spPr/>
        <p:txBody>
          <a:bodyPr/>
          <a:lstStyle/>
          <a:p>
            <a:r>
              <a:rPr lang="en-US" dirty="0"/>
              <a:t>Another Principled Design</a:t>
            </a:r>
          </a:p>
        </p:txBody>
      </p:sp>
      <p:pic>
        <p:nvPicPr>
          <p:cNvPr id="7" name="Content Placeholder 6">
            <a:extLst>
              <a:ext uri="{FF2B5EF4-FFF2-40B4-BE49-F238E27FC236}">
                <a16:creationId xmlns:a16="http://schemas.microsoft.com/office/drawing/2014/main" id="{568ED8B6-D72E-1C44-B230-571BC99CB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25" y="980728"/>
            <a:ext cx="8092215" cy="5379484"/>
          </a:xfrm>
        </p:spPr>
      </p:pic>
      <p:sp>
        <p:nvSpPr>
          <p:cNvPr id="4" name="Slide Number Placeholder 3">
            <a:extLst>
              <a:ext uri="{FF2B5EF4-FFF2-40B4-BE49-F238E27FC236}">
                <a16:creationId xmlns:a16="http://schemas.microsoft.com/office/drawing/2014/main" id="{8F72EF25-EDBC-6C40-9674-D49E77D2DF95}"/>
              </a:ext>
            </a:extLst>
          </p:cNvPr>
          <p:cNvSpPr>
            <a:spLocks noGrp="1"/>
          </p:cNvSpPr>
          <p:nvPr>
            <p:ph type="sldNum" sz="quarter" idx="11"/>
          </p:nvPr>
        </p:nvSpPr>
        <p:spPr/>
        <p:txBody>
          <a:bodyPr/>
          <a:lstStyle/>
          <a:p>
            <a:pPr>
              <a:defRPr/>
            </a:pPr>
            <a:fld id="{B84FBA80-169A-CF4F-81AB-23BBF8E699B7}" type="slidenum">
              <a:rPr lang="en-US" altLang="en-US" smtClean="0"/>
              <a:pPr>
                <a:defRPr/>
              </a:pPr>
              <a:t>247</a:t>
            </a:fld>
            <a:endParaRPr lang="en-US" altLang="en-US"/>
          </a:p>
        </p:txBody>
      </p:sp>
      <p:sp>
        <p:nvSpPr>
          <p:cNvPr id="8" name="TextBox 7">
            <a:extLst>
              <a:ext uri="{FF2B5EF4-FFF2-40B4-BE49-F238E27FC236}">
                <a16:creationId xmlns:a16="http://schemas.microsoft.com/office/drawing/2014/main" id="{0E1FFE22-57E3-2644-8F4F-1A30DD7277E2}"/>
              </a:ext>
            </a:extLst>
          </p:cNvPr>
          <p:cNvSpPr txBox="1"/>
          <p:nvPr/>
        </p:nvSpPr>
        <p:spPr>
          <a:xfrm>
            <a:off x="207062" y="6597352"/>
            <a:ext cx="6885218" cy="215444"/>
          </a:xfrm>
          <a:prstGeom prst="rect">
            <a:avLst/>
          </a:prstGeom>
          <a:noFill/>
        </p:spPr>
        <p:txBody>
          <a:bodyPr wrap="none" rtlCol="0">
            <a:spAutoFit/>
          </a:bodyPr>
          <a:lstStyle/>
          <a:p>
            <a:r>
              <a:rPr lang="en-US" sz="800" dirty="0"/>
              <a:t>Source: </a:t>
            </a:r>
            <a:r>
              <a:rPr lang="en-US" sz="800" dirty="0">
                <a:hlinkClick r:id="rId3"/>
              </a:rPr>
              <a:t>https://www.archdaily.com/245628/how-not-to-host-the-olympics-part-iii/6051758999_5df1511bb5_z-4</a:t>
            </a:r>
            <a:r>
              <a:rPr lang="en-US" sz="800" dirty="0"/>
              <a:t>   Photo via CC Flickr User Vaidas M.</a:t>
            </a:r>
          </a:p>
        </p:txBody>
      </p:sp>
    </p:spTree>
    <p:extLst>
      <p:ext uri="{BB962C8B-B14F-4D97-AF65-F5344CB8AC3E}">
        <p14:creationId xmlns:p14="http://schemas.microsoft.com/office/powerpoint/2010/main" val="2170954794"/>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248</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249</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174277275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250</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251</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252</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253</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3630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66195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January 2019</a:t>
            </a:r>
          </a:p>
          <a:p>
            <a:r>
              <a:rPr lang="en-US" sz="2200" dirty="0"/>
              <a:t>USC</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3906579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53197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408323044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8347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78539838"/>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48695538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891386297"/>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25230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dirty="0">
                <a:solidFill>
                  <a:srgbClr val="0000FF"/>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6155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Tesseract: Extra Slides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36752320"/>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2301551742"/>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2193900795"/>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0196193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00554488"/>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1044343499"/>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77614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Data Movement in Google Consumer Workloads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7115318"/>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94804041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87370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1320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277523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41086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6310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95876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11687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27879133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43683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35663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102822594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88693863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51101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39918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7053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13550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1124744"/>
            <a:ext cx="6865906" cy="51845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82385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30</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34592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40558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8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7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16769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10777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20649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9557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05194398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7608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31</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4986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228721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177987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35206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51058301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15422790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23307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4727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32</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3434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21885375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523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9643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0778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16651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3104271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327</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631769826"/>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530203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329</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r>
              <a:rPr lang="en-US" sz="1700" dirty="0">
                <a:solidFill>
                  <a:srgbClr val="000000"/>
                </a:solidFill>
              </a:rPr>
              <a:t>Chang+, “</a:t>
            </a:r>
            <a:r>
              <a:rPr lang="en-US" sz="1700" b="1" dirty="0">
                <a:solidFill>
                  <a:srgbClr val="000000"/>
                </a:solidFill>
                <a:hlinkClick r:id="rId3"/>
              </a:rPr>
              <a:t>Understanding Latency Variation in Modern DRAM Chips: Experimental </a:t>
            </a:r>
          </a:p>
          <a:p>
            <a:r>
              <a:rPr lang="en-US" sz="1700" b="1" dirty="0">
                <a:solidFill>
                  <a:srgbClr val="000000"/>
                </a:solidFill>
                <a:hlinkClick r:id="rId3"/>
              </a:rPr>
              <a:t>Characterization, Analysis, and Optimization"</a:t>
            </a:r>
            <a:r>
              <a:rPr lang="en-US" sz="1700" dirty="0">
                <a:solidFill>
                  <a:srgbClr val="000000"/>
                </a:solidFill>
              </a:rPr>
              <a:t>,” SIGMETRICS 2016.</a:t>
            </a:r>
          </a:p>
        </p:txBody>
      </p:sp>
    </p:spTree>
    <p:extLst>
      <p:ext uri="{BB962C8B-B14F-4D97-AF65-F5344CB8AC3E}">
        <p14:creationId xmlns:p14="http://schemas.microsoft.com/office/powerpoint/2010/main" val="9690480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33</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75000870"/>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380633748"/>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Latency?</a:t>
            </a:r>
          </a:p>
        </p:txBody>
      </p:sp>
      <p:sp>
        <p:nvSpPr>
          <p:cNvPr id="3" name="Content Placeholder 2"/>
          <p:cNvSpPr>
            <a:spLocks noGrp="1"/>
          </p:cNvSpPr>
          <p:nvPr>
            <p:ph idx="1"/>
          </p:nvPr>
        </p:nvSpPr>
        <p:spPr/>
        <p:txBody>
          <a:bodyPr/>
          <a:lstStyle/>
          <a:p>
            <a:r>
              <a:rPr lang="en-US" dirty="0">
                <a:solidFill>
                  <a:srgbClr val="0000FF"/>
                </a:solidFill>
              </a:rPr>
              <a:t>Design of DRAM </a:t>
            </a:r>
            <a:r>
              <a:rPr lang="en-US" dirty="0" err="1">
                <a:solidFill>
                  <a:srgbClr val="0000FF"/>
                </a:solidFill>
              </a:rPr>
              <a:t>uArchitecture</a:t>
            </a:r>
            <a:endParaRPr lang="en-US" dirty="0">
              <a:solidFill>
                <a:srgbClr val="0000FF"/>
              </a:solidFill>
            </a:endParaRPr>
          </a:p>
          <a:p>
            <a:pPr lvl="1"/>
            <a:r>
              <a:rPr lang="en-US" dirty="0"/>
              <a:t>Goal: Maximize capacity/area, not minimize latency</a:t>
            </a:r>
          </a:p>
          <a:p>
            <a:pPr lvl="1"/>
            <a:endParaRPr lang="en-US" dirty="0"/>
          </a:p>
          <a:p>
            <a:r>
              <a:rPr lang="en-US" dirty="0">
                <a:solidFill>
                  <a:srgbClr val="0000FF"/>
                </a:solidFill>
              </a:rPr>
              <a:t>“One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332</a:t>
            </a:fld>
            <a:endParaRPr lang="en-US" altLang="en-US">
              <a:solidFill>
                <a:srgbClr val="000000"/>
              </a:solidFill>
            </a:endParaRPr>
          </a:p>
        </p:txBody>
      </p:sp>
    </p:spTree>
    <p:extLst>
      <p:ext uri="{BB962C8B-B14F-4D97-AF65-F5344CB8AC3E}">
        <p14:creationId xmlns:p14="http://schemas.microsoft.com/office/powerpoint/2010/main" val="654044765"/>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333</a:t>
            </a:fld>
            <a:endParaRPr lang="en-US" altLang="en-US">
              <a:solidFill>
                <a:srgbClr val="000000"/>
              </a:solidFill>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algn="ctr">
                  <a:defRPr/>
                </a:pPr>
                <a:r>
                  <a:rPr lang="en-US" sz="2800" b="1" i="1" kern="0" dirty="0">
                    <a:solidFill>
                      <a:prstClr val="black">
                        <a:lumMod val="65000"/>
                        <a:lumOff val="35000"/>
                      </a:prstClr>
                    </a:solidFill>
                    <a:latin typeface="Gill Sans MT"/>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algn="ctr">
                  <a:defRPr/>
                </a:pPr>
                <a:r>
                  <a:rPr lang="en-US" sz="2800" b="1" i="1" kern="0" dirty="0">
                    <a:solidFill>
                      <a:prstClr val="black">
                        <a:lumMod val="65000"/>
                        <a:lumOff val="35000"/>
                      </a:prstClr>
                    </a:solidFill>
                    <a:latin typeface="Gill Sans MT"/>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algn="ctr">
                <a:defRPr/>
              </a:pPr>
              <a:r>
                <a:rPr lang="en-US" sz="2800" b="1" i="1" kern="0" dirty="0">
                  <a:solidFill>
                    <a:prstClr val="black">
                      <a:lumMod val="65000"/>
                      <a:lumOff val="35000"/>
                    </a:prstClr>
                  </a:solidFill>
                  <a:latin typeface="Gill Sans MT"/>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r>
                <a:rPr lang="en-US" sz="2400" i="1" dirty="0">
                  <a:solidFill>
                    <a:prstClr val="black">
                      <a:lumMod val="65000"/>
                      <a:lumOff val="35000"/>
                    </a:prstClr>
                  </a:solidFill>
                  <a:latin typeface="Gill Sans MT"/>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a:defRPr/>
                  </a:pPr>
                  <a:r>
                    <a:rPr lang="en-US" sz="2400" i="1" kern="0" dirty="0">
                      <a:solidFill>
                        <a:prstClr val="black">
                          <a:lumMod val="65000"/>
                          <a:lumOff val="35000"/>
                        </a:prstClr>
                      </a:solidFill>
                      <a:latin typeface="Gill Sans MT"/>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a:defRPr/>
                  </a:pPr>
                  <a:r>
                    <a:rPr lang="en-US" sz="2400" i="1" kern="0" dirty="0">
                      <a:solidFill>
                        <a:prstClr val="black">
                          <a:lumMod val="65000"/>
                          <a:lumOff val="35000"/>
                        </a:prstClr>
                      </a:solidFill>
                      <a:latin typeface="Gill Sans MT"/>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algn="ctr">
                <a:defRPr/>
              </a:pPr>
              <a:r>
                <a:rPr lang="en-US" sz="2400" b="1" kern="0" dirty="0">
                  <a:solidFill>
                    <a:prstClr val="black"/>
                  </a:solidFill>
                  <a:latin typeface="Gill Sans MT"/>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r>
              <a:rPr lang="en-US" sz="2800" dirty="0">
                <a:solidFill>
                  <a:prstClr val="black"/>
                </a:solidFill>
                <a:latin typeface="Gill Sans MT"/>
              </a:rPr>
              <a:t>Heterogeneous manufacturing &amp; operating conditions</a:t>
            </a:r>
            <a:r>
              <a:rPr lang="en-US" sz="2800" dirty="0">
                <a:solidFill>
                  <a:prstClr val="black"/>
                </a:solidFill>
                <a:latin typeface="Cambria Math" panose="02040503050406030204" pitchFamily="18" charset="0"/>
                <a:ea typeface="Cambria Math" panose="02040503050406030204" pitchFamily="18" charset="0"/>
              </a:rPr>
              <a:t> → </a:t>
            </a:r>
            <a:br>
              <a:rPr lang="en-US" sz="2800" dirty="0">
                <a:solidFill>
                  <a:prstClr val="black"/>
                </a:solidFill>
                <a:latin typeface="Cambria Math" panose="02040503050406030204" pitchFamily="18" charset="0"/>
                <a:ea typeface="Cambria Math" panose="02040503050406030204" pitchFamily="18" charset="0"/>
              </a:rPr>
            </a:br>
            <a:r>
              <a:rPr lang="en-US" sz="2800" dirty="0">
                <a:solidFill>
                  <a:prstClr val="black"/>
                </a:solidFill>
                <a:latin typeface="Cambria Math" panose="02040503050406030204" pitchFamily="18" charset="0"/>
                <a:ea typeface="Cambria Math" panose="02040503050406030204" pitchFamily="18" charset="0"/>
              </a:rPr>
              <a:t>	</a:t>
            </a:r>
            <a:r>
              <a:rPr lang="en-US" sz="2800" dirty="0">
                <a:solidFill>
                  <a:srgbClr val="C0504D"/>
                </a:solidFill>
                <a:latin typeface="Gill Sans MT"/>
              </a:rPr>
              <a:t>latency variation in timing parameters</a:t>
            </a:r>
          </a:p>
        </p:txBody>
      </p:sp>
    </p:spTree>
    <p:extLst>
      <p:ext uri="{BB962C8B-B14F-4D97-AF65-F5344CB8AC3E}">
        <p14:creationId xmlns:p14="http://schemas.microsoft.com/office/powerpoint/2010/main" val="1709060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334</a:t>
            </a:fld>
            <a:endParaRPr lang="en-US" altLang="en-US">
              <a:solidFill>
                <a:srgbClr val="000000"/>
              </a:solidFill>
            </a:endParaRPr>
          </a:p>
        </p:txBody>
      </p:sp>
      <p:sp>
        <p:nvSpPr>
          <p:cNvPr id="6" name="Rectangle 5"/>
          <p:cNvSpPr/>
          <p:nvPr/>
        </p:nvSpPr>
        <p:spPr>
          <a:xfrm>
            <a:off x="1979712"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577792638"/>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335</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832793710"/>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336</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1295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1052736"/>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a:t>
            </a:r>
          </a:p>
          <a:p>
            <a:pPr lvl="1"/>
            <a:endParaRPr lang="is-IS"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337</a:t>
            </a:fld>
            <a:endParaRPr lang="en-US" altLang="en-US">
              <a:solidFill>
                <a:srgbClr val="000000"/>
              </a:solidFill>
            </a:endParaRPr>
          </a:p>
        </p:txBody>
      </p:sp>
    </p:spTree>
    <p:extLst>
      <p:ext uri="{BB962C8B-B14F-4D97-AF65-F5344CB8AC3E}">
        <p14:creationId xmlns:p14="http://schemas.microsoft.com/office/powerpoint/2010/main" val="1273332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prstClr val="white"/>
                </a:solidFill>
                <a:ea typeface="Cambria Math" panose="02040503050406030204" pitchFamily="18" charset="0"/>
              </a:rPr>
              <a:t>reliable DRAM timing parameters</a:t>
            </a:r>
            <a:endParaRPr lang="en-US" sz="3200" dirty="0">
              <a:solidFill>
                <a:prstClr val="white"/>
              </a:solidFill>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prstClr val="white"/>
                </a:solidFill>
                <a:ea typeface="Cambria Math" panose="02040503050406030204" pitchFamily="18" charset="0"/>
              </a:rPr>
              <a:t>DRAM temperature</a:t>
            </a:r>
            <a:endParaRPr lang="en-US" sz="3200" dirty="0">
              <a:solidFill>
                <a:prstClr val="white"/>
              </a:solidFill>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a:solidFill>
                  <a:prstClr val="black"/>
                </a:solidFill>
              </a:rPr>
              <a:t>Lee+, “</a:t>
            </a:r>
            <a:r>
              <a:rPr lang="en-US" sz="1500" dirty="0">
                <a:solidFill>
                  <a:srgbClr val="0000FF"/>
                </a:solidFill>
              </a:rPr>
              <a:t>Adaptive-Latency DRAM: Optimizing DRAM Timing for the Common-Case</a:t>
            </a:r>
            <a:r>
              <a:rPr lang="en-US" sz="1500" dirty="0">
                <a:solidFill>
                  <a:prstClr val="black"/>
                </a:solidFill>
              </a:rPr>
              <a:t>,” HPCA 2015.</a:t>
            </a:r>
          </a:p>
        </p:txBody>
      </p:sp>
    </p:spTree>
    <p:extLst>
      <p:ext uri="{BB962C8B-B14F-4D97-AF65-F5344CB8AC3E}">
        <p14:creationId xmlns:p14="http://schemas.microsoft.com/office/powerpoint/2010/main" val="205410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prstClr val="black"/>
                </a:solidFill>
                <a:latin typeface="Calibri"/>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a:solidFill>
                  <a:srgbClr val="000000"/>
                </a:solidFill>
              </a:rPr>
              <a:t>Latency reduction for read &amp; write (55°C)</a:t>
            </a:r>
          </a:p>
          <a:p>
            <a:pPr lvl="1">
              <a:lnSpc>
                <a:spcPct val="100000"/>
              </a:lnSpc>
            </a:pPr>
            <a:r>
              <a:rPr lang="en-US" i="1" dirty="0">
                <a:solidFill>
                  <a:srgbClr val="000000"/>
                </a:solidFill>
              </a:rPr>
              <a:t>Read Latency: </a:t>
            </a:r>
            <a:r>
              <a:rPr lang="en-US" b="1" i="1" dirty="0">
                <a:solidFill>
                  <a:srgbClr val="0000FF"/>
                </a:solidFill>
              </a:rPr>
              <a:t>32.7%</a:t>
            </a:r>
          </a:p>
          <a:p>
            <a:pPr lvl="1">
              <a:lnSpc>
                <a:spcPct val="100000"/>
              </a:lnSpc>
            </a:pPr>
            <a:r>
              <a:rPr lang="en-US" i="1" dirty="0">
                <a:solidFill>
                  <a:srgbClr val="000000"/>
                </a:solidFill>
              </a:rPr>
              <a:t>Write Latency: </a:t>
            </a:r>
            <a:r>
              <a:rPr lang="en-US" b="1" i="1" dirty="0">
                <a:solidFill>
                  <a:srgbClr val="0000FF"/>
                </a:solidFill>
              </a:rPr>
              <a:t>55.1%</a:t>
            </a:r>
          </a:p>
          <a:p>
            <a:pPr marL="457200" indent="-457200">
              <a:lnSpc>
                <a:spcPct val="100000"/>
              </a:lnSpc>
              <a:spcBef>
                <a:spcPts val="3000"/>
              </a:spcBef>
            </a:pPr>
            <a:r>
              <a:rPr lang="en-US" i="1" dirty="0">
                <a:solidFill>
                  <a:srgbClr val="000000"/>
                </a:solidFill>
              </a:rPr>
              <a:t>Latency reduction for each timing parameter (55°C) </a:t>
            </a:r>
          </a:p>
          <a:p>
            <a:pPr lvl="1">
              <a:lnSpc>
                <a:spcPct val="100000"/>
              </a:lnSpc>
            </a:pPr>
            <a:r>
              <a:rPr lang="en-US" i="1" dirty="0">
                <a:solidFill>
                  <a:srgbClr val="000000"/>
                </a:solidFill>
              </a:rPr>
              <a:t>Sensing: </a:t>
            </a:r>
            <a:r>
              <a:rPr lang="en-US" b="1" i="1" dirty="0">
                <a:solidFill>
                  <a:srgbClr val="0000FF"/>
                </a:solidFill>
              </a:rPr>
              <a:t>17.3%</a:t>
            </a:r>
          </a:p>
          <a:p>
            <a:pPr lvl="1">
              <a:lnSpc>
                <a:spcPct val="100000"/>
              </a:lnSpc>
            </a:pPr>
            <a:r>
              <a:rPr lang="en-US" i="1" dirty="0">
                <a:solidFill>
                  <a:srgbClr val="000000"/>
                </a:solidFill>
              </a:rPr>
              <a:t>Restore: </a:t>
            </a:r>
            <a:r>
              <a:rPr lang="en-US" b="1" i="1" dirty="0">
                <a:solidFill>
                  <a:srgbClr val="0000FF"/>
                </a:solidFill>
              </a:rPr>
              <a:t>37.3%</a:t>
            </a:r>
            <a:r>
              <a:rPr lang="en-US" i="1" dirty="0">
                <a:solidFill>
                  <a:srgbClr val="000000"/>
                </a:solidFill>
              </a:rPr>
              <a:t> (read), </a:t>
            </a:r>
            <a:r>
              <a:rPr lang="en-US" b="1" i="1" dirty="0">
                <a:solidFill>
                  <a:srgbClr val="0000FF"/>
                </a:solidFill>
              </a:rPr>
              <a:t>54.8%</a:t>
            </a:r>
            <a:r>
              <a:rPr lang="en-US" i="1" dirty="0">
                <a:solidFill>
                  <a:srgbClr val="000000"/>
                </a:solidFill>
              </a:rPr>
              <a:t> (write)</a:t>
            </a:r>
          </a:p>
          <a:p>
            <a:pPr lvl="1">
              <a:lnSpc>
                <a:spcPct val="100000"/>
              </a:lnSpc>
            </a:pPr>
            <a:r>
              <a:rPr lang="en-US" i="1" dirty="0" err="1">
                <a:solidFill>
                  <a:srgbClr val="000000"/>
                </a:solidFill>
              </a:rPr>
              <a:t>Precharge</a:t>
            </a:r>
            <a:r>
              <a:rPr lang="en-US" i="1" dirty="0">
                <a:solidFill>
                  <a:srgbClr val="000000"/>
                </a:solidFill>
              </a:rPr>
              <a:t>: </a:t>
            </a:r>
            <a:r>
              <a:rPr lang="en-US" b="1" i="1" dirty="0">
                <a:solidFill>
                  <a:srgbClr val="0000FF"/>
                </a:solidFill>
              </a:rPr>
              <a:t>35.2%</a:t>
            </a:r>
            <a:r>
              <a:rPr lang="en-US" i="1" dirty="0">
                <a:solidFill>
                  <a:srgbClr val="0000FF"/>
                </a:solidFill>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a:solidFill>
                  <a:prstClr val="black"/>
                </a:solidFill>
              </a:rPr>
              <a:t>Lee+, “</a:t>
            </a:r>
            <a:r>
              <a:rPr lang="en-US" sz="1500" dirty="0">
                <a:solidFill>
                  <a:srgbClr val="0000FF"/>
                </a:solidFill>
              </a:rPr>
              <a:t>Adaptive-Latency DRAM: Optimizing DRAM Timing for the Common-Case</a:t>
            </a:r>
            <a:r>
              <a:rPr lang="en-US" sz="1500" dirty="0">
                <a:solidFill>
                  <a:prstClr val="black"/>
                </a:solidFill>
              </a:rPr>
              <a:t>,” HPCA 2015.</a:t>
            </a:r>
          </a:p>
        </p:txBody>
      </p:sp>
    </p:spTree>
    <p:extLst>
      <p:ext uri="{BB962C8B-B14F-4D97-AF65-F5344CB8AC3E}">
        <p14:creationId xmlns:p14="http://schemas.microsoft.com/office/powerpoint/2010/main" val="25931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34</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a:solidFill>
                  <a:prstClr val="black"/>
                </a:solidFill>
              </a:rPr>
              <a:t>System</a:t>
            </a:r>
          </a:p>
          <a:p>
            <a:pPr lvl="1">
              <a:lnSpc>
                <a:spcPct val="100000"/>
              </a:lnSpc>
            </a:pPr>
            <a:r>
              <a:rPr lang="en-US" i="1" dirty="0">
                <a:solidFill>
                  <a:prstClr val="black"/>
                </a:solidFill>
              </a:rPr>
              <a:t>CPU: AMD 4386 ( 8 Cores, 3.1GHz, 8MB LLC)</a:t>
            </a:r>
            <a:endParaRPr lang="en-US" b="1" i="1" dirty="0">
              <a:solidFill>
                <a:prstClr val="black"/>
              </a:solidFill>
            </a:endParaRPr>
          </a:p>
          <a:p>
            <a:pPr lvl="1">
              <a:lnSpc>
                <a:spcPct val="100000"/>
              </a:lnSpc>
            </a:pPr>
            <a:r>
              <a:rPr lang="en-US" dirty="0">
                <a:solidFill>
                  <a:prstClr val="black"/>
                </a:solidFill>
              </a:rPr>
              <a:t>DRAM: 4GByte DDR3-1600 (800Mhz Clock)</a:t>
            </a:r>
          </a:p>
          <a:p>
            <a:pPr lvl="1">
              <a:lnSpc>
                <a:spcPct val="100000"/>
              </a:lnSpc>
            </a:pPr>
            <a:r>
              <a:rPr lang="en-US" dirty="0">
                <a:solidFill>
                  <a:prstClr val="black"/>
                </a:solidFill>
              </a:rPr>
              <a:t>OS: Linux</a:t>
            </a:r>
          </a:p>
          <a:p>
            <a:pPr lvl="1">
              <a:lnSpc>
                <a:spcPct val="100000"/>
              </a:lnSpc>
            </a:pPr>
            <a:r>
              <a:rPr lang="en-US" dirty="0">
                <a:solidFill>
                  <a:prstClr val="black"/>
                </a:solidFill>
              </a:rPr>
              <a:t>Storage: 128GByte SSD</a:t>
            </a:r>
          </a:p>
          <a:p>
            <a:pPr marL="457200" indent="-457200">
              <a:lnSpc>
                <a:spcPct val="100000"/>
              </a:lnSpc>
              <a:spcBef>
                <a:spcPts val="3000"/>
              </a:spcBef>
            </a:pPr>
            <a:r>
              <a:rPr lang="en-US" i="1" dirty="0">
                <a:solidFill>
                  <a:prstClr val="black"/>
                </a:solidFill>
              </a:rPr>
              <a:t>Workload</a:t>
            </a:r>
          </a:p>
          <a:p>
            <a:pPr lvl="1">
              <a:lnSpc>
                <a:spcPct val="100000"/>
              </a:lnSpc>
            </a:pPr>
            <a:r>
              <a:rPr lang="en-US" i="1" dirty="0">
                <a:solidFill>
                  <a:prstClr val="black"/>
                </a:solidFill>
              </a:rPr>
              <a:t>35 applications from SPEC, STREAM, Parsec, </a:t>
            </a:r>
            <a:r>
              <a:rPr lang="en-US" i="1" dirty="0" err="1">
                <a:solidFill>
                  <a:prstClr val="black"/>
                </a:solidFill>
              </a:rPr>
              <a:t>Memcached</a:t>
            </a:r>
            <a:r>
              <a:rPr lang="en-US" i="1" dirty="0">
                <a:solidFill>
                  <a:prstClr val="black"/>
                </a:solidFill>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31968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a:solidFill>
                    <a:srgbClr val="4472C4"/>
                  </a:solidFill>
                  <a:latin typeface="Calibri Light"/>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a:solidFill>
                    <a:srgbClr val="4472C4"/>
                  </a:solidFill>
                  <a:latin typeface="Calibri Light"/>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algn="ctr"/>
            <a:r>
              <a:rPr lang="en-US" sz="3600" i="1" dirty="0">
                <a:solidFill>
                  <a:srgbClr val="0000FF"/>
                </a:solidFill>
                <a:latin typeface="Calibri Light"/>
              </a:rPr>
              <a:t>AL-DRAM </a:t>
            </a:r>
            <a:r>
              <a:rPr lang="en-US" sz="3600" b="1" i="1" dirty="0">
                <a:solidFill>
                  <a:srgbClr val="0000FF"/>
                </a:solidFill>
                <a:latin typeface="Calibri Light"/>
              </a:rPr>
              <a:t>improves single-core performance </a:t>
            </a:r>
          </a:p>
          <a:p>
            <a:pPr algn="ctr"/>
            <a:r>
              <a:rPr lang="en-US" sz="3600" i="1" dirty="0">
                <a:solidFill>
                  <a:srgbClr val="0000FF"/>
                </a:solidFill>
                <a:latin typeface="Calibri Light"/>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a:solidFill>
                  <a:prstClr val="black"/>
                </a:solidFill>
                <a:latin typeface="Calibri Light"/>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a:solidFill>
                  <a:srgbClr val="000000"/>
                </a:solidFill>
                <a:latin typeface="Calibri Light"/>
              </a:rPr>
              <a:t>Average</a:t>
            </a:r>
          </a:p>
          <a:p>
            <a:pPr algn="ctr"/>
            <a:r>
              <a:rPr lang="en-US" sz="2800" dirty="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a:solidFill>
                  <a:prstClr val="black"/>
                </a:solidFill>
                <a:latin typeface="Calibri Light"/>
              </a:rPr>
              <a:t>all-35-workload</a:t>
            </a:r>
          </a:p>
        </p:txBody>
      </p:sp>
    </p:spTree>
    <p:extLst>
      <p:ext uri="{BB962C8B-B14F-4D97-AF65-F5344CB8AC3E}">
        <p14:creationId xmlns:p14="http://schemas.microsoft.com/office/powerpoint/2010/main" val="136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algn="ctr"/>
            <a:r>
              <a:rPr lang="en-US" sz="3600" i="1" dirty="0">
                <a:solidFill>
                  <a:srgbClr val="0000FF"/>
                </a:solidFill>
                <a:latin typeface="Calibri Light"/>
              </a:rPr>
              <a:t>AL-DRAM provides higher performance on</a:t>
            </a:r>
          </a:p>
          <a:p>
            <a:pPr algn="ctr"/>
            <a:r>
              <a:rPr lang="en-US" sz="3600" b="1" i="1" dirty="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a:solidFill>
                  <a:prstClr val="black"/>
                </a:solidFill>
                <a:latin typeface="Calibri Light"/>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a:solidFill>
                  <a:prstClr val="black"/>
                </a:solidFill>
                <a:latin typeface="Calibri Light"/>
              </a:rPr>
              <a:t>Average    </a:t>
            </a:r>
          </a:p>
          <a:p>
            <a:pPr algn="ctr"/>
            <a:r>
              <a:rPr lang="en-US" sz="2800" dirty="0">
                <a:solidFill>
                  <a:prstClr val="black"/>
                </a:solidFill>
                <a:latin typeface="Calibri Light"/>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a:solidFill>
                  <a:prstClr val="black"/>
                </a:solidFill>
                <a:latin typeface="Calibri Light"/>
              </a:rPr>
              <a:t>all-35-workload</a:t>
            </a:r>
          </a:p>
        </p:txBody>
      </p:sp>
    </p:spTree>
    <p:extLst>
      <p:ext uri="{BB962C8B-B14F-4D97-AF65-F5344CB8AC3E}">
        <p14:creationId xmlns:p14="http://schemas.microsoft.com/office/powerpoint/2010/main" val="11192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343</a:t>
            </a:fld>
            <a:endParaRPr lang="en-US">
              <a:solidFill>
                <a:srgbClr val="000000"/>
              </a:solidFill>
            </a:endParaRPr>
          </a:p>
        </p:txBody>
      </p:sp>
    </p:spTree>
    <p:extLst>
      <p:ext uri="{BB962C8B-B14F-4D97-AF65-F5344CB8AC3E}">
        <p14:creationId xmlns:p14="http://schemas.microsoft.com/office/powerpoint/2010/main" val="1136474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344</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010071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345</a:t>
            </a:fld>
            <a:endParaRPr lang="en-US" altLang="en-US">
              <a:solidFill>
                <a:srgbClr val="000000"/>
              </a:solidFill>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a:defRPr/>
            </a:pPr>
            <a:r>
              <a:rPr lang="en-US" sz="2000" kern="0" dirty="0">
                <a:solidFill>
                  <a:sysClr val="windowText" lastClr="000000"/>
                </a:solidFill>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a:defRPr/>
            </a:pPr>
            <a:r>
              <a:rPr lang="en-US" sz="2000" kern="0" dirty="0">
                <a:solidFill>
                  <a:sysClr val="windowText" lastClr="000000"/>
                </a:solidFill>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a:defRPr/>
            </a:pPr>
            <a:r>
              <a:rPr lang="en-US" sz="2000" kern="0" dirty="0">
                <a:solidFill>
                  <a:sysClr val="windowText" lastClr="000000"/>
                </a:solidFill>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a:defRPr/>
            </a:pPr>
            <a:r>
              <a:rPr lang="en-US" sz="2000" kern="0" dirty="0">
                <a:solidFill>
                  <a:sysClr val="windowText" lastClr="000000"/>
                </a:solidFill>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r>
              <a:rPr lang="en-US" sz="1700" dirty="0">
                <a:solidFill>
                  <a:srgbClr val="000000"/>
                </a:solidFill>
              </a:rPr>
              <a:t>Chang+, “</a:t>
            </a:r>
            <a:r>
              <a:rPr lang="en-US" sz="1700" b="1" dirty="0">
                <a:solidFill>
                  <a:srgbClr val="000000"/>
                </a:solidFill>
                <a:hlinkClick r:id="rId3"/>
              </a:rPr>
              <a:t>Understanding Latency Variation in Modern DRAM Chips: Experimental </a:t>
            </a:r>
          </a:p>
          <a:p>
            <a:r>
              <a:rPr lang="en-US" sz="1700" b="1" dirty="0">
                <a:solidFill>
                  <a:srgbClr val="000000"/>
                </a:solidFill>
                <a:hlinkClick r:id="rId3"/>
              </a:rPr>
              <a:t>Characterization, Analysis, and Optimization"</a:t>
            </a:r>
            <a:r>
              <a:rPr lang="en-US" sz="1700" dirty="0">
                <a:solidFill>
                  <a:srgbClr val="000000"/>
                </a:solidFill>
              </a:rPr>
              <a:t>,” SIGMETRICS 2016.</a:t>
            </a:r>
          </a:p>
        </p:txBody>
      </p:sp>
    </p:spTree>
    <p:extLst>
      <p:ext uri="{BB962C8B-B14F-4D97-AF65-F5344CB8AC3E}">
        <p14:creationId xmlns:p14="http://schemas.microsoft.com/office/powerpoint/2010/main" val="405218728"/>
      </p:ext>
    </p:extLst>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346</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840516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algn="ctr"/>
              <a:r>
                <a:rPr lang="en-US" sz="2800" spc="-50" dirty="0">
                  <a:solidFill>
                    <a:srgbClr val="4472C4">
                      <a:lumMod val="75000"/>
                    </a:srgbClr>
                  </a:solidFill>
                  <a:latin typeface="Calibri Light"/>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algn="ctr"/>
              <a:r>
                <a:rPr lang="en-US" sz="2800" spc="-50" dirty="0">
                  <a:solidFill>
                    <a:srgbClr val="ED7D31">
                      <a:lumMod val="75000"/>
                    </a:srgbClr>
                  </a:solidFill>
                  <a:latin typeface="Calibri Light"/>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150" dirty="0">
                <a:solidFill>
                  <a:prstClr val="black"/>
                </a:solidFill>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algn="r"/>
              <a:r>
                <a:rPr lang="en-US" sz="2800" dirty="0">
                  <a:solidFill>
                    <a:srgbClr val="000000"/>
                  </a:solidFill>
                  <a:latin typeface="Calibri Light"/>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algn="ctr"/>
            <a:r>
              <a:rPr lang="en-US" sz="3600" b="1" i="1" dirty="0">
                <a:solidFill>
                  <a:prstClr val="white"/>
                </a:solidFill>
              </a:rPr>
              <a:t>Systematic variation</a:t>
            </a:r>
            <a:r>
              <a:rPr lang="en-US" sz="3600" dirty="0">
                <a:solidFill>
                  <a:prstClr val="white"/>
                </a:solidFill>
                <a:latin typeface="Calibri Light"/>
              </a:rPr>
              <a:t> in cell access times</a:t>
            </a:r>
          </a:p>
          <a:p>
            <a:pPr algn="ctr"/>
            <a:r>
              <a:rPr lang="en-US" sz="3600" dirty="0">
                <a:solidFill>
                  <a:prstClr val="white"/>
                </a:solidFill>
                <a:latin typeface="Calibri Light"/>
              </a:rPr>
              <a:t>caused by the </a:t>
            </a:r>
            <a:r>
              <a:rPr lang="en-US" sz="3600" b="1" i="1" dirty="0">
                <a:solidFill>
                  <a:prstClr val="white"/>
                </a:solidFill>
              </a:rPr>
              <a:t>physical organization</a:t>
            </a:r>
            <a:r>
              <a:rPr lang="en-US" sz="3600" b="1" i="1" dirty="0">
                <a:solidFill>
                  <a:prstClr val="white"/>
                </a:solidFill>
                <a:latin typeface="Calibri Light"/>
              </a:rPr>
              <a:t> </a:t>
            </a:r>
            <a:r>
              <a:rPr lang="en-US" sz="3600" dirty="0">
                <a:solidFill>
                  <a:prstClr val="white"/>
                </a:solidFill>
                <a:latin typeface="Calibri Light"/>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r>
                <a:rPr lang="en-US" sz="2800" b="1" dirty="0">
                  <a:solidFill>
                    <a:srgbClr val="ED7D31">
                      <a:lumMod val="75000"/>
                    </a:srgbClr>
                  </a:solidFill>
                  <a:latin typeface="Calibri Light"/>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a:lnSpc>
                  <a:spcPts val="2500"/>
                </a:lnSpc>
              </a:pPr>
              <a:r>
                <a:rPr lang="en-US" sz="2800" dirty="0">
                  <a:solidFill>
                    <a:srgbClr val="ED7D31">
                      <a:lumMod val="75000"/>
                    </a:srgbClr>
                  </a:solidFill>
                  <a:latin typeface="Calibri Light"/>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r>
                <a:rPr lang="en-US" sz="2800" b="1" dirty="0">
                  <a:solidFill>
                    <a:srgbClr val="ED7D31">
                      <a:lumMod val="75000"/>
                    </a:srgbClr>
                  </a:solidFill>
                  <a:latin typeface="Calibri Light"/>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a:lnSpc>
                  <a:spcPts val="2500"/>
                </a:lnSpc>
              </a:pPr>
              <a:r>
                <a:rPr lang="en-US" sz="2800" dirty="0">
                  <a:solidFill>
                    <a:srgbClr val="ED7D31">
                      <a:lumMod val="75000"/>
                    </a:srgbClr>
                  </a:solidFill>
                  <a:latin typeface="Calibri Light"/>
                </a:rPr>
                <a:t>distance from </a:t>
              </a:r>
              <a:r>
                <a:rPr lang="en-US" sz="2800" dirty="0" err="1">
                  <a:solidFill>
                    <a:srgbClr val="ED7D31">
                      <a:lumMod val="75000"/>
                    </a:srgbClr>
                  </a:solidFill>
                  <a:latin typeface="Calibri Light"/>
                </a:rPr>
                <a:t>wordline</a:t>
              </a:r>
              <a:r>
                <a:rPr lang="en-US" sz="2800" dirty="0">
                  <a:solidFill>
                    <a:srgbClr val="ED7D31">
                      <a:lumMod val="75000"/>
                    </a:srgbClr>
                  </a:solidFill>
                  <a:latin typeface="Calibri Light"/>
                </a:rPr>
                <a:t> driver</a:t>
              </a:r>
            </a:p>
          </p:txBody>
        </p:sp>
      </p:grpSp>
    </p:spTree>
    <p:extLst>
      <p:ext uri="{BB962C8B-B14F-4D97-AF65-F5344CB8AC3E}">
        <p14:creationId xmlns:p14="http://schemas.microsoft.com/office/powerpoint/2010/main" val="11379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u="sng" spc="-60" dirty="0">
                <a:solidFill>
                  <a:prstClr val="black"/>
                </a:solidFill>
                <a:latin typeface="Calibri"/>
              </a:rPr>
              <a:t>DIVA</a:t>
            </a:r>
            <a:r>
              <a:rPr lang="en-US" sz="5400" spc="-60" dirty="0">
                <a:solidFill>
                  <a:prstClr val="black"/>
                </a:solidFill>
              </a:rPr>
              <a:t> Online </a:t>
            </a:r>
            <a:r>
              <a:rPr lang="en-US" sz="5400" b="1" spc="-60" dirty="0">
                <a:solidFill>
                  <a:prstClr val="black"/>
                </a:solidFill>
                <a:latin typeface="Calibri"/>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algn="ctr"/>
                <a:r>
                  <a:rPr lang="en-US" sz="3200" b="1" spc="-50" dirty="0">
                    <a:solidFill>
                      <a:srgbClr val="ED7D31">
                        <a:lumMod val="75000"/>
                      </a:srgbClr>
                    </a:solidFill>
                    <a:latin typeface="Calibri Light"/>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rPr>
              <a:t>Profile </a:t>
            </a:r>
            <a:r>
              <a:rPr lang="en-US" sz="3600" b="1" i="1" spc="-100" dirty="0">
                <a:solidFill>
                  <a:srgbClr val="4472C4">
                    <a:lumMod val="75000"/>
                  </a:srgbClr>
                </a:solidFill>
                <a:latin typeface="Calibri Light"/>
              </a:rPr>
              <a:t>only</a:t>
            </a:r>
            <a:r>
              <a:rPr lang="en-US" sz="3600" spc="-100" dirty="0">
                <a:solidFill>
                  <a:prstClr val="black"/>
                </a:solidFill>
                <a:latin typeface="Calibri Light"/>
              </a:rPr>
              <a:t> </a:t>
            </a:r>
            <a:r>
              <a:rPr lang="en-US" sz="3600" b="1" i="1" spc="-100" dirty="0">
                <a:solidFill>
                  <a:srgbClr val="ED7D31">
                    <a:lumMod val="75000"/>
                  </a:srgbClr>
                </a:solidFill>
                <a:latin typeface="Calibri Light"/>
              </a:rPr>
              <a:t>slow regions </a:t>
            </a:r>
            <a:r>
              <a:rPr lang="en-US" sz="3600" spc="-100" dirty="0">
                <a:solidFill>
                  <a:prstClr val="black"/>
                </a:solidFill>
                <a:latin typeface="Calibri Light"/>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sym typeface="Wingdings" panose="05000000000000000000" pitchFamily="2" charset="2"/>
              </a:rPr>
              <a:t> </a:t>
            </a:r>
            <a:r>
              <a:rPr lang="en-US" sz="3600" b="1" i="1" spc="-100" dirty="0">
                <a:solidFill>
                  <a:srgbClr val="4472C4">
                    <a:lumMod val="75000"/>
                  </a:srgbClr>
                </a:solidFill>
                <a:latin typeface="Calibri Light"/>
                <a:sym typeface="Wingdings" panose="05000000000000000000" pitchFamily="2" charset="2"/>
              </a:rPr>
              <a:t>Dynamic</a:t>
            </a:r>
            <a:r>
              <a:rPr lang="en-US" sz="3600" spc="-100" dirty="0">
                <a:solidFill>
                  <a:prstClr val="black"/>
                </a:solidFill>
                <a:latin typeface="Calibri Light"/>
                <a:sym typeface="Wingdings" panose="05000000000000000000" pitchFamily="2" charset="2"/>
              </a:rPr>
              <a:t> &amp; </a:t>
            </a:r>
            <a:r>
              <a:rPr lang="en-US" sz="3600" b="1" i="1" spc="-100" dirty="0">
                <a:solidFill>
                  <a:srgbClr val="4472C4">
                    <a:lumMod val="75000"/>
                  </a:srgbClr>
                </a:solidFill>
                <a:latin typeface="Calibri Light"/>
                <a:sym typeface="Wingdings" panose="05000000000000000000" pitchFamily="2" charset="2"/>
              </a:rPr>
              <a:t>low cost </a:t>
            </a:r>
            <a:r>
              <a:rPr lang="en-US" sz="3600" spc="-100" dirty="0">
                <a:solidFill>
                  <a:prstClr val="black"/>
                </a:solidFill>
                <a:latin typeface="Calibri Light"/>
                <a:sym typeface="Wingdings" panose="05000000000000000000" pitchFamily="2" charset="2"/>
              </a:rPr>
              <a:t>latency optimization</a:t>
            </a:r>
            <a:endParaRPr lang="en-US" sz="3600" spc="-100" dirty="0">
              <a:solidFill>
                <a:prstClr val="black"/>
              </a:solidFill>
              <a:latin typeface="Calibri Light"/>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algn="ctr"/>
            <a:r>
              <a:rPr lang="en-US" sz="3200" b="1" spc="-100" dirty="0">
                <a:solidFill>
                  <a:prstClr val="black"/>
                </a:solidFill>
              </a:rPr>
              <a:t>D</a:t>
            </a:r>
            <a:r>
              <a:rPr lang="en-US" sz="3200" spc="-100" dirty="0">
                <a:solidFill>
                  <a:prstClr val="black"/>
                </a:solidFill>
              </a:rPr>
              <a:t>esign-</a:t>
            </a:r>
            <a:r>
              <a:rPr lang="en-US" sz="3200" b="1" spc="-100" dirty="0">
                <a:solidFill>
                  <a:prstClr val="black"/>
                </a:solidFill>
              </a:rPr>
              <a:t>I</a:t>
            </a:r>
            <a:r>
              <a:rPr lang="en-US" sz="3200" spc="-100" dirty="0">
                <a:solidFill>
                  <a:prstClr val="black"/>
                </a:solidFill>
              </a:rPr>
              <a:t>nduced</a:t>
            </a:r>
            <a:r>
              <a:rPr lang="en-US" sz="3200" spc="-100" dirty="0">
                <a:solidFill>
                  <a:prstClr val="black"/>
                </a:solidFill>
                <a:latin typeface="Calibri Light"/>
              </a:rPr>
              <a:t>-</a:t>
            </a:r>
            <a:r>
              <a:rPr lang="en-US" sz="3200" b="1" spc="-100" dirty="0">
                <a:solidFill>
                  <a:prstClr val="black"/>
                </a:solidFill>
              </a:rPr>
              <a:t>V</a:t>
            </a:r>
            <a:r>
              <a:rPr lang="en-US" sz="3200" spc="-100" dirty="0">
                <a:solidFill>
                  <a:prstClr val="black"/>
                </a:solidFill>
                <a:latin typeface="Calibri Light"/>
              </a:rPr>
              <a:t>ariation-</a:t>
            </a:r>
            <a:r>
              <a:rPr lang="en-US" sz="3200" b="1" spc="-100" dirty="0">
                <a:solidFill>
                  <a:prstClr val="black"/>
                </a:solidFill>
              </a:rPr>
              <a:t>A</a:t>
            </a:r>
            <a:r>
              <a:rPr lang="en-US" sz="3200" spc="-100" dirty="0">
                <a:solidFill>
                  <a:prstClr val="black"/>
                </a:solidFill>
                <a:latin typeface="Calibri Light"/>
              </a:rPr>
              <a:t>ware</a:t>
            </a:r>
          </a:p>
        </p:txBody>
      </p:sp>
    </p:spTree>
    <p:extLst>
      <p:ext uri="{BB962C8B-B14F-4D97-AF65-F5344CB8AC3E}">
        <p14:creationId xmlns:p14="http://schemas.microsoft.com/office/powerpoint/2010/main" val="5674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algn="ctr"/>
                <a:r>
                  <a:rPr lang="en-US" sz="3200" b="1" spc="-50" dirty="0">
                    <a:solidFill>
                      <a:srgbClr val="ED7D31">
                        <a:lumMod val="75000"/>
                      </a:srgbClr>
                    </a:solidFill>
                    <a:latin typeface="Calibri Light"/>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u="sng" spc="-60" dirty="0">
                <a:solidFill>
                  <a:prstClr val="black"/>
                </a:solidFill>
                <a:latin typeface="Calibri"/>
              </a:rPr>
              <a:t>DIVA</a:t>
            </a:r>
            <a:r>
              <a:rPr lang="en-US" sz="5400" spc="-60" dirty="0">
                <a:solidFill>
                  <a:prstClr val="black"/>
                </a:solidFill>
              </a:rPr>
              <a:t> Online </a:t>
            </a:r>
            <a:r>
              <a:rPr lang="en-US" sz="5400" b="1" spc="-60" dirty="0">
                <a:solidFill>
                  <a:prstClr val="black"/>
                </a:solidFill>
                <a:latin typeface="Calibri"/>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algn="ctr">
                <a:lnSpc>
                  <a:spcPts val="2500"/>
                </a:lnSpc>
              </a:pPr>
              <a:r>
                <a:rPr lang="en-US" sz="3200" b="1" spc="-50" dirty="0">
                  <a:solidFill>
                    <a:srgbClr val="ED7D31">
                      <a:lumMod val="75000"/>
                    </a:srgbClr>
                  </a:solidFill>
                  <a:latin typeface="Calibri Light"/>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design-induced</a:t>
            </a:r>
          </a:p>
          <a:p>
            <a:pPr algn="ctr">
              <a:lnSpc>
                <a:spcPts val="2500"/>
              </a:lnSpc>
            </a:pPr>
            <a:r>
              <a:rPr lang="en-US" sz="2800" spc="-50" dirty="0">
                <a:solidFill>
                  <a:prstClr val="black"/>
                </a:solidFill>
                <a:latin typeface="Calibri Light"/>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process</a:t>
            </a:r>
          </a:p>
          <a:p>
            <a:pPr algn="ctr">
              <a:lnSpc>
                <a:spcPts val="2500"/>
              </a:lnSpc>
            </a:pPr>
            <a:r>
              <a:rPr lang="en-US" sz="2800" spc="-50" dirty="0">
                <a:solidFill>
                  <a:prstClr val="black"/>
                </a:solidFill>
                <a:latin typeface="Calibri Light"/>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algn="ctr">
              <a:lnSpc>
                <a:spcPts val="2500"/>
              </a:lnSpc>
            </a:pPr>
            <a:r>
              <a:rPr lang="en-US" sz="3200" b="1" spc="-50" dirty="0">
                <a:solidFill>
                  <a:prstClr val="black"/>
                </a:solidFill>
                <a:latin typeface="Calibri Light"/>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algn="ctr">
              <a:lnSpc>
                <a:spcPts val="2500"/>
              </a:lnSpc>
            </a:pPr>
            <a:r>
              <a:rPr lang="en-US" sz="3200" b="1" spc="-50" dirty="0">
                <a:solidFill>
                  <a:prstClr val="black"/>
                </a:solidFill>
                <a:latin typeface="Calibri Light"/>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rPr>
              <a:t>Combine </a:t>
            </a:r>
            <a:r>
              <a:rPr lang="en-US" sz="3600" b="1" spc="-100" dirty="0">
                <a:solidFill>
                  <a:srgbClr val="4472C4">
                    <a:lumMod val="75000"/>
                  </a:srgbClr>
                </a:solidFill>
                <a:latin typeface="Calibri Light"/>
              </a:rPr>
              <a:t>error-correcting codes </a:t>
            </a:r>
            <a:r>
              <a:rPr lang="en-US" sz="3600" spc="-100" dirty="0">
                <a:solidFill>
                  <a:prstClr val="black"/>
                </a:solidFill>
                <a:latin typeface="Calibri Light"/>
              </a:rPr>
              <a:t>&amp;</a:t>
            </a:r>
            <a:r>
              <a:rPr lang="en-US" sz="3600" b="1" spc="-100" dirty="0">
                <a:solidFill>
                  <a:srgbClr val="4472C4">
                    <a:lumMod val="75000"/>
                  </a:srgbClr>
                </a:solidFill>
                <a:latin typeface="Calibri Light"/>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sym typeface="Wingdings" panose="05000000000000000000" pitchFamily="2" charset="2"/>
              </a:rPr>
              <a:t> </a:t>
            </a:r>
            <a:r>
              <a:rPr lang="en-US" sz="3600" b="1" spc="-100" dirty="0">
                <a:solidFill>
                  <a:srgbClr val="4472C4">
                    <a:lumMod val="75000"/>
                  </a:srgbClr>
                </a:solidFill>
                <a:latin typeface="Calibri Light"/>
                <a:sym typeface="Wingdings" panose="05000000000000000000" pitchFamily="2" charset="2"/>
              </a:rPr>
              <a:t>Reliably</a:t>
            </a:r>
            <a:r>
              <a:rPr lang="en-US" sz="3600" spc="-100" dirty="0">
                <a:solidFill>
                  <a:prstClr val="black"/>
                </a:solidFill>
                <a:latin typeface="Calibri Light"/>
                <a:sym typeface="Wingdings" panose="05000000000000000000" pitchFamily="2" charset="2"/>
              </a:rPr>
              <a:t> reduce DRAM latency</a:t>
            </a:r>
            <a:endParaRPr lang="en-US" sz="3600" spc="-100" dirty="0">
              <a:solidFill>
                <a:prstClr val="black"/>
              </a:solidFill>
              <a:latin typeface="Calibri Light"/>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algn="ctr"/>
            <a:r>
              <a:rPr lang="en-US" sz="3200" b="1" spc="-100" dirty="0">
                <a:solidFill>
                  <a:prstClr val="black"/>
                </a:solidFill>
              </a:rPr>
              <a:t>D</a:t>
            </a:r>
            <a:r>
              <a:rPr lang="en-US" sz="3200" spc="-100" dirty="0">
                <a:solidFill>
                  <a:prstClr val="black"/>
                </a:solidFill>
              </a:rPr>
              <a:t>esign-</a:t>
            </a:r>
            <a:r>
              <a:rPr lang="en-US" sz="3200" b="1" spc="-100" dirty="0">
                <a:solidFill>
                  <a:prstClr val="black"/>
                </a:solidFill>
              </a:rPr>
              <a:t>I</a:t>
            </a:r>
            <a:r>
              <a:rPr lang="en-US" sz="3200" spc="-100" dirty="0">
                <a:solidFill>
                  <a:prstClr val="black"/>
                </a:solidFill>
              </a:rPr>
              <a:t>nduced</a:t>
            </a:r>
            <a:r>
              <a:rPr lang="en-US" sz="3200" spc="-100" dirty="0">
                <a:solidFill>
                  <a:prstClr val="black"/>
                </a:solidFill>
                <a:latin typeface="Calibri Light"/>
              </a:rPr>
              <a:t>-</a:t>
            </a:r>
            <a:r>
              <a:rPr lang="en-US" sz="3200" b="1" spc="-100" dirty="0">
                <a:solidFill>
                  <a:prstClr val="black"/>
                </a:solidFill>
              </a:rPr>
              <a:t>V</a:t>
            </a:r>
            <a:r>
              <a:rPr lang="en-US" sz="3200" spc="-100" dirty="0">
                <a:solidFill>
                  <a:prstClr val="black"/>
                </a:solidFill>
                <a:latin typeface="Calibri Light"/>
              </a:rPr>
              <a:t>ariation-</a:t>
            </a:r>
            <a:r>
              <a:rPr lang="en-US" sz="3200" b="1" spc="-100" dirty="0">
                <a:solidFill>
                  <a:prstClr val="black"/>
                </a:solidFill>
              </a:rPr>
              <a:t>A</a:t>
            </a:r>
            <a:r>
              <a:rPr lang="en-US" sz="3200" spc="-100" dirty="0">
                <a:solidFill>
                  <a:prstClr val="black"/>
                </a:solidFill>
                <a:latin typeface="Calibri Light"/>
              </a:rPr>
              <a:t>ware</a:t>
            </a:r>
          </a:p>
        </p:txBody>
      </p:sp>
    </p:spTree>
    <p:extLst>
      <p:ext uri="{BB962C8B-B14F-4D97-AF65-F5344CB8AC3E}">
        <p14:creationId xmlns:p14="http://schemas.microsoft.com/office/powerpoint/2010/main" val="11632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35</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60" dirty="0">
                <a:solidFill>
                  <a:prstClr val="black"/>
                </a:solidFill>
              </a:rPr>
              <a:t>DIVA-DRAM Reduces Latency</a:t>
            </a:r>
            <a:endParaRPr lang="en-US" sz="5400" b="1" spc="-60" dirty="0">
              <a:solidFill>
                <a:prstClr val="black"/>
              </a:solidFill>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algn="ctr">
              <a:lnSpc>
                <a:spcPts val="2800"/>
              </a:lnSpc>
            </a:pPr>
            <a:r>
              <a:rPr lang="en-US" sz="3200" dirty="0">
                <a:solidFill>
                  <a:srgbClr val="000000"/>
                </a:solidFill>
                <a:latin typeface="Calibri Light"/>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algn="ctr">
              <a:lnSpc>
                <a:spcPts val="2800"/>
              </a:lnSpc>
            </a:pPr>
            <a:r>
              <a:rPr lang="en-US" sz="3200" dirty="0">
                <a:solidFill>
                  <a:srgbClr val="000000"/>
                </a:solidFill>
                <a:latin typeface="Calibri Light"/>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algn="ctr">
              <a:lnSpc>
                <a:spcPts val="2800"/>
              </a:lnSpc>
            </a:pPr>
            <a:r>
              <a:rPr lang="en-US" sz="2400" dirty="0">
                <a:solidFill>
                  <a:srgbClr val="000000"/>
                </a:solidFill>
                <a:latin typeface="Calibri Light"/>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algn="ctr">
              <a:lnSpc>
                <a:spcPct val="80000"/>
              </a:lnSpc>
            </a:pPr>
            <a:r>
              <a:rPr lang="en-US" sz="3600" spc="-100" dirty="0">
                <a:solidFill>
                  <a:prstClr val="white"/>
                </a:solidFill>
                <a:latin typeface="Calibri Light"/>
              </a:rPr>
              <a:t>DIVA-DRAM </a:t>
            </a:r>
            <a:r>
              <a:rPr lang="en-US" sz="3600" b="1" i="1" spc="-100" dirty="0">
                <a:solidFill>
                  <a:prstClr val="white"/>
                </a:solidFill>
              </a:rPr>
              <a:t>reduces latency more aggressively</a:t>
            </a:r>
            <a:br>
              <a:rPr lang="en-US" sz="3600" b="1" i="1" spc="-100" dirty="0">
                <a:solidFill>
                  <a:prstClr val="white"/>
                </a:solidFill>
              </a:rPr>
            </a:br>
            <a:r>
              <a:rPr lang="en-US" sz="3600" spc="-100" dirty="0">
                <a:solidFill>
                  <a:prstClr val="white"/>
                </a:solidFill>
                <a:latin typeface="Calibri Light"/>
              </a:rPr>
              <a:t>and uses ECC to correct random slow cells</a:t>
            </a:r>
          </a:p>
        </p:txBody>
      </p:sp>
    </p:spTree>
    <p:extLst>
      <p:ext uri="{BB962C8B-B14F-4D97-AF65-F5344CB8AC3E}">
        <p14:creationId xmlns:p14="http://schemas.microsoft.com/office/powerpoint/2010/main" val="10911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351</a:t>
            </a:fld>
            <a:endParaRPr lang="en-US">
              <a:solidFill>
                <a:srgbClr val="000000"/>
              </a:solidFill>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55401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Voltron: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352</a:t>
            </a:fld>
            <a:endParaRPr lang="en-US" altLang="en-US">
              <a:solidFill>
                <a:srgbClr val="000000"/>
              </a:solidFill>
            </a:endParaRPr>
          </a:p>
        </p:txBody>
      </p:sp>
    </p:spTree>
    <p:extLst>
      <p:ext uri="{BB962C8B-B14F-4D97-AF65-F5344CB8AC3E}">
        <p14:creationId xmlns:p14="http://schemas.microsoft.com/office/powerpoint/2010/main" val="1270776193"/>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solidFill>
              </a:rPr>
              <a:pPr>
                <a:defRPr/>
              </a:pPr>
              <a:t>353</a:t>
            </a:fld>
            <a:endParaRPr lang="en-US" dirty="0">
              <a:solidFill>
                <a:prstClr val="black"/>
              </a:solidFill>
            </a:endParaRPr>
          </a:p>
        </p:txBody>
      </p:sp>
    </p:spTree>
    <p:extLst>
      <p:ext uri="{BB962C8B-B14F-4D97-AF65-F5344CB8AC3E}">
        <p14:creationId xmlns:p14="http://schemas.microsoft.com/office/powerpoint/2010/main" val="14006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354</a:t>
            </a:fld>
            <a:endParaRPr lang="en-US">
              <a:solidFill>
                <a:srgbClr val="000000"/>
              </a:solidFill>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1212530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355</a:t>
            </a:fld>
            <a:endParaRPr lang="en-US" altLang="en-US">
              <a:solidFill>
                <a:srgbClr val="000000"/>
              </a:solidFill>
            </a:endParaRPr>
          </a:p>
        </p:txBody>
      </p:sp>
    </p:spTree>
    <p:extLst>
      <p:ext uri="{BB962C8B-B14F-4D97-AF65-F5344CB8AC3E}">
        <p14:creationId xmlns:p14="http://schemas.microsoft.com/office/powerpoint/2010/main" val="153279560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136944159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204016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36770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19605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36</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8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4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3371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dirty="0"/>
              <a:t>We are </a:t>
            </a:r>
            <a:r>
              <a:rPr lang="en-US" b="1" dirty="0">
                <a:solidFill>
                  <a:schemeClr val="accent6">
                    <a:lumMod val="75000"/>
                  </a:schemeClr>
                </a:solidFill>
              </a:rPr>
              <a:t>orders of magnitude faster </a:t>
            </a:r>
            <a:r>
              <a:rPr lang="en-US" dirty="0"/>
              <a:t>than prior DRAM PUFs!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828378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74060770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42483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6160955"/>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3351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2998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083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27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1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10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8527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0993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41347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18996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0080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 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377</a:t>
            </a:fld>
            <a:endParaRPr lang="en-US">
              <a:solidFill>
                <a:srgbClr val="000000"/>
              </a:solidFill>
            </a:endParaRPr>
          </a:p>
        </p:txBody>
      </p:sp>
    </p:spTree>
    <p:extLst>
      <p:ext uri="{BB962C8B-B14F-4D97-AF65-F5344CB8AC3E}">
        <p14:creationId xmlns:p14="http://schemas.microsoft.com/office/powerpoint/2010/main" val="996314814"/>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71499358"/>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791249"/>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683755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80094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892273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42</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44</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45</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46</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48</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33696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51</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57</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58</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5615685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61</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62</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63</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66</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67</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68</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69</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45851261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70</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71</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78</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77111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80</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81</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82</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83</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87</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14583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94</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95</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99</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theme/_rels/theme44.xml.rels><?xml version="1.0" encoding="UTF-8" standalone="yes"?>
<Relationships xmlns="http://schemas.openxmlformats.org/package/2006/relationships"><Relationship Id="rId1" Type="http://schemas.openxmlformats.org/officeDocument/2006/relationships/image" Target="../media/image7.jpeg"/></Relationships>
</file>

<file path=ppt/theme/_rels/theme5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1.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9.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3.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191721</TotalTime>
  <Words>21581</Words>
  <Application>Microsoft Macintosh PowerPoint</Application>
  <PresentationFormat>On-screen Show (4:3)</PresentationFormat>
  <Paragraphs>4154</Paragraphs>
  <Slides>379</Slides>
  <Notes>119</Notes>
  <HiddenSlides>0</HiddenSlides>
  <MMClips>0</MMClips>
  <ScaleCrop>false</ScaleCrop>
  <HeadingPairs>
    <vt:vector size="8" baseType="variant">
      <vt:variant>
        <vt:lpstr>Fonts Used</vt:lpstr>
      </vt:variant>
      <vt:variant>
        <vt:i4>34</vt:i4>
      </vt:variant>
      <vt:variant>
        <vt:lpstr>Theme</vt:lpstr>
      </vt:variant>
      <vt:variant>
        <vt:i4>77</vt:i4>
      </vt:variant>
      <vt:variant>
        <vt:lpstr>Embedded OLE Servers</vt:lpstr>
      </vt:variant>
      <vt:variant>
        <vt:i4>1</vt:i4>
      </vt:variant>
      <vt:variant>
        <vt:lpstr>Slide Titles</vt:lpstr>
      </vt:variant>
      <vt:variant>
        <vt:i4>379</vt:i4>
      </vt:variant>
    </vt:vector>
  </HeadingPairs>
  <TitlesOfParts>
    <vt:vector size="491" baseType="lpstr">
      <vt:lpstr>굴림</vt:lpstr>
      <vt:lpstr>Meiryo</vt:lpstr>
      <vt:lpstr>MS PGothic</vt:lpstr>
      <vt:lpstr>MS PGothic</vt:lpstr>
      <vt:lpstr>ヒラギノ角ゴ ProN W3</vt:lpstr>
      <vt:lpstr>ヒラギノ角ゴ ProN W6</vt:lpstr>
      <vt:lpstr>Adobe Garamond Pro</vt:lpstr>
      <vt:lpstr>Aparajita</vt:lpstr>
      <vt:lpstr>Arial</vt:lpstr>
      <vt:lpstr>Arial Black</vt:lpstr>
      <vt:lpstr>Arial Narrow</vt:lpstr>
      <vt:lpstr>Calibri</vt:lpstr>
      <vt:lpstr>Calibri Light</vt:lpstr>
      <vt:lpstr>Cambria</vt:lpstr>
      <vt:lpstr>Cambria Math</vt:lpstr>
      <vt:lpstr>Corbel</vt:lpstr>
      <vt:lpstr>Courier New</vt:lpstr>
      <vt:lpstr>europa</vt:lpstr>
      <vt:lpstr>Futura Medium</vt:lpstr>
      <vt:lpstr>Garamond</vt:lpstr>
      <vt:lpstr>Gill Sans</vt:lpstr>
      <vt:lpstr>Gill Sans MT</vt:lpstr>
      <vt:lpstr>Lucida Grande</vt:lpstr>
      <vt:lpstr>Lucida Sans</vt:lpstr>
      <vt:lpstr>Majalla UI</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155_Edge</vt:lpstr>
      <vt:lpstr>24_Office Theme</vt:lpstr>
      <vt:lpstr>14_Office Theme</vt:lpstr>
      <vt:lpstr>4_Office Theme</vt:lpstr>
      <vt:lpstr>Title &amp; Bullets</vt:lpstr>
      <vt:lpstr>27_Office Theme</vt:lpstr>
      <vt:lpstr>21_Office Theme</vt:lpstr>
      <vt:lpstr>22_Office Theme</vt:lpstr>
      <vt:lpstr>23_Office Theme</vt:lpstr>
      <vt:lpstr>Office Theme</vt:lpstr>
      <vt:lpstr>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20_Office Theme</vt:lpstr>
      <vt:lpstr>153_Edge</vt:lpstr>
      <vt:lpstr>5_Edge</vt:lpstr>
      <vt:lpstr>7_Edge</vt:lpstr>
      <vt:lpstr>25_Office Theme</vt:lpstr>
      <vt:lpstr>10_Edge</vt:lpstr>
      <vt:lpstr>3_sesha-theme</vt:lpstr>
      <vt:lpstr>11_Edge</vt:lpstr>
      <vt:lpstr>1_Office Theme</vt:lpstr>
      <vt:lpstr>171_Edge</vt:lpstr>
      <vt:lpstr>3_Office Theme</vt:lpstr>
      <vt:lpstr>18_Edge</vt:lpstr>
      <vt:lpstr>62_Edge</vt:lpstr>
      <vt:lpstr>20_Edge</vt:lpstr>
      <vt:lpstr>169_Edge</vt:lpstr>
      <vt:lpstr>4_sesha-theme</vt:lpstr>
      <vt:lpstr>Visio</vt:lpstr>
      <vt:lpstr>Processing Data Where It Makes Sense  in Modern Computing Systems: Enabling In-Memory Computation</vt:lpstr>
      <vt:lpstr>Current Research Focus Areas</vt:lpstr>
      <vt:lpstr>Four Key Directions</vt:lpstr>
      <vt:lpstr>A Motivating Detour:  Genome Sequence Analysis</vt:lpstr>
      <vt:lpstr>Our Dream</vt:lpstr>
      <vt:lpstr>What Is a Genome Made Of?</vt:lpstr>
      <vt:lpstr>DNA Under Electron Microscope</vt:lpstr>
      <vt:lpstr>DNA Sequencing</vt:lpstr>
      <vt:lpstr>Untangling Yarn Balls &amp; DNA Sequencing</vt:lpstr>
      <vt:lpstr>PowerPoint Presentation</vt:lpstr>
      <vt:lpstr>PowerPoint Presentation</vt:lpstr>
      <vt:lpstr>Genome Sequence Alignment: Example</vt:lpstr>
      <vt:lpstr>PowerPoint Presentation</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FPGA-Based Alignment Filtering</vt:lpstr>
      <vt:lpstr>DNA Read Mapping &amp; Filtering</vt:lpstr>
      <vt:lpstr>In-Memory DNA Sequence Analysis</vt:lpstr>
      <vt:lpstr>Quick Note: Key Principles and Results</vt:lpstr>
      <vt:lpstr>New Genome Sequencing Technologies</vt:lpstr>
      <vt:lpstr>Nanopore Genome Assembly Pipeline</vt:lpstr>
      <vt:lpstr>More on Genome Analysis: Another Talk</vt:lpstr>
      <vt:lpstr>Recall Our Dream</vt:lpstr>
      <vt:lpstr>Memory &amp; Storage</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Popular Consumer Workloads</vt:lpstr>
      <vt:lpstr>Popular Consumer Workloads</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Evaluated Systems</vt:lpstr>
      <vt:lpstr>Tesseract Graph Processing Performance</vt:lpstr>
      <vt:lpstr>Tesseract Graph Processing Performance</vt:lpstr>
      <vt:lpstr>Tesseract Graph Processing System Energy</vt:lpstr>
      <vt:lpstr>More on Tesseract</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Simpler PIM: 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Enabling the Paradigm Shift</vt:lpstr>
      <vt:lpstr>Computer Architecture Today</vt:lpstr>
      <vt:lpstr>Computer Architecture Today</vt:lpstr>
      <vt:lpstr>Agenda</vt:lpstr>
      <vt:lpstr>Four Key Directions</vt:lpstr>
      <vt:lpstr>Maslow’s Hierarchy of Needs, A Third Time</vt:lpstr>
      <vt:lpstr>Challenge and Opportunity for Future</vt:lpstr>
      <vt:lpstr>Challenge and Opportunity for Future</vt:lpstr>
      <vt:lpstr>Challenge and Opportunity for Future</vt:lpstr>
      <vt:lpstr>One Important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For Some Open Problems, See</vt:lpstr>
      <vt:lpstr>Accelerated Memory Course (~6.5 hours)</vt:lpstr>
      <vt:lpstr>Processing Data Where It Makes Sense  in Modern Computing Systems: Enabling In-Memory Computation</vt:lpstr>
      <vt:lpstr>Slides Not Covered     But Could Be Useful</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Tesseract: Extra Slides</vt:lpstr>
      <vt:lpstr>Communications In Tesseract (I)</vt:lpstr>
      <vt:lpstr>Communications In Tesseract (II)</vt:lpstr>
      <vt:lpstr>Communications In Tesseract (III)</vt:lpstr>
      <vt:lpstr>Remote Function Call (Non-Blocking)</vt:lpstr>
      <vt:lpstr>Effect of Bandwidth &amp; Programming Model</vt:lpstr>
      <vt:lpstr>More on Data Movement in Google Consumer Workloads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lpstr>Reducing Memory Latency</vt:lpstr>
      <vt:lpstr>Main Memory Latency Lags Behind</vt:lpstr>
      <vt:lpstr>A Closer Look …</vt:lpstr>
      <vt:lpstr>DRAM Latency Is Critical for Performance</vt:lpstr>
      <vt:lpstr>DRAM Latency Is Critical for Performance</vt:lpstr>
      <vt:lpstr>Why the Long Latency?</vt:lpstr>
      <vt:lpstr>Latency Variation in Memory Chips</vt:lpstr>
      <vt:lpstr>DRAM Characterization Infrastructure</vt:lpstr>
      <vt:lpstr>DRAM Characterization Infrastructure</vt:lpstr>
      <vt:lpstr>SoftMC: Open Source DRAM Infrastructure</vt:lpstr>
      <vt:lpstr>Tackling the Fixed Latency Mindset</vt:lpstr>
      <vt:lpstr>Adaptive-Latency DRAM</vt:lpstr>
      <vt:lpstr>PowerPoint Presentation</vt:lpstr>
      <vt:lpstr>PowerPoint Presentation</vt:lpstr>
      <vt:lpstr>PowerPoint Presentation</vt:lpstr>
      <vt:lpstr>PowerPoint Presentation</vt:lpstr>
      <vt:lpstr>Reducing Latency Also Reduces Energy</vt:lpstr>
      <vt:lpstr>More on Adaptive-Latency DRAM</vt:lpstr>
      <vt:lpstr>Heterogeneous Latency within A Chip</vt:lpstr>
      <vt:lpstr>Analysis of Latency Variation in DRAM Chips</vt:lpstr>
      <vt:lpstr>PowerPoint Presentation</vt:lpstr>
      <vt:lpstr>PowerPoint Presentation</vt:lpstr>
      <vt:lpstr>PowerPoint Presentation</vt:lpstr>
      <vt:lpstr>PowerPoint Presentation</vt:lpstr>
      <vt:lpstr>Design-Induced Latency Variation in DRAM</vt:lpstr>
      <vt:lpstr>Voltron: Exploiting the   Voltage-Latency-Reliability      Relationship</vt:lpstr>
      <vt:lpstr>Executive Summary</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Challenge and Opportunity for Future</vt:lpstr>
      <vt:lpstr>End of Backup Slides</vt:lpstr>
      <vt:lpstr>Brief Self Introduction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2714</cp:revision>
  <cp:lastPrinted>2017-12-05T03:30:35Z</cp:lastPrinted>
  <dcterms:created xsi:type="dcterms:W3CDTF">2010-10-08T20:41:54Z</dcterms:created>
  <dcterms:modified xsi:type="dcterms:W3CDTF">2019-02-06T02:16:52Z</dcterms:modified>
</cp:coreProperties>
</file>