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8.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9.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10.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1.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2.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3.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4.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5.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16.xml" ContentType="application/vnd.openxmlformats-officedocument.theme+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17.xml" ContentType="application/vnd.openxmlformats-officedocument.theme+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theme/theme18.xml" ContentType="application/vnd.openxmlformats-officedocument.theme+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20.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21.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22.xml" ContentType="application/vnd.openxmlformats-officedocument.theme+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theme/theme23.xml" ContentType="application/vnd.openxmlformats-officedocument.theme+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theme/theme24.xml" ContentType="application/vnd.openxmlformats-officedocument.theme+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theme/theme25.xml" ContentType="application/vnd.openxmlformats-officedocument.theme+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theme/theme26.xml" ContentType="application/vnd.openxmlformats-officedocument.theme+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theme/theme27.xml" ContentType="application/vnd.openxmlformats-officedocument.theme+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theme/theme28.xml" ContentType="application/vnd.openxmlformats-officedocument.theme+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theme/theme29.xml" ContentType="application/vnd.openxmlformats-officedocument.theme+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theme/theme30.xml" ContentType="application/vnd.openxmlformats-officedocument.theme+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theme/theme31.xml" ContentType="application/vnd.openxmlformats-officedocument.theme+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theme/theme32.xml" ContentType="application/vnd.openxmlformats-officedocument.theme+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theme/theme33.xml" ContentType="application/vnd.openxmlformats-officedocument.theme+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theme/theme34.xml" ContentType="application/vnd.openxmlformats-officedocument.theme+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theme/theme35.xml" ContentType="application/vnd.openxmlformats-officedocument.theme+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theme/theme36.xml" ContentType="application/vnd.openxmlformats-officedocument.theme+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theme/theme37.xml" ContentType="application/vnd.openxmlformats-officedocument.theme+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theme/theme38.xml" ContentType="application/vnd.openxmlformats-officedocument.theme+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theme/theme39.xml" ContentType="application/vnd.openxmlformats-officedocument.theme+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theme/theme40.xml" ContentType="application/vnd.openxmlformats-officedocument.theme+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theme/theme41.xml" ContentType="application/vnd.openxmlformats-officedocument.theme+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theme/theme42.xml" ContentType="application/vnd.openxmlformats-officedocument.theme+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theme/theme43.xml" ContentType="application/vnd.openxmlformats-officedocument.theme+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theme/theme44.xml" ContentType="application/vnd.openxmlformats-officedocument.theme+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theme/theme45.xml" ContentType="application/vnd.openxmlformats-officedocument.theme+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theme/theme46.xml" ContentType="application/vnd.openxmlformats-officedocument.theme+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theme/theme47.xml" ContentType="application/vnd.openxmlformats-officedocument.theme+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theme/theme48.xml" ContentType="application/vnd.openxmlformats-officedocument.theme+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theme/theme49.xml" ContentType="application/vnd.openxmlformats-officedocument.theme+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theme/theme50.xml" ContentType="application/vnd.openxmlformats-officedocument.theme+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theme/theme51.xml" ContentType="application/vnd.openxmlformats-officedocument.theme+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theme/theme52.xml" ContentType="application/vnd.openxmlformats-officedocument.theme+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theme/theme53.xml" ContentType="application/vnd.openxmlformats-officedocument.theme+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theme/theme54.xml" ContentType="application/vnd.openxmlformats-officedocument.theme+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theme/theme55.xml" ContentType="application/vnd.openxmlformats-officedocument.theme+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theme/theme56.xml" ContentType="application/vnd.openxmlformats-officedocument.theme+xml"/>
  <Override PartName="/ppt/theme/theme57.xml" ContentType="application/vnd.openxmlformats-officedocument.theme+xml"/>
  <Override PartName="/ppt/theme/theme58.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812" r:id="rId3"/>
    <p:sldMasterId id="2147483824" r:id="rId4"/>
    <p:sldMasterId id="2147483848" r:id="rId5"/>
    <p:sldMasterId id="2147483872" r:id="rId6"/>
    <p:sldMasterId id="2147483909" r:id="rId7"/>
    <p:sldMasterId id="2147483936" r:id="rId8"/>
    <p:sldMasterId id="2147484087" r:id="rId9"/>
    <p:sldMasterId id="2147484099" r:id="rId10"/>
    <p:sldMasterId id="2147484281" r:id="rId11"/>
    <p:sldMasterId id="2147484522" r:id="rId12"/>
    <p:sldMasterId id="2147484571" r:id="rId13"/>
    <p:sldMasterId id="2147484777" r:id="rId14"/>
    <p:sldMasterId id="2147484837" r:id="rId15"/>
    <p:sldMasterId id="2147484849" r:id="rId16"/>
    <p:sldMasterId id="2147484861" r:id="rId17"/>
    <p:sldMasterId id="2147484873" r:id="rId18"/>
    <p:sldMasterId id="2147484969" r:id="rId19"/>
    <p:sldMasterId id="2147485410" r:id="rId20"/>
    <p:sldMasterId id="2147485520" r:id="rId21"/>
    <p:sldMasterId id="2147485532" r:id="rId22"/>
    <p:sldMasterId id="2147485665" r:id="rId23"/>
    <p:sldMasterId id="2147485714" r:id="rId24"/>
    <p:sldMasterId id="2147486472" r:id="rId25"/>
    <p:sldMasterId id="2147486594" r:id="rId26"/>
    <p:sldMasterId id="2147486871" r:id="rId27"/>
    <p:sldMasterId id="2147487120" r:id="rId28"/>
    <p:sldMasterId id="2147487144" r:id="rId29"/>
    <p:sldMasterId id="2147487194" r:id="rId30"/>
    <p:sldMasterId id="2147487206" r:id="rId31"/>
    <p:sldMasterId id="2147487258" r:id="rId32"/>
    <p:sldMasterId id="2147487574" r:id="rId33"/>
    <p:sldMasterId id="2147487623" r:id="rId34"/>
    <p:sldMasterId id="2147487743" r:id="rId35"/>
    <p:sldMasterId id="2147488085" r:id="rId36"/>
    <p:sldMasterId id="2147488097" r:id="rId37"/>
    <p:sldMasterId id="2147488265" r:id="rId38"/>
    <p:sldMasterId id="2147488289" r:id="rId39"/>
    <p:sldMasterId id="2147488411" r:id="rId40"/>
    <p:sldMasterId id="2147488587" r:id="rId41"/>
    <p:sldMasterId id="2147488685" r:id="rId42"/>
    <p:sldMasterId id="2147488697" r:id="rId43"/>
    <p:sldMasterId id="2147488710" r:id="rId44"/>
    <p:sldMasterId id="2147488804" r:id="rId45"/>
    <p:sldMasterId id="2147488832" r:id="rId46"/>
    <p:sldMasterId id="2147488860" r:id="rId47"/>
    <p:sldMasterId id="2147488872" r:id="rId48"/>
    <p:sldMasterId id="2147488897" r:id="rId49"/>
    <p:sldMasterId id="2147488910" r:id="rId50"/>
    <p:sldMasterId id="2147488924" r:id="rId51"/>
    <p:sldMasterId id="2147488939" r:id="rId52"/>
    <p:sldMasterId id="2147488951" r:id="rId53"/>
    <p:sldMasterId id="2147488965" r:id="rId54"/>
    <p:sldMasterId id="2147488977" r:id="rId55"/>
    <p:sldMasterId id="2147488990" r:id="rId56"/>
  </p:sldMasterIdLst>
  <p:notesMasterIdLst>
    <p:notesMasterId r:id="rId128"/>
  </p:notesMasterIdLst>
  <p:handoutMasterIdLst>
    <p:handoutMasterId r:id="rId129"/>
  </p:handoutMasterIdLst>
  <p:sldIdLst>
    <p:sldId id="722" r:id="rId57"/>
    <p:sldId id="5489" r:id="rId58"/>
    <p:sldId id="5903" r:id="rId59"/>
    <p:sldId id="2566" r:id="rId60"/>
    <p:sldId id="5900" r:id="rId61"/>
    <p:sldId id="5901" r:id="rId62"/>
    <p:sldId id="5902" r:id="rId63"/>
    <p:sldId id="5885" r:id="rId64"/>
    <p:sldId id="5884" r:id="rId65"/>
    <p:sldId id="5886" r:id="rId66"/>
    <p:sldId id="5887" r:id="rId67"/>
    <p:sldId id="5888" r:id="rId68"/>
    <p:sldId id="2584" r:id="rId69"/>
    <p:sldId id="5889" r:id="rId70"/>
    <p:sldId id="5890" r:id="rId71"/>
    <p:sldId id="5891" r:id="rId72"/>
    <p:sldId id="5892" r:id="rId73"/>
    <p:sldId id="5893" r:id="rId74"/>
    <p:sldId id="5894" r:id="rId75"/>
    <p:sldId id="5895" r:id="rId76"/>
    <p:sldId id="5912" r:id="rId77"/>
    <p:sldId id="5913" r:id="rId78"/>
    <p:sldId id="5896" r:id="rId79"/>
    <p:sldId id="5897" r:id="rId80"/>
    <p:sldId id="5917" r:id="rId81"/>
    <p:sldId id="5904" r:id="rId82"/>
    <p:sldId id="5905" r:id="rId83"/>
    <p:sldId id="5898" r:id="rId84"/>
    <p:sldId id="5907" r:id="rId85"/>
    <p:sldId id="5909" r:id="rId86"/>
    <p:sldId id="5915" r:id="rId87"/>
    <p:sldId id="5910" r:id="rId88"/>
    <p:sldId id="5911" r:id="rId89"/>
    <p:sldId id="5914" r:id="rId90"/>
    <p:sldId id="5513" r:id="rId91"/>
    <p:sldId id="5527" r:id="rId92"/>
    <p:sldId id="5405" r:id="rId93"/>
    <p:sldId id="5404" r:id="rId94"/>
    <p:sldId id="5378" r:id="rId95"/>
    <p:sldId id="5516" r:id="rId96"/>
    <p:sldId id="5918" r:id="rId97"/>
    <p:sldId id="2554" r:id="rId98"/>
    <p:sldId id="5908" r:id="rId99"/>
    <p:sldId id="5851" r:id="rId100"/>
    <p:sldId id="2575" r:id="rId101"/>
    <p:sldId id="2576" r:id="rId102"/>
    <p:sldId id="2577" r:id="rId103"/>
    <p:sldId id="2578" r:id="rId104"/>
    <p:sldId id="2579" r:id="rId105"/>
    <p:sldId id="2580" r:id="rId106"/>
    <p:sldId id="2581" r:id="rId107"/>
    <p:sldId id="5919" r:id="rId108"/>
    <p:sldId id="2591" r:id="rId109"/>
    <p:sldId id="2592" r:id="rId110"/>
    <p:sldId id="2593" r:id="rId111"/>
    <p:sldId id="2594" r:id="rId112"/>
    <p:sldId id="2595" r:id="rId113"/>
    <p:sldId id="2596" r:id="rId114"/>
    <p:sldId id="2597" r:id="rId115"/>
    <p:sldId id="2737" r:id="rId116"/>
    <p:sldId id="2738" r:id="rId117"/>
    <p:sldId id="5920" r:id="rId118"/>
    <p:sldId id="2600" r:id="rId119"/>
    <p:sldId id="2601" r:id="rId120"/>
    <p:sldId id="2602" r:id="rId121"/>
    <p:sldId id="2740" r:id="rId122"/>
    <p:sldId id="2744" r:id="rId123"/>
    <p:sldId id="5921" r:id="rId124"/>
    <p:sldId id="2762" r:id="rId125"/>
    <p:sldId id="2764" r:id="rId126"/>
    <p:sldId id="2765" r:id="rId1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C4"/>
    <a:srgbClr val="0000FF"/>
    <a:srgbClr val="1A5712"/>
    <a:srgbClr val="0E3EFB"/>
    <a:srgbClr val="0432FF"/>
    <a:srgbClr val="948A54"/>
    <a:srgbClr val="2A55D6"/>
    <a:srgbClr val="8C0000"/>
    <a:srgbClr val="663D63"/>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378" autoAdjust="0"/>
    <p:restoredTop sz="99433" autoAdjust="0"/>
  </p:normalViewPr>
  <p:slideViewPr>
    <p:cSldViewPr>
      <p:cViewPr varScale="1">
        <p:scale>
          <a:sx n="158" d="100"/>
          <a:sy n="158" d="100"/>
        </p:scale>
        <p:origin x="1456"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101" d="100"/>
          <a:sy n="101" d="100"/>
        </p:scale>
        <p:origin x="-3228" y="-108"/>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61.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63" Type="http://schemas.openxmlformats.org/officeDocument/2006/relationships/slide" Target="slides/slide7.xml"/><Relationship Id="rId84" Type="http://schemas.openxmlformats.org/officeDocument/2006/relationships/slide" Target="slides/slide28.xml"/><Relationship Id="rId16" Type="http://schemas.openxmlformats.org/officeDocument/2006/relationships/slideMaster" Target="slideMasters/slideMaster16.xml"/><Relationship Id="rId107" Type="http://schemas.openxmlformats.org/officeDocument/2006/relationships/slide" Target="slides/slide51.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53" Type="http://schemas.openxmlformats.org/officeDocument/2006/relationships/slideMaster" Target="slideMasters/slideMaster53.xml"/><Relationship Id="rId58" Type="http://schemas.openxmlformats.org/officeDocument/2006/relationships/slide" Target="slides/slide2.xml"/><Relationship Id="rId74" Type="http://schemas.openxmlformats.org/officeDocument/2006/relationships/slide" Target="slides/slide18.xml"/><Relationship Id="rId79" Type="http://schemas.openxmlformats.org/officeDocument/2006/relationships/slide" Target="slides/slide23.xml"/><Relationship Id="rId102" Type="http://schemas.openxmlformats.org/officeDocument/2006/relationships/slide" Target="slides/slide46.xml"/><Relationship Id="rId123" Type="http://schemas.openxmlformats.org/officeDocument/2006/relationships/slide" Target="slides/slide67.xml"/><Relationship Id="rId128" Type="http://schemas.openxmlformats.org/officeDocument/2006/relationships/notesMaster" Target="notesMasters/notesMaster1.xml"/><Relationship Id="rId5" Type="http://schemas.openxmlformats.org/officeDocument/2006/relationships/slideMaster" Target="slideMasters/slideMaster5.xml"/><Relationship Id="rId90" Type="http://schemas.openxmlformats.org/officeDocument/2006/relationships/slide" Target="slides/slide34.xml"/><Relationship Id="rId95" Type="http://schemas.openxmlformats.org/officeDocument/2006/relationships/slide" Target="slides/slide39.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64" Type="http://schemas.openxmlformats.org/officeDocument/2006/relationships/slide" Target="slides/slide8.xml"/><Relationship Id="rId69" Type="http://schemas.openxmlformats.org/officeDocument/2006/relationships/slide" Target="slides/slide13.xml"/><Relationship Id="rId113" Type="http://schemas.openxmlformats.org/officeDocument/2006/relationships/slide" Target="slides/slide57.xml"/><Relationship Id="rId118" Type="http://schemas.openxmlformats.org/officeDocument/2006/relationships/slide" Target="slides/slide62.xml"/><Relationship Id="rId80" Type="http://schemas.openxmlformats.org/officeDocument/2006/relationships/slide" Target="slides/slide24.xml"/><Relationship Id="rId85" Type="http://schemas.openxmlformats.org/officeDocument/2006/relationships/slide" Target="slides/slide29.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59" Type="http://schemas.openxmlformats.org/officeDocument/2006/relationships/slide" Target="slides/slide3.xml"/><Relationship Id="rId103" Type="http://schemas.openxmlformats.org/officeDocument/2006/relationships/slide" Target="slides/slide47.xml"/><Relationship Id="rId108" Type="http://schemas.openxmlformats.org/officeDocument/2006/relationships/slide" Target="slides/slide52.xml"/><Relationship Id="rId124" Type="http://schemas.openxmlformats.org/officeDocument/2006/relationships/slide" Target="slides/slide68.xml"/><Relationship Id="rId129" Type="http://schemas.openxmlformats.org/officeDocument/2006/relationships/handoutMaster" Target="handoutMasters/handoutMaster1.xml"/><Relationship Id="rId54" Type="http://schemas.openxmlformats.org/officeDocument/2006/relationships/slideMaster" Target="slideMasters/slideMaster54.xml"/><Relationship Id="rId70" Type="http://schemas.openxmlformats.org/officeDocument/2006/relationships/slide" Target="slides/slide14.xml"/><Relationship Id="rId75" Type="http://schemas.openxmlformats.org/officeDocument/2006/relationships/slide" Target="slides/slide19.xml"/><Relationship Id="rId91" Type="http://schemas.openxmlformats.org/officeDocument/2006/relationships/slide" Target="slides/slide35.xml"/><Relationship Id="rId96"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49" Type="http://schemas.openxmlformats.org/officeDocument/2006/relationships/slideMaster" Target="slideMasters/slideMaster49.xml"/><Relationship Id="rId114" Type="http://schemas.openxmlformats.org/officeDocument/2006/relationships/slide" Target="slides/slide58.xml"/><Relationship Id="rId119" Type="http://schemas.openxmlformats.org/officeDocument/2006/relationships/slide" Target="slides/slide63.xml"/><Relationship Id="rId44" Type="http://schemas.openxmlformats.org/officeDocument/2006/relationships/slideMaster" Target="slideMasters/slideMaster44.xml"/><Relationship Id="rId60" Type="http://schemas.openxmlformats.org/officeDocument/2006/relationships/slide" Target="slides/slide4.xml"/><Relationship Id="rId65" Type="http://schemas.openxmlformats.org/officeDocument/2006/relationships/slide" Target="slides/slide9.xml"/><Relationship Id="rId81" Type="http://schemas.openxmlformats.org/officeDocument/2006/relationships/slide" Target="slides/slide25.xml"/><Relationship Id="rId86" Type="http://schemas.openxmlformats.org/officeDocument/2006/relationships/slide" Target="slides/slide30.xml"/><Relationship Id="rId130" Type="http://schemas.openxmlformats.org/officeDocument/2006/relationships/presProps" Target="presProps.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 Target="slides/slide53.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76" Type="http://schemas.openxmlformats.org/officeDocument/2006/relationships/slide" Target="slides/slide20.xml"/><Relationship Id="rId97" Type="http://schemas.openxmlformats.org/officeDocument/2006/relationships/slide" Target="slides/slide41.xml"/><Relationship Id="rId104" Type="http://schemas.openxmlformats.org/officeDocument/2006/relationships/slide" Target="slides/slide48.xml"/><Relationship Id="rId120" Type="http://schemas.openxmlformats.org/officeDocument/2006/relationships/slide" Target="slides/slide64.xml"/><Relationship Id="rId125" Type="http://schemas.openxmlformats.org/officeDocument/2006/relationships/slide" Target="slides/slide69.xml"/><Relationship Id="rId7" Type="http://schemas.openxmlformats.org/officeDocument/2006/relationships/slideMaster" Target="slideMasters/slideMaster7.xml"/><Relationship Id="rId71" Type="http://schemas.openxmlformats.org/officeDocument/2006/relationships/slide" Target="slides/slide15.xml"/><Relationship Id="rId92" Type="http://schemas.openxmlformats.org/officeDocument/2006/relationships/slide" Target="slides/slide36.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 Target="slides/slide10.xml"/><Relationship Id="rId87" Type="http://schemas.openxmlformats.org/officeDocument/2006/relationships/slide" Target="slides/slide31.xml"/><Relationship Id="rId110" Type="http://schemas.openxmlformats.org/officeDocument/2006/relationships/slide" Target="slides/slide54.xml"/><Relationship Id="rId115" Type="http://schemas.openxmlformats.org/officeDocument/2006/relationships/slide" Target="slides/slide59.xml"/><Relationship Id="rId131" Type="http://schemas.openxmlformats.org/officeDocument/2006/relationships/viewProps" Target="viewProps.xml"/><Relationship Id="rId61" Type="http://schemas.openxmlformats.org/officeDocument/2006/relationships/slide" Target="slides/slide5.xml"/><Relationship Id="rId82" Type="http://schemas.openxmlformats.org/officeDocument/2006/relationships/slide" Target="slides/slide26.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Master" Target="slideMasters/slideMaster56.xml"/><Relationship Id="rId77" Type="http://schemas.openxmlformats.org/officeDocument/2006/relationships/slide" Target="slides/slide21.xml"/><Relationship Id="rId100" Type="http://schemas.openxmlformats.org/officeDocument/2006/relationships/slide" Target="slides/slide44.xml"/><Relationship Id="rId105" Type="http://schemas.openxmlformats.org/officeDocument/2006/relationships/slide" Target="slides/slide49.xml"/><Relationship Id="rId126" Type="http://schemas.openxmlformats.org/officeDocument/2006/relationships/slide" Target="slides/slide70.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 Target="slides/slide16.xml"/><Relationship Id="rId93" Type="http://schemas.openxmlformats.org/officeDocument/2006/relationships/slide" Target="slides/slide37.xml"/><Relationship Id="rId98" Type="http://schemas.openxmlformats.org/officeDocument/2006/relationships/slide" Target="slides/slide42.xml"/><Relationship Id="rId121" Type="http://schemas.openxmlformats.org/officeDocument/2006/relationships/slide" Target="slides/slide65.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Master" Target="slideMasters/slideMaster46.xml"/><Relationship Id="rId67" Type="http://schemas.openxmlformats.org/officeDocument/2006/relationships/slide" Target="slides/slide11.xml"/><Relationship Id="rId116" Type="http://schemas.openxmlformats.org/officeDocument/2006/relationships/slide" Target="slides/slide60.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62" Type="http://schemas.openxmlformats.org/officeDocument/2006/relationships/slide" Target="slides/slide6.xml"/><Relationship Id="rId83" Type="http://schemas.openxmlformats.org/officeDocument/2006/relationships/slide" Target="slides/slide27.xml"/><Relationship Id="rId88" Type="http://schemas.openxmlformats.org/officeDocument/2006/relationships/slide" Target="slides/slide32.xml"/><Relationship Id="rId111" Type="http://schemas.openxmlformats.org/officeDocument/2006/relationships/slide" Target="slides/slide55.xml"/><Relationship Id="rId132" Type="http://schemas.openxmlformats.org/officeDocument/2006/relationships/theme" Target="theme/theme1.xml"/><Relationship Id="rId15" Type="http://schemas.openxmlformats.org/officeDocument/2006/relationships/slideMaster" Target="slideMasters/slideMaster15.xml"/><Relationship Id="rId36" Type="http://schemas.openxmlformats.org/officeDocument/2006/relationships/slideMaster" Target="slideMasters/slideMaster36.xml"/><Relationship Id="rId57" Type="http://schemas.openxmlformats.org/officeDocument/2006/relationships/slide" Target="slides/slide1.xml"/><Relationship Id="rId106" Type="http://schemas.openxmlformats.org/officeDocument/2006/relationships/slide" Target="slides/slide50.xml"/><Relationship Id="rId127" Type="http://schemas.openxmlformats.org/officeDocument/2006/relationships/slide" Target="slides/slide71.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Master" Target="slideMasters/slideMaster52.xml"/><Relationship Id="rId73" Type="http://schemas.openxmlformats.org/officeDocument/2006/relationships/slide" Target="slides/slide17.xml"/><Relationship Id="rId78" Type="http://schemas.openxmlformats.org/officeDocument/2006/relationships/slide" Target="slides/slide22.xml"/><Relationship Id="rId94" Type="http://schemas.openxmlformats.org/officeDocument/2006/relationships/slide" Target="slides/slide38.xml"/><Relationship Id="rId99" Type="http://schemas.openxmlformats.org/officeDocument/2006/relationships/slide" Target="slides/slide43.xml"/><Relationship Id="rId101" Type="http://schemas.openxmlformats.org/officeDocument/2006/relationships/slide" Target="slides/slide45.xml"/><Relationship Id="rId122" Type="http://schemas.openxmlformats.org/officeDocument/2006/relationships/slide" Target="slides/slide66.xml"/><Relationship Id="rId4" Type="http://schemas.openxmlformats.org/officeDocument/2006/relationships/slideMaster" Target="slideMasters/slideMaster4.xml"/><Relationship Id="rId9" Type="http://schemas.openxmlformats.org/officeDocument/2006/relationships/slideMaster" Target="slideMasters/slideMaster9.xml"/><Relationship Id="rId26" Type="http://schemas.openxmlformats.org/officeDocument/2006/relationships/slideMaster" Target="slideMasters/slideMaster26.xml"/><Relationship Id="rId47" Type="http://schemas.openxmlformats.org/officeDocument/2006/relationships/slideMaster" Target="slideMasters/slideMaster47.xml"/><Relationship Id="rId68" Type="http://schemas.openxmlformats.org/officeDocument/2006/relationships/slide" Target="slides/slide12.xml"/><Relationship Id="rId89" Type="http://schemas.openxmlformats.org/officeDocument/2006/relationships/slide" Target="slides/slide33.xml"/><Relationship Id="rId112" Type="http://schemas.openxmlformats.org/officeDocument/2006/relationships/slide" Target="slides/slide56.xml"/><Relationship Id="rId13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C167E78-EA36-40A1-A9A0-B443C6CB1F60}" type="datetimeFigureOut">
              <a:rPr lang="en-US" smtClean="0"/>
              <a:pPr/>
              <a:t>3/1/21</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E401BE2-F7AC-4C50-A6E5-F6C806E13D7E}" type="slidenum">
              <a:rPr lang="en-US" smtClean="0"/>
              <a:pPr/>
              <a:t>‹#›</a:t>
            </a:fld>
            <a:endParaRPr lang="en-US"/>
          </a:p>
        </p:txBody>
      </p:sp>
    </p:spTree>
    <p:extLst>
      <p:ext uri="{BB962C8B-B14F-4D97-AF65-F5344CB8AC3E}">
        <p14:creationId xmlns:p14="http://schemas.microsoft.com/office/powerpoint/2010/main" val="1046298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8D89EF4-2B2A-4F54-A6DD-1EB35DCF17B3}" type="datetimeFigureOut">
              <a:rPr lang="en-US" smtClean="0"/>
              <a:pPr/>
              <a:t>3/1/21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B959945-7217-484B-8E74-88DC87A74BB0}" type="slidenum">
              <a:rPr lang="en-US" smtClean="0"/>
              <a:pPr/>
              <a:t>‹#›</a:t>
            </a:fld>
            <a:endParaRPr lang="en-US"/>
          </a:p>
        </p:txBody>
      </p:sp>
    </p:spTree>
    <p:extLst>
      <p:ext uri="{BB962C8B-B14F-4D97-AF65-F5344CB8AC3E}">
        <p14:creationId xmlns:p14="http://schemas.microsoft.com/office/powerpoint/2010/main" val="3558070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charset="0"/>
                <a:ea typeface="ＭＳ Ｐゴシック" charset="-128"/>
              </a:defRPr>
            </a:lvl1pPr>
            <a:lvl2pPr marL="742950" indent="-285750" defTabSz="911225">
              <a:spcBef>
                <a:spcPct val="30000"/>
              </a:spcBef>
              <a:defRPr sz="1200">
                <a:solidFill>
                  <a:schemeClr val="tx1"/>
                </a:solidFill>
                <a:latin typeface="Calibri" charset="0"/>
                <a:ea typeface="ＭＳ Ｐゴシック" charset="-128"/>
              </a:defRPr>
            </a:lvl2pPr>
            <a:lvl3pPr marL="1143000" indent="-228600" defTabSz="911225">
              <a:spcBef>
                <a:spcPct val="30000"/>
              </a:spcBef>
              <a:defRPr sz="1200">
                <a:solidFill>
                  <a:schemeClr val="tx1"/>
                </a:solidFill>
                <a:latin typeface="Calibri" charset="0"/>
                <a:ea typeface="ＭＳ Ｐゴシック" charset="-128"/>
              </a:defRPr>
            </a:lvl3pPr>
            <a:lvl4pPr marL="1600200" indent="-228600" defTabSz="911225">
              <a:spcBef>
                <a:spcPct val="30000"/>
              </a:spcBef>
              <a:defRPr sz="1200">
                <a:solidFill>
                  <a:schemeClr val="tx1"/>
                </a:solidFill>
                <a:latin typeface="Calibri" charset="0"/>
                <a:ea typeface="ＭＳ Ｐゴシック" charset="-128"/>
              </a:defRPr>
            </a:lvl4pPr>
            <a:lvl5pPr marL="2057400" indent="-228600" defTabSz="911225">
              <a:spcBef>
                <a:spcPct val="30000"/>
              </a:spcBef>
              <a:defRPr sz="1200">
                <a:solidFill>
                  <a:schemeClr val="tx1"/>
                </a:solidFill>
                <a:latin typeface="Calibri" charset="0"/>
                <a:ea typeface="ＭＳ Ｐゴシック" charset="-128"/>
              </a:defRPr>
            </a:lvl5pPr>
            <a:lvl6pPr marL="2514600" indent="-228600" defTabSz="911225"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911225"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911225"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911225" eaLnBrk="0" fontAlgn="base" hangingPunct="0">
              <a:spcBef>
                <a:spcPct val="30000"/>
              </a:spcBef>
              <a:spcAft>
                <a:spcPct val="0"/>
              </a:spcAft>
              <a:defRPr sz="1200">
                <a:solidFill>
                  <a:schemeClr val="tx1"/>
                </a:solidFill>
                <a:latin typeface="Calibri" charset="0"/>
                <a:ea typeface="ＭＳ Ｐゴシック" charset="-128"/>
              </a:defRPr>
            </a:lvl9pPr>
          </a:lstStyle>
          <a:p>
            <a:pPr marL="0" marR="0" lvl="0" indent="0" algn="r" defTabSz="911225" rtl="0" eaLnBrk="1" fontAlgn="base" latinLnBrk="0" hangingPunct="1">
              <a:lnSpc>
                <a:spcPct val="100000"/>
              </a:lnSpc>
              <a:spcBef>
                <a:spcPct val="0"/>
              </a:spcBef>
              <a:spcAft>
                <a:spcPct val="0"/>
              </a:spcAft>
              <a:buClrTx/>
              <a:buSzTx/>
              <a:buFontTx/>
              <a:buNone/>
              <a:tabLst/>
              <a:defRPr/>
            </a:pPr>
            <a:fld id="{F8EB913B-253C-AD49-B9C4-8FBF00D4106C}" type="slidenum">
              <a:rPr kumimoji="0" lang="en-US" altLang="en-US" sz="1200" b="0" i="0" u="none" strike="noStrike" kern="1200" cap="none" spc="0" normalizeH="0" baseline="0" noProof="0">
                <a:ln>
                  <a:noFill/>
                </a:ln>
                <a:solidFill>
                  <a:srgbClr val="000000"/>
                </a:solidFill>
                <a:effectLst/>
                <a:uLnTx/>
                <a:uFillTx/>
                <a:latin typeface="Arial" charset="0"/>
                <a:ea typeface="ＭＳ Ｐゴシック" charset="-128"/>
                <a:cs typeface="+mn-cs"/>
              </a:rPr>
              <a:pPr marL="0" marR="0" lvl="0" indent="0" algn="r" defTabSz="911225"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972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72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a:latin typeface="Arial" charset="0"/>
              <a:ea typeface="ＭＳ Ｐゴシック" charset="-128"/>
            </a:endParaRPr>
          </a:p>
        </p:txBody>
      </p:sp>
    </p:spTree>
    <p:extLst>
      <p:ext uri="{BB962C8B-B14F-4D97-AF65-F5344CB8AC3E}">
        <p14:creationId xmlns:p14="http://schemas.microsoft.com/office/powerpoint/2010/main" val="3867675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charset="0"/>
                <a:cs typeface="ＭＳ Ｐゴシック" charset="0"/>
              </a:defRPr>
            </a:lvl1pPr>
            <a:lvl2pPr marL="742950" indent="-285750" defTabSz="911225" eaLnBrk="0" hangingPunct="0">
              <a:defRPr sz="2400">
                <a:solidFill>
                  <a:schemeClr val="tx1"/>
                </a:solidFill>
                <a:latin typeface="Arial" charset="0"/>
                <a:ea typeface="ＭＳ Ｐゴシック" charset="0"/>
              </a:defRPr>
            </a:lvl2pPr>
            <a:lvl3pPr marL="1143000" indent="-228600" defTabSz="911225" eaLnBrk="0" hangingPunct="0">
              <a:defRPr sz="2400">
                <a:solidFill>
                  <a:schemeClr val="tx1"/>
                </a:solidFill>
                <a:latin typeface="Arial" charset="0"/>
                <a:ea typeface="ＭＳ Ｐゴシック" charset="0"/>
              </a:defRPr>
            </a:lvl3pPr>
            <a:lvl4pPr marL="1600200" indent="-228600" defTabSz="911225" eaLnBrk="0" hangingPunct="0">
              <a:defRPr sz="2400">
                <a:solidFill>
                  <a:schemeClr val="tx1"/>
                </a:solidFill>
                <a:latin typeface="Arial" charset="0"/>
                <a:ea typeface="ＭＳ Ｐゴシック" charset="0"/>
              </a:defRPr>
            </a:lvl4pPr>
            <a:lvl5pPr marL="2057400" indent="-228600" defTabSz="911225" eaLnBrk="0" hangingPunct="0">
              <a:defRPr sz="2400">
                <a:solidFill>
                  <a:schemeClr val="tx1"/>
                </a:solidFill>
                <a:latin typeface="Arial" charset="0"/>
                <a:ea typeface="ＭＳ Ｐゴシック" charset="0"/>
              </a:defRPr>
            </a:lvl5pPr>
            <a:lvl6pPr marL="2514600" indent="-228600" defTabSz="9112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12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12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1225"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1225" rtl="0" eaLnBrk="1" fontAlgn="auto" latinLnBrk="0" hangingPunct="1">
              <a:lnSpc>
                <a:spcPct val="100000"/>
              </a:lnSpc>
              <a:spcBef>
                <a:spcPts val="0"/>
              </a:spcBef>
              <a:spcAft>
                <a:spcPts val="0"/>
              </a:spcAft>
              <a:buClrTx/>
              <a:buSzTx/>
              <a:buFontTx/>
              <a:buNone/>
              <a:tabLst/>
              <a:defRPr/>
            </a:pPr>
            <a:fld id="{B94683BC-6CFD-554F-A5B5-AC1259CF9679}"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Arial" charset="0"/>
              </a:rPr>
              <a:pPr marL="0" marR="0" lvl="0" indent="0" algn="r" defTabSz="911225"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Arial" charset="0"/>
            </a:endParaRPr>
          </a:p>
        </p:txBody>
      </p:sp>
      <p:sp>
        <p:nvSpPr>
          <p:cNvPr id="83970"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83971" name="Rectangle 3"/>
          <p:cNvSpPr>
            <a:spLocks noGrp="1" noChangeArrowheads="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atin typeface="Arial" charset="0"/>
            </a:endParaRPr>
          </a:p>
        </p:txBody>
      </p:sp>
    </p:spTree>
    <p:extLst>
      <p:ext uri="{BB962C8B-B14F-4D97-AF65-F5344CB8AC3E}">
        <p14:creationId xmlns:p14="http://schemas.microsoft.com/office/powerpoint/2010/main" val="3911764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charset="0"/>
                <a:ea typeface="ＭＳ Ｐゴシック" charset="-128"/>
              </a:defRPr>
            </a:lvl1pPr>
            <a:lvl2pPr marL="742950" indent="-285750" defTabSz="911225">
              <a:spcBef>
                <a:spcPct val="30000"/>
              </a:spcBef>
              <a:defRPr sz="1200">
                <a:solidFill>
                  <a:schemeClr val="tx1"/>
                </a:solidFill>
                <a:latin typeface="Calibri" charset="0"/>
                <a:ea typeface="ＭＳ Ｐゴシック" charset="-128"/>
              </a:defRPr>
            </a:lvl2pPr>
            <a:lvl3pPr marL="1143000" indent="-228600" defTabSz="911225">
              <a:spcBef>
                <a:spcPct val="30000"/>
              </a:spcBef>
              <a:defRPr sz="1200">
                <a:solidFill>
                  <a:schemeClr val="tx1"/>
                </a:solidFill>
                <a:latin typeface="Calibri" charset="0"/>
                <a:ea typeface="ＭＳ Ｐゴシック" charset="-128"/>
              </a:defRPr>
            </a:lvl3pPr>
            <a:lvl4pPr marL="1600200" indent="-228600" defTabSz="911225">
              <a:spcBef>
                <a:spcPct val="30000"/>
              </a:spcBef>
              <a:defRPr sz="1200">
                <a:solidFill>
                  <a:schemeClr val="tx1"/>
                </a:solidFill>
                <a:latin typeface="Calibri" charset="0"/>
                <a:ea typeface="ＭＳ Ｐゴシック" charset="-128"/>
              </a:defRPr>
            </a:lvl4pPr>
            <a:lvl5pPr marL="2057400" indent="-228600" defTabSz="911225">
              <a:spcBef>
                <a:spcPct val="30000"/>
              </a:spcBef>
              <a:defRPr sz="1200">
                <a:solidFill>
                  <a:schemeClr val="tx1"/>
                </a:solidFill>
                <a:latin typeface="Calibri" charset="0"/>
                <a:ea typeface="ＭＳ Ｐゴシック" charset="-128"/>
              </a:defRPr>
            </a:lvl5pPr>
            <a:lvl6pPr marL="2514600" indent="-228600" defTabSz="911225"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911225"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911225"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911225" eaLnBrk="0" fontAlgn="base" hangingPunct="0">
              <a:spcBef>
                <a:spcPct val="30000"/>
              </a:spcBef>
              <a:spcAft>
                <a:spcPct val="0"/>
              </a:spcAft>
              <a:defRPr sz="1200">
                <a:solidFill>
                  <a:schemeClr val="tx1"/>
                </a:solidFill>
                <a:latin typeface="Calibri" charset="0"/>
                <a:ea typeface="ＭＳ Ｐゴシック" charset="-128"/>
              </a:defRPr>
            </a:lvl9pPr>
          </a:lstStyle>
          <a:p>
            <a:pPr marL="0" marR="0" lvl="0" indent="0" algn="r" defTabSz="911225" rtl="0" eaLnBrk="1" fontAlgn="base" latinLnBrk="0" hangingPunct="1">
              <a:lnSpc>
                <a:spcPct val="100000"/>
              </a:lnSpc>
              <a:spcBef>
                <a:spcPct val="0"/>
              </a:spcBef>
              <a:spcAft>
                <a:spcPct val="0"/>
              </a:spcAft>
              <a:buClrTx/>
              <a:buSzTx/>
              <a:buFontTx/>
              <a:buNone/>
              <a:tabLst/>
              <a:defRPr/>
            </a:pPr>
            <a:fld id="{F8EB913B-253C-AD49-B9C4-8FBF00D4106C}" type="slidenum">
              <a:rPr kumimoji="0" lang="en-US" altLang="en-US" sz="1200" b="0" i="0" u="none" strike="noStrike" kern="1200" cap="none" spc="0" normalizeH="0" baseline="0" noProof="0">
                <a:ln>
                  <a:noFill/>
                </a:ln>
                <a:solidFill>
                  <a:srgbClr val="000000"/>
                </a:solidFill>
                <a:effectLst/>
                <a:uLnTx/>
                <a:uFillTx/>
                <a:latin typeface="Arial" charset="0"/>
                <a:ea typeface="ＭＳ Ｐゴシック" charset="-128"/>
                <a:cs typeface="+mn-cs"/>
              </a:rPr>
              <a:pPr marL="0" marR="0" lvl="0" indent="0" algn="r" defTabSz="911225"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972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72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a:latin typeface="Arial" charset="0"/>
              <a:ea typeface="ＭＳ Ｐゴシック" charset="-128"/>
            </a:endParaRPr>
          </a:p>
        </p:txBody>
      </p:sp>
    </p:spTree>
    <p:extLst>
      <p:ext uri="{BB962C8B-B14F-4D97-AF65-F5344CB8AC3E}">
        <p14:creationId xmlns:p14="http://schemas.microsoft.com/office/powerpoint/2010/main" val="4024324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charset="0"/>
                <a:cs typeface="ＭＳ Ｐゴシック" charset="0"/>
              </a:defRPr>
            </a:lvl1pPr>
            <a:lvl2pPr marL="742950" indent="-285750" defTabSz="911225" eaLnBrk="0" hangingPunct="0">
              <a:defRPr sz="2400">
                <a:solidFill>
                  <a:schemeClr val="tx1"/>
                </a:solidFill>
                <a:latin typeface="Arial" charset="0"/>
                <a:ea typeface="ＭＳ Ｐゴシック" charset="0"/>
              </a:defRPr>
            </a:lvl2pPr>
            <a:lvl3pPr marL="1143000" indent="-228600" defTabSz="911225" eaLnBrk="0" hangingPunct="0">
              <a:defRPr sz="2400">
                <a:solidFill>
                  <a:schemeClr val="tx1"/>
                </a:solidFill>
                <a:latin typeface="Arial" charset="0"/>
                <a:ea typeface="ＭＳ Ｐゴシック" charset="0"/>
              </a:defRPr>
            </a:lvl3pPr>
            <a:lvl4pPr marL="1600200" indent="-228600" defTabSz="911225" eaLnBrk="0" hangingPunct="0">
              <a:defRPr sz="2400">
                <a:solidFill>
                  <a:schemeClr val="tx1"/>
                </a:solidFill>
                <a:latin typeface="Arial" charset="0"/>
                <a:ea typeface="ＭＳ Ｐゴシック" charset="0"/>
              </a:defRPr>
            </a:lvl4pPr>
            <a:lvl5pPr marL="2057400" indent="-228600" defTabSz="911225" eaLnBrk="0" hangingPunct="0">
              <a:defRPr sz="2400">
                <a:solidFill>
                  <a:schemeClr val="tx1"/>
                </a:solidFill>
                <a:latin typeface="Arial" charset="0"/>
                <a:ea typeface="ＭＳ Ｐゴシック" charset="0"/>
              </a:defRPr>
            </a:lvl5pPr>
            <a:lvl6pPr marL="2514600" indent="-228600" defTabSz="9112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12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12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1225"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1225" rtl="0" eaLnBrk="1" fontAlgn="auto" latinLnBrk="0" hangingPunct="1">
              <a:lnSpc>
                <a:spcPct val="100000"/>
              </a:lnSpc>
              <a:spcBef>
                <a:spcPts val="0"/>
              </a:spcBef>
              <a:spcAft>
                <a:spcPts val="0"/>
              </a:spcAft>
              <a:buClrTx/>
              <a:buSzTx/>
              <a:buFontTx/>
              <a:buNone/>
              <a:tabLst/>
              <a:defRPr/>
            </a:pPr>
            <a:fld id="{01F22E10-F738-7441-B00D-D602C05DDFFA}" type="slidenum">
              <a:rPr kumimoji="0" lang="en-US" sz="1200" b="0" i="0" u="none" strike="noStrike" kern="1200" cap="none" spc="0" normalizeH="0" baseline="0" noProof="0">
                <a:ln>
                  <a:noFill/>
                </a:ln>
                <a:solidFill>
                  <a:srgbClr val="000000"/>
                </a:solidFill>
                <a:effectLst/>
                <a:uLnTx/>
                <a:uFillTx/>
                <a:latin typeface="Calibri" charset="0"/>
                <a:ea typeface="ＭＳ Ｐゴシック" charset="0"/>
                <a:cs typeface="Arial" charset="0"/>
              </a:rPr>
              <a:pPr marL="0" marR="0" lvl="0" indent="0" algn="r" defTabSz="911225"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srgbClr val="000000"/>
              </a:solidFill>
              <a:effectLst/>
              <a:uLnTx/>
              <a:uFillTx/>
              <a:latin typeface="Calibri" charset="0"/>
              <a:ea typeface="ＭＳ Ｐゴシック" charset="0"/>
              <a:cs typeface="Arial" charset="0"/>
            </a:endParaRPr>
          </a:p>
        </p:txBody>
      </p:sp>
      <p:sp>
        <p:nvSpPr>
          <p:cNvPr id="136194"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36195" name="Rectangle 3"/>
          <p:cNvSpPr>
            <a:spLocks noGrp="1" noChangeArrowheads="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atin typeface="Arial" charset="0"/>
            </a:endParaRPr>
          </a:p>
        </p:txBody>
      </p:sp>
    </p:spTree>
    <p:extLst>
      <p:ext uri="{BB962C8B-B14F-4D97-AF65-F5344CB8AC3E}">
        <p14:creationId xmlns:p14="http://schemas.microsoft.com/office/powerpoint/2010/main" val="135762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81125BC-231E-DD40-8581-D1C6C78F5AAA}" type="slidenum">
              <a:rPr kumimoji="0" lang="en-US" sz="1200" b="0" i="0" u="none" strike="noStrike" kern="1200" cap="none" spc="0" normalizeH="0" baseline="0" noProof="0">
                <a:ln>
                  <a:noFill/>
                </a:ln>
                <a:solidFill>
                  <a:prstClr val="black"/>
                </a:solidFill>
                <a:effectLst/>
                <a:uLnTx/>
                <a:uFillTx/>
                <a:latin typeface="Calibri" charset="0"/>
                <a:ea typeface="ＭＳ Ｐゴシック"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cs typeface="Arial" charset="0"/>
            </a:endParaRPr>
          </a:p>
        </p:txBody>
      </p:sp>
      <p:sp>
        <p:nvSpPr>
          <p:cNvPr id="98306"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98307"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Exceptions ignored. I/O operations that modify the state of the I/O devices are not performed. Uncacheable blocks are not fetched. </a:t>
            </a:r>
          </a:p>
        </p:txBody>
      </p:sp>
    </p:spTree>
    <p:extLst>
      <p:ext uri="{BB962C8B-B14F-4D97-AF65-F5344CB8AC3E}">
        <p14:creationId xmlns:p14="http://schemas.microsoft.com/office/powerpoint/2010/main" val="925267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FE972B1-32AC-1740-9428-4EA0DFF4DCB4}" type="slidenum">
              <a:rPr kumimoji="0" lang="en-US" sz="1200" b="0" i="0" u="none" strike="noStrike" kern="1200" cap="none" spc="0" normalizeH="0" baseline="0" noProof="0">
                <a:ln>
                  <a:noFill/>
                </a:ln>
                <a:solidFill>
                  <a:prstClr val="black"/>
                </a:solidFill>
                <a:effectLst/>
                <a:uLnTx/>
                <a:uFillTx/>
                <a:latin typeface="Calibri" charset="0"/>
                <a:ea typeface="ＭＳ Ｐゴシック"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cs typeface="Arial" charset="0"/>
            </a:endParaRPr>
          </a:p>
        </p:txBody>
      </p:sp>
      <p:sp>
        <p:nvSpPr>
          <p:cNvPr id="64514"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64515"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Mem latency 500</a:t>
            </a:r>
          </a:p>
          <a:p>
            <a:r>
              <a:rPr lang="en-US">
                <a:latin typeface="Calibri" charset="0"/>
              </a:rPr>
              <a:t>L2 cache 1 MB</a:t>
            </a:r>
          </a:p>
        </p:txBody>
      </p:sp>
    </p:spTree>
    <p:extLst>
      <p:ext uri="{BB962C8B-B14F-4D97-AF65-F5344CB8AC3E}">
        <p14:creationId xmlns:p14="http://schemas.microsoft.com/office/powerpoint/2010/main" val="391057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4E1C96F-B276-1C40-BE94-31ADDD83B0D8}" type="slidenum">
              <a:rPr kumimoji="0" lang="en-US" sz="1200" b="0" i="0" u="none" strike="noStrike" kern="1200" cap="none" spc="0" normalizeH="0" baseline="0" noProof="0">
                <a:ln>
                  <a:noFill/>
                </a:ln>
                <a:solidFill>
                  <a:prstClr val="black"/>
                </a:solidFill>
                <a:effectLst/>
                <a:uLnTx/>
                <a:uFillTx/>
                <a:latin typeface="Calibri" charset="0"/>
                <a:ea typeface="ＭＳ Ｐゴシック"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cs typeface="Arial" charset="0"/>
            </a:endParaRPr>
          </a:p>
        </p:txBody>
      </p:sp>
      <p:sp>
        <p:nvSpPr>
          <p:cNvPr id="70658"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70659"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a:p>
            <a:r>
              <a:rPr lang="en-US">
                <a:latin typeface="Calibri" charset="0"/>
              </a:rPr>
              <a:t>As I showed before, traditional runahead execution cannot parallelize dependent cache misses due to load 1 and load 2, because load 2 cannot compute its address in runahead mode. However, if the value of Load 1 is predicted, Load 2 would be able to compute its address and it would generate its miss in runahead mode.</a:t>
            </a:r>
          </a:p>
        </p:txBody>
      </p:sp>
    </p:spTree>
    <p:extLst>
      <p:ext uri="{BB962C8B-B14F-4D97-AF65-F5344CB8AC3E}">
        <p14:creationId xmlns:p14="http://schemas.microsoft.com/office/powerpoint/2010/main" val="2978515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9.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4.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3.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7.xml"/><Relationship Id="rId4" Type="http://schemas.openxmlformats.org/officeDocument/2006/relationships/image" Target="../media/image5.emf"/></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7.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pPr/>
              <a:t>‹#›</a:t>
            </a:fld>
            <a:endParaRPr lang="en-US"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pPr/>
              <a:t>‹#›</a:t>
            </a:fld>
            <a:endParaRPr lang="en-US" altLang="en-US"/>
          </a:p>
        </p:txBody>
      </p:sp>
    </p:spTree>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6820733"/>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52077888"/>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25" tIns="45713" rIns="91425" bIns="45713"/>
          <a:lstStyle/>
          <a:p>
            <a:pPr defTabSz="914259"/>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defRPr sz="1200">
                <a:latin typeface="Garamond" pitchFamily="18" charset="0"/>
              </a:defRPr>
            </a:lvl1pPr>
          </a:lstStyle>
          <a:p>
            <a:pPr defTabSz="914259"/>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2606719"/>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69601064"/>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130" indent="0">
              <a:buNone/>
              <a:defRPr sz="1800"/>
            </a:lvl2pPr>
            <a:lvl3pPr marL="914259" indent="0">
              <a:buNone/>
              <a:defRPr sz="1600"/>
            </a:lvl3pPr>
            <a:lvl4pPr marL="1371390" indent="0">
              <a:buNone/>
              <a:defRPr sz="1400"/>
            </a:lvl4pPr>
            <a:lvl5pPr marL="1828519" indent="0">
              <a:buNone/>
              <a:defRPr sz="1400"/>
            </a:lvl5pPr>
            <a:lvl6pPr marL="2285649" indent="0">
              <a:buNone/>
              <a:defRPr sz="1400"/>
            </a:lvl6pPr>
            <a:lvl7pPr marL="2742780" indent="0">
              <a:buNone/>
              <a:defRPr sz="1400"/>
            </a:lvl7pPr>
            <a:lvl8pPr marL="3199908" indent="0">
              <a:buNone/>
              <a:defRPr sz="1400"/>
            </a:lvl8pPr>
            <a:lvl9pPr marL="3657039"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47941158"/>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42369188"/>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461306"/>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63792512"/>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20236361"/>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7666625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pPr/>
              <a:t>‹#›</a:t>
            </a:fld>
            <a:endParaRPr lang="en-US" altLang="en-US"/>
          </a:p>
        </p:txBody>
      </p:sp>
    </p:spTree>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1785251"/>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73190055"/>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6774506"/>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r>
              <a:rPr lang="en-US" altLang="en-US" dirty="0">
                <a:solidFill>
                  <a:srgbClr val="000000"/>
                </a:solidFill>
              </a:rPr>
              <a:t>CHIPPER: HPCA 2011</a:t>
            </a: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14546172"/>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xfrm>
            <a:off x="3124200" y="6248400"/>
            <a:ext cx="2895600" cy="395310"/>
          </a:xfrm>
          <a:ln/>
        </p:spPr>
        <p:txBody>
          <a:bodyPr/>
          <a:lstStyle>
            <a:lvl1pPr>
              <a:defRPr/>
            </a:lvl1pPr>
          </a:lstStyle>
          <a:p>
            <a:r>
              <a:rPr lang="en-US" altLang="en-US" dirty="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42110258"/>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r>
              <a:rPr lang="en-US" altLang="en-US" dirty="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64919528"/>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r>
              <a:rPr lang="en-US" altLang="en-US" dirty="0">
                <a:solidFill>
                  <a:srgbClr val="000000"/>
                </a:solidFill>
              </a:rPr>
              <a:t>CHIPPER: HPCA 2011</a:t>
            </a: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91959976"/>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r>
              <a:rPr lang="en-US" altLang="en-US" dirty="0">
                <a:solidFill>
                  <a:srgbClr val="000000"/>
                </a:solidFill>
              </a:rPr>
              <a:t>CHIPPER: HPCA 2011</a:t>
            </a: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40789655"/>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82437517"/>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7983940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11737585"/>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6838992"/>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89253517"/>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92485112"/>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65939329"/>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97987462"/>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67334739"/>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98974618"/>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2148924"/>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6244487"/>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2777686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3594966"/>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59915277"/>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83009747"/>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2938578"/>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9996562"/>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99823875"/>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26627791"/>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84908108"/>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84252285"/>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3481355"/>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7268047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13963788"/>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15242114"/>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39464020"/>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76771237"/>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94381690"/>
      </p:ext>
    </p:extLst>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55737539"/>
      </p:ext>
    </p:extLst>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75964383"/>
      </p:ext>
    </p:extLst>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16" tIns="45709" rIns="91416" bIns="45709"/>
          <a:lstStyle/>
          <a:p>
            <a:pPr defTabSz="914165"/>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16" tIns="45709" rIns="91416" bIns="45709" numCol="1" anchor="b" anchorCtr="0" compatLnSpc="1">
            <a:prstTxWarp prst="textNoShape">
              <a:avLst/>
            </a:prstTxWarp>
          </a:bodyPr>
          <a:lstStyle>
            <a:lvl1pPr>
              <a:defRPr sz="1200">
                <a:latin typeface="Garamond" pitchFamily="18" charset="0"/>
              </a:defRPr>
            </a:lvl1pPr>
          </a:lstStyle>
          <a:p>
            <a:pPr defTabSz="914165"/>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47102026"/>
      </p:ext>
    </p:extLst>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1157730"/>
      </p:ext>
    </p:extLst>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18104299"/>
      </p:ext>
    </p:extLst>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2990048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40197620"/>
      </p:ext>
    </p:extLst>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53385155"/>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42013795"/>
      </p:ext>
    </p:extLst>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12506705"/>
      </p:ext>
    </p:extLst>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56184746"/>
      </p:ext>
    </p:extLst>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99774164"/>
      </p:ext>
    </p:extLst>
  </p:cSld>
  <p:clrMapOvr>
    <a:masterClrMapping/>
  </p:clrMapOv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89804165"/>
      </p:ext>
    </p:extLst>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45264924"/>
      </p:ext>
    </p:extLst>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16" tIns="45709" rIns="91416" bIns="45709"/>
          <a:lstStyle/>
          <a:p>
            <a:pPr defTabSz="914165"/>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16" tIns="45709" rIns="91416" bIns="45709" numCol="1" anchor="b" anchorCtr="0" compatLnSpc="1">
            <a:prstTxWarp prst="textNoShape">
              <a:avLst/>
            </a:prstTxWarp>
          </a:bodyPr>
          <a:lstStyle>
            <a:lvl1pPr>
              <a:defRPr sz="1200">
                <a:latin typeface="Garamond" pitchFamily="18" charset="0"/>
              </a:defRPr>
            </a:lvl1pPr>
          </a:lstStyle>
          <a:p>
            <a:pPr defTabSz="914165"/>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04588555"/>
      </p:ext>
    </p:extLst>
  </p:cSld>
  <p:clrMapOvr>
    <a:masterClrMapping/>
  </p:clrMapOv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7595845"/>
      </p:ext>
    </p:extLst>
  </p:cSld>
  <p:clrMapOvr>
    <a:masterClrMapping/>
  </p:clrMapOv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1486560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64914348"/>
      </p:ext>
    </p:extLst>
  </p:cSld>
  <p:clrMapOvr>
    <a:masterClrMapping/>
  </p:clrMapOv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9087117"/>
      </p:ext>
    </p:extLst>
  </p:cSld>
  <p:clrMapOvr>
    <a:masterClrMapping/>
  </p:clrMapOv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6221515"/>
      </p:ext>
    </p:extLst>
  </p:cSld>
  <p:clrMapOvr>
    <a:masterClrMapping/>
  </p:clrMapOv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03218779"/>
      </p:ext>
    </p:extLst>
  </p:cSld>
  <p:clrMapOvr>
    <a:masterClrMapping/>
  </p:clrMapOv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19316749"/>
      </p:ext>
    </p:extLst>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09382393"/>
      </p:ext>
    </p:extLst>
  </p:cSld>
  <p:clrMapOvr>
    <a:masterClrMapping/>
  </p:clrMapOv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51510711"/>
      </p:ext>
    </p:extLst>
  </p:cSld>
  <p:clrMapOvr>
    <a:masterClrMapping/>
  </p:clrMapOvr>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3736569"/>
      </p:ext>
    </p:extLst>
  </p:cSld>
  <p:clrMapOvr>
    <a:masterClrMapping/>
  </p:clrMapOvr>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24059779"/>
      </p:ext>
    </p:extLst>
  </p:cSld>
  <p:clrMapOvr>
    <a:masterClrMapping/>
  </p:clrMapOv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02" tIns="45702" rIns="91402" bIns="45702"/>
          <a:lstStyle/>
          <a:p>
            <a:pPr defTabSz="914024"/>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02" tIns="45702" rIns="91402" bIns="45702"/>
          <a:lstStyle/>
          <a:p>
            <a:pPr defTabSz="914024">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02" tIns="45702" rIns="91402" bIns="45702"/>
          <a:lstStyle/>
          <a:p>
            <a:pPr defTabSz="914024">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02" tIns="45702" rIns="91402" bIns="45702" numCol="1" anchor="b" anchorCtr="0" compatLnSpc="1">
            <a:prstTxWarp prst="textNoShape">
              <a:avLst/>
            </a:prstTxWarp>
          </a:bodyPr>
          <a:lstStyle>
            <a:lvl1pPr>
              <a:defRPr sz="1200">
                <a:latin typeface="Garamond" pitchFamily="18" charset="0"/>
              </a:defRPr>
            </a:lvl1pPr>
          </a:lstStyle>
          <a:p>
            <a:pPr defTabSz="914024"/>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7974614"/>
      </p:ext>
    </p:extLst>
  </p:cSld>
  <p:clrMapOvr>
    <a:masterClrMapping/>
  </p:clrMapOvr>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8830796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60563103"/>
      </p:ext>
    </p:extLst>
  </p:cSld>
  <p:clrMapOvr>
    <a:masterClrMapping/>
  </p:clrMapOvr>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lvl1pPr>
            <a:lvl2pPr marL="457011" indent="0">
              <a:buNone/>
              <a:defRPr sz="1800"/>
            </a:lvl2pPr>
            <a:lvl3pPr marL="914024" indent="0">
              <a:buNone/>
              <a:defRPr sz="1600"/>
            </a:lvl3pPr>
            <a:lvl4pPr marL="1371040" indent="0">
              <a:buNone/>
              <a:defRPr sz="1400"/>
            </a:lvl4pPr>
            <a:lvl5pPr marL="1828052" indent="0">
              <a:buNone/>
              <a:defRPr sz="1400"/>
            </a:lvl5pPr>
            <a:lvl6pPr marL="2285064" indent="0">
              <a:buNone/>
              <a:defRPr sz="1400"/>
            </a:lvl6pPr>
            <a:lvl7pPr marL="2742079" indent="0">
              <a:buNone/>
              <a:defRPr sz="1400"/>
            </a:lvl7pPr>
            <a:lvl8pPr marL="3199088" indent="0">
              <a:buNone/>
              <a:defRPr sz="1400"/>
            </a:lvl8pPr>
            <a:lvl9pPr marL="3656104"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70766992"/>
      </p:ext>
    </p:extLst>
  </p:cSld>
  <p:clrMapOvr>
    <a:masterClrMapping/>
  </p:clrMapOvr>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2769532"/>
      </p:ext>
    </p:extLst>
  </p:cSld>
  <p:clrMapOvr>
    <a:masterClrMapping/>
  </p:clrMapOvr>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28072713"/>
      </p:ext>
    </p:extLst>
  </p:cSld>
  <p:clrMapOvr>
    <a:masterClrMapping/>
  </p:clrMapOvr>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4840216"/>
      </p:ext>
    </p:extLst>
  </p:cSld>
  <p:clrMapOvr>
    <a:masterClrMapping/>
  </p:clrMapOvr>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63551887"/>
      </p:ext>
    </p:extLst>
  </p:cSld>
  <p:clrMapOvr>
    <a:masterClrMapping/>
  </p:clrMapOvr>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12893416"/>
      </p:ext>
    </p:extLst>
  </p:cSld>
  <p:clrMapOvr>
    <a:masterClrMapping/>
  </p:clrMapOvr>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55623611"/>
      </p:ext>
    </p:extLst>
  </p:cSld>
  <p:clrMapOvr>
    <a:masterClrMapping/>
  </p:clrMapOvr>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71074657"/>
      </p:ext>
    </p:extLst>
  </p:cSld>
  <p:clrMapOvr>
    <a:masterClrMapping/>
  </p:clrMapOvr>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44777081"/>
      </p:ext>
    </p:extLst>
  </p:cSld>
  <p:clrMapOvr>
    <a:masterClrMapping/>
  </p:clrMapOvr>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8287891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60163028"/>
      </p:ext>
    </p:extLst>
  </p:cSld>
  <p:clrMapOvr>
    <a:masterClrMapping/>
  </p:clrMapOvr>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80489629"/>
      </p:ext>
    </p:extLst>
  </p:cSld>
  <p:clrMapOvr>
    <a:masterClrMapping/>
  </p:clrMapOvr>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15560"/>
      </p:ext>
    </p:extLst>
  </p:cSld>
  <p:clrMapOvr>
    <a:masterClrMapping/>
  </p:clrMapOvr>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95459952"/>
      </p:ext>
    </p:extLst>
  </p:cSld>
  <p:clrMapOvr>
    <a:masterClrMapping/>
  </p:clrMapOvr>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11123489"/>
      </p:ext>
    </p:extLst>
  </p:cSld>
  <p:clrMapOvr>
    <a:masterClrMapping/>
  </p:clrMapOvr>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48066245"/>
      </p:ext>
    </p:extLst>
  </p:cSld>
  <p:clrMapOvr>
    <a:masterClrMapping/>
  </p:clrMapOvr>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9883743"/>
      </p:ext>
    </p:extLst>
  </p:cSld>
  <p:clrMapOvr>
    <a:masterClrMapping/>
  </p:clrMapOvr>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0224853"/>
      </p:ext>
    </p:extLst>
  </p:cSld>
  <p:clrMapOvr>
    <a:masterClrMapping/>
  </p:clrMapOvr>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12647908"/>
      </p:ext>
    </p:extLst>
  </p:cSld>
  <p:clrMapOvr>
    <a:masterClrMapping/>
  </p:clrMapOvr>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70390558"/>
      </p:ext>
    </p:extLst>
  </p:cSld>
  <p:clrMapOvr>
    <a:masterClrMapping/>
  </p:clrMapOvr>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8403745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6337853"/>
      </p:ext>
    </p:extLst>
  </p:cSld>
  <p:clrMapOvr>
    <a:masterClrMapping/>
  </p:clrMapOvr>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safari.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0975" y="6411913"/>
            <a:ext cx="1025525" cy="296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Rectangle 1029"/>
          <p:cNvSpPr>
            <a:spLocks noGrp="1" noChangeArrowheads="1"/>
          </p:cNvSpPr>
          <p:nvPr>
            <p:ph type="ftr" sz="quarter" idx="10"/>
          </p:nvPr>
        </p:nvSpPr>
        <p:spPr/>
        <p:txBody>
          <a:bodyPr/>
          <a:lstStyle>
            <a:lvl1pPr>
              <a:defRPr/>
            </a:lvl1pPr>
          </a:lstStyle>
          <a:p>
            <a:pPr>
              <a:defRPr/>
            </a:pPr>
            <a:endParaRPr lang="en-US"/>
          </a:p>
        </p:txBody>
      </p:sp>
      <p:sp>
        <p:nvSpPr>
          <p:cNvPr id="6" name="Rectangle 1030"/>
          <p:cNvSpPr>
            <a:spLocks noGrp="1" noChangeArrowheads="1"/>
          </p:cNvSpPr>
          <p:nvPr>
            <p:ph type="sldNum" sz="quarter" idx="11"/>
          </p:nvPr>
        </p:nvSpPr>
        <p:spPr/>
        <p:txBody>
          <a:bodyPr/>
          <a:lstStyle>
            <a:lvl1pPr>
              <a:defRPr/>
            </a:lvl1pPr>
          </a:lstStyle>
          <a:p>
            <a:pPr>
              <a:defRPr/>
            </a:pPr>
            <a:fld id="{02CDD642-5717-9C43-BCF7-E4F88A58C1C2}" type="slidenum">
              <a:rPr lang="en-US"/>
              <a:pPr>
                <a:defRPr/>
              </a:pPr>
              <a:t>‹#›</a:t>
            </a:fld>
            <a:endParaRPr lang="en-US"/>
          </a:p>
        </p:txBody>
      </p:sp>
    </p:spTree>
    <p:extLst>
      <p:ext uri="{BB962C8B-B14F-4D97-AF65-F5344CB8AC3E}">
        <p14:creationId xmlns:p14="http://schemas.microsoft.com/office/powerpoint/2010/main" val="1254422593"/>
      </p:ext>
    </p:extLst>
  </p:cSld>
  <p:clrMapOvr>
    <a:masterClrMapping/>
  </p:clrMapOvr>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1"/>
          </p:nvPr>
        </p:nvSpPr>
        <p:spPr>
          <a:ln/>
        </p:spPr>
        <p:txBody>
          <a:bodyPr/>
          <a:lstStyle>
            <a:lvl1pPr>
              <a:defRPr/>
            </a:lvl1pPr>
          </a:lstStyle>
          <a:p>
            <a:pPr>
              <a:defRPr/>
            </a:pPr>
            <a:fld id="{FD84AC23-9DE4-C746-BC02-D3085298AE85}" type="slidenum">
              <a:rPr lang="en-US"/>
              <a:pPr>
                <a:defRPr/>
              </a:pPr>
              <a:t>‹#›</a:t>
            </a:fld>
            <a:endParaRPr lang="en-US"/>
          </a:p>
        </p:txBody>
      </p:sp>
    </p:spTree>
    <p:extLst>
      <p:ext uri="{BB962C8B-B14F-4D97-AF65-F5344CB8AC3E}">
        <p14:creationId xmlns:p14="http://schemas.microsoft.com/office/powerpoint/2010/main" val="3369825448"/>
      </p:ext>
    </p:extLst>
  </p:cSld>
  <p:clrMapOvr>
    <a:masterClrMapping/>
  </p:clrMapOvr>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1"/>
          </p:nvPr>
        </p:nvSpPr>
        <p:spPr>
          <a:ln/>
        </p:spPr>
        <p:txBody>
          <a:bodyPr/>
          <a:lstStyle>
            <a:lvl1pPr>
              <a:defRPr/>
            </a:lvl1pPr>
          </a:lstStyle>
          <a:p>
            <a:pPr>
              <a:defRPr/>
            </a:pPr>
            <a:fld id="{39065027-C458-0F45-A175-76C38D629A02}" type="slidenum">
              <a:rPr lang="en-US"/>
              <a:pPr>
                <a:defRPr/>
              </a:pPr>
              <a:t>‹#›</a:t>
            </a:fld>
            <a:endParaRPr lang="en-US"/>
          </a:p>
        </p:txBody>
      </p:sp>
    </p:spTree>
    <p:extLst>
      <p:ext uri="{BB962C8B-B14F-4D97-AF65-F5344CB8AC3E}">
        <p14:creationId xmlns:p14="http://schemas.microsoft.com/office/powerpoint/2010/main" val="4240962719"/>
      </p:ext>
    </p:extLst>
  </p:cSld>
  <p:clrMapOvr>
    <a:masterClrMapping/>
  </p:clrMapOvr>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1"/>
          </p:nvPr>
        </p:nvSpPr>
        <p:spPr>
          <a:ln/>
        </p:spPr>
        <p:txBody>
          <a:bodyPr/>
          <a:lstStyle>
            <a:lvl1pPr>
              <a:defRPr/>
            </a:lvl1pPr>
          </a:lstStyle>
          <a:p>
            <a:pPr>
              <a:defRPr/>
            </a:pPr>
            <a:fld id="{0B3F2552-3716-B24B-9F3D-FF7B024E8C3A}" type="slidenum">
              <a:rPr lang="en-US"/>
              <a:pPr>
                <a:defRPr/>
              </a:pPr>
              <a:t>‹#›</a:t>
            </a:fld>
            <a:endParaRPr lang="en-US"/>
          </a:p>
        </p:txBody>
      </p:sp>
    </p:spTree>
    <p:extLst>
      <p:ext uri="{BB962C8B-B14F-4D97-AF65-F5344CB8AC3E}">
        <p14:creationId xmlns:p14="http://schemas.microsoft.com/office/powerpoint/2010/main" val="3349633555"/>
      </p:ext>
    </p:extLst>
  </p:cSld>
  <p:clrMapOvr>
    <a:masterClrMapping/>
  </p:clrMapOvr>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p>
        </p:txBody>
      </p:sp>
      <p:sp>
        <p:nvSpPr>
          <p:cNvPr id="8" name="Rectangle 1030"/>
          <p:cNvSpPr>
            <a:spLocks noGrp="1" noChangeArrowheads="1"/>
          </p:cNvSpPr>
          <p:nvPr>
            <p:ph type="sldNum" sz="quarter" idx="11"/>
          </p:nvPr>
        </p:nvSpPr>
        <p:spPr>
          <a:ln/>
        </p:spPr>
        <p:txBody>
          <a:bodyPr/>
          <a:lstStyle>
            <a:lvl1pPr>
              <a:defRPr/>
            </a:lvl1pPr>
          </a:lstStyle>
          <a:p>
            <a:pPr>
              <a:defRPr/>
            </a:pPr>
            <a:fld id="{C07D5230-971F-2E41-8CFA-14A60A5B226D}" type="slidenum">
              <a:rPr lang="en-US"/>
              <a:pPr>
                <a:defRPr/>
              </a:pPr>
              <a:t>‹#›</a:t>
            </a:fld>
            <a:endParaRPr lang="en-US"/>
          </a:p>
        </p:txBody>
      </p:sp>
    </p:spTree>
    <p:extLst>
      <p:ext uri="{BB962C8B-B14F-4D97-AF65-F5344CB8AC3E}">
        <p14:creationId xmlns:p14="http://schemas.microsoft.com/office/powerpoint/2010/main" val="686320648"/>
      </p:ext>
    </p:extLst>
  </p:cSld>
  <p:clrMapOvr>
    <a:masterClrMapping/>
  </p:clrMapOvr>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p>
        </p:txBody>
      </p:sp>
      <p:sp>
        <p:nvSpPr>
          <p:cNvPr id="4" name="Rectangle 1030"/>
          <p:cNvSpPr>
            <a:spLocks noGrp="1" noChangeArrowheads="1"/>
          </p:cNvSpPr>
          <p:nvPr>
            <p:ph type="sldNum" sz="quarter" idx="11"/>
          </p:nvPr>
        </p:nvSpPr>
        <p:spPr>
          <a:ln/>
        </p:spPr>
        <p:txBody>
          <a:bodyPr/>
          <a:lstStyle>
            <a:lvl1pPr>
              <a:defRPr/>
            </a:lvl1pPr>
          </a:lstStyle>
          <a:p>
            <a:pPr>
              <a:defRPr/>
            </a:pPr>
            <a:fld id="{380DEAA0-2A78-7C4C-AC1D-0745BDD65952}" type="slidenum">
              <a:rPr lang="en-US"/>
              <a:pPr>
                <a:defRPr/>
              </a:pPr>
              <a:t>‹#›</a:t>
            </a:fld>
            <a:endParaRPr lang="en-US"/>
          </a:p>
        </p:txBody>
      </p:sp>
    </p:spTree>
    <p:extLst>
      <p:ext uri="{BB962C8B-B14F-4D97-AF65-F5344CB8AC3E}">
        <p14:creationId xmlns:p14="http://schemas.microsoft.com/office/powerpoint/2010/main" val="1329154556"/>
      </p:ext>
    </p:extLst>
  </p:cSld>
  <p:clrMapOvr>
    <a:masterClrMapping/>
  </p:clrMapOvr>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p>
        </p:txBody>
      </p:sp>
      <p:sp>
        <p:nvSpPr>
          <p:cNvPr id="3" name="Rectangle 1030"/>
          <p:cNvSpPr>
            <a:spLocks noGrp="1" noChangeArrowheads="1"/>
          </p:cNvSpPr>
          <p:nvPr>
            <p:ph type="sldNum" sz="quarter" idx="11"/>
          </p:nvPr>
        </p:nvSpPr>
        <p:spPr>
          <a:ln/>
        </p:spPr>
        <p:txBody>
          <a:bodyPr/>
          <a:lstStyle>
            <a:lvl1pPr>
              <a:defRPr/>
            </a:lvl1pPr>
          </a:lstStyle>
          <a:p>
            <a:pPr>
              <a:defRPr/>
            </a:pPr>
            <a:fld id="{A4DA15DC-7DB6-2E4F-8E40-D436CE9278D6}" type="slidenum">
              <a:rPr lang="en-US"/>
              <a:pPr>
                <a:defRPr/>
              </a:pPr>
              <a:t>‹#›</a:t>
            </a:fld>
            <a:endParaRPr lang="en-US"/>
          </a:p>
        </p:txBody>
      </p:sp>
    </p:spTree>
    <p:extLst>
      <p:ext uri="{BB962C8B-B14F-4D97-AF65-F5344CB8AC3E}">
        <p14:creationId xmlns:p14="http://schemas.microsoft.com/office/powerpoint/2010/main" val="1328609927"/>
      </p:ext>
    </p:extLst>
  </p:cSld>
  <p:clrMapOvr>
    <a:masterClrMapping/>
  </p:clrMapOvr>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1"/>
          </p:nvPr>
        </p:nvSpPr>
        <p:spPr>
          <a:ln/>
        </p:spPr>
        <p:txBody>
          <a:bodyPr/>
          <a:lstStyle>
            <a:lvl1pPr>
              <a:defRPr/>
            </a:lvl1pPr>
          </a:lstStyle>
          <a:p>
            <a:pPr>
              <a:defRPr/>
            </a:pPr>
            <a:fld id="{B69972F1-201A-1341-A138-68D5169749F5}" type="slidenum">
              <a:rPr lang="en-US"/>
              <a:pPr>
                <a:defRPr/>
              </a:pPr>
              <a:t>‹#›</a:t>
            </a:fld>
            <a:endParaRPr lang="en-US"/>
          </a:p>
        </p:txBody>
      </p:sp>
    </p:spTree>
    <p:extLst>
      <p:ext uri="{BB962C8B-B14F-4D97-AF65-F5344CB8AC3E}">
        <p14:creationId xmlns:p14="http://schemas.microsoft.com/office/powerpoint/2010/main" val="3583802723"/>
      </p:ext>
    </p:extLst>
  </p:cSld>
  <p:clrMapOvr>
    <a:masterClrMapping/>
  </p:clrMapOvr>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1"/>
          </p:nvPr>
        </p:nvSpPr>
        <p:spPr>
          <a:ln/>
        </p:spPr>
        <p:txBody>
          <a:bodyPr/>
          <a:lstStyle>
            <a:lvl1pPr>
              <a:defRPr/>
            </a:lvl1pPr>
          </a:lstStyle>
          <a:p>
            <a:pPr>
              <a:defRPr/>
            </a:pPr>
            <a:fld id="{4E7A4686-03CC-5744-B2F1-C7CFBAB9DD97}" type="slidenum">
              <a:rPr lang="en-US"/>
              <a:pPr>
                <a:defRPr/>
              </a:pPr>
              <a:t>‹#›</a:t>
            </a:fld>
            <a:endParaRPr lang="en-US"/>
          </a:p>
        </p:txBody>
      </p:sp>
    </p:spTree>
    <p:extLst>
      <p:ext uri="{BB962C8B-B14F-4D97-AF65-F5344CB8AC3E}">
        <p14:creationId xmlns:p14="http://schemas.microsoft.com/office/powerpoint/2010/main" val="511547140"/>
      </p:ext>
    </p:extLst>
  </p:cSld>
  <p:clrMapOvr>
    <a:masterClrMapping/>
  </p:clrMapOvr>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1"/>
          </p:nvPr>
        </p:nvSpPr>
        <p:spPr>
          <a:ln/>
        </p:spPr>
        <p:txBody>
          <a:bodyPr/>
          <a:lstStyle>
            <a:lvl1pPr>
              <a:defRPr/>
            </a:lvl1pPr>
          </a:lstStyle>
          <a:p>
            <a:pPr>
              <a:defRPr/>
            </a:pPr>
            <a:fld id="{D4A60323-C27F-274D-98DD-E8A584096F1A}" type="slidenum">
              <a:rPr lang="en-US"/>
              <a:pPr>
                <a:defRPr/>
              </a:pPr>
              <a:t>‹#›</a:t>
            </a:fld>
            <a:endParaRPr lang="en-US"/>
          </a:p>
        </p:txBody>
      </p:sp>
    </p:spTree>
    <p:extLst>
      <p:ext uri="{BB962C8B-B14F-4D97-AF65-F5344CB8AC3E}">
        <p14:creationId xmlns:p14="http://schemas.microsoft.com/office/powerpoint/2010/main" val="284224628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pPr/>
              <a:t>‹#›</a:t>
            </a:fld>
            <a:endParaRPr lang="en-US" alt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81889560"/>
      </p:ext>
    </p:extLst>
  </p:cSld>
  <p:clrMapOvr>
    <a:masterClrMapping/>
  </p:clrMapOvr>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1"/>
          </p:nvPr>
        </p:nvSpPr>
        <p:spPr>
          <a:ln/>
        </p:spPr>
        <p:txBody>
          <a:bodyPr/>
          <a:lstStyle>
            <a:lvl1pPr>
              <a:defRPr/>
            </a:lvl1pPr>
          </a:lstStyle>
          <a:p>
            <a:pPr>
              <a:defRPr/>
            </a:pPr>
            <a:fld id="{0198D1A2-8B05-D448-BEED-1DCCC56698B6}" type="slidenum">
              <a:rPr lang="en-US"/>
              <a:pPr>
                <a:defRPr/>
              </a:pPr>
              <a:t>‹#›</a:t>
            </a:fld>
            <a:endParaRPr lang="en-US"/>
          </a:p>
        </p:txBody>
      </p:sp>
    </p:spTree>
    <p:extLst>
      <p:ext uri="{BB962C8B-B14F-4D97-AF65-F5344CB8AC3E}">
        <p14:creationId xmlns:p14="http://schemas.microsoft.com/office/powerpoint/2010/main" val="276210459"/>
      </p:ext>
    </p:extLst>
  </p:cSld>
  <p:clrMapOvr>
    <a:masterClrMapping/>
  </p:clrMapOvr>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a:t>Click to edit Master title style</a:t>
            </a:r>
          </a:p>
        </p:txBody>
      </p:sp>
      <p:sp>
        <p:nvSpPr>
          <p:cNvPr id="3" name="Table Placeholder 2"/>
          <p:cNvSpPr>
            <a:spLocks noGrp="1"/>
          </p:cNvSpPr>
          <p:nvPr>
            <p:ph type="tbl" idx="1"/>
          </p:nvPr>
        </p:nvSpPr>
        <p:spPr>
          <a:xfrm>
            <a:off x="228600" y="1371600"/>
            <a:ext cx="8610600" cy="4876800"/>
          </a:xfrm>
        </p:spPr>
        <p:txBody>
          <a:bodyPr/>
          <a:lstStyle/>
          <a:p>
            <a:pPr lvl="0"/>
            <a:endParaRPr lang="en-US" noProof="0"/>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1"/>
          </p:nvPr>
        </p:nvSpPr>
        <p:spPr>
          <a:ln/>
        </p:spPr>
        <p:txBody>
          <a:bodyPr/>
          <a:lstStyle>
            <a:lvl1pPr>
              <a:defRPr/>
            </a:lvl1pPr>
          </a:lstStyle>
          <a:p>
            <a:pPr>
              <a:defRPr/>
            </a:pPr>
            <a:fld id="{70B2FA06-CF86-2545-AF2A-570D639DE5A2}" type="slidenum">
              <a:rPr lang="en-US"/>
              <a:pPr>
                <a:defRPr/>
              </a:pPr>
              <a:t>‹#›</a:t>
            </a:fld>
            <a:endParaRPr lang="en-US"/>
          </a:p>
        </p:txBody>
      </p:sp>
    </p:spTree>
    <p:extLst>
      <p:ext uri="{BB962C8B-B14F-4D97-AF65-F5344CB8AC3E}">
        <p14:creationId xmlns:p14="http://schemas.microsoft.com/office/powerpoint/2010/main" val="2828830028"/>
      </p:ext>
    </p:extLst>
  </p:cSld>
  <p:clrMapOvr>
    <a:masterClrMapping/>
  </p:clrMapOvr>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70461737"/>
      </p:ext>
    </p:extLst>
  </p:cSld>
  <p:clrMapOvr>
    <a:masterClrMapping/>
  </p:clrMapOvr>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28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83977340"/>
      </p:ext>
    </p:extLst>
  </p:cSld>
  <p:clrMapOvr>
    <a:masterClrMapping/>
  </p:clrMapOvr>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48964163"/>
      </p:ext>
    </p:extLst>
  </p:cSld>
  <p:clrMapOvr>
    <a:masterClrMapping/>
  </p:clrMapOvr>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64227174"/>
      </p:ext>
    </p:extLst>
  </p:cSld>
  <p:clrMapOvr>
    <a:masterClrMapping/>
  </p:clrMapOvr>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23425256"/>
      </p:ext>
    </p:extLst>
  </p:cSld>
  <p:clrMapOvr>
    <a:masterClrMapping/>
  </p:clrMapOvr>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90028508"/>
      </p:ext>
    </p:extLst>
  </p:cSld>
  <p:clrMapOvr>
    <a:masterClrMapping/>
  </p:clrMapOvr>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21796304"/>
      </p:ext>
    </p:extLst>
  </p:cSld>
  <p:clrMapOvr>
    <a:masterClrMapping/>
  </p:clrMapOvr>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1948357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7858197"/>
      </p:ext>
    </p:extLst>
  </p:cSld>
  <p:clrMapOvr>
    <a:masterClrMapping/>
  </p:clrMapOvr>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01788"/>
      </p:ext>
    </p:extLst>
  </p:cSld>
  <p:clrMapOvr>
    <a:masterClrMapping/>
  </p:clrMapOvr>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9848879"/>
      </p:ext>
    </p:extLst>
  </p:cSld>
  <p:clrMapOvr>
    <a:masterClrMapping/>
  </p:clrMapOvr>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46933164"/>
      </p:ext>
    </p:extLst>
  </p:cSld>
  <p:clrMapOvr>
    <a:masterClrMapping/>
  </p:clrMapOvr>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02" tIns="45702" rIns="91402" bIns="45702"/>
          <a:lstStyle/>
          <a:p>
            <a:pPr defTabSz="914024"/>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02" tIns="45702" rIns="91402" bIns="45702"/>
          <a:lstStyle/>
          <a:p>
            <a:pPr defTabSz="914024">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02" tIns="45702" rIns="91402" bIns="45702"/>
          <a:lstStyle/>
          <a:p>
            <a:pPr defTabSz="914024">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02" tIns="45702" rIns="91402" bIns="45702" numCol="1" anchor="b" anchorCtr="0" compatLnSpc="1">
            <a:prstTxWarp prst="textNoShape">
              <a:avLst/>
            </a:prstTxWarp>
          </a:bodyPr>
          <a:lstStyle>
            <a:lvl1pPr>
              <a:defRPr sz="1200">
                <a:latin typeface="Garamond" pitchFamily="18" charset="0"/>
              </a:defRPr>
            </a:lvl1pPr>
          </a:lstStyle>
          <a:p>
            <a:pPr defTabSz="914024"/>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44599387"/>
      </p:ext>
    </p:extLst>
  </p:cSld>
  <p:clrMapOvr>
    <a:masterClrMapping/>
  </p:clrMapOvr>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98560067"/>
      </p:ext>
    </p:extLst>
  </p:cSld>
  <p:clrMapOvr>
    <a:masterClrMapping/>
  </p:clrMapOvr>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lvl1pPr>
            <a:lvl2pPr marL="457011" indent="0">
              <a:buNone/>
              <a:defRPr sz="1800"/>
            </a:lvl2pPr>
            <a:lvl3pPr marL="914024" indent="0">
              <a:buNone/>
              <a:defRPr sz="1600"/>
            </a:lvl3pPr>
            <a:lvl4pPr marL="1371040" indent="0">
              <a:buNone/>
              <a:defRPr sz="1400"/>
            </a:lvl4pPr>
            <a:lvl5pPr marL="1828052" indent="0">
              <a:buNone/>
              <a:defRPr sz="1400"/>
            </a:lvl5pPr>
            <a:lvl6pPr marL="2285064" indent="0">
              <a:buNone/>
              <a:defRPr sz="1400"/>
            </a:lvl6pPr>
            <a:lvl7pPr marL="2742079" indent="0">
              <a:buNone/>
              <a:defRPr sz="1400"/>
            </a:lvl7pPr>
            <a:lvl8pPr marL="3199088" indent="0">
              <a:buNone/>
              <a:defRPr sz="1400"/>
            </a:lvl8pPr>
            <a:lvl9pPr marL="3656104"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7234862"/>
      </p:ext>
    </p:extLst>
  </p:cSld>
  <p:clrMapOvr>
    <a:masterClrMapping/>
  </p:clrMapOvr>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03120778"/>
      </p:ext>
    </p:extLst>
  </p:cSld>
  <p:clrMapOvr>
    <a:masterClrMapping/>
  </p:clrMapOvr>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07624576"/>
      </p:ext>
    </p:extLst>
  </p:cSld>
  <p:clrMapOvr>
    <a:masterClrMapping/>
  </p:clrMapOvr>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88977436"/>
      </p:ext>
    </p:extLst>
  </p:cSld>
  <p:clrMapOvr>
    <a:masterClrMapping/>
  </p:clrMapOvr>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7973962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02321076"/>
      </p:ext>
    </p:extLst>
  </p:cSld>
  <p:clrMapOvr>
    <a:masterClrMapping/>
  </p:clrMapOvr>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50802086"/>
      </p:ext>
    </p:extLst>
  </p:cSld>
  <p:clrMapOvr>
    <a:masterClrMapping/>
  </p:clrMapOvr>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97001118"/>
      </p:ext>
    </p:extLst>
  </p:cSld>
  <p:clrMapOvr>
    <a:masterClrMapping/>
  </p:clrMapOvr>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23235911"/>
      </p:ext>
    </p:extLst>
  </p:cSld>
  <p:clrMapOvr>
    <a:masterClrMapping/>
  </p:clrMapOvr>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2948123"/>
      </p:ext>
    </p:extLst>
  </p:cSld>
  <p:clrMapOvr>
    <a:masterClrMapping/>
  </p:clrMapOvr>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16" tIns="45709" rIns="91416" bIns="45709"/>
          <a:lstStyle/>
          <a:p>
            <a:pPr defTabSz="914165"/>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16" tIns="45709" rIns="91416" bIns="45709" numCol="1" anchor="b" anchorCtr="0" compatLnSpc="1">
            <a:prstTxWarp prst="textNoShape">
              <a:avLst/>
            </a:prstTxWarp>
          </a:bodyPr>
          <a:lstStyle>
            <a:lvl1pPr>
              <a:defRPr sz="1200">
                <a:latin typeface="Garamond" pitchFamily="18" charset="0"/>
              </a:defRPr>
            </a:lvl1pPr>
          </a:lstStyle>
          <a:p>
            <a:pPr defTabSz="914165"/>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79193878"/>
      </p:ext>
    </p:extLst>
  </p:cSld>
  <p:clrMapOvr>
    <a:masterClrMapping/>
  </p:clrMapOvr>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31185237"/>
      </p:ext>
    </p:extLst>
  </p:cSld>
  <p:clrMapOvr>
    <a:masterClrMapping/>
  </p:clrMapOvr>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43883693"/>
      </p:ext>
    </p:extLst>
  </p:cSld>
  <p:clrMapOvr>
    <a:masterClrMapping/>
  </p:clrMapOvr>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69650700"/>
      </p:ext>
    </p:extLst>
  </p:cSld>
  <p:clrMapOvr>
    <a:masterClrMapping/>
  </p:clrMapOvr>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40384331"/>
      </p:ext>
    </p:extLst>
  </p:cSld>
  <p:clrMapOvr>
    <a:masterClrMapping/>
  </p:clrMapOvr>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33802"/>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85399281"/>
      </p:ext>
    </p:extLst>
  </p:cSld>
  <p:clrMapOvr>
    <a:masterClrMapping/>
  </p:clrMapOvr>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09577748"/>
      </p:ext>
    </p:extLst>
  </p:cSld>
  <p:clrMapOvr>
    <a:masterClrMapping/>
  </p:clrMapOvr>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14759025"/>
      </p:ext>
    </p:extLst>
  </p:cSld>
  <p:clrMapOvr>
    <a:masterClrMapping/>
  </p:clrMapOvr>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8220365"/>
      </p:ext>
    </p:extLst>
  </p:cSld>
  <p:clrMapOvr>
    <a:masterClrMapping/>
  </p:clrMapOvr>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37159023"/>
      </p:ext>
    </p:extLst>
  </p:cSld>
  <p:clrMapOvr>
    <a:masterClrMapping/>
  </p:clrMapOvr>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29583518"/>
      </p:ext>
    </p:extLst>
  </p:cSld>
  <p:clrMapOvr>
    <a:masterClrMapping/>
  </p:clrMapOvr>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6" name="Date Placeholder 5"/>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3/1/21</a:t>
            </a:fld>
            <a:endParaRPr lang="en-US">
              <a:solidFill>
                <a:prstClr val="black">
                  <a:alpha val="75000"/>
                </a:prstClr>
              </a:solidFill>
              <a:latin typeface="Calibri"/>
            </a:endParaRPr>
          </a:p>
        </p:txBody>
      </p:sp>
      <p:sp>
        <p:nvSpPr>
          <p:cNvPr id="10" name="Footer Placeholder 9"/>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11" name="Slide Number Placeholder 10"/>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956466987"/>
      </p:ext>
    </p:extLst>
  </p:cSld>
  <p:clrMapOvr>
    <a:overrideClrMapping bg1="lt1" tx1="dk1" bg2="lt2" tx2="dk2" accent1="accent1" accent2="accent2" accent3="accent3" accent4="accent4" accent5="accent5" accent6="accent6" hlink="hlink" folHlink="folHlink"/>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itle" preserve="1">
  <p:cSld name="1_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528637" y="712594"/>
            <a:ext cx="8086725" cy="2898708"/>
          </a:xfrm>
          <a:noFill/>
        </p:spPr>
        <p:txBody>
          <a:bodyPr anchor="b">
            <a:noAutofit/>
          </a:bodyPr>
          <a:lstStyle>
            <a:lvl1pPr algn="ctr">
              <a:lnSpc>
                <a:spcPct val="80000"/>
              </a:lnSpc>
              <a:defRPr sz="8000" spc="-120" baseline="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528638" y="3897565"/>
            <a:ext cx="8086724" cy="1645920"/>
          </a:xfrm>
        </p:spPr>
        <p:txBody>
          <a:bodyPr>
            <a:normAutofit/>
          </a:bodyPr>
          <a:lstStyle>
            <a:lvl1pPr marL="0" indent="0" algn="ctr">
              <a:buNone/>
              <a:defRPr sz="2800">
                <a:solidFill>
                  <a:schemeClr val="tx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5" name="Date Placeholder 4"/>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3/1/21</a:t>
            </a:fld>
            <a:endParaRPr lang="en-US">
              <a:solidFill>
                <a:prstClr val="black">
                  <a:alpha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10" name="Slide Number Placeholder 9"/>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4041047578"/>
      </p:ext>
    </p:extLst>
  </p:cSld>
  <p:clrMapOvr>
    <a:overrideClrMapping bg1="lt1" tx1="dk1" bg2="lt2" tx2="dk2" accent1="accent1" accent2="accent2" accent3="accent3" accent4="accent4" accent5="accent5" accent6="accent6" hlink="hlink" folHlink="folHlink"/>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0" y="0"/>
            <a:ext cx="9144000" cy="1085850"/>
          </a:xfrm>
          <a:prstGeom prst="rect">
            <a:avLst/>
          </a:prstGeom>
        </p:spPr>
        <p:txBody>
          <a:bodyPr vert="horz" lIns="91440" tIns="45720" rIns="91440" bIns="45720" rtlCol="0" anchor="ctr">
            <a:normAutofit/>
          </a:bodyPr>
          <a:lstStyle>
            <a:lvl1pPr marL="0">
              <a:defRPr/>
            </a:lvl1pPr>
          </a:lstStyle>
          <a:p>
            <a:r>
              <a:rPr lang="en-US" dirty="0"/>
              <a:t>Click to edit Master title style</a:t>
            </a:r>
          </a:p>
        </p:txBody>
      </p:sp>
      <p:sp>
        <p:nvSpPr>
          <p:cNvPr id="24" name="Content Placeholder 22"/>
          <p:cNvSpPr>
            <a:spLocks noGrp="1"/>
          </p:cNvSpPr>
          <p:nvPr>
            <p:ph sz="quarter" idx="11"/>
          </p:nvPr>
        </p:nvSpPr>
        <p:spPr>
          <a:xfrm>
            <a:off x="123825" y="1241652"/>
            <a:ext cx="8897938" cy="52244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2"/>
          </p:nvPr>
        </p:nvSpPr>
        <p:spPr/>
        <p:txBody>
          <a:bodyPr/>
          <a:lstStyle/>
          <a:p>
            <a:fld id="{9FD9DB3E-E709-42CF-B11F-1DFE1D210A82}" type="datetime1">
              <a:rPr lang="en-US" smtClean="0">
                <a:solidFill>
                  <a:prstClr val="black">
                    <a:alpha val="75000"/>
                  </a:prstClr>
                </a:solidFill>
                <a:latin typeface="Calibri"/>
              </a:rPr>
              <a:pPr/>
              <a:t>3/1/21</a:t>
            </a:fld>
            <a:endParaRPr lang="en-US">
              <a:solidFill>
                <a:prstClr val="black">
                  <a:alpha val="75000"/>
                </a:prstClr>
              </a:solidFill>
              <a:latin typeface="Calibri"/>
            </a:endParaRPr>
          </a:p>
        </p:txBody>
      </p:sp>
      <p:sp>
        <p:nvSpPr>
          <p:cNvPr id="6" name="Footer Placeholder 5"/>
          <p:cNvSpPr>
            <a:spLocks noGrp="1"/>
          </p:cNvSpPr>
          <p:nvPr>
            <p:ph type="ftr" sz="quarter" idx="13"/>
          </p:nvPr>
        </p:nvSpPr>
        <p:spPr/>
        <p:txBody>
          <a:bodyPr/>
          <a:lstStyle/>
          <a:p>
            <a:endParaRPr lang="en-US" dirty="0">
              <a:solidFill>
                <a:prstClr val="black">
                  <a:alpha val="75000"/>
                </a:prstClr>
              </a:solidFill>
              <a:latin typeface="Calibri"/>
            </a:endParaRPr>
          </a:p>
        </p:txBody>
      </p:sp>
      <p:sp>
        <p:nvSpPr>
          <p:cNvPr id="7" name="Slide Number Placeholder 6"/>
          <p:cNvSpPr>
            <a:spLocks noGrp="1"/>
          </p:cNvSpPr>
          <p:nvPr>
            <p:ph type="sldNum" sz="quarter" idx="14"/>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3774591281"/>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a:solidFill>
            <a:schemeClr val="bg1"/>
          </a:solidFill>
        </p:spPr>
        <p:txBody>
          <a:bodyPr anchor="b">
            <a:normAutofit/>
          </a:bodyPr>
          <a:lstStyle>
            <a:lvl1pPr>
              <a:lnSpc>
                <a:spcPct val="80000"/>
              </a:lnSpc>
              <a:defRPr sz="80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00634" y="4187275"/>
            <a:ext cx="6919722"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3/1/21</a:t>
            </a:fld>
            <a:endParaRPr lang="en-US">
              <a:solidFill>
                <a:prstClr val="black">
                  <a:alpha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9" name="Slide Number Placeholder 8"/>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2497539033"/>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88798" y="1208312"/>
            <a:ext cx="4271962" cy="5053693"/>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1603" y="1208312"/>
            <a:ext cx="4271962" cy="5053693"/>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3/1/21</a:t>
            </a:fld>
            <a:endParaRPr lang="en-US">
              <a:solidFill>
                <a:prstClr val="black">
                  <a:alpha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10" name="Slide Number Placeholder 9"/>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23445957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pic>
        <p:nvPicPr>
          <p:cNvPr id="6" name="Picture 5"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949994594"/>
      </p:ext>
    </p:extLst>
  </p:cSld>
  <p:clrMapOvr>
    <a:masterClrMapping/>
  </p:clrMapOvr>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88798" y="1197209"/>
            <a:ext cx="4271962" cy="723400"/>
          </a:xfrm>
        </p:spPr>
        <p:txBody>
          <a:bodyPr anchor="ctr">
            <a:normAutofit/>
          </a:bodyPr>
          <a:lstStyle>
            <a:lvl1pPr marL="0" indent="0">
              <a:spcBef>
                <a:spcPts val="0"/>
              </a:spcBef>
              <a:buNone/>
              <a:defRPr sz="2000" b="0" cap="all"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88798" y="2029968"/>
            <a:ext cx="4271962" cy="4231057"/>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51603" y="1194345"/>
            <a:ext cx="4271962" cy="722376"/>
          </a:xfrm>
        </p:spPr>
        <p:txBody>
          <a:bodyPr anchor="ctr">
            <a:normAutofit/>
          </a:bodyPr>
          <a:lstStyle>
            <a:lvl1pPr marL="0" indent="0">
              <a:spcBef>
                <a:spcPts val="0"/>
              </a:spcBef>
              <a:buNone/>
              <a:defRPr sz="2000" b="0" cap="all"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51603" y="2025216"/>
            <a:ext cx="4271962" cy="4235809"/>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3/1/21</a:t>
            </a:fld>
            <a:endParaRPr lang="en-US">
              <a:solidFill>
                <a:prstClr val="black">
                  <a:alpha val="75000"/>
                </a:prstClr>
              </a:solidFill>
              <a:latin typeface="Calibri"/>
            </a:endParaRPr>
          </a:p>
        </p:txBody>
      </p:sp>
      <p:sp>
        <p:nvSpPr>
          <p:cNvPr id="7" name="Footer Placeholder 6"/>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8" name="Slide Number Placeholder 7"/>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430774320"/>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3/1/21</a:t>
            </a:fld>
            <a:endParaRPr lang="en-US">
              <a:solidFill>
                <a:prstClr val="black">
                  <a:alpha val="75000"/>
                </a:prstClr>
              </a:solidFill>
              <a:latin typeface="Calibri"/>
            </a:endParaRPr>
          </a:p>
        </p:txBody>
      </p:sp>
      <p:sp>
        <p:nvSpPr>
          <p:cNvPr id="7" name="Footer Placeholder 6"/>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8" name="Slide Number Placeholder 7"/>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1868654668"/>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3/1/21</a:t>
            </a:fld>
            <a:endParaRPr lang="en-US">
              <a:solidFill>
                <a:prstClr val="black">
                  <a:alpha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7" name="Slide Number Placeholder 6"/>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207955635"/>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8" name="Date Placeholder 7"/>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3/1/21</a:t>
            </a:fld>
            <a:endParaRPr lang="en-US">
              <a:solidFill>
                <a:prstClr val="black">
                  <a:alpha val="75000"/>
                </a:prstClr>
              </a:solidFill>
              <a:latin typeface="Calibri"/>
            </a:endParaRPr>
          </a:p>
        </p:txBody>
      </p:sp>
      <p:sp>
        <p:nvSpPr>
          <p:cNvPr id="10" name="Footer Placeholder 9"/>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11" name="Slide Number Placeholder 10"/>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1828291441"/>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lnSpc>
                <a:spcPct val="85000"/>
              </a:lnSpc>
              <a:defRPr sz="28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40000"/>
              <a:lumOff val="60000"/>
            </a:schemeClr>
          </a:solid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07492" y="6031951"/>
            <a:ext cx="6922008" cy="411184"/>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9FD9DB3E-E709-42CF-B11F-1DFE1D210A82}" type="datetime1">
              <a:rPr lang="en-US" smtClean="0">
                <a:solidFill>
                  <a:prstClr val="white">
                    <a:alpha val="75000"/>
                  </a:prstClr>
                </a:solidFill>
                <a:latin typeface="Calibri"/>
              </a:rPr>
              <a:pPr/>
              <a:t>3/1/21</a:t>
            </a:fld>
            <a:endParaRPr lang="en-US">
              <a:solidFill>
                <a:prstClr val="white">
                  <a:alpha val="75000"/>
                </a:prstClr>
              </a:solidFill>
              <a:latin typeface="Calibri"/>
            </a:endParaRPr>
          </a:p>
        </p:txBody>
      </p:sp>
      <p:sp>
        <p:nvSpPr>
          <p:cNvPr id="9" name="Footer Placeholder 8"/>
          <p:cNvSpPr>
            <a:spLocks noGrp="1"/>
          </p:cNvSpPr>
          <p:nvPr>
            <p:ph type="ftr" sz="quarter" idx="11"/>
          </p:nvPr>
        </p:nvSpPr>
        <p:spPr/>
        <p:txBody>
          <a:bodyPr/>
          <a:lstStyle/>
          <a:p>
            <a:endParaRPr lang="en-US" dirty="0">
              <a:solidFill>
                <a:prstClr val="white">
                  <a:alpha val="75000"/>
                </a:prstClr>
              </a:solidFill>
              <a:latin typeface="Calibri"/>
            </a:endParaRPr>
          </a:p>
        </p:txBody>
      </p:sp>
      <p:sp>
        <p:nvSpPr>
          <p:cNvPr id="10" name="Slide Number Placeholder 9"/>
          <p:cNvSpPr>
            <a:spLocks noGrp="1"/>
          </p:cNvSpPr>
          <p:nvPr>
            <p:ph type="sldNum" sz="quarter" idx="12"/>
          </p:nvPr>
        </p:nvSpPr>
        <p:spPr/>
        <p:txBody>
          <a:bodyPr/>
          <a:lstStyle/>
          <a:p>
            <a:fld id="{659951FD-F195-4FF4-B5D0-ABFF8986B8DF}" type="slidenum">
              <a:rPr lang="en-US" smtClean="0">
                <a:solidFill>
                  <a:prstClr val="white"/>
                </a:solidFill>
                <a:latin typeface="Calibri"/>
              </a:rPr>
              <a:pPr/>
              <a:t>‹#›</a:t>
            </a:fld>
            <a:endParaRPr lang="en-US" dirty="0">
              <a:solidFill>
                <a:prstClr val="white"/>
              </a:solidFill>
              <a:latin typeface="Calibri"/>
            </a:endParaRPr>
          </a:p>
        </p:txBody>
      </p:sp>
    </p:spTree>
    <p:extLst>
      <p:ext uri="{BB962C8B-B14F-4D97-AF65-F5344CB8AC3E}">
        <p14:creationId xmlns:p14="http://schemas.microsoft.com/office/powerpoint/2010/main" val="2058623853"/>
      </p:ext>
    </p:extLst>
  </p:cSld>
  <p:clrMapOvr>
    <a:overrideClrMapping bg1="dk1" tx1="lt1" bg2="dk2" tx2="lt2" accent1="accent1" accent2="accent2" accent3="accent3" accent4="accent4" accent5="accent5" accent6="accent6" hlink="hlink" folHlink="folHlink"/>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3/1/21</a:t>
            </a:fld>
            <a:endParaRPr lang="en-US">
              <a:solidFill>
                <a:prstClr val="black">
                  <a:alpha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9" name="Slide Number Placeholder 8"/>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4262987500"/>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3/1/21</a:t>
            </a:fld>
            <a:endParaRPr lang="en-US">
              <a:solidFill>
                <a:prstClr val="black">
                  <a:alpha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9" name="Slide Number Placeholder 8"/>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1788769312"/>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safari.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0975" y="6411913"/>
            <a:ext cx="1025525" cy="296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Rectangle 1029"/>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p:txBody>
          <a:bodyPr/>
          <a:lstStyle>
            <a:lvl1pPr>
              <a:defRPr/>
            </a:lvl1pPr>
          </a:lstStyle>
          <a:p>
            <a:pPr>
              <a:defRPr/>
            </a:pPr>
            <a:fld id="{ACFCE054-F1E5-374D-A24E-887477C053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21175784"/>
      </p:ext>
    </p:extLst>
  </p:cSld>
  <p:clrMapOvr>
    <a:masterClrMapping/>
  </p:clrMapOvr>
  <p:transition/>
</p:sldLayout>
</file>

<file path=ppt/slideLayouts/slideLayout2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7292004D-7284-C244-B275-AB956C66515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67124249"/>
      </p:ext>
    </p:extLst>
  </p:cSld>
  <p:clrMapOvr>
    <a:masterClrMapping/>
  </p:clrMapOvr>
  <p:transition/>
</p:sldLayout>
</file>

<file path=ppt/slideLayouts/slideLayout2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B79817D1-13B0-D341-B1C4-34616D3933B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9726562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5493300"/>
      </p:ext>
    </p:extLst>
  </p:cSld>
  <p:clrMapOvr>
    <a:masterClrMapping/>
  </p:clrMapOvr>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62067096-FD7F-A949-B565-8298951E6B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76231"/>
      </p:ext>
    </p:extLst>
  </p:cSld>
  <p:clrMapOvr>
    <a:masterClrMapping/>
  </p:clrMapOvr>
  <p:transition/>
</p:sldLayout>
</file>

<file path=ppt/slideLayouts/slideLayout2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pPr>
              <a:defRPr/>
            </a:pPr>
            <a:fld id="{701077C3-3C60-8640-A1DD-3718D4D0D7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41575383"/>
      </p:ext>
    </p:extLst>
  </p:cSld>
  <p:clrMapOvr>
    <a:masterClrMapping/>
  </p:clrMapOvr>
  <p:transition/>
</p:sldLayout>
</file>

<file path=ppt/slideLayouts/slideLayout2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pPr>
              <a:defRPr/>
            </a:pPr>
            <a:fld id="{D4D41FDD-73B6-EC4A-BB35-BA0C8CCC36C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65011113"/>
      </p:ext>
    </p:extLst>
  </p:cSld>
  <p:clrMapOvr>
    <a:masterClrMapping/>
  </p:clrMapOvr>
  <p:transition/>
</p:sldLayout>
</file>

<file path=ppt/slideLayouts/slideLayout2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pPr>
              <a:defRPr/>
            </a:pPr>
            <a:fld id="{D88D2B92-4EF8-0940-9F90-1D39CCADBD7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51265468"/>
      </p:ext>
    </p:extLst>
  </p:cSld>
  <p:clrMapOvr>
    <a:masterClrMapping/>
  </p:clrMapOvr>
  <p:transition/>
</p:sldLayout>
</file>

<file path=ppt/slideLayouts/slideLayout2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1224B1A2-EC3E-4448-972E-E198354A3E4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04952016"/>
      </p:ext>
    </p:extLst>
  </p:cSld>
  <p:clrMapOvr>
    <a:masterClrMapping/>
  </p:clrMapOvr>
  <p:transition/>
</p:sldLayout>
</file>

<file path=ppt/slideLayouts/slideLayout2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B25B71B7-33A4-004A-B24D-5E8A20C1D7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04853053"/>
      </p:ext>
    </p:extLst>
  </p:cSld>
  <p:clrMapOvr>
    <a:masterClrMapping/>
  </p:clrMapOvr>
  <p:transition/>
</p:sldLayout>
</file>

<file path=ppt/slideLayouts/slideLayout2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1F5EE445-AD48-2049-A03E-4C865681EA4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6292141"/>
      </p:ext>
    </p:extLst>
  </p:cSld>
  <p:clrMapOvr>
    <a:masterClrMapping/>
  </p:clrMapOvr>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EF8603A9-60B6-0741-B15F-17172804C1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5273888"/>
      </p:ext>
    </p:extLst>
  </p:cSld>
  <p:clrMapOvr>
    <a:masterClrMapping/>
  </p:clrMapOvr>
  <p:transition/>
</p:sldLayout>
</file>

<file path=ppt/slideLayouts/slideLayout25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a:t>Click to edit Master title style</a:t>
            </a:r>
          </a:p>
        </p:txBody>
      </p:sp>
      <p:sp>
        <p:nvSpPr>
          <p:cNvPr id="3" name="Table Placeholder 2"/>
          <p:cNvSpPr>
            <a:spLocks noGrp="1"/>
          </p:cNvSpPr>
          <p:nvPr>
            <p:ph type="tbl" idx="1"/>
          </p:nvPr>
        </p:nvSpPr>
        <p:spPr>
          <a:xfrm>
            <a:off x="228600" y="1371600"/>
            <a:ext cx="8610600" cy="4876800"/>
          </a:xfrm>
        </p:spPr>
        <p:txBody>
          <a:bodyPr/>
          <a:lstStyle/>
          <a:p>
            <a:pPr lvl="0"/>
            <a:endParaRPr lang="en-US" noProof="0"/>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7066D58A-9B40-E846-A790-9B6CD5A58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69410633"/>
      </p:ext>
    </p:extLst>
  </p:cSld>
  <p:clrMapOvr>
    <a:masterClrMapping/>
  </p:clrMapOvr>
  <p:transition/>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1844824"/>
            <a:ext cx="7772400" cy="1470025"/>
          </a:xfrm>
        </p:spPr>
        <p:txBody>
          <a:bodyPr anchor="ctr"/>
          <a:lstStyle/>
          <a:p>
            <a:r>
              <a:rPr lang="ko-KR" altLang="en-US" dirty="0"/>
              <a:t>마스터 제목 스타일 편집</a:t>
            </a:r>
          </a:p>
        </p:txBody>
      </p:sp>
      <p:sp>
        <p:nvSpPr>
          <p:cNvPr id="3" name="부제목 2"/>
          <p:cNvSpPr>
            <a:spLocks noGrp="1"/>
          </p:cNvSpPr>
          <p:nvPr>
            <p:ph type="subTitle" idx="1"/>
          </p:nvPr>
        </p:nvSpPr>
        <p:spPr>
          <a:xfrm>
            <a:off x="1371600" y="4149080"/>
            <a:ext cx="6400800" cy="1656184"/>
          </a:xfrm>
        </p:spPr>
        <p:txBody>
          <a:bodyPr/>
          <a:lstStyle>
            <a:lvl1pPr marL="0" indent="0" algn="ctr">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a:t>마스터 부제목 스타일 편집</a:t>
            </a:r>
          </a:p>
        </p:txBody>
      </p:sp>
      <p:sp>
        <p:nvSpPr>
          <p:cNvPr id="4" name="날짜 개체 틀 3"/>
          <p:cNvSpPr>
            <a:spLocks noGrp="1"/>
          </p:cNvSpPr>
          <p:nvPr>
            <p:ph type="dt" sz="half" idx="10"/>
          </p:nvPr>
        </p:nvSpPr>
        <p:spPr>
          <a:xfrm>
            <a:off x="457200" y="6453336"/>
            <a:ext cx="2133600" cy="268139"/>
          </a:xfrm>
        </p:spPr>
        <p:txBody>
          <a:bodyPr/>
          <a:lstStyle/>
          <a:p>
            <a:fld id="{FB30EDBD-1C2D-4C1E-B459-B60219FAB484}" type="datetimeFigureOut">
              <a:rPr lang="ko-KR" altLang="en-US" smtClean="0">
                <a:solidFill>
                  <a:prstClr val="black">
                    <a:tint val="75000"/>
                  </a:prstClr>
                </a:solidFill>
                <a:latin typeface="Calibri"/>
                <a:ea typeface="나눔고딕"/>
              </a:rPr>
              <a:pPr/>
              <a:t>2021. 3. 1.</a:t>
            </a:fld>
            <a:endParaRPr lang="ko-KR" altLang="en-US">
              <a:solidFill>
                <a:prstClr val="black">
                  <a:tint val="75000"/>
                </a:prstClr>
              </a:solidFill>
              <a:latin typeface="Calibri"/>
              <a:ea typeface="나눔고딕"/>
            </a:endParaRPr>
          </a:p>
        </p:txBody>
      </p:sp>
      <p:sp>
        <p:nvSpPr>
          <p:cNvPr id="5" name="바닥글 개체 틀 4"/>
          <p:cNvSpPr>
            <a:spLocks noGrp="1"/>
          </p:cNvSpPr>
          <p:nvPr>
            <p:ph type="ftr" sz="quarter" idx="11"/>
          </p:nvPr>
        </p:nvSpPr>
        <p:spPr>
          <a:xfrm>
            <a:off x="3124200" y="6453336"/>
            <a:ext cx="2895600" cy="268139"/>
          </a:xfrm>
        </p:spPr>
        <p:txBody>
          <a:bodyPr/>
          <a:lstStyle/>
          <a:p>
            <a:endParaRPr lang="ko-KR" altLang="en-US">
              <a:solidFill>
                <a:prstClr val="black">
                  <a:tint val="75000"/>
                </a:prstClr>
              </a:solidFill>
              <a:latin typeface="Calibri"/>
              <a:ea typeface="나눔고딕"/>
            </a:endParaRPr>
          </a:p>
        </p:txBody>
      </p:sp>
      <p:sp>
        <p:nvSpPr>
          <p:cNvPr id="6" name="슬라이드 번호 개체 틀 5"/>
          <p:cNvSpPr>
            <a:spLocks noGrp="1"/>
          </p:cNvSpPr>
          <p:nvPr>
            <p:ph type="sldNum" sz="quarter" idx="12"/>
          </p:nvPr>
        </p:nvSpPr>
        <p:spPr>
          <a:xfrm>
            <a:off x="6553200" y="6453336"/>
            <a:ext cx="2133600" cy="268139"/>
          </a:xfrm>
        </p:spPr>
        <p:txBody>
          <a:bodyPr/>
          <a:lstStyle/>
          <a:p>
            <a:fld id="{4BEDD84E-25D4-4983-8AA1-2863C96F08D9}" type="slidenum">
              <a:rPr lang="ko-KR" altLang="en-US" smtClean="0">
                <a:solidFill>
                  <a:prstClr val="black">
                    <a:tint val="75000"/>
                  </a:prstClr>
                </a:solidFill>
                <a:latin typeface="Calibri"/>
                <a:ea typeface="나눔고딕"/>
              </a:rPr>
              <a:pPr/>
              <a:t>‹#›</a:t>
            </a:fld>
            <a:endParaRPr lang="ko-KR" altLang="en-US">
              <a:solidFill>
                <a:prstClr val="black">
                  <a:tint val="75000"/>
                </a:prstClr>
              </a:solidFill>
              <a:latin typeface="Calibri"/>
              <a:ea typeface="나눔고딕"/>
            </a:endParaRPr>
          </a:p>
        </p:txBody>
      </p:sp>
    </p:spTree>
    <p:extLst>
      <p:ext uri="{BB962C8B-B14F-4D97-AF65-F5344CB8AC3E}">
        <p14:creationId xmlns:p14="http://schemas.microsoft.com/office/powerpoint/2010/main" val="2694508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pic>
        <p:nvPicPr>
          <p:cNvPr id="7" name="Picture 6"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053959205"/>
      </p:ext>
    </p:extLst>
  </p:cSld>
  <p:clrMapOvr>
    <a:masterClrMapping/>
  </p:clrMapOvr>
  <p:transition/>
</p:sldLayout>
</file>

<file path=ppt/slideLayouts/slideLayout260.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778098"/>
          </a:xfrm>
        </p:spPr>
        <p:txBody>
          <a:bodyPr anchor="b"/>
          <a:lstStyle/>
          <a:p>
            <a:r>
              <a:rPr lang="ko-KR" altLang="en-US" dirty="0"/>
              <a:t>마스터 제목 스타일 편집</a:t>
            </a:r>
          </a:p>
        </p:txBody>
      </p:sp>
      <p:sp>
        <p:nvSpPr>
          <p:cNvPr id="3" name="내용 개체 틀 2"/>
          <p:cNvSpPr>
            <a:spLocks noGrp="1"/>
          </p:cNvSpPr>
          <p:nvPr>
            <p:ph idx="1"/>
          </p:nvPr>
        </p:nvSpPr>
        <p:spPr>
          <a:xfrm>
            <a:off x="457200" y="1340768"/>
            <a:ext cx="8229600" cy="4968552"/>
          </a:xfrm>
        </p:spPr>
        <p:txBody>
          <a:body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
        <p:nvSpPr>
          <p:cNvPr id="4" name="날짜 개체 틀 3"/>
          <p:cNvSpPr>
            <a:spLocks noGrp="1"/>
          </p:cNvSpPr>
          <p:nvPr>
            <p:ph type="dt" sz="half" idx="10"/>
          </p:nvPr>
        </p:nvSpPr>
        <p:spPr>
          <a:xfrm>
            <a:off x="457200" y="6453336"/>
            <a:ext cx="2133600" cy="268139"/>
          </a:xfrm>
        </p:spPr>
        <p:txBody>
          <a:bodyPr/>
          <a:lstStyle/>
          <a:p>
            <a:fld id="{FB30EDBD-1C2D-4C1E-B459-B60219FAB484}" type="datetimeFigureOut">
              <a:rPr lang="ko-KR" altLang="en-US" smtClean="0">
                <a:solidFill>
                  <a:prstClr val="black">
                    <a:tint val="75000"/>
                  </a:prstClr>
                </a:solidFill>
                <a:latin typeface="Calibri"/>
                <a:ea typeface="나눔고딕"/>
              </a:rPr>
              <a:pPr/>
              <a:t>2021. 3. 1.</a:t>
            </a:fld>
            <a:endParaRPr lang="ko-KR" altLang="en-US">
              <a:solidFill>
                <a:prstClr val="black">
                  <a:tint val="75000"/>
                </a:prstClr>
              </a:solidFill>
              <a:latin typeface="Calibri"/>
              <a:ea typeface="나눔고딕"/>
            </a:endParaRPr>
          </a:p>
        </p:txBody>
      </p:sp>
      <p:sp>
        <p:nvSpPr>
          <p:cNvPr id="5" name="바닥글 개체 틀 4"/>
          <p:cNvSpPr>
            <a:spLocks noGrp="1"/>
          </p:cNvSpPr>
          <p:nvPr>
            <p:ph type="ftr" sz="quarter" idx="11"/>
          </p:nvPr>
        </p:nvSpPr>
        <p:spPr>
          <a:xfrm>
            <a:off x="3124200" y="6453336"/>
            <a:ext cx="2895600" cy="268139"/>
          </a:xfrm>
        </p:spPr>
        <p:txBody>
          <a:bodyPr/>
          <a:lstStyle/>
          <a:p>
            <a:endParaRPr lang="ko-KR" altLang="en-US">
              <a:solidFill>
                <a:prstClr val="black">
                  <a:tint val="75000"/>
                </a:prstClr>
              </a:solidFill>
              <a:latin typeface="Calibri"/>
              <a:ea typeface="나눔고딕"/>
            </a:endParaRPr>
          </a:p>
        </p:txBody>
      </p:sp>
      <p:sp>
        <p:nvSpPr>
          <p:cNvPr id="6" name="슬라이드 번호 개체 틀 5"/>
          <p:cNvSpPr>
            <a:spLocks noGrp="1"/>
          </p:cNvSpPr>
          <p:nvPr>
            <p:ph type="sldNum" sz="quarter" idx="12"/>
          </p:nvPr>
        </p:nvSpPr>
        <p:spPr>
          <a:xfrm>
            <a:off x="6553200" y="6453336"/>
            <a:ext cx="2133600" cy="268139"/>
          </a:xfrm>
        </p:spPr>
        <p:txBody>
          <a:bodyPr/>
          <a:lstStyle/>
          <a:p>
            <a:fld id="{4BEDD84E-25D4-4983-8AA1-2863C96F08D9}" type="slidenum">
              <a:rPr lang="ko-KR" altLang="en-US" smtClean="0">
                <a:solidFill>
                  <a:prstClr val="black">
                    <a:tint val="75000"/>
                  </a:prstClr>
                </a:solidFill>
                <a:latin typeface="Calibri"/>
                <a:ea typeface="나눔고딕"/>
              </a:rPr>
              <a:pPr/>
              <a:t>‹#›</a:t>
            </a:fld>
            <a:endParaRPr lang="ko-KR" altLang="en-US">
              <a:solidFill>
                <a:prstClr val="black">
                  <a:tint val="75000"/>
                </a:prstClr>
              </a:solidFill>
              <a:latin typeface="Calibri"/>
              <a:ea typeface="나눔고딕"/>
            </a:endParaRPr>
          </a:p>
        </p:txBody>
      </p:sp>
      <p:cxnSp>
        <p:nvCxnSpPr>
          <p:cNvPr id="8" name="직선 연결선 7"/>
          <p:cNvCxnSpPr/>
          <p:nvPr userDrawn="1"/>
        </p:nvCxnSpPr>
        <p:spPr>
          <a:xfrm>
            <a:off x="251520" y="1052736"/>
            <a:ext cx="8640960" cy="0"/>
          </a:xfrm>
          <a:prstGeom prst="line">
            <a:avLst/>
          </a:prstGeom>
          <a:ln>
            <a:solidFill>
              <a:schemeClr val="dk1">
                <a:alpha val="70000"/>
              </a:schemeClr>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239307237"/>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a:t>마스터 제목 스타일 편집</a:t>
            </a:r>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a:t>마스터 텍스트 스타일을 편집합니다</a:t>
            </a:r>
          </a:p>
        </p:txBody>
      </p:sp>
      <p:sp>
        <p:nvSpPr>
          <p:cNvPr id="4" name="날짜 개체 틀 3"/>
          <p:cNvSpPr>
            <a:spLocks noGrp="1"/>
          </p:cNvSpPr>
          <p:nvPr>
            <p:ph type="dt" sz="half" idx="10"/>
          </p:nvPr>
        </p:nvSpPr>
        <p:spPr>
          <a:xfrm>
            <a:off x="457200" y="6453336"/>
            <a:ext cx="2133600" cy="268139"/>
          </a:xfrm>
        </p:spPr>
        <p:txBody>
          <a:bodyPr/>
          <a:lstStyle/>
          <a:p>
            <a:fld id="{FB30EDBD-1C2D-4C1E-B459-B60219FAB484}" type="datetimeFigureOut">
              <a:rPr lang="ko-KR" altLang="en-US" smtClean="0">
                <a:solidFill>
                  <a:prstClr val="black">
                    <a:tint val="75000"/>
                  </a:prstClr>
                </a:solidFill>
                <a:latin typeface="Calibri"/>
                <a:ea typeface="나눔고딕"/>
              </a:rPr>
              <a:pPr/>
              <a:t>2021. 3. 1.</a:t>
            </a:fld>
            <a:endParaRPr lang="ko-KR" altLang="en-US">
              <a:solidFill>
                <a:prstClr val="black">
                  <a:tint val="75000"/>
                </a:prstClr>
              </a:solidFill>
              <a:latin typeface="Calibri"/>
              <a:ea typeface="나눔고딕"/>
            </a:endParaRPr>
          </a:p>
        </p:txBody>
      </p:sp>
      <p:sp>
        <p:nvSpPr>
          <p:cNvPr id="5" name="바닥글 개체 틀 4"/>
          <p:cNvSpPr>
            <a:spLocks noGrp="1"/>
          </p:cNvSpPr>
          <p:nvPr>
            <p:ph type="ftr" sz="quarter" idx="11"/>
          </p:nvPr>
        </p:nvSpPr>
        <p:spPr>
          <a:xfrm>
            <a:off x="3124200" y="6453336"/>
            <a:ext cx="2895600" cy="268139"/>
          </a:xfrm>
        </p:spPr>
        <p:txBody>
          <a:bodyPr/>
          <a:lstStyle/>
          <a:p>
            <a:endParaRPr lang="ko-KR" altLang="en-US">
              <a:solidFill>
                <a:prstClr val="black">
                  <a:tint val="75000"/>
                </a:prstClr>
              </a:solidFill>
              <a:latin typeface="Calibri"/>
              <a:ea typeface="나눔고딕"/>
            </a:endParaRPr>
          </a:p>
        </p:txBody>
      </p:sp>
      <p:sp>
        <p:nvSpPr>
          <p:cNvPr id="6" name="슬라이드 번호 개체 틀 5"/>
          <p:cNvSpPr>
            <a:spLocks noGrp="1"/>
          </p:cNvSpPr>
          <p:nvPr>
            <p:ph type="sldNum" sz="quarter" idx="12"/>
          </p:nvPr>
        </p:nvSpPr>
        <p:spPr>
          <a:xfrm>
            <a:off x="6553200" y="6453336"/>
            <a:ext cx="2133600" cy="268139"/>
          </a:xfrm>
        </p:spPr>
        <p:txBody>
          <a:bodyPr/>
          <a:lstStyle/>
          <a:p>
            <a:fld id="{4BEDD84E-25D4-4983-8AA1-2863C96F08D9}" type="slidenum">
              <a:rPr lang="ko-KR" altLang="en-US" smtClean="0">
                <a:solidFill>
                  <a:prstClr val="black">
                    <a:tint val="75000"/>
                  </a:prstClr>
                </a:solidFill>
                <a:latin typeface="Calibri"/>
                <a:ea typeface="나눔고딕"/>
              </a:rPr>
              <a:pPr/>
              <a:t>‹#›</a:t>
            </a:fld>
            <a:endParaRPr lang="ko-KR" altLang="en-US">
              <a:solidFill>
                <a:prstClr val="black">
                  <a:tint val="75000"/>
                </a:prstClr>
              </a:solidFill>
              <a:latin typeface="Calibri"/>
              <a:ea typeface="나눔고딕"/>
            </a:endParaRPr>
          </a:p>
        </p:txBody>
      </p:sp>
    </p:spTree>
    <p:extLst>
      <p:ext uri="{BB962C8B-B14F-4D97-AF65-F5344CB8AC3E}">
        <p14:creationId xmlns:p14="http://schemas.microsoft.com/office/powerpoint/2010/main" val="1118285041"/>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778098"/>
          </a:xfrm>
        </p:spPr>
        <p:txBody>
          <a:bodyPr anchor="b"/>
          <a:lstStyle/>
          <a:p>
            <a:r>
              <a:rPr lang="ko-KR" altLang="en-US"/>
              <a:t>마스터 제목 스타일 편집</a:t>
            </a:r>
          </a:p>
        </p:txBody>
      </p:sp>
      <p:sp>
        <p:nvSpPr>
          <p:cNvPr id="3" name="내용 개체 틀 2"/>
          <p:cNvSpPr>
            <a:spLocks noGrp="1"/>
          </p:cNvSpPr>
          <p:nvPr>
            <p:ph sz="half" idx="1"/>
          </p:nvPr>
        </p:nvSpPr>
        <p:spPr>
          <a:xfrm>
            <a:off x="457200" y="1340768"/>
            <a:ext cx="4038600" cy="49685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4648200" y="1340768"/>
            <a:ext cx="4038600" cy="49685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p:cNvSpPr>
            <a:spLocks noGrp="1"/>
          </p:cNvSpPr>
          <p:nvPr>
            <p:ph type="dt" sz="half" idx="10"/>
          </p:nvPr>
        </p:nvSpPr>
        <p:spPr>
          <a:xfrm>
            <a:off x="457200" y="6453336"/>
            <a:ext cx="2133600" cy="268139"/>
          </a:xfrm>
        </p:spPr>
        <p:txBody>
          <a:bodyPr/>
          <a:lstStyle/>
          <a:p>
            <a:fld id="{FB30EDBD-1C2D-4C1E-B459-B60219FAB484}" type="datetimeFigureOut">
              <a:rPr lang="ko-KR" altLang="en-US" smtClean="0">
                <a:solidFill>
                  <a:prstClr val="black">
                    <a:tint val="75000"/>
                  </a:prstClr>
                </a:solidFill>
                <a:latin typeface="Calibri"/>
                <a:ea typeface="나눔고딕"/>
              </a:rPr>
              <a:pPr/>
              <a:t>2021. 3. 1.</a:t>
            </a:fld>
            <a:endParaRPr lang="ko-KR" altLang="en-US">
              <a:solidFill>
                <a:prstClr val="black">
                  <a:tint val="75000"/>
                </a:prstClr>
              </a:solidFill>
              <a:latin typeface="Calibri"/>
              <a:ea typeface="나눔고딕"/>
            </a:endParaRPr>
          </a:p>
        </p:txBody>
      </p:sp>
      <p:sp>
        <p:nvSpPr>
          <p:cNvPr id="6" name="바닥글 개체 틀 5"/>
          <p:cNvSpPr>
            <a:spLocks noGrp="1"/>
          </p:cNvSpPr>
          <p:nvPr>
            <p:ph type="ftr" sz="quarter" idx="11"/>
          </p:nvPr>
        </p:nvSpPr>
        <p:spPr>
          <a:xfrm>
            <a:off x="3124200" y="6453336"/>
            <a:ext cx="2895600" cy="268139"/>
          </a:xfrm>
        </p:spPr>
        <p:txBody>
          <a:bodyPr/>
          <a:lstStyle/>
          <a:p>
            <a:endParaRPr lang="ko-KR" altLang="en-US">
              <a:solidFill>
                <a:prstClr val="black">
                  <a:tint val="75000"/>
                </a:prstClr>
              </a:solidFill>
              <a:latin typeface="Calibri"/>
              <a:ea typeface="나눔고딕"/>
            </a:endParaRPr>
          </a:p>
        </p:txBody>
      </p:sp>
      <p:sp>
        <p:nvSpPr>
          <p:cNvPr id="7" name="슬라이드 번호 개체 틀 6"/>
          <p:cNvSpPr>
            <a:spLocks noGrp="1"/>
          </p:cNvSpPr>
          <p:nvPr>
            <p:ph type="sldNum" sz="quarter" idx="12"/>
          </p:nvPr>
        </p:nvSpPr>
        <p:spPr>
          <a:xfrm>
            <a:off x="6553200" y="6453336"/>
            <a:ext cx="2133600" cy="268139"/>
          </a:xfrm>
        </p:spPr>
        <p:txBody>
          <a:bodyPr/>
          <a:lstStyle/>
          <a:p>
            <a:fld id="{4BEDD84E-25D4-4983-8AA1-2863C96F08D9}" type="slidenum">
              <a:rPr lang="ko-KR" altLang="en-US" smtClean="0">
                <a:solidFill>
                  <a:prstClr val="black">
                    <a:tint val="75000"/>
                  </a:prstClr>
                </a:solidFill>
                <a:latin typeface="Calibri"/>
                <a:ea typeface="나눔고딕"/>
              </a:rPr>
              <a:pPr/>
              <a:t>‹#›</a:t>
            </a:fld>
            <a:endParaRPr lang="ko-KR" altLang="en-US">
              <a:solidFill>
                <a:prstClr val="black">
                  <a:tint val="75000"/>
                </a:prstClr>
              </a:solidFill>
              <a:latin typeface="Calibri"/>
              <a:ea typeface="나눔고딕"/>
            </a:endParaRPr>
          </a:p>
        </p:txBody>
      </p:sp>
      <p:cxnSp>
        <p:nvCxnSpPr>
          <p:cNvPr id="10" name="직선 연결선 9"/>
          <p:cNvCxnSpPr/>
          <p:nvPr userDrawn="1"/>
        </p:nvCxnSpPr>
        <p:spPr>
          <a:xfrm>
            <a:off x="251520" y="1052736"/>
            <a:ext cx="8640960" cy="0"/>
          </a:xfrm>
          <a:prstGeom prst="line">
            <a:avLst/>
          </a:prstGeom>
          <a:ln>
            <a:solidFill>
              <a:schemeClr val="dk1">
                <a:alpha val="70000"/>
              </a:schemeClr>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914290364"/>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778098"/>
          </a:xfrm>
        </p:spPr>
        <p:txBody>
          <a:bodyPr anchor="b"/>
          <a:lstStyle>
            <a:lvl1pPr>
              <a:defRPr/>
            </a:lvl1pPr>
          </a:lstStyle>
          <a:p>
            <a:r>
              <a:rPr lang="ko-KR" altLang="en-US"/>
              <a:t>마스터 제목 스타일 편집</a:t>
            </a:r>
          </a:p>
        </p:txBody>
      </p:sp>
      <p:sp>
        <p:nvSpPr>
          <p:cNvPr id="3" name="텍스트 개체 틀 2"/>
          <p:cNvSpPr>
            <a:spLocks noGrp="1"/>
          </p:cNvSpPr>
          <p:nvPr>
            <p:ph type="body" idx="1"/>
          </p:nvPr>
        </p:nvSpPr>
        <p:spPr>
          <a:xfrm>
            <a:off x="457200" y="134076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dirty="0"/>
              <a:t>마스터 텍스트 스타일을 편집합니다</a:t>
            </a:r>
          </a:p>
        </p:txBody>
      </p:sp>
      <p:sp>
        <p:nvSpPr>
          <p:cNvPr id="4" name="내용 개체 틀 3"/>
          <p:cNvSpPr>
            <a:spLocks noGrp="1"/>
          </p:cNvSpPr>
          <p:nvPr>
            <p:ph sz="half" idx="2"/>
          </p:nvPr>
        </p:nvSpPr>
        <p:spPr>
          <a:xfrm>
            <a:off x="457200" y="1988840"/>
            <a:ext cx="4040188" cy="432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4645025" y="134076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6" name="내용 개체 틀 5"/>
          <p:cNvSpPr>
            <a:spLocks noGrp="1"/>
          </p:cNvSpPr>
          <p:nvPr>
            <p:ph sz="quarter" idx="4"/>
          </p:nvPr>
        </p:nvSpPr>
        <p:spPr>
          <a:xfrm>
            <a:off x="4645025" y="1988840"/>
            <a:ext cx="4041775" cy="432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p:cNvSpPr>
            <a:spLocks noGrp="1"/>
          </p:cNvSpPr>
          <p:nvPr>
            <p:ph type="dt" sz="half" idx="10"/>
          </p:nvPr>
        </p:nvSpPr>
        <p:spPr>
          <a:xfrm>
            <a:off x="457200" y="6453336"/>
            <a:ext cx="2133600" cy="268139"/>
          </a:xfrm>
        </p:spPr>
        <p:txBody>
          <a:bodyPr/>
          <a:lstStyle/>
          <a:p>
            <a:fld id="{FB30EDBD-1C2D-4C1E-B459-B60219FAB484}" type="datetimeFigureOut">
              <a:rPr lang="ko-KR" altLang="en-US" smtClean="0">
                <a:solidFill>
                  <a:prstClr val="black">
                    <a:tint val="75000"/>
                  </a:prstClr>
                </a:solidFill>
                <a:latin typeface="Calibri"/>
                <a:ea typeface="나눔고딕"/>
              </a:rPr>
              <a:pPr/>
              <a:t>2021. 3. 1.</a:t>
            </a:fld>
            <a:endParaRPr lang="ko-KR" altLang="en-US">
              <a:solidFill>
                <a:prstClr val="black">
                  <a:tint val="75000"/>
                </a:prstClr>
              </a:solidFill>
              <a:latin typeface="Calibri"/>
              <a:ea typeface="나눔고딕"/>
            </a:endParaRPr>
          </a:p>
        </p:txBody>
      </p:sp>
      <p:sp>
        <p:nvSpPr>
          <p:cNvPr id="8" name="바닥글 개체 틀 7"/>
          <p:cNvSpPr>
            <a:spLocks noGrp="1"/>
          </p:cNvSpPr>
          <p:nvPr>
            <p:ph type="ftr" sz="quarter" idx="11"/>
          </p:nvPr>
        </p:nvSpPr>
        <p:spPr>
          <a:xfrm>
            <a:off x="3124200" y="6453336"/>
            <a:ext cx="2895600" cy="268139"/>
          </a:xfrm>
        </p:spPr>
        <p:txBody>
          <a:bodyPr/>
          <a:lstStyle/>
          <a:p>
            <a:endParaRPr lang="ko-KR" altLang="en-US">
              <a:solidFill>
                <a:prstClr val="black">
                  <a:tint val="75000"/>
                </a:prstClr>
              </a:solidFill>
              <a:latin typeface="Calibri"/>
              <a:ea typeface="나눔고딕"/>
            </a:endParaRPr>
          </a:p>
        </p:txBody>
      </p:sp>
      <p:sp>
        <p:nvSpPr>
          <p:cNvPr id="9" name="슬라이드 번호 개체 틀 8"/>
          <p:cNvSpPr>
            <a:spLocks noGrp="1"/>
          </p:cNvSpPr>
          <p:nvPr>
            <p:ph type="sldNum" sz="quarter" idx="12"/>
          </p:nvPr>
        </p:nvSpPr>
        <p:spPr>
          <a:xfrm>
            <a:off x="6553200" y="6453336"/>
            <a:ext cx="2133600" cy="268139"/>
          </a:xfrm>
        </p:spPr>
        <p:txBody>
          <a:bodyPr/>
          <a:lstStyle/>
          <a:p>
            <a:fld id="{4BEDD84E-25D4-4983-8AA1-2863C96F08D9}" type="slidenum">
              <a:rPr lang="ko-KR" altLang="en-US" smtClean="0">
                <a:solidFill>
                  <a:prstClr val="black">
                    <a:tint val="75000"/>
                  </a:prstClr>
                </a:solidFill>
                <a:latin typeface="Calibri"/>
                <a:ea typeface="나눔고딕"/>
              </a:rPr>
              <a:pPr/>
              <a:t>‹#›</a:t>
            </a:fld>
            <a:endParaRPr lang="ko-KR" altLang="en-US">
              <a:solidFill>
                <a:prstClr val="black">
                  <a:tint val="75000"/>
                </a:prstClr>
              </a:solidFill>
              <a:latin typeface="Calibri"/>
              <a:ea typeface="나눔고딕"/>
            </a:endParaRPr>
          </a:p>
        </p:txBody>
      </p:sp>
      <p:cxnSp>
        <p:nvCxnSpPr>
          <p:cNvPr id="12" name="직선 연결선 11"/>
          <p:cNvCxnSpPr/>
          <p:nvPr userDrawn="1"/>
        </p:nvCxnSpPr>
        <p:spPr>
          <a:xfrm>
            <a:off x="251520" y="1052736"/>
            <a:ext cx="8640960" cy="0"/>
          </a:xfrm>
          <a:prstGeom prst="line">
            <a:avLst/>
          </a:prstGeom>
          <a:ln>
            <a:solidFill>
              <a:schemeClr val="dk1">
                <a:alpha val="70000"/>
              </a:schemeClr>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028857536"/>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778098"/>
          </a:xfrm>
        </p:spPr>
        <p:txBody>
          <a:bodyPr anchor="b"/>
          <a:lstStyle/>
          <a:p>
            <a:r>
              <a:rPr lang="ko-KR" altLang="en-US"/>
              <a:t>마스터 제목 스타일 편집</a:t>
            </a:r>
          </a:p>
        </p:txBody>
      </p:sp>
      <p:sp>
        <p:nvSpPr>
          <p:cNvPr id="3" name="날짜 개체 틀 2"/>
          <p:cNvSpPr>
            <a:spLocks noGrp="1"/>
          </p:cNvSpPr>
          <p:nvPr>
            <p:ph type="dt" sz="half" idx="10"/>
          </p:nvPr>
        </p:nvSpPr>
        <p:spPr>
          <a:xfrm>
            <a:off x="457200" y="6453336"/>
            <a:ext cx="2133600" cy="268139"/>
          </a:xfrm>
        </p:spPr>
        <p:txBody>
          <a:bodyPr/>
          <a:lstStyle/>
          <a:p>
            <a:fld id="{FB30EDBD-1C2D-4C1E-B459-B60219FAB484}" type="datetimeFigureOut">
              <a:rPr lang="ko-KR" altLang="en-US" smtClean="0">
                <a:solidFill>
                  <a:prstClr val="black">
                    <a:tint val="75000"/>
                  </a:prstClr>
                </a:solidFill>
                <a:latin typeface="Calibri"/>
                <a:ea typeface="나눔고딕"/>
              </a:rPr>
              <a:pPr/>
              <a:t>2021. 3. 1.</a:t>
            </a:fld>
            <a:endParaRPr lang="ko-KR" altLang="en-US">
              <a:solidFill>
                <a:prstClr val="black">
                  <a:tint val="75000"/>
                </a:prstClr>
              </a:solidFill>
              <a:latin typeface="Calibri"/>
              <a:ea typeface="나눔고딕"/>
            </a:endParaRPr>
          </a:p>
        </p:txBody>
      </p:sp>
      <p:sp>
        <p:nvSpPr>
          <p:cNvPr id="4" name="바닥글 개체 틀 3"/>
          <p:cNvSpPr>
            <a:spLocks noGrp="1"/>
          </p:cNvSpPr>
          <p:nvPr>
            <p:ph type="ftr" sz="quarter" idx="11"/>
          </p:nvPr>
        </p:nvSpPr>
        <p:spPr>
          <a:xfrm>
            <a:off x="3124200" y="6453336"/>
            <a:ext cx="2895600" cy="268139"/>
          </a:xfrm>
        </p:spPr>
        <p:txBody>
          <a:bodyPr/>
          <a:lstStyle/>
          <a:p>
            <a:endParaRPr lang="ko-KR" altLang="en-US">
              <a:solidFill>
                <a:prstClr val="black">
                  <a:tint val="75000"/>
                </a:prstClr>
              </a:solidFill>
              <a:latin typeface="Calibri"/>
              <a:ea typeface="나눔고딕"/>
            </a:endParaRPr>
          </a:p>
        </p:txBody>
      </p:sp>
      <p:sp>
        <p:nvSpPr>
          <p:cNvPr id="5" name="슬라이드 번호 개체 틀 4"/>
          <p:cNvSpPr>
            <a:spLocks noGrp="1"/>
          </p:cNvSpPr>
          <p:nvPr>
            <p:ph type="sldNum" sz="quarter" idx="12"/>
          </p:nvPr>
        </p:nvSpPr>
        <p:spPr>
          <a:xfrm>
            <a:off x="6553200" y="6453336"/>
            <a:ext cx="2133600" cy="268139"/>
          </a:xfrm>
        </p:spPr>
        <p:txBody>
          <a:bodyPr/>
          <a:lstStyle/>
          <a:p>
            <a:fld id="{4BEDD84E-25D4-4983-8AA1-2863C96F08D9}" type="slidenum">
              <a:rPr lang="ko-KR" altLang="en-US" smtClean="0">
                <a:solidFill>
                  <a:prstClr val="black">
                    <a:tint val="75000"/>
                  </a:prstClr>
                </a:solidFill>
                <a:latin typeface="Calibri"/>
                <a:ea typeface="나눔고딕"/>
              </a:rPr>
              <a:pPr/>
              <a:t>‹#›</a:t>
            </a:fld>
            <a:endParaRPr lang="ko-KR" altLang="en-US">
              <a:solidFill>
                <a:prstClr val="black">
                  <a:tint val="75000"/>
                </a:prstClr>
              </a:solidFill>
              <a:latin typeface="Calibri"/>
              <a:ea typeface="나눔고딕"/>
            </a:endParaRPr>
          </a:p>
        </p:txBody>
      </p:sp>
      <p:cxnSp>
        <p:nvCxnSpPr>
          <p:cNvPr id="8" name="직선 연결선 7"/>
          <p:cNvCxnSpPr/>
          <p:nvPr userDrawn="1"/>
        </p:nvCxnSpPr>
        <p:spPr>
          <a:xfrm>
            <a:off x="251520" y="1052736"/>
            <a:ext cx="8640960" cy="0"/>
          </a:xfrm>
          <a:prstGeom prst="line">
            <a:avLst/>
          </a:prstGeom>
          <a:ln>
            <a:solidFill>
              <a:schemeClr val="dk1">
                <a:alpha val="70000"/>
              </a:schemeClr>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943871302"/>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a:xfrm>
            <a:off x="457200" y="6453336"/>
            <a:ext cx="2133600" cy="268139"/>
          </a:xfrm>
        </p:spPr>
        <p:txBody>
          <a:bodyPr/>
          <a:lstStyle/>
          <a:p>
            <a:fld id="{FB30EDBD-1C2D-4C1E-B459-B60219FAB484}" type="datetimeFigureOut">
              <a:rPr lang="ko-KR" altLang="en-US" smtClean="0">
                <a:solidFill>
                  <a:prstClr val="black">
                    <a:tint val="75000"/>
                  </a:prstClr>
                </a:solidFill>
                <a:latin typeface="Calibri"/>
                <a:ea typeface="나눔고딕"/>
              </a:rPr>
              <a:pPr/>
              <a:t>2021. 3. 1.</a:t>
            </a:fld>
            <a:endParaRPr lang="ko-KR" altLang="en-US">
              <a:solidFill>
                <a:prstClr val="black">
                  <a:tint val="75000"/>
                </a:prstClr>
              </a:solidFill>
              <a:latin typeface="Calibri"/>
              <a:ea typeface="나눔고딕"/>
            </a:endParaRPr>
          </a:p>
        </p:txBody>
      </p:sp>
      <p:sp>
        <p:nvSpPr>
          <p:cNvPr id="3" name="바닥글 개체 틀 2"/>
          <p:cNvSpPr>
            <a:spLocks noGrp="1"/>
          </p:cNvSpPr>
          <p:nvPr>
            <p:ph type="ftr" sz="quarter" idx="11"/>
          </p:nvPr>
        </p:nvSpPr>
        <p:spPr>
          <a:xfrm>
            <a:off x="3124200" y="6453336"/>
            <a:ext cx="2895600" cy="268139"/>
          </a:xfrm>
        </p:spPr>
        <p:txBody>
          <a:bodyPr/>
          <a:lstStyle/>
          <a:p>
            <a:endParaRPr lang="ko-KR" altLang="en-US">
              <a:solidFill>
                <a:prstClr val="black">
                  <a:tint val="75000"/>
                </a:prstClr>
              </a:solidFill>
              <a:latin typeface="Calibri"/>
              <a:ea typeface="나눔고딕"/>
            </a:endParaRPr>
          </a:p>
        </p:txBody>
      </p:sp>
      <p:sp>
        <p:nvSpPr>
          <p:cNvPr id="4" name="슬라이드 번호 개체 틀 3"/>
          <p:cNvSpPr>
            <a:spLocks noGrp="1"/>
          </p:cNvSpPr>
          <p:nvPr>
            <p:ph type="sldNum" sz="quarter" idx="12"/>
          </p:nvPr>
        </p:nvSpPr>
        <p:spPr>
          <a:xfrm>
            <a:off x="6553200" y="6453336"/>
            <a:ext cx="2133600" cy="268139"/>
          </a:xfrm>
        </p:spPr>
        <p:txBody>
          <a:bodyPr/>
          <a:lstStyle/>
          <a:p>
            <a:fld id="{4BEDD84E-25D4-4983-8AA1-2863C96F08D9}" type="slidenum">
              <a:rPr lang="ko-KR" altLang="en-US" smtClean="0">
                <a:solidFill>
                  <a:prstClr val="black">
                    <a:tint val="75000"/>
                  </a:prstClr>
                </a:solidFill>
                <a:latin typeface="Calibri"/>
                <a:ea typeface="나눔고딕"/>
              </a:rPr>
              <a:pPr/>
              <a:t>‹#›</a:t>
            </a:fld>
            <a:endParaRPr lang="ko-KR" altLang="en-US">
              <a:solidFill>
                <a:prstClr val="black">
                  <a:tint val="75000"/>
                </a:prstClr>
              </a:solidFill>
              <a:latin typeface="Calibri"/>
              <a:ea typeface="나눔고딕"/>
            </a:endParaRPr>
          </a:p>
        </p:txBody>
      </p:sp>
    </p:spTree>
    <p:extLst>
      <p:ext uri="{BB962C8B-B14F-4D97-AF65-F5344CB8AC3E}">
        <p14:creationId xmlns:p14="http://schemas.microsoft.com/office/powerpoint/2010/main" val="3560198658"/>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89479520"/>
      </p:ext>
    </p:extLst>
  </p:cSld>
  <p:clrMapOvr>
    <a:masterClrMapping/>
  </p:clrMapOvr>
  <p:transition/>
</p:sldLayout>
</file>

<file path=ppt/slideLayouts/slideLayout2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00556325"/>
      </p:ext>
    </p:extLst>
  </p:cSld>
  <p:clrMapOvr>
    <a:masterClrMapping/>
  </p:clrMapOvr>
  <p:transition/>
</p:sldLayout>
</file>

<file path=ppt/slideLayouts/slideLayout2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00379847"/>
      </p:ext>
    </p:extLst>
  </p:cSld>
  <p:clrMapOvr>
    <a:masterClrMapping/>
  </p:clrMapOvr>
  <p:transition/>
</p:sldLayout>
</file>

<file path=ppt/slideLayouts/slideLayout2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19572035"/>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pic>
        <p:nvPicPr>
          <p:cNvPr id="9" name="Picture 8"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131580221"/>
      </p:ext>
    </p:extLst>
  </p:cSld>
  <p:clrMapOvr>
    <a:masterClrMapping/>
  </p:clrMapOvr>
  <p:transition/>
</p:sldLayout>
</file>

<file path=ppt/slideLayouts/slideLayout2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88566681"/>
      </p:ext>
    </p:extLst>
  </p:cSld>
  <p:clrMapOvr>
    <a:masterClrMapping/>
  </p:clrMapOvr>
  <p:transition/>
</p:sldLayout>
</file>

<file path=ppt/slideLayouts/slideLayout2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48079462"/>
      </p:ext>
    </p:extLst>
  </p:cSld>
  <p:clrMapOvr>
    <a:masterClrMapping/>
  </p:clrMapOvr>
  <p:transition/>
</p:sldLayout>
</file>

<file path=ppt/slideLayouts/slideLayout2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15569968"/>
      </p:ext>
    </p:extLst>
  </p:cSld>
  <p:clrMapOvr>
    <a:masterClrMapping/>
  </p:clrMapOvr>
  <p:transition/>
</p:sldLayout>
</file>

<file path=ppt/slideLayouts/slideLayout2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29015984"/>
      </p:ext>
    </p:extLst>
  </p:cSld>
  <p:clrMapOvr>
    <a:masterClrMapping/>
  </p:clrMapOvr>
  <p:transition/>
</p:sldLayout>
</file>

<file path=ppt/slideLayouts/slideLayout2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37952"/>
      </p:ext>
    </p:extLst>
  </p:cSld>
  <p:clrMapOvr>
    <a:masterClrMapping/>
  </p:clrMapOvr>
  <p:transition/>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75945983"/>
      </p:ext>
    </p:extLst>
  </p:cSld>
  <p:clrMapOvr>
    <a:masterClrMapping/>
  </p:clrMapOvr>
  <p:transition/>
</p:sldLayout>
</file>

<file path=ppt/slideLayouts/slideLayout2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32225097"/>
      </p:ext>
    </p:extLst>
  </p:cSld>
  <p:clrMapOvr>
    <a:masterClrMapping/>
  </p:clrMapOvr>
  <p:transition/>
</p:sldLayout>
</file>

<file path=ppt/slideLayouts/slideLayout27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8699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2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75157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2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712952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pic>
        <p:nvPicPr>
          <p:cNvPr id="5" name="Picture 4"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266332104"/>
      </p:ext>
    </p:extLst>
  </p:cSld>
  <p:clrMapOvr>
    <a:masterClrMapping/>
  </p:clrMapOvr>
  <p:transition/>
</p:sldLayout>
</file>

<file path=ppt/slideLayouts/slideLayout2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152414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2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513363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2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326171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2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155898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2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285745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2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981015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180123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2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15115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0E240D94-E5C6-2B45-92EB-F7FCCB9B6116}" type="slidenum">
              <a:rPr lang="en-US" altLang="en-US"/>
              <a:pPr>
                <a:defRPr/>
              </a:pPr>
              <a:t>‹#›</a:t>
            </a:fld>
            <a:endParaRPr lang="en-US" altLang="en-US"/>
          </a:p>
        </p:txBody>
      </p:sp>
    </p:spTree>
    <p:extLst>
      <p:ext uri="{BB962C8B-B14F-4D97-AF65-F5344CB8AC3E}">
        <p14:creationId xmlns:p14="http://schemas.microsoft.com/office/powerpoint/2010/main" val="1439261544"/>
      </p:ext>
    </p:extLst>
  </p:cSld>
  <p:clrMapOvr>
    <a:masterClrMapping/>
  </p:clrMapOvr>
  <p:transition/>
</p:sldLayout>
</file>

<file path=ppt/slideLayouts/slideLayout2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867B2952-2F74-D544-92BC-FBFBE9A340CC}" type="slidenum">
              <a:rPr lang="en-US" altLang="en-US"/>
              <a:pPr>
                <a:defRPr/>
              </a:pPr>
              <a:t>‹#›</a:t>
            </a:fld>
            <a:endParaRPr lang="en-US" altLang="en-US"/>
          </a:p>
        </p:txBody>
      </p:sp>
    </p:spTree>
    <p:extLst>
      <p:ext uri="{BB962C8B-B14F-4D97-AF65-F5344CB8AC3E}">
        <p14:creationId xmlns:p14="http://schemas.microsoft.com/office/powerpoint/2010/main" val="1244734131"/>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pic>
        <p:nvPicPr>
          <p:cNvPr id="4" name="Picture 3"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936326866"/>
      </p:ext>
    </p:extLst>
  </p:cSld>
  <p:clrMapOvr>
    <a:masterClrMapping/>
  </p:clrMapOvr>
  <p:transition/>
</p:sldLayout>
</file>

<file path=ppt/slideLayouts/slideLayout2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8F9F7682-838C-D145-8DB5-B49C18A130F8}" type="slidenum">
              <a:rPr lang="en-US" altLang="en-US"/>
              <a:pPr>
                <a:defRPr/>
              </a:pPr>
              <a:t>‹#›</a:t>
            </a:fld>
            <a:endParaRPr lang="en-US" altLang="en-US"/>
          </a:p>
        </p:txBody>
      </p:sp>
    </p:spTree>
    <p:extLst>
      <p:ext uri="{BB962C8B-B14F-4D97-AF65-F5344CB8AC3E}">
        <p14:creationId xmlns:p14="http://schemas.microsoft.com/office/powerpoint/2010/main" val="3758153688"/>
      </p:ext>
    </p:extLst>
  </p:cSld>
  <p:clrMapOvr>
    <a:masterClrMapping/>
  </p:clrMapOvr>
  <p:transition/>
</p:sldLayout>
</file>

<file path=ppt/slideLayouts/slideLayout2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8E01938C-1825-4C47-ADAA-667501E8BB2D}" type="slidenum">
              <a:rPr lang="en-US" altLang="en-US"/>
              <a:pPr>
                <a:defRPr/>
              </a:pPr>
              <a:t>‹#›</a:t>
            </a:fld>
            <a:endParaRPr lang="en-US" altLang="en-US"/>
          </a:p>
        </p:txBody>
      </p:sp>
    </p:spTree>
    <p:extLst>
      <p:ext uri="{BB962C8B-B14F-4D97-AF65-F5344CB8AC3E}">
        <p14:creationId xmlns:p14="http://schemas.microsoft.com/office/powerpoint/2010/main" val="3906725712"/>
      </p:ext>
    </p:extLst>
  </p:cSld>
  <p:clrMapOvr>
    <a:masterClrMapping/>
  </p:clrMapOvr>
  <p:transition/>
</p:sldLayout>
</file>

<file path=ppt/slideLayouts/slideLayout2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D2E44CBD-17AA-1C44-8BA0-F0313DF1E03A}" type="slidenum">
              <a:rPr lang="en-US" altLang="en-US"/>
              <a:pPr>
                <a:defRPr/>
              </a:pPr>
              <a:t>‹#›</a:t>
            </a:fld>
            <a:endParaRPr lang="en-US" altLang="en-US"/>
          </a:p>
        </p:txBody>
      </p:sp>
    </p:spTree>
    <p:extLst>
      <p:ext uri="{BB962C8B-B14F-4D97-AF65-F5344CB8AC3E}">
        <p14:creationId xmlns:p14="http://schemas.microsoft.com/office/powerpoint/2010/main" val="4069638184"/>
      </p:ext>
    </p:extLst>
  </p:cSld>
  <p:clrMapOvr>
    <a:masterClrMapping/>
  </p:clrMapOvr>
  <p:transition/>
</p:sldLayout>
</file>

<file path=ppt/slideLayouts/slideLayout2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614E6E70-902E-8E4C-B56A-EB171DB5C34A}" type="slidenum">
              <a:rPr lang="en-US" altLang="en-US"/>
              <a:pPr>
                <a:defRPr/>
              </a:pPr>
              <a:t>‹#›</a:t>
            </a:fld>
            <a:endParaRPr lang="en-US" altLang="en-US"/>
          </a:p>
        </p:txBody>
      </p:sp>
    </p:spTree>
    <p:extLst>
      <p:ext uri="{BB962C8B-B14F-4D97-AF65-F5344CB8AC3E}">
        <p14:creationId xmlns:p14="http://schemas.microsoft.com/office/powerpoint/2010/main" val="4280595539"/>
      </p:ext>
    </p:extLst>
  </p:cSld>
  <p:clrMapOvr>
    <a:masterClrMapping/>
  </p:clrMapOvr>
  <p:transition/>
</p:sldLayout>
</file>

<file path=ppt/slideLayouts/slideLayout2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71920B83-E5C7-4748-945F-F9585594732C}" type="slidenum">
              <a:rPr lang="en-US" altLang="en-US"/>
              <a:pPr>
                <a:defRPr/>
              </a:pPr>
              <a:t>‹#›</a:t>
            </a:fld>
            <a:endParaRPr lang="en-US" altLang="en-US"/>
          </a:p>
        </p:txBody>
      </p:sp>
    </p:spTree>
    <p:extLst>
      <p:ext uri="{BB962C8B-B14F-4D97-AF65-F5344CB8AC3E}">
        <p14:creationId xmlns:p14="http://schemas.microsoft.com/office/powerpoint/2010/main" val="2174433047"/>
      </p:ext>
    </p:extLst>
  </p:cSld>
  <p:clrMapOvr>
    <a:masterClrMapping/>
  </p:clrMapOvr>
  <p:transition/>
</p:sldLayout>
</file>

<file path=ppt/slideLayouts/slideLayout2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884C42A7-D582-E24E-B2AD-361121256527}" type="slidenum">
              <a:rPr lang="en-US" altLang="en-US"/>
              <a:pPr>
                <a:defRPr/>
              </a:pPr>
              <a:t>‹#›</a:t>
            </a:fld>
            <a:endParaRPr lang="en-US" altLang="en-US"/>
          </a:p>
        </p:txBody>
      </p:sp>
    </p:spTree>
    <p:extLst>
      <p:ext uri="{BB962C8B-B14F-4D97-AF65-F5344CB8AC3E}">
        <p14:creationId xmlns:p14="http://schemas.microsoft.com/office/powerpoint/2010/main" val="895594660"/>
      </p:ext>
    </p:extLst>
  </p:cSld>
  <p:clrMapOvr>
    <a:masterClrMapping/>
  </p:clrMapOvr>
  <p:transition/>
</p:sldLayout>
</file>

<file path=ppt/slideLayouts/slideLayout2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745B44AF-607F-D14C-BF32-685CA37DFF41}" type="slidenum">
              <a:rPr lang="en-US" altLang="en-US"/>
              <a:pPr>
                <a:defRPr/>
              </a:pPr>
              <a:t>‹#›</a:t>
            </a:fld>
            <a:endParaRPr lang="en-US" altLang="en-US"/>
          </a:p>
        </p:txBody>
      </p:sp>
    </p:spTree>
    <p:extLst>
      <p:ext uri="{BB962C8B-B14F-4D97-AF65-F5344CB8AC3E}">
        <p14:creationId xmlns:p14="http://schemas.microsoft.com/office/powerpoint/2010/main" val="3598801899"/>
      </p:ext>
    </p:extLst>
  </p:cSld>
  <p:clrMapOvr>
    <a:masterClrMapping/>
  </p:clrMapOvr>
  <p:transition/>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ADCDFAA6-D8FF-694C-834A-ACCCD8522248}" type="slidenum">
              <a:rPr lang="en-US" altLang="en-US"/>
              <a:pPr>
                <a:defRPr/>
              </a:pPr>
              <a:t>‹#›</a:t>
            </a:fld>
            <a:endParaRPr lang="en-US" altLang="en-US"/>
          </a:p>
        </p:txBody>
      </p:sp>
    </p:spTree>
    <p:extLst>
      <p:ext uri="{BB962C8B-B14F-4D97-AF65-F5344CB8AC3E}">
        <p14:creationId xmlns:p14="http://schemas.microsoft.com/office/powerpoint/2010/main" val="1823007646"/>
      </p:ext>
    </p:extLst>
  </p:cSld>
  <p:clrMapOvr>
    <a:masterClrMapping/>
  </p:clrMapOvr>
  <p:transition/>
</p:sldLayout>
</file>

<file path=ppt/slideLayouts/slideLayout2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DD923AAA-1C55-7E45-B953-D9BFED328DD6}" type="slidenum">
              <a:rPr lang="en-US" altLang="en-US"/>
              <a:pPr>
                <a:defRPr/>
              </a:pPr>
              <a:t>‹#›</a:t>
            </a:fld>
            <a:endParaRPr lang="en-US" altLang="en-US"/>
          </a:p>
        </p:txBody>
      </p:sp>
    </p:spTree>
    <p:extLst>
      <p:ext uri="{BB962C8B-B14F-4D97-AF65-F5344CB8AC3E}">
        <p14:creationId xmlns:p14="http://schemas.microsoft.com/office/powerpoint/2010/main" val="2692791579"/>
      </p:ext>
    </p:extLst>
  </p:cSld>
  <p:clrMapOvr>
    <a:masterClrMapping/>
  </p:clrMapOvr>
  <p:transition/>
</p:sldLayout>
</file>

<file path=ppt/slideLayouts/slideLayout299.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6" name="Date Placeholder 5"/>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3/1/21</a:t>
            </a:fld>
            <a:endParaRPr lang="en-US">
              <a:solidFill>
                <a:prstClr val="black">
                  <a:alpha val="75000"/>
                </a:prstClr>
              </a:solidFill>
              <a:latin typeface="Calibri"/>
            </a:endParaRPr>
          </a:p>
        </p:txBody>
      </p:sp>
      <p:sp>
        <p:nvSpPr>
          <p:cNvPr id="10" name="Footer Placeholder 9"/>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11" name="Slide Number Placeholder 10"/>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36940971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pPr/>
              <a:t>‹#›</a:t>
            </a:fld>
            <a:endParaRPr lang="en-US" alt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pic>
        <p:nvPicPr>
          <p:cNvPr id="7" name="Picture 6"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519171892"/>
      </p:ext>
    </p:extLst>
  </p:cSld>
  <p:clrMapOvr>
    <a:masterClrMapping/>
  </p:clrMapOvr>
  <p:transition/>
</p:sldLayout>
</file>

<file path=ppt/slideLayouts/slideLayout300.xml><?xml version="1.0" encoding="utf-8"?>
<p:sldLayout xmlns:a="http://schemas.openxmlformats.org/drawingml/2006/main" xmlns:r="http://schemas.openxmlformats.org/officeDocument/2006/relationships" xmlns:p="http://schemas.openxmlformats.org/presentationml/2006/main" type="title" preserve="1">
  <p:cSld name="1_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528637" y="712594"/>
            <a:ext cx="8086725" cy="2898708"/>
          </a:xfrm>
          <a:noFill/>
        </p:spPr>
        <p:txBody>
          <a:bodyPr anchor="b">
            <a:noAutofit/>
          </a:bodyPr>
          <a:lstStyle>
            <a:lvl1pPr algn="ctr">
              <a:lnSpc>
                <a:spcPct val="80000"/>
              </a:lnSpc>
              <a:defRPr sz="8000" spc="-120" baseline="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528638" y="3897565"/>
            <a:ext cx="8086724" cy="1645920"/>
          </a:xfrm>
        </p:spPr>
        <p:txBody>
          <a:bodyPr>
            <a:normAutofit/>
          </a:bodyPr>
          <a:lstStyle>
            <a:lvl1pPr marL="0" indent="0" algn="ctr">
              <a:buNone/>
              <a:defRPr sz="2800">
                <a:solidFill>
                  <a:schemeClr val="tx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5" name="Date Placeholder 4"/>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3/1/21</a:t>
            </a:fld>
            <a:endParaRPr lang="en-US">
              <a:solidFill>
                <a:prstClr val="black">
                  <a:alpha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10" name="Slide Number Placeholder 9"/>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31850198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0" y="0"/>
            <a:ext cx="9144000" cy="1085850"/>
          </a:xfrm>
          <a:prstGeom prst="rect">
            <a:avLst/>
          </a:prstGeom>
        </p:spPr>
        <p:txBody>
          <a:bodyPr vert="horz" lIns="91440" tIns="45720" rIns="91440" bIns="45720" rtlCol="0" anchor="ctr">
            <a:normAutofit/>
          </a:bodyPr>
          <a:lstStyle>
            <a:lvl1pPr marL="0">
              <a:defRPr/>
            </a:lvl1pPr>
          </a:lstStyle>
          <a:p>
            <a:r>
              <a:rPr lang="en-US" dirty="0"/>
              <a:t>Click to edit Master title style</a:t>
            </a:r>
          </a:p>
        </p:txBody>
      </p:sp>
      <p:sp>
        <p:nvSpPr>
          <p:cNvPr id="24" name="Content Placeholder 22"/>
          <p:cNvSpPr>
            <a:spLocks noGrp="1"/>
          </p:cNvSpPr>
          <p:nvPr>
            <p:ph sz="quarter" idx="11"/>
          </p:nvPr>
        </p:nvSpPr>
        <p:spPr>
          <a:xfrm>
            <a:off x="123825" y="1241652"/>
            <a:ext cx="8897938" cy="52244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2"/>
          </p:nvPr>
        </p:nvSpPr>
        <p:spPr/>
        <p:txBody>
          <a:bodyPr/>
          <a:lstStyle/>
          <a:p>
            <a:fld id="{9FD9DB3E-E709-42CF-B11F-1DFE1D210A82}" type="datetime1">
              <a:rPr lang="en-US" smtClean="0">
                <a:solidFill>
                  <a:prstClr val="black">
                    <a:alpha val="75000"/>
                  </a:prstClr>
                </a:solidFill>
                <a:latin typeface="Calibri"/>
              </a:rPr>
              <a:pPr/>
              <a:t>3/1/21</a:t>
            </a:fld>
            <a:endParaRPr lang="en-US">
              <a:solidFill>
                <a:prstClr val="black">
                  <a:alpha val="75000"/>
                </a:prstClr>
              </a:solidFill>
              <a:latin typeface="Calibri"/>
            </a:endParaRPr>
          </a:p>
        </p:txBody>
      </p:sp>
      <p:sp>
        <p:nvSpPr>
          <p:cNvPr id="6" name="Footer Placeholder 5"/>
          <p:cNvSpPr>
            <a:spLocks noGrp="1"/>
          </p:cNvSpPr>
          <p:nvPr>
            <p:ph type="ftr" sz="quarter" idx="13"/>
          </p:nvPr>
        </p:nvSpPr>
        <p:spPr/>
        <p:txBody>
          <a:bodyPr/>
          <a:lstStyle/>
          <a:p>
            <a:endParaRPr lang="en-US" dirty="0">
              <a:solidFill>
                <a:prstClr val="black">
                  <a:alpha val="75000"/>
                </a:prstClr>
              </a:solidFill>
              <a:latin typeface="Calibri"/>
            </a:endParaRPr>
          </a:p>
        </p:txBody>
      </p:sp>
      <p:sp>
        <p:nvSpPr>
          <p:cNvPr id="7" name="Slide Number Placeholder 6"/>
          <p:cNvSpPr>
            <a:spLocks noGrp="1"/>
          </p:cNvSpPr>
          <p:nvPr>
            <p:ph type="sldNum" sz="quarter" idx="14"/>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17485014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a:solidFill>
            <a:schemeClr val="bg1"/>
          </a:solidFill>
        </p:spPr>
        <p:txBody>
          <a:bodyPr anchor="b">
            <a:normAutofit/>
          </a:bodyPr>
          <a:lstStyle>
            <a:lvl1pPr>
              <a:lnSpc>
                <a:spcPct val="80000"/>
              </a:lnSpc>
              <a:defRPr sz="80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00634" y="4187275"/>
            <a:ext cx="6919722"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3/1/21</a:t>
            </a:fld>
            <a:endParaRPr lang="en-US">
              <a:solidFill>
                <a:prstClr val="black">
                  <a:alpha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9" name="Slide Number Placeholder 8"/>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21042533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88798" y="1208312"/>
            <a:ext cx="4271962" cy="5053693"/>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1603" y="1208312"/>
            <a:ext cx="4271962" cy="5053693"/>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3/1/21</a:t>
            </a:fld>
            <a:endParaRPr lang="en-US">
              <a:solidFill>
                <a:prstClr val="black">
                  <a:alpha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10" name="Slide Number Placeholder 9"/>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32803178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88798" y="1197209"/>
            <a:ext cx="4271962" cy="723400"/>
          </a:xfrm>
        </p:spPr>
        <p:txBody>
          <a:bodyPr anchor="ctr">
            <a:normAutofit/>
          </a:bodyPr>
          <a:lstStyle>
            <a:lvl1pPr marL="0" indent="0">
              <a:spcBef>
                <a:spcPts val="0"/>
              </a:spcBef>
              <a:buNone/>
              <a:defRPr sz="2000" b="0" cap="all"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88798" y="2029968"/>
            <a:ext cx="4271962" cy="4231057"/>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51603" y="1194345"/>
            <a:ext cx="4271962" cy="722376"/>
          </a:xfrm>
        </p:spPr>
        <p:txBody>
          <a:bodyPr anchor="ctr">
            <a:normAutofit/>
          </a:bodyPr>
          <a:lstStyle>
            <a:lvl1pPr marL="0" indent="0">
              <a:spcBef>
                <a:spcPts val="0"/>
              </a:spcBef>
              <a:buNone/>
              <a:defRPr sz="2000" b="0" cap="all"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51603" y="2025216"/>
            <a:ext cx="4271962" cy="4235809"/>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3/1/21</a:t>
            </a:fld>
            <a:endParaRPr lang="en-US">
              <a:solidFill>
                <a:prstClr val="black">
                  <a:alpha val="75000"/>
                </a:prstClr>
              </a:solidFill>
              <a:latin typeface="Calibri"/>
            </a:endParaRPr>
          </a:p>
        </p:txBody>
      </p:sp>
      <p:sp>
        <p:nvSpPr>
          <p:cNvPr id="7" name="Footer Placeholder 6"/>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8" name="Slide Number Placeholder 7"/>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31897954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3/1/21</a:t>
            </a:fld>
            <a:endParaRPr lang="en-US">
              <a:solidFill>
                <a:prstClr val="black">
                  <a:alpha val="75000"/>
                </a:prstClr>
              </a:solidFill>
              <a:latin typeface="Calibri"/>
            </a:endParaRPr>
          </a:p>
        </p:txBody>
      </p:sp>
      <p:sp>
        <p:nvSpPr>
          <p:cNvPr id="7" name="Footer Placeholder 6"/>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8" name="Slide Number Placeholder 7"/>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10494547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3/1/21</a:t>
            </a:fld>
            <a:endParaRPr lang="en-US">
              <a:solidFill>
                <a:prstClr val="black">
                  <a:alpha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7" name="Slide Number Placeholder 6"/>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12490706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8" name="Date Placeholder 7"/>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3/1/21</a:t>
            </a:fld>
            <a:endParaRPr lang="en-US">
              <a:solidFill>
                <a:prstClr val="black">
                  <a:alpha val="75000"/>
                </a:prstClr>
              </a:solidFill>
              <a:latin typeface="Calibri"/>
            </a:endParaRPr>
          </a:p>
        </p:txBody>
      </p:sp>
      <p:sp>
        <p:nvSpPr>
          <p:cNvPr id="10" name="Footer Placeholder 9"/>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11" name="Slide Number Placeholder 10"/>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6683859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08.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lnSpc>
                <a:spcPct val="85000"/>
              </a:lnSpc>
              <a:defRPr sz="28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40000"/>
              <a:lumOff val="60000"/>
            </a:schemeClr>
          </a:solid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07492" y="6031951"/>
            <a:ext cx="6922008" cy="411184"/>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9FD9DB3E-E709-42CF-B11F-1DFE1D210A82}" type="datetime1">
              <a:rPr lang="en-US" smtClean="0">
                <a:solidFill>
                  <a:prstClr val="white">
                    <a:alpha val="75000"/>
                  </a:prstClr>
                </a:solidFill>
                <a:latin typeface="Calibri"/>
              </a:rPr>
              <a:pPr/>
              <a:t>3/1/21</a:t>
            </a:fld>
            <a:endParaRPr lang="en-US">
              <a:solidFill>
                <a:prstClr val="white">
                  <a:alpha val="75000"/>
                </a:prstClr>
              </a:solidFill>
              <a:latin typeface="Calibri"/>
            </a:endParaRPr>
          </a:p>
        </p:txBody>
      </p:sp>
      <p:sp>
        <p:nvSpPr>
          <p:cNvPr id="9" name="Footer Placeholder 8"/>
          <p:cNvSpPr>
            <a:spLocks noGrp="1"/>
          </p:cNvSpPr>
          <p:nvPr>
            <p:ph type="ftr" sz="quarter" idx="11"/>
          </p:nvPr>
        </p:nvSpPr>
        <p:spPr/>
        <p:txBody>
          <a:bodyPr/>
          <a:lstStyle/>
          <a:p>
            <a:endParaRPr lang="en-US" dirty="0">
              <a:solidFill>
                <a:prstClr val="white">
                  <a:alpha val="75000"/>
                </a:prstClr>
              </a:solidFill>
              <a:latin typeface="Calibri"/>
            </a:endParaRPr>
          </a:p>
        </p:txBody>
      </p:sp>
      <p:sp>
        <p:nvSpPr>
          <p:cNvPr id="10" name="Slide Number Placeholder 9"/>
          <p:cNvSpPr>
            <a:spLocks noGrp="1"/>
          </p:cNvSpPr>
          <p:nvPr>
            <p:ph type="sldNum" sz="quarter" idx="12"/>
          </p:nvPr>
        </p:nvSpPr>
        <p:spPr/>
        <p:txBody>
          <a:bodyPr/>
          <a:lstStyle/>
          <a:p>
            <a:fld id="{659951FD-F195-4FF4-B5D0-ABFF8986B8DF}" type="slidenum">
              <a:rPr lang="en-US" smtClean="0">
                <a:solidFill>
                  <a:prstClr val="white"/>
                </a:solidFill>
                <a:latin typeface="Calibri"/>
              </a:rPr>
              <a:pPr/>
              <a:t>‹#›</a:t>
            </a:fld>
            <a:endParaRPr lang="en-US" dirty="0">
              <a:solidFill>
                <a:prstClr val="white"/>
              </a:solidFill>
              <a:latin typeface="Calibri"/>
            </a:endParaRPr>
          </a:p>
        </p:txBody>
      </p:sp>
    </p:spTree>
    <p:extLst>
      <p:ext uri="{BB962C8B-B14F-4D97-AF65-F5344CB8AC3E}">
        <p14:creationId xmlns:p14="http://schemas.microsoft.com/office/powerpoint/2010/main" val="354438086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3/1/21</a:t>
            </a:fld>
            <a:endParaRPr lang="en-US">
              <a:solidFill>
                <a:prstClr val="black">
                  <a:alpha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9" name="Slide Number Placeholder 8"/>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1536627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2755826"/>
      </p:ext>
    </p:extLst>
  </p:cSld>
  <p:clrMapOvr>
    <a:masterClrMapping/>
  </p:clrMapOvr>
  <p:transition/>
</p:sldLayout>
</file>

<file path=ppt/slideLayouts/slideLayout3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3/1/21</a:t>
            </a:fld>
            <a:endParaRPr lang="en-US">
              <a:solidFill>
                <a:prstClr val="black">
                  <a:alpha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9" name="Slide Number Placeholder 8"/>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3866441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836127360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C668BF9C-93BB-B548-912F-BE2A1331A62B}" type="slidenum">
              <a:rPr lang="en-US" altLang="en-US"/>
              <a:pPr>
                <a:defRPr/>
              </a:pPr>
              <a:t>‹#›</a:t>
            </a:fld>
            <a:endParaRPr lang="en-US" altLang="en-US"/>
          </a:p>
        </p:txBody>
      </p:sp>
    </p:spTree>
    <p:extLst>
      <p:ext uri="{BB962C8B-B14F-4D97-AF65-F5344CB8AC3E}">
        <p14:creationId xmlns:p14="http://schemas.microsoft.com/office/powerpoint/2010/main" val="31592919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60F4C6C-A4AD-634C-B2AA-5823E85646AB}" type="slidenum">
              <a:rPr lang="en-US" altLang="en-US"/>
              <a:pPr>
                <a:defRPr/>
              </a:pPr>
              <a:t>‹#›</a:t>
            </a:fld>
            <a:endParaRPr lang="en-US" altLang="en-US"/>
          </a:p>
        </p:txBody>
      </p:sp>
    </p:spTree>
    <p:extLst>
      <p:ext uri="{BB962C8B-B14F-4D97-AF65-F5344CB8AC3E}">
        <p14:creationId xmlns:p14="http://schemas.microsoft.com/office/powerpoint/2010/main" val="20648790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E9D27D4-CF21-B743-868C-38D13B2F42B4}" type="slidenum">
              <a:rPr lang="en-US" altLang="en-US"/>
              <a:pPr>
                <a:defRPr/>
              </a:pPr>
              <a:t>‹#›</a:t>
            </a:fld>
            <a:endParaRPr lang="en-US" altLang="en-US"/>
          </a:p>
        </p:txBody>
      </p:sp>
    </p:spTree>
    <p:extLst>
      <p:ext uri="{BB962C8B-B14F-4D97-AF65-F5344CB8AC3E}">
        <p14:creationId xmlns:p14="http://schemas.microsoft.com/office/powerpoint/2010/main" val="2367538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8F35F6C-2FE9-E643-BA9E-744EBFA979FE}" type="slidenum">
              <a:rPr lang="en-US" altLang="en-US"/>
              <a:pPr>
                <a:defRPr/>
              </a:pPr>
              <a:t>‹#›</a:t>
            </a:fld>
            <a:endParaRPr lang="en-US" altLang="en-US"/>
          </a:p>
        </p:txBody>
      </p:sp>
    </p:spTree>
    <p:extLst>
      <p:ext uri="{BB962C8B-B14F-4D97-AF65-F5344CB8AC3E}">
        <p14:creationId xmlns:p14="http://schemas.microsoft.com/office/powerpoint/2010/main" val="33246108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A36820D8-511C-334B-9255-32401B223793}" type="slidenum">
              <a:rPr lang="en-US" altLang="en-US"/>
              <a:pPr>
                <a:defRPr/>
              </a:pPr>
              <a:t>‹#›</a:t>
            </a:fld>
            <a:endParaRPr lang="en-US" altLang="en-US"/>
          </a:p>
        </p:txBody>
      </p:sp>
    </p:spTree>
    <p:extLst>
      <p:ext uri="{BB962C8B-B14F-4D97-AF65-F5344CB8AC3E}">
        <p14:creationId xmlns:p14="http://schemas.microsoft.com/office/powerpoint/2010/main" val="18274512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142E3693-D302-D64D-8335-04DBBDCAC3E8}" type="slidenum">
              <a:rPr lang="en-US" altLang="en-US"/>
              <a:pPr>
                <a:defRPr/>
              </a:pPr>
              <a:t>‹#›</a:t>
            </a:fld>
            <a:endParaRPr lang="en-US" altLang="en-US"/>
          </a:p>
        </p:txBody>
      </p:sp>
    </p:spTree>
    <p:extLst>
      <p:ext uri="{BB962C8B-B14F-4D97-AF65-F5344CB8AC3E}">
        <p14:creationId xmlns:p14="http://schemas.microsoft.com/office/powerpoint/2010/main" val="36584765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C0C3B91E-9495-5D4C-A473-89DD744F318C}" type="slidenum">
              <a:rPr lang="en-US" altLang="en-US"/>
              <a:pPr>
                <a:defRPr/>
              </a:pPr>
              <a:t>‹#›</a:t>
            </a:fld>
            <a:endParaRPr lang="en-US" altLang="en-US"/>
          </a:p>
        </p:txBody>
      </p:sp>
    </p:spTree>
    <p:extLst>
      <p:ext uri="{BB962C8B-B14F-4D97-AF65-F5344CB8AC3E}">
        <p14:creationId xmlns:p14="http://schemas.microsoft.com/office/powerpoint/2010/main" val="17564904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E317DB17-6DD3-1D47-9DC7-29C718BD885A}" type="slidenum">
              <a:rPr lang="en-US" altLang="en-US"/>
              <a:pPr>
                <a:defRPr/>
              </a:pPr>
              <a:t>‹#›</a:t>
            </a:fld>
            <a:endParaRPr lang="en-US" altLang="en-US"/>
          </a:p>
        </p:txBody>
      </p:sp>
    </p:spTree>
    <p:extLst>
      <p:ext uri="{BB962C8B-B14F-4D97-AF65-F5344CB8AC3E}">
        <p14:creationId xmlns:p14="http://schemas.microsoft.com/office/powerpoint/2010/main" val="33704642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8B564A7-2749-BD47-ACBB-5E9A7893C5B7}" type="slidenum">
              <a:rPr lang="en-US" altLang="en-US"/>
              <a:pPr>
                <a:defRPr/>
              </a:pPr>
              <a:t>‹#›</a:t>
            </a:fld>
            <a:endParaRPr lang="en-US" altLang="en-US"/>
          </a:p>
        </p:txBody>
      </p:sp>
    </p:spTree>
    <p:extLst>
      <p:ext uri="{BB962C8B-B14F-4D97-AF65-F5344CB8AC3E}">
        <p14:creationId xmlns:p14="http://schemas.microsoft.com/office/powerpoint/2010/main" val="15538328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pic>
        <p:nvPicPr>
          <p:cNvPr id="6" name="Picture 5"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965857697"/>
      </p:ext>
    </p:extLst>
  </p:cSld>
  <p:clrMapOvr>
    <a:masterClrMapping/>
  </p:clrMapOvr>
  <p:transition/>
</p:sldLayout>
</file>

<file path=ppt/slideLayouts/slideLayout3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53FA10DE-9244-444C-BB66-013E28A2DDD9}" type="slidenum">
              <a:rPr lang="en-US" altLang="en-US"/>
              <a:pPr>
                <a:defRPr/>
              </a:pPr>
              <a:t>‹#›</a:t>
            </a:fld>
            <a:endParaRPr lang="en-US" altLang="en-US"/>
          </a:p>
        </p:txBody>
      </p:sp>
    </p:spTree>
    <p:extLst>
      <p:ext uri="{BB962C8B-B14F-4D97-AF65-F5344CB8AC3E}">
        <p14:creationId xmlns:p14="http://schemas.microsoft.com/office/powerpoint/2010/main" val="10646979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DE2563C0-B5B3-BE4C-AFD7-D5025596D7E3}" type="slidenum">
              <a:rPr lang="en-US" altLang="en-US"/>
              <a:pPr>
                <a:defRPr/>
              </a:pPr>
              <a:t>‹#›</a:t>
            </a:fld>
            <a:endParaRPr lang="en-US" altLang="en-US"/>
          </a:p>
        </p:txBody>
      </p:sp>
    </p:spTree>
    <p:extLst>
      <p:ext uri="{BB962C8B-B14F-4D97-AF65-F5344CB8AC3E}">
        <p14:creationId xmlns:p14="http://schemas.microsoft.com/office/powerpoint/2010/main" val="39506075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836127360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5C66147B-D8F4-B34F-ACFC-F4150A9F5034}" type="slidenum">
              <a:rPr lang="en-US" altLang="en-US"/>
              <a:pPr>
                <a:defRPr/>
              </a:pPr>
              <a:t>‹#›</a:t>
            </a:fld>
            <a:endParaRPr lang="en-US" altLang="en-US"/>
          </a:p>
        </p:txBody>
      </p:sp>
    </p:spTree>
    <p:extLst>
      <p:ext uri="{BB962C8B-B14F-4D97-AF65-F5344CB8AC3E}">
        <p14:creationId xmlns:p14="http://schemas.microsoft.com/office/powerpoint/2010/main" val="28588217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7B4B655F-9513-DB41-847A-CB5F5ABCD6B3}" type="slidenum">
              <a:rPr lang="en-US" altLang="en-US"/>
              <a:pPr>
                <a:defRPr/>
              </a:pPr>
              <a:t>‹#›</a:t>
            </a:fld>
            <a:endParaRPr lang="en-US" altLang="en-US"/>
          </a:p>
        </p:txBody>
      </p:sp>
    </p:spTree>
    <p:extLst>
      <p:ext uri="{BB962C8B-B14F-4D97-AF65-F5344CB8AC3E}">
        <p14:creationId xmlns:p14="http://schemas.microsoft.com/office/powerpoint/2010/main" val="12474162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CF70262A-25C7-1D4F-BA49-9AAD51FA1D0E}" type="slidenum">
              <a:rPr lang="en-US" altLang="en-US"/>
              <a:pPr>
                <a:defRPr/>
              </a:pPr>
              <a:t>‹#›</a:t>
            </a:fld>
            <a:endParaRPr lang="en-US" altLang="en-US"/>
          </a:p>
        </p:txBody>
      </p:sp>
    </p:spTree>
    <p:extLst>
      <p:ext uri="{BB962C8B-B14F-4D97-AF65-F5344CB8AC3E}">
        <p14:creationId xmlns:p14="http://schemas.microsoft.com/office/powerpoint/2010/main" val="15245025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86AFF24C-C776-6444-B9B7-94F550F93C13}" type="slidenum">
              <a:rPr lang="en-US" altLang="en-US"/>
              <a:pPr>
                <a:defRPr/>
              </a:pPr>
              <a:t>‹#›</a:t>
            </a:fld>
            <a:endParaRPr lang="en-US" altLang="en-US"/>
          </a:p>
        </p:txBody>
      </p:sp>
    </p:spTree>
    <p:extLst>
      <p:ext uri="{BB962C8B-B14F-4D97-AF65-F5344CB8AC3E}">
        <p14:creationId xmlns:p14="http://schemas.microsoft.com/office/powerpoint/2010/main" val="1673744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13D46D27-56D0-344A-BE31-89C869EBEEAE}" type="slidenum">
              <a:rPr lang="en-US" altLang="en-US"/>
              <a:pPr>
                <a:defRPr/>
              </a:pPr>
              <a:t>‹#›</a:t>
            </a:fld>
            <a:endParaRPr lang="en-US" altLang="en-US"/>
          </a:p>
        </p:txBody>
      </p:sp>
    </p:spTree>
    <p:extLst>
      <p:ext uri="{BB962C8B-B14F-4D97-AF65-F5344CB8AC3E}">
        <p14:creationId xmlns:p14="http://schemas.microsoft.com/office/powerpoint/2010/main" val="40940905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4925BFE8-1EE5-7749-87C6-59D761839782}" type="slidenum">
              <a:rPr lang="en-US" altLang="en-US"/>
              <a:pPr>
                <a:defRPr/>
              </a:pPr>
              <a:t>‹#›</a:t>
            </a:fld>
            <a:endParaRPr lang="en-US" altLang="en-US"/>
          </a:p>
        </p:txBody>
      </p:sp>
    </p:spTree>
    <p:extLst>
      <p:ext uri="{BB962C8B-B14F-4D97-AF65-F5344CB8AC3E}">
        <p14:creationId xmlns:p14="http://schemas.microsoft.com/office/powerpoint/2010/main" val="23750121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89151F3C-38B5-C447-BBE5-70E1ABFC6BB2}" type="slidenum">
              <a:rPr lang="en-US" altLang="en-US"/>
              <a:pPr>
                <a:defRPr/>
              </a:pPr>
              <a:t>‹#›</a:t>
            </a:fld>
            <a:endParaRPr lang="en-US" altLang="en-US"/>
          </a:p>
        </p:txBody>
      </p:sp>
    </p:spTree>
    <p:extLst>
      <p:ext uri="{BB962C8B-B14F-4D97-AF65-F5344CB8AC3E}">
        <p14:creationId xmlns:p14="http://schemas.microsoft.com/office/powerpoint/2010/main" val="29608593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07B9740-5855-2A42-B252-D99EB4C57248}" type="slidenum">
              <a:rPr lang="en-US" altLang="en-US"/>
              <a:pPr>
                <a:defRPr/>
              </a:pPr>
              <a:t>‹#›</a:t>
            </a:fld>
            <a:endParaRPr lang="en-US" altLang="en-US"/>
          </a:p>
        </p:txBody>
      </p:sp>
    </p:spTree>
    <p:extLst>
      <p:ext uri="{BB962C8B-B14F-4D97-AF65-F5344CB8AC3E}">
        <p14:creationId xmlns:p14="http://schemas.microsoft.com/office/powerpoint/2010/main" val="19668169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pic>
        <p:nvPicPr>
          <p:cNvPr id="6" name="Picture 5"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73851008"/>
      </p:ext>
    </p:extLst>
  </p:cSld>
  <p:clrMapOvr>
    <a:masterClrMapping/>
  </p:clrMapOvr>
  <p:transition/>
</p:sldLayout>
</file>

<file path=ppt/slideLayouts/slideLayout3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DC5EF0D-3683-CA41-828D-672F2E3955A1}" type="slidenum">
              <a:rPr lang="en-US" altLang="en-US"/>
              <a:pPr>
                <a:defRPr/>
              </a:pPr>
              <a:t>‹#›</a:t>
            </a:fld>
            <a:endParaRPr lang="en-US" altLang="en-US"/>
          </a:p>
        </p:txBody>
      </p:sp>
    </p:spTree>
    <p:extLst>
      <p:ext uri="{BB962C8B-B14F-4D97-AF65-F5344CB8AC3E}">
        <p14:creationId xmlns:p14="http://schemas.microsoft.com/office/powerpoint/2010/main" val="21469159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DD11A51B-8B96-BD4C-95B5-FCA03A36A313}" type="slidenum">
              <a:rPr lang="en-US" altLang="en-US"/>
              <a:pPr>
                <a:defRPr/>
              </a:pPr>
              <a:t>‹#›</a:t>
            </a:fld>
            <a:endParaRPr lang="en-US" altLang="en-US"/>
          </a:p>
        </p:txBody>
      </p:sp>
    </p:spTree>
    <p:extLst>
      <p:ext uri="{BB962C8B-B14F-4D97-AF65-F5344CB8AC3E}">
        <p14:creationId xmlns:p14="http://schemas.microsoft.com/office/powerpoint/2010/main" val="22723253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689F2BAA-D8FE-2C4D-A9A5-9491AFC1AF7D}" type="slidenum">
              <a:rPr lang="en-US" altLang="en-US"/>
              <a:pPr>
                <a:defRPr/>
              </a:pPr>
              <a:t>‹#›</a:t>
            </a:fld>
            <a:endParaRPr lang="en-US" altLang="en-US"/>
          </a:p>
        </p:txBody>
      </p:sp>
    </p:spTree>
    <p:extLst>
      <p:ext uri="{BB962C8B-B14F-4D97-AF65-F5344CB8AC3E}">
        <p14:creationId xmlns:p14="http://schemas.microsoft.com/office/powerpoint/2010/main" val="21399147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94742916"/>
      </p:ext>
    </p:extLst>
  </p:cSld>
  <p:clrMapOvr>
    <a:masterClrMapping/>
  </p:clrMapOvr>
  <p:transition/>
</p:sldLayout>
</file>

<file path=ppt/slideLayouts/slideLayout3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26561647"/>
      </p:ext>
    </p:extLst>
  </p:cSld>
  <p:clrMapOvr>
    <a:masterClrMapping/>
  </p:clrMapOvr>
  <p:transition/>
</p:sldLayout>
</file>

<file path=ppt/slideLayouts/slideLayout3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5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68418393"/>
      </p:ext>
    </p:extLst>
  </p:cSld>
  <p:clrMapOvr>
    <a:masterClrMapping/>
  </p:clrMapOvr>
  <p:transition/>
</p:sldLayout>
</file>

<file path=ppt/slideLayouts/slideLayout3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66.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sz="1350">
              <a:solidFill>
                <a:srgbClr val="000000"/>
              </a:solidFill>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sz="1350">
              <a:solidFill>
                <a:srgbClr val="000000"/>
              </a:solidFill>
            </a:endParaRPr>
          </a:p>
        </p:txBody>
      </p:sp>
      <p:sp>
        <p:nvSpPr>
          <p:cNvPr id="6" name="Line 10"/>
          <p:cNvSpPr>
            <a:spLocks noChangeShapeType="1"/>
          </p:cNvSpPr>
          <p:nvPr/>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sz="1350">
              <a:solidFill>
                <a:srgbClr val="000000"/>
              </a:solidFill>
            </a:endParaRPr>
          </a:p>
        </p:txBody>
      </p:sp>
      <p:sp>
        <p:nvSpPr>
          <p:cNvPr id="101378" name="Rectangle 2"/>
          <p:cNvSpPr>
            <a:spLocks noGrp="1" noChangeArrowheads="1"/>
          </p:cNvSpPr>
          <p:nvPr>
            <p:ph type="ctrTitle"/>
          </p:nvPr>
        </p:nvSpPr>
        <p:spPr>
          <a:xfrm>
            <a:off x="685800" y="1524000"/>
            <a:ext cx="7924800" cy="1752600"/>
          </a:xfrm>
        </p:spPr>
        <p:txBody>
          <a:bodyPr/>
          <a:lstStyle>
            <a:lvl1pPr>
              <a:defRPr sz="3600"/>
            </a:lvl1pPr>
          </a:lstStyle>
          <a:p>
            <a:r>
              <a:rPr lang="en-US" altLang="zh-TW"/>
              <a:t>Click to edit Master title style</a:t>
            </a:r>
            <a:endParaRPr lang="en-US" altLang="en-US"/>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zh-TW"/>
              <a:t>Click to edit Master subtitle style</a:t>
            </a:r>
            <a:endParaRPr lang="en-US" altLang="en-US"/>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900">
                <a:latin typeface="Garamond" pitchFamily="18" charset="0"/>
              </a:defRPr>
            </a:lvl1pPr>
          </a:lstStyle>
          <a:p>
            <a:endParaRPr 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solidFill>
                <a:srgbClr val="000000"/>
              </a:solidFill>
            </a:endParaRPr>
          </a:p>
        </p:txBody>
      </p:sp>
      <p:sp>
        <p:nvSpPr>
          <p:cNvPr id="9" name="Rectangle 6"/>
          <p:cNvSpPr>
            <a:spLocks noGrp="1" noChangeArrowheads="1"/>
          </p:cNvSpPr>
          <p:nvPr>
            <p:ph type="sldNum" sz="quarter" idx="12"/>
          </p:nvPr>
        </p:nvSpPr>
        <p:spPr/>
        <p:txBody>
          <a:bodyPr/>
          <a:lstStyle>
            <a:lvl1pPr>
              <a:defRPr sz="900"/>
            </a:lvl1pPr>
          </a:lstStyle>
          <a:p>
            <a:fld id="{4CAE9295-42F8-0747-9AE1-33958E89C374}" type="slidenum">
              <a:rPr lang="en-US" smtClean="0">
                <a:solidFill>
                  <a:srgbClr val="000000"/>
                </a:solidFill>
              </a:rPr>
              <a:pPr/>
              <a:t>‹#›</a:t>
            </a:fld>
            <a:endParaRPr lang="en-US">
              <a:solidFill>
                <a:srgbClr val="000000"/>
              </a:solidFill>
            </a:endParaRPr>
          </a:p>
        </p:txBody>
      </p:sp>
    </p:spTree>
  </p:cSld>
  <p:clrMapOvr>
    <a:masterClrMapping/>
  </p:clrMapOvr>
  <p:transition/>
</p:sldLayout>
</file>

<file path=ppt/slideLayouts/slideLayout36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en-US"/>
          </a:p>
        </p:txBody>
      </p:sp>
      <p:sp>
        <p:nvSpPr>
          <p:cNvPr id="3" name="Content Placeholder 2"/>
          <p:cNvSpPr>
            <a:spLocks noGrp="1"/>
          </p:cNvSpPr>
          <p:nvPr>
            <p:ph idx="1"/>
          </p:nvPr>
        </p:nvSpPr>
        <p:spPr/>
        <p:txBody>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CAE9295-42F8-0747-9AE1-33958E89C374}" type="slidenum">
              <a:rPr lang="en-US" smtClean="0">
                <a:solidFill>
                  <a:srgbClr val="000000"/>
                </a:solidFill>
              </a:rPr>
              <a:pPr/>
              <a:t>‹#›</a:t>
            </a:fld>
            <a:endParaRPr lang="en-US">
              <a:solidFill>
                <a:srgbClr val="000000"/>
              </a:solidFill>
            </a:endParaRPr>
          </a:p>
        </p:txBody>
      </p:sp>
    </p:spTree>
  </p:cSld>
  <p:clrMapOvr>
    <a:masterClrMapping/>
  </p:clrMapOvr>
  <p:transition/>
</p:sldLayout>
</file>

<file path=ppt/slideLayouts/slideLayout368.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0"/>
            <a:ext cx="7772400" cy="1362075"/>
          </a:xfrm>
        </p:spPr>
        <p:txBody>
          <a:bodyPr/>
          <a:lstStyle>
            <a:lvl1pPr algn="l">
              <a:defRPr sz="3000" b="1" cap="all"/>
            </a:lvl1pPr>
          </a:lstStyle>
          <a:p>
            <a:r>
              <a:rPr lang="en-US" altLang="zh-TW"/>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ltLang="zh-TW"/>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CAE9295-42F8-0747-9AE1-33958E89C374}" type="slidenum">
              <a:rPr lang="en-US" smtClean="0">
                <a:solidFill>
                  <a:srgbClr val="000000"/>
                </a:solidFill>
              </a:rPr>
              <a:pPr/>
              <a:t>‹#›</a:t>
            </a:fld>
            <a:endParaRPr lang="en-US">
              <a:solidFill>
                <a:srgbClr val="000000"/>
              </a:solidFill>
            </a:endParaRPr>
          </a:p>
        </p:txBody>
      </p:sp>
    </p:spTree>
  </p:cSld>
  <p:clrMapOvr>
    <a:masterClrMapping/>
  </p:clrMapOvr>
  <p:transition/>
</p:sldLayout>
</file>

<file path=ppt/slideLayouts/slideLayout36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4CAE9295-42F8-0747-9AE1-33958E89C374}" type="slidenum">
              <a:rPr lang="en-US" smtClean="0">
                <a:solidFill>
                  <a:srgbClr val="000000"/>
                </a:solidFill>
              </a:rPr>
              <a:pPr/>
              <a:t>‹#›</a:t>
            </a:fld>
            <a:endParaRPr lang="en-US">
              <a:solidFill>
                <a:srgbClr val="000000"/>
              </a:solidFill>
            </a:endParaRPr>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90556249"/>
      </p:ext>
    </p:extLst>
  </p:cSld>
  <p:clrMapOvr>
    <a:masterClrMapping/>
  </p:clrMapOvr>
  <p:transition/>
</p:sldLayout>
</file>

<file path=ppt/slideLayouts/slideLayout37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zh-TW"/>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5" name="Text Placeholder 4"/>
          <p:cNvSpPr>
            <a:spLocks noGrp="1"/>
          </p:cNvSpPr>
          <p:nvPr>
            <p:ph type="body" sz="quarter" idx="3"/>
          </p:nvPr>
        </p:nvSpPr>
        <p:spPr>
          <a:xfrm>
            <a:off x="4645035"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a:t>Click to edit Master text styles</a:t>
            </a:r>
          </a:p>
        </p:txBody>
      </p:sp>
      <p:sp>
        <p:nvSpPr>
          <p:cNvPr id="6" name="Content Placeholder 5"/>
          <p:cNvSpPr>
            <a:spLocks noGrp="1"/>
          </p:cNvSpPr>
          <p:nvPr>
            <p:ph sz="quarter" idx="4"/>
          </p:nvPr>
        </p:nvSpPr>
        <p:spPr>
          <a:xfrm>
            <a:off x="4645035"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4CAE9295-42F8-0747-9AE1-33958E89C374}" type="slidenum">
              <a:rPr lang="en-US" smtClean="0">
                <a:solidFill>
                  <a:srgbClr val="000000"/>
                </a:solidFill>
              </a:rPr>
              <a:pPr/>
              <a:t>‹#›</a:t>
            </a:fld>
            <a:endParaRPr lang="en-US">
              <a:solidFill>
                <a:srgbClr val="000000"/>
              </a:solidFill>
            </a:endParaRPr>
          </a:p>
        </p:txBody>
      </p:sp>
    </p:spTree>
  </p:cSld>
  <p:clrMapOvr>
    <a:masterClrMapping/>
  </p:clrMapOvr>
  <p:transition/>
</p:sldLayout>
</file>

<file path=ppt/slideLayouts/slideLayout37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4CAE9295-42F8-0747-9AE1-33958E89C374}" type="slidenum">
              <a:rPr lang="en-US" smtClean="0">
                <a:solidFill>
                  <a:srgbClr val="000000"/>
                </a:solidFill>
              </a:rPr>
              <a:pPr/>
              <a:t>‹#›</a:t>
            </a:fld>
            <a:endParaRPr lang="en-US">
              <a:solidFill>
                <a:srgbClr val="000000"/>
              </a:solidFill>
            </a:endParaRPr>
          </a:p>
        </p:txBody>
      </p:sp>
    </p:spTree>
  </p:cSld>
  <p:clrMapOvr>
    <a:masterClrMapping/>
  </p:clrMapOvr>
  <p:transition/>
</p:sldLayout>
</file>

<file path=ppt/slideLayouts/slideLayout37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4CAE9295-42F8-0747-9AE1-33958E89C374}" type="slidenum">
              <a:rPr lang="en-US" smtClean="0">
                <a:solidFill>
                  <a:srgbClr val="000000"/>
                </a:solidFill>
              </a:rPr>
              <a:pPr/>
              <a:t>‹#›</a:t>
            </a:fld>
            <a:endParaRPr lang="en-US">
              <a:solidFill>
                <a:srgbClr val="000000"/>
              </a:solidFill>
            </a:endParaRPr>
          </a:p>
        </p:txBody>
      </p:sp>
    </p:spTree>
  </p:cSld>
  <p:clrMapOvr>
    <a:masterClrMapping/>
  </p:clrMapOvr>
  <p:transition/>
</p:sldLayout>
</file>

<file path=ppt/slideLayouts/slideLayout37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ltLang="zh-TW"/>
              <a:t>Click to edit Master title style</a:t>
            </a:r>
            <a:endParaRPr lang="en-US"/>
          </a:p>
        </p:txBody>
      </p:sp>
      <p:sp>
        <p:nvSpPr>
          <p:cNvPr id="3" name="Content Placeholder 2"/>
          <p:cNvSpPr>
            <a:spLocks noGrp="1"/>
          </p:cNvSpPr>
          <p:nvPr>
            <p:ph idx="1"/>
          </p:nvPr>
        </p:nvSpPr>
        <p:spPr>
          <a:xfrm>
            <a:off x="3575050" y="273070"/>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4CAE9295-42F8-0747-9AE1-33958E89C374}" type="slidenum">
              <a:rPr lang="en-US" smtClean="0">
                <a:solidFill>
                  <a:srgbClr val="000000"/>
                </a:solidFill>
              </a:rPr>
              <a:pPr/>
              <a:t>‹#›</a:t>
            </a:fld>
            <a:endParaRPr lang="en-US">
              <a:solidFill>
                <a:srgbClr val="000000"/>
              </a:solidFill>
            </a:endParaRPr>
          </a:p>
        </p:txBody>
      </p:sp>
    </p:spTree>
  </p:cSld>
  <p:clrMapOvr>
    <a:masterClrMapping/>
  </p:clrMapOvr>
  <p:transition/>
</p:sldLayout>
</file>

<file path=ppt/slideLayouts/slideLayout37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ltLang="zh-TW"/>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altLang="zh-TW" noProof="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4CAE9295-42F8-0747-9AE1-33958E89C374}" type="slidenum">
              <a:rPr lang="en-US" smtClean="0">
                <a:solidFill>
                  <a:srgbClr val="000000"/>
                </a:solidFill>
              </a:rPr>
              <a:pPr/>
              <a:t>‹#›</a:t>
            </a:fld>
            <a:endParaRPr lang="en-US">
              <a:solidFill>
                <a:srgbClr val="000000"/>
              </a:solidFill>
            </a:endParaRPr>
          </a:p>
        </p:txBody>
      </p:sp>
    </p:spTree>
  </p:cSld>
  <p:clrMapOvr>
    <a:masterClrMapping/>
  </p:clrMapOvr>
  <p:transition/>
</p:sldLayout>
</file>

<file path=ppt/slideLayouts/slideLayout37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CAE9295-42F8-0747-9AE1-33958E89C374}" type="slidenum">
              <a:rPr lang="en-US" smtClean="0">
                <a:solidFill>
                  <a:srgbClr val="000000"/>
                </a:solidFill>
              </a:rPr>
              <a:pPr/>
              <a:t>‹#›</a:t>
            </a:fld>
            <a:endParaRPr lang="en-US">
              <a:solidFill>
                <a:srgbClr val="000000"/>
              </a:solidFill>
            </a:endParaRPr>
          </a:p>
        </p:txBody>
      </p:sp>
    </p:spTree>
  </p:cSld>
  <p:clrMapOvr>
    <a:masterClrMapping/>
  </p:clrMapOvr>
  <p:transition/>
</p:sldLayout>
</file>

<file path=ppt/slideLayouts/slideLayout37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ltLang="zh-TW"/>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CAE9295-42F8-0747-9AE1-33958E89C374}" type="slidenum">
              <a:rPr lang="en-US" smtClean="0">
                <a:solidFill>
                  <a:srgbClr val="000000"/>
                </a:solidFill>
              </a:rPr>
              <a:pPr/>
              <a:t>‹#›</a:t>
            </a:fld>
            <a:endParaRPr lang="en-US">
              <a:solidFill>
                <a:srgbClr val="000000"/>
              </a:solidFill>
            </a:endParaRPr>
          </a:p>
        </p:txBody>
      </p:sp>
    </p:spTree>
  </p:cSld>
  <p:clrMapOvr>
    <a:masterClrMapping/>
  </p:clrMapOvr>
  <p:transition/>
</p:sldLayout>
</file>

<file path=ppt/slideLayouts/slideLayout37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prstClr val="black"/>
              </a:solidFill>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prstClr val="black"/>
              </a:solidFill>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prstClr val="black"/>
              </a:solidFill>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prstClr val="black"/>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prstClr val="black"/>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930401317"/>
      </p:ext>
    </p:extLst>
  </p:cSld>
  <p:clrMapOvr>
    <a:masterClrMapping/>
  </p:clrMapOvr>
  <p:transition/>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040768776"/>
      </p:ext>
    </p:extLst>
  </p:cSld>
  <p:clrMapOvr>
    <a:masterClrMapping/>
  </p:clrMapOvr>
  <p:transition/>
</p:sldLayout>
</file>

<file path=ppt/slideLayouts/slideLayout3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260511931"/>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44934606"/>
      </p:ext>
    </p:extLst>
  </p:cSld>
  <p:clrMapOvr>
    <a:masterClrMapping/>
  </p:clrMapOvr>
  <p:transition/>
</p:sldLayout>
</file>

<file path=ppt/slideLayouts/slideLayout3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986174166"/>
      </p:ext>
    </p:extLst>
  </p:cSld>
  <p:clrMapOvr>
    <a:masterClrMapping/>
  </p:clrMapOvr>
  <p:transition/>
</p:sldLayout>
</file>

<file path=ppt/slideLayouts/slideLayout3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489919389"/>
      </p:ext>
    </p:extLst>
  </p:cSld>
  <p:clrMapOvr>
    <a:masterClrMapping/>
  </p:clrMapOvr>
  <p:transition/>
</p:sldLayout>
</file>

<file path=ppt/slideLayouts/slideLayout3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805318677"/>
      </p:ext>
    </p:extLst>
  </p:cSld>
  <p:clrMapOvr>
    <a:masterClrMapping/>
  </p:clrMapOvr>
  <p:transition/>
</p:sldLayout>
</file>

<file path=ppt/slideLayouts/slideLayout3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4277374766"/>
      </p:ext>
    </p:extLst>
  </p:cSld>
  <p:clrMapOvr>
    <a:masterClrMapping/>
  </p:clrMapOvr>
  <p:transition/>
</p:sldLayout>
</file>

<file path=ppt/slideLayouts/slideLayout3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868041354"/>
      </p:ext>
    </p:extLst>
  </p:cSld>
  <p:clrMapOvr>
    <a:masterClrMapping/>
  </p:clrMapOvr>
  <p:transition/>
</p:sldLayout>
</file>

<file path=ppt/slideLayouts/slideLayout3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143398135"/>
      </p:ext>
    </p:extLst>
  </p:cSld>
  <p:clrMapOvr>
    <a:masterClrMapping/>
  </p:clrMapOvr>
  <p:transition/>
</p:sldLayout>
</file>

<file path=ppt/slideLayouts/slideLayout3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629488110"/>
      </p:ext>
    </p:extLst>
  </p:cSld>
  <p:clrMapOvr>
    <a:masterClrMapping/>
  </p:clrMapOvr>
  <p:transition/>
</p:sldLayout>
</file>

<file path=ppt/slideLayouts/slideLayout3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533301839"/>
      </p:ext>
    </p:extLst>
  </p:cSld>
  <p:clrMapOvr>
    <a:masterClrMapping/>
  </p:clrMapOvr>
  <p:transition/>
</p:sldLayout>
</file>

<file path=ppt/slideLayouts/slideLayout38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pPr/>
              <a:t>‹#›</a:t>
            </a:fld>
            <a:endParaRPr lang="en-US" altLang="en-US"/>
          </a:p>
        </p:txBody>
      </p:sp>
    </p:spTree>
    <p:extLst>
      <p:ext uri="{BB962C8B-B14F-4D97-AF65-F5344CB8AC3E}">
        <p14:creationId xmlns:p14="http://schemas.microsoft.com/office/powerpoint/2010/main" val="234625789"/>
      </p:ext>
    </p:extLst>
  </p:cSld>
  <p:clrMapOvr>
    <a:masterClrMapping/>
  </p:clrMapOvr>
  <p:transition/>
</p:sldLayout>
</file>

<file path=ppt/slideLayouts/slideLayout3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pPr/>
              <a:t>‹#›</a:t>
            </a:fld>
            <a:endParaRPr lang="en-US" altLang="en-US"/>
          </a:p>
        </p:txBody>
      </p:sp>
    </p:spTree>
    <p:extLst>
      <p:ext uri="{BB962C8B-B14F-4D97-AF65-F5344CB8AC3E}">
        <p14:creationId xmlns:p14="http://schemas.microsoft.com/office/powerpoint/2010/main" val="3588409016"/>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67983501"/>
      </p:ext>
    </p:extLst>
  </p:cSld>
  <p:clrMapOvr>
    <a:masterClrMapping/>
  </p:clrMapOvr>
  <p:transition/>
</p:sldLayout>
</file>

<file path=ppt/slideLayouts/slideLayout3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pPr/>
              <a:t>‹#›</a:t>
            </a:fld>
            <a:endParaRPr lang="en-US" altLang="en-US"/>
          </a:p>
        </p:txBody>
      </p:sp>
    </p:spTree>
    <p:extLst>
      <p:ext uri="{BB962C8B-B14F-4D97-AF65-F5344CB8AC3E}">
        <p14:creationId xmlns:p14="http://schemas.microsoft.com/office/powerpoint/2010/main" val="3816495892"/>
      </p:ext>
    </p:extLst>
  </p:cSld>
  <p:clrMapOvr>
    <a:masterClrMapping/>
  </p:clrMapOvr>
  <p:transition/>
</p:sldLayout>
</file>

<file path=ppt/slideLayouts/slideLayout3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pPr/>
              <a:t>‹#›</a:t>
            </a:fld>
            <a:endParaRPr lang="en-US" altLang="en-US"/>
          </a:p>
        </p:txBody>
      </p:sp>
    </p:spTree>
    <p:extLst>
      <p:ext uri="{BB962C8B-B14F-4D97-AF65-F5344CB8AC3E}">
        <p14:creationId xmlns:p14="http://schemas.microsoft.com/office/powerpoint/2010/main" val="4031889725"/>
      </p:ext>
    </p:extLst>
  </p:cSld>
  <p:clrMapOvr>
    <a:masterClrMapping/>
  </p:clrMapOvr>
  <p:transition/>
</p:sldLayout>
</file>

<file path=ppt/slideLayouts/slideLayout3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pPr/>
              <a:t>‹#›</a:t>
            </a:fld>
            <a:endParaRPr lang="en-US" altLang="en-US"/>
          </a:p>
        </p:txBody>
      </p:sp>
    </p:spTree>
    <p:extLst>
      <p:ext uri="{BB962C8B-B14F-4D97-AF65-F5344CB8AC3E}">
        <p14:creationId xmlns:p14="http://schemas.microsoft.com/office/powerpoint/2010/main" val="1043419311"/>
      </p:ext>
    </p:extLst>
  </p:cSld>
  <p:clrMapOvr>
    <a:masterClrMapping/>
  </p:clrMapOvr>
  <p:transition/>
</p:sldLayout>
</file>

<file path=ppt/slideLayouts/slideLayout3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pPr/>
              <a:t>‹#›</a:t>
            </a:fld>
            <a:endParaRPr lang="en-US" altLang="en-US"/>
          </a:p>
        </p:txBody>
      </p:sp>
    </p:spTree>
    <p:extLst>
      <p:ext uri="{BB962C8B-B14F-4D97-AF65-F5344CB8AC3E}">
        <p14:creationId xmlns:p14="http://schemas.microsoft.com/office/powerpoint/2010/main" val="3287196653"/>
      </p:ext>
    </p:extLst>
  </p:cSld>
  <p:clrMapOvr>
    <a:masterClrMapping/>
  </p:clrMapOvr>
  <p:transition/>
</p:sldLayout>
</file>

<file path=ppt/slideLayouts/slideLayout3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pPr/>
              <a:t>‹#›</a:t>
            </a:fld>
            <a:endParaRPr lang="en-US" altLang="en-US"/>
          </a:p>
        </p:txBody>
      </p:sp>
    </p:spTree>
    <p:extLst>
      <p:ext uri="{BB962C8B-B14F-4D97-AF65-F5344CB8AC3E}">
        <p14:creationId xmlns:p14="http://schemas.microsoft.com/office/powerpoint/2010/main" val="3443399964"/>
      </p:ext>
    </p:extLst>
  </p:cSld>
  <p:clrMapOvr>
    <a:masterClrMapping/>
  </p:clrMapOvr>
  <p:transition/>
</p:sldLayout>
</file>

<file path=ppt/slideLayouts/slideLayout3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pPr/>
              <a:t>‹#›</a:t>
            </a:fld>
            <a:endParaRPr lang="en-US" altLang="en-US"/>
          </a:p>
        </p:txBody>
      </p:sp>
    </p:spTree>
    <p:extLst>
      <p:ext uri="{BB962C8B-B14F-4D97-AF65-F5344CB8AC3E}">
        <p14:creationId xmlns:p14="http://schemas.microsoft.com/office/powerpoint/2010/main" val="1491952778"/>
      </p:ext>
    </p:extLst>
  </p:cSld>
  <p:clrMapOvr>
    <a:masterClrMapping/>
  </p:clrMapOvr>
  <p:transition/>
</p:sldLayout>
</file>

<file path=ppt/slideLayouts/slideLayout3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pPr/>
              <a:t>‹#›</a:t>
            </a:fld>
            <a:endParaRPr lang="en-US" altLang="en-US"/>
          </a:p>
        </p:txBody>
      </p:sp>
    </p:spTree>
    <p:extLst>
      <p:ext uri="{BB962C8B-B14F-4D97-AF65-F5344CB8AC3E}">
        <p14:creationId xmlns:p14="http://schemas.microsoft.com/office/powerpoint/2010/main" val="3665507306"/>
      </p:ext>
    </p:extLst>
  </p:cSld>
  <p:clrMapOvr>
    <a:masterClrMapping/>
  </p:clrMapOvr>
  <p:transition/>
</p:sldLayout>
</file>

<file path=ppt/slideLayouts/slideLayout3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pPr/>
              <a:t>‹#›</a:t>
            </a:fld>
            <a:endParaRPr lang="en-US" altLang="en-US"/>
          </a:p>
        </p:txBody>
      </p:sp>
    </p:spTree>
    <p:extLst>
      <p:ext uri="{BB962C8B-B14F-4D97-AF65-F5344CB8AC3E}">
        <p14:creationId xmlns:p14="http://schemas.microsoft.com/office/powerpoint/2010/main" val="182677281"/>
      </p:ext>
    </p:extLst>
  </p:cSld>
  <p:clrMapOvr>
    <a:masterClrMapping/>
  </p:clrMapOvr>
  <p:transition/>
</p:sldLayout>
</file>

<file path=ppt/slideLayouts/slideLayout3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pPr/>
              <a:t>‹#›</a:t>
            </a:fld>
            <a:endParaRPr lang="en-US" altLang="en-US"/>
          </a:p>
        </p:txBody>
      </p:sp>
    </p:spTree>
    <p:extLst>
      <p:ext uri="{BB962C8B-B14F-4D97-AF65-F5344CB8AC3E}">
        <p14:creationId xmlns:p14="http://schemas.microsoft.com/office/powerpoint/2010/main" val="3820621740"/>
      </p:ext>
    </p:extLst>
  </p:cSld>
  <p:clrMapOvr>
    <a:masterClrMapping/>
  </p:clrMapOvr>
  <p:transition/>
</p:sldLayout>
</file>

<file path=ppt/slideLayouts/slideLayout39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eaLnBrk="1" fontAlgn="auto" hangingPunct="1">
              <a:spcBef>
                <a:spcPts val="0"/>
              </a:spcBef>
              <a:spcAft>
                <a:spcPts val="0"/>
              </a:spcAft>
            </a:pPr>
            <a:endParaRPr lang="en-US">
              <a:solidFill>
                <a:srgbClr val="000000"/>
              </a:solidFill>
              <a:latin typeface="Tahoma"/>
              <a:ea typeface=""/>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eaLnBrk="1" fontAlgn="auto" hangingPunct="1">
              <a:spcBef>
                <a:spcPts val="0"/>
              </a:spcBef>
              <a:spcAft>
                <a:spcPts val="0"/>
              </a:spcAft>
              <a:defRPr/>
            </a:pPr>
            <a:endParaRPr lang="en-US">
              <a:solidFill>
                <a:srgbClr val="000000"/>
              </a:solidFill>
              <a:latin typeface="Tahoma"/>
              <a:ea typeface=""/>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eaLnBrk="1" fontAlgn="auto" hangingPunct="1">
              <a:spcBef>
                <a:spcPts val="0"/>
              </a:spcBef>
              <a:spcAft>
                <a:spcPts val="0"/>
              </a:spcAft>
              <a:defRPr/>
            </a:pPr>
            <a:endParaRPr lang="en-US">
              <a:solidFill>
                <a:srgbClr val="000000"/>
              </a:solidFill>
              <a:latin typeface="Tahoma"/>
              <a:ea typeface=""/>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pPr eaLnBrk="1" fontAlgn="auto" hangingPunct="1">
              <a:spcBef>
                <a:spcPts val="0"/>
              </a:spcBef>
              <a:spcAft>
                <a:spcPts val="0"/>
              </a:spcAft>
            </a:pPr>
            <a:endParaRPr lang="en-US" altLang="en-US">
              <a:solidFill>
                <a:srgbClr val="000000"/>
              </a:solidFill>
              <a:ea typeface=""/>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7776780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pPr/>
              <a:t>‹#›</a:t>
            </a:fld>
            <a:endParaRPr lang="en-US" alt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59333776"/>
      </p:ext>
    </p:extLst>
  </p:cSld>
  <p:clrMapOvr>
    <a:masterClrMapping/>
  </p:clrMapOvr>
  <p:transition/>
</p:sldLayout>
</file>

<file path=ppt/slideLayouts/slideLayout4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84279230"/>
      </p:ext>
    </p:extLst>
  </p:cSld>
  <p:clrMapOvr>
    <a:masterClrMapping/>
  </p:clrMapOvr>
  <p:transition/>
</p:sldLayout>
</file>

<file path=ppt/slideLayouts/slideLayout4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71513571"/>
      </p:ext>
    </p:extLst>
  </p:cSld>
  <p:clrMapOvr>
    <a:masterClrMapping/>
  </p:clrMapOvr>
  <p:transition/>
</p:sldLayout>
</file>

<file path=ppt/slideLayouts/slideLayout4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0873475"/>
      </p:ext>
    </p:extLst>
  </p:cSld>
  <p:clrMapOvr>
    <a:masterClrMapping/>
  </p:clrMapOvr>
  <p:transition/>
</p:sldLayout>
</file>

<file path=ppt/slideLayouts/slideLayout4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86086638"/>
      </p:ext>
    </p:extLst>
  </p:cSld>
  <p:clrMapOvr>
    <a:masterClrMapping/>
  </p:clrMapOvr>
  <p:transition/>
</p:sldLayout>
</file>

<file path=ppt/slideLayouts/slideLayout4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50339783"/>
      </p:ext>
    </p:extLst>
  </p:cSld>
  <p:clrMapOvr>
    <a:masterClrMapping/>
  </p:clrMapOvr>
  <p:transition/>
</p:sldLayout>
</file>

<file path=ppt/slideLayouts/slideLayout4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44824566"/>
      </p:ext>
    </p:extLst>
  </p:cSld>
  <p:clrMapOvr>
    <a:masterClrMapping/>
  </p:clrMapOvr>
  <p:transition/>
</p:sldLayout>
</file>

<file path=ppt/slideLayouts/slideLayout4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32460079"/>
      </p:ext>
    </p:extLst>
  </p:cSld>
  <p:clrMapOvr>
    <a:masterClrMapping/>
  </p:clrMapOvr>
  <p:transition/>
</p:sldLayout>
</file>

<file path=ppt/slideLayouts/slideLayout4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09098711"/>
      </p:ext>
    </p:extLst>
  </p:cSld>
  <p:clrMapOvr>
    <a:masterClrMapping/>
  </p:clrMapOvr>
  <p:transition/>
</p:sldLayout>
</file>

<file path=ppt/slideLayouts/slideLayout4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20409137"/>
      </p:ext>
    </p:extLst>
  </p:cSld>
  <p:clrMapOvr>
    <a:masterClrMapping/>
  </p:clrMapOvr>
  <p:transition/>
</p:sldLayout>
</file>

<file path=ppt/slideLayouts/slideLayout4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14595929"/>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42799048"/>
      </p:ext>
    </p:extLst>
  </p:cSld>
  <p:clrMapOvr>
    <a:masterClrMapping/>
  </p:clrMapOvr>
  <p:transition/>
</p:sldLayout>
</file>

<file path=ppt/slideLayouts/slideLayout4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eaLnBrk="1" fontAlgn="auto" hangingPunct="1">
              <a:spcBef>
                <a:spcPts val="0"/>
              </a:spcBef>
              <a:spcAft>
                <a:spcPts val="0"/>
              </a:spcAft>
            </a:pPr>
            <a:endParaRPr lang="en-US">
              <a:solidFill>
                <a:srgbClr val="000000"/>
              </a:solidFill>
              <a:latin typeface="Tahoma"/>
              <a:ea typeface=""/>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eaLnBrk="1" fontAlgn="auto" hangingPunct="1">
              <a:spcBef>
                <a:spcPts val="0"/>
              </a:spcBef>
              <a:spcAft>
                <a:spcPts val="0"/>
              </a:spcAft>
              <a:defRPr/>
            </a:pPr>
            <a:endParaRPr lang="en-US">
              <a:solidFill>
                <a:srgbClr val="000000"/>
              </a:solidFill>
              <a:latin typeface="Tahoma"/>
              <a:ea typeface=""/>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eaLnBrk="1" fontAlgn="auto" hangingPunct="1">
              <a:spcBef>
                <a:spcPts val="0"/>
              </a:spcBef>
              <a:spcAft>
                <a:spcPts val="0"/>
              </a:spcAft>
              <a:defRPr/>
            </a:pPr>
            <a:endParaRPr lang="en-US">
              <a:solidFill>
                <a:srgbClr val="000000"/>
              </a:solidFill>
              <a:latin typeface="Tahoma"/>
              <a:ea typeface=""/>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pPr eaLnBrk="1" fontAlgn="auto" hangingPunct="1">
              <a:spcBef>
                <a:spcPts val="0"/>
              </a:spcBef>
              <a:spcAft>
                <a:spcPts val="0"/>
              </a:spcAft>
            </a:pPr>
            <a:endParaRPr lang="en-US" altLang="en-US">
              <a:solidFill>
                <a:srgbClr val="000000"/>
              </a:solidFill>
              <a:ea typeface=""/>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146520"/>
      </p:ext>
    </p:extLst>
  </p:cSld>
  <p:clrMapOvr>
    <a:masterClrMapping/>
  </p:clrMapOvr>
  <p:transition/>
</p:sldLayout>
</file>

<file path=ppt/slideLayouts/slideLayout4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64278466"/>
      </p:ext>
    </p:extLst>
  </p:cSld>
  <p:clrMapOvr>
    <a:masterClrMapping/>
  </p:clrMapOvr>
  <p:transition/>
</p:sldLayout>
</file>

<file path=ppt/slideLayouts/slideLayout4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32820600"/>
      </p:ext>
    </p:extLst>
  </p:cSld>
  <p:clrMapOvr>
    <a:masterClrMapping/>
  </p:clrMapOvr>
  <p:transition/>
</p:sldLayout>
</file>

<file path=ppt/slideLayouts/slideLayout4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48024180"/>
      </p:ext>
    </p:extLst>
  </p:cSld>
  <p:clrMapOvr>
    <a:masterClrMapping/>
  </p:clrMapOvr>
  <p:transition/>
</p:sldLayout>
</file>

<file path=ppt/slideLayouts/slideLayout4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87341248"/>
      </p:ext>
    </p:extLst>
  </p:cSld>
  <p:clrMapOvr>
    <a:masterClrMapping/>
  </p:clrMapOvr>
  <p:transition/>
</p:sldLayout>
</file>

<file path=ppt/slideLayouts/slideLayout4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44974931"/>
      </p:ext>
    </p:extLst>
  </p:cSld>
  <p:clrMapOvr>
    <a:masterClrMapping/>
  </p:clrMapOvr>
  <p:transition/>
</p:sldLayout>
</file>

<file path=ppt/slideLayouts/slideLayout4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95083546"/>
      </p:ext>
    </p:extLst>
  </p:cSld>
  <p:clrMapOvr>
    <a:masterClrMapping/>
  </p:clrMapOvr>
  <p:transition/>
</p:sldLayout>
</file>

<file path=ppt/slideLayouts/slideLayout4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94160794"/>
      </p:ext>
    </p:extLst>
  </p:cSld>
  <p:clrMapOvr>
    <a:masterClrMapping/>
  </p:clrMapOvr>
  <p:transition/>
</p:sldLayout>
</file>

<file path=ppt/slideLayouts/slideLayout4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28900672"/>
      </p:ext>
    </p:extLst>
  </p:cSld>
  <p:clrMapOvr>
    <a:masterClrMapping/>
  </p:clrMapOvr>
  <p:transition/>
</p:sldLayout>
</file>

<file path=ppt/slideLayouts/slideLayout4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9876449"/>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99270323"/>
      </p:ext>
    </p:extLst>
  </p:cSld>
  <p:clrMapOvr>
    <a:masterClrMapping/>
  </p:clrMapOvr>
  <p:transition/>
</p:sldLayout>
</file>

<file path=ppt/slideLayouts/slideLayout4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66825122"/>
      </p:ext>
    </p:extLst>
  </p:cSld>
  <p:clrMapOvr>
    <a:masterClrMapping/>
  </p:clrMapOvr>
  <p:transition/>
</p:sldLayout>
</file>

<file path=ppt/slideLayouts/slideLayout4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defTabSz="914400"/>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defTabSz="914400">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defTabSz="914400">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pPr defTabSz="914400"/>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476759"/>
      </p:ext>
    </p:extLst>
  </p:cSld>
  <p:clrMapOvr>
    <a:masterClrMapping/>
  </p:clrMapOvr>
  <p:transition/>
</p:sldLayout>
</file>

<file path=ppt/slideLayouts/slideLayout4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29467753"/>
      </p:ext>
    </p:extLst>
  </p:cSld>
  <p:clrMapOvr>
    <a:masterClrMapping/>
  </p:clrMapOvr>
  <p:transition/>
</p:sldLayout>
</file>

<file path=ppt/slideLayouts/slideLayout4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7142467"/>
      </p:ext>
    </p:extLst>
  </p:cSld>
  <p:clrMapOvr>
    <a:masterClrMapping/>
  </p:clrMapOvr>
  <p:transition/>
</p:sldLayout>
</file>

<file path=ppt/slideLayouts/slideLayout4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71643768"/>
      </p:ext>
    </p:extLst>
  </p:cSld>
  <p:clrMapOvr>
    <a:masterClrMapping/>
  </p:clrMapOvr>
  <p:transition/>
</p:sldLayout>
</file>

<file path=ppt/slideLayouts/slideLayout4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2032141"/>
      </p:ext>
    </p:extLst>
  </p:cSld>
  <p:clrMapOvr>
    <a:masterClrMapping/>
  </p:clrMapOvr>
  <p:transition/>
</p:sldLayout>
</file>

<file path=ppt/slideLayouts/slideLayout4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89384261"/>
      </p:ext>
    </p:extLst>
  </p:cSld>
  <p:clrMapOvr>
    <a:masterClrMapping/>
  </p:clrMapOvr>
  <p:transition/>
</p:sldLayout>
</file>

<file path=ppt/slideLayouts/slideLayout4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52688286"/>
      </p:ext>
    </p:extLst>
  </p:cSld>
  <p:clrMapOvr>
    <a:masterClrMapping/>
  </p:clrMapOvr>
  <p:transition/>
</p:sldLayout>
</file>

<file path=ppt/slideLayouts/slideLayout4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25076843"/>
      </p:ext>
    </p:extLst>
  </p:cSld>
  <p:clrMapOvr>
    <a:masterClrMapping/>
  </p:clrMapOvr>
  <p:transition/>
</p:sldLayout>
</file>

<file path=ppt/slideLayouts/slideLayout4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6958704"/>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88098509"/>
      </p:ext>
    </p:extLst>
  </p:cSld>
  <p:clrMapOvr>
    <a:masterClrMapping/>
  </p:clrMapOvr>
  <p:transition/>
</p:sldLayout>
</file>

<file path=ppt/slideLayouts/slideLayout4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85788126"/>
      </p:ext>
    </p:extLst>
  </p:cSld>
  <p:clrMapOvr>
    <a:masterClrMapping/>
  </p:clrMapOvr>
  <p:transition/>
</p:sldLayout>
</file>

<file path=ppt/slideLayouts/slideLayout4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4605294"/>
      </p:ext>
    </p:extLst>
  </p:cSld>
  <p:clrMapOvr>
    <a:masterClrMapping/>
  </p:clrMapOvr>
  <p:transition/>
</p:sldLayout>
</file>

<file path=ppt/slideLayouts/slideLayout43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6" charset="0"/>
                <a:ea typeface="Arial" pitchFamily="-106" charset="0"/>
                <a:cs typeface="Arial" pitchFamily="-106"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a:defRPr sz="1200"/>
            </a:lvl1pPr>
          </a:lstStyle>
          <a:p>
            <a:pPr>
              <a:defRPr/>
            </a:pPr>
            <a:fld id="{AF4A5797-4A52-3C47-A60F-384E101789BB}" type="slidenum">
              <a:rPr lang="en-US"/>
              <a:pPr>
                <a:defRPr/>
              </a:pPr>
              <a:t>‹#›</a:t>
            </a:fld>
            <a:endParaRPr lang="en-US"/>
          </a:p>
        </p:txBody>
      </p:sp>
    </p:spTree>
    <p:extLst>
      <p:ext uri="{BB962C8B-B14F-4D97-AF65-F5344CB8AC3E}">
        <p14:creationId xmlns:p14="http://schemas.microsoft.com/office/powerpoint/2010/main" val="1300240840"/>
      </p:ext>
    </p:extLst>
  </p:cSld>
  <p:clrMapOvr>
    <a:masterClrMapping/>
  </p:clrMapOvr>
  <p:transition/>
</p:sldLayout>
</file>

<file path=ppt/slideLayouts/slideLayout4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28600" y="997529"/>
            <a:ext cx="8610600" cy="51937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5A4FB91F-8620-9C4D-8A32-1AD02BFD54B1}" type="slidenum">
              <a:rPr lang="en-US"/>
              <a:pPr>
                <a:defRPr/>
              </a:pPr>
              <a:t>‹#›</a:t>
            </a:fld>
            <a:endParaRPr lang="en-US"/>
          </a:p>
        </p:txBody>
      </p:sp>
    </p:spTree>
    <p:extLst>
      <p:ext uri="{BB962C8B-B14F-4D97-AF65-F5344CB8AC3E}">
        <p14:creationId xmlns:p14="http://schemas.microsoft.com/office/powerpoint/2010/main" val="2511822936"/>
      </p:ext>
    </p:extLst>
  </p:cSld>
  <p:clrMapOvr>
    <a:masterClrMapping/>
  </p:clrMapOvr>
  <p:transition/>
</p:sldLayout>
</file>

<file path=ppt/slideLayouts/slideLayout4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073B9C50-E303-F947-B3E2-3E825F48C7D2}" type="slidenum">
              <a:rPr lang="en-US"/>
              <a:pPr>
                <a:defRPr/>
              </a:pPr>
              <a:t>‹#›</a:t>
            </a:fld>
            <a:endParaRPr lang="en-US"/>
          </a:p>
        </p:txBody>
      </p:sp>
    </p:spTree>
    <p:extLst>
      <p:ext uri="{BB962C8B-B14F-4D97-AF65-F5344CB8AC3E}">
        <p14:creationId xmlns:p14="http://schemas.microsoft.com/office/powerpoint/2010/main" val="1409119925"/>
      </p:ext>
    </p:extLst>
  </p:cSld>
  <p:clrMapOvr>
    <a:masterClrMapping/>
  </p:clrMapOvr>
  <p:transition/>
</p:sldLayout>
</file>

<file path=ppt/slideLayouts/slideLayout4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3"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3"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220808B7-3DFC-6D40-89A2-98C67E53C3E2}" type="slidenum">
              <a:rPr lang="en-US"/>
              <a:pPr>
                <a:defRPr/>
              </a:pPr>
              <a:t>‹#›</a:t>
            </a:fld>
            <a:endParaRPr lang="en-US"/>
          </a:p>
        </p:txBody>
      </p:sp>
    </p:spTree>
    <p:extLst>
      <p:ext uri="{BB962C8B-B14F-4D97-AF65-F5344CB8AC3E}">
        <p14:creationId xmlns:p14="http://schemas.microsoft.com/office/powerpoint/2010/main" val="1612755934"/>
      </p:ext>
    </p:extLst>
  </p:cSld>
  <p:clrMapOvr>
    <a:masterClrMapping/>
  </p:clrMapOvr>
  <p:transition/>
</p:sldLayout>
</file>

<file path=ppt/slideLayouts/slideLayout4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8" name="Rectangle 1030"/>
          <p:cNvSpPr>
            <a:spLocks noGrp="1" noChangeArrowheads="1"/>
          </p:cNvSpPr>
          <p:nvPr>
            <p:ph type="sldNum" sz="quarter" idx="11"/>
          </p:nvPr>
        </p:nvSpPr>
        <p:spPr>
          <a:ln/>
        </p:spPr>
        <p:txBody>
          <a:bodyPr/>
          <a:lstStyle>
            <a:lvl1pPr>
              <a:defRPr/>
            </a:lvl1pPr>
          </a:lstStyle>
          <a:p>
            <a:pPr>
              <a:defRPr/>
            </a:pPr>
            <a:fld id="{FA78E456-01DF-094D-8CFB-DA5FA9E8BD10}" type="slidenum">
              <a:rPr lang="en-US"/>
              <a:pPr>
                <a:defRPr/>
              </a:pPr>
              <a:t>‹#›</a:t>
            </a:fld>
            <a:endParaRPr lang="en-US"/>
          </a:p>
        </p:txBody>
      </p:sp>
    </p:spTree>
    <p:extLst>
      <p:ext uri="{BB962C8B-B14F-4D97-AF65-F5344CB8AC3E}">
        <p14:creationId xmlns:p14="http://schemas.microsoft.com/office/powerpoint/2010/main" val="1570300720"/>
      </p:ext>
    </p:extLst>
  </p:cSld>
  <p:clrMapOvr>
    <a:masterClrMapping/>
  </p:clrMapOvr>
  <p:transition/>
</p:sldLayout>
</file>

<file path=ppt/slideLayouts/slideLayout4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4" name="Rectangle 1030"/>
          <p:cNvSpPr>
            <a:spLocks noGrp="1" noChangeArrowheads="1"/>
          </p:cNvSpPr>
          <p:nvPr>
            <p:ph type="sldNum" sz="quarter" idx="11"/>
          </p:nvPr>
        </p:nvSpPr>
        <p:spPr>
          <a:ln/>
        </p:spPr>
        <p:txBody>
          <a:bodyPr/>
          <a:lstStyle>
            <a:lvl1pPr>
              <a:defRPr/>
            </a:lvl1pPr>
          </a:lstStyle>
          <a:p>
            <a:pPr>
              <a:defRPr/>
            </a:pPr>
            <a:fld id="{428B0D83-FC11-C440-9D61-A92EDF7AC339}" type="slidenum">
              <a:rPr lang="en-US"/>
              <a:pPr>
                <a:defRPr/>
              </a:pPr>
              <a:t>‹#›</a:t>
            </a:fld>
            <a:endParaRPr lang="en-US"/>
          </a:p>
        </p:txBody>
      </p:sp>
    </p:spTree>
    <p:extLst>
      <p:ext uri="{BB962C8B-B14F-4D97-AF65-F5344CB8AC3E}">
        <p14:creationId xmlns:p14="http://schemas.microsoft.com/office/powerpoint/2010/main" val="2232213792"/>
      </p:ext>
    </p:extLst>
  </p:cSld>
  <p:clrMapOvr>
    <a:masterClrMapping/>
  </p:clrMapOvr>
  <p:transition/>
</p:sldLayout>
</file>

<file path=ppt/slideLayouts/slideLayout4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3" name="Rectangle 1030"/>
          <p:cNvSpPr>
            <a:spLocks noGrp="1" noChangeArrowheads="1"/>
          </p:cNvSpPr>
          <p:nvPr>
            <p:ph type="sldNum" sz="quarter" idx="11"/>
          </p:nvPr>
        </p:nvSpPr>
        <p:spPr>
          <a:ln/>
        </p:spPr>
        <p:txBody>
          <a:bodyPr/>
          <a:lstStyle>
            <a:lvl1pPr>
              <a:defRPr/>
            </a:lvl1pPr>
          </a:lstStyle>
          <a:p>
            <a:pPr>
              <a:defRPr/>
            </a:pPr>
            <a:fld id="{293D0A55-7789-CF47-ACA7-2311AFA1B98E}" type="slidenum">
              <a:rPr lang="en-US"/>
              <a:pPr>
                <a:defRPr/>
              </a:pPr>
              <a:t>‹#›</a:t>
            </a:fld>
            <a:endParaRPr lang="en-US"/>
          </a:p>
        </p:txBody>
      </p:sp>
    </p:spTree>
    <p:extLst>
      <p:ext uri="{BB962C8B-B14F-4D97-AF65-F5344CB8AC3E}">
        <p14:creationId xmlns:p14="http://schemas.microsoft.com/office/powerpoint/2010/main" val="250541856"/>
      </p:ext>
    </p:extLst>
  </p:cSld>
  <p:clrMapOvr>
    <a:masterClrMapping/>
  </p:clrMapOvr>
  <p:transition/>
</p:sldLayout>
</file>

<file path=ppt/slideLayouts/slideLayout4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5"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DE99BBE6-A637-304C-B5B7-9A7E3C08C57E}" type="slidenum">
              <a:rPr lang="en-US"/>
              <a:pPr>
                <a:defRPr/>
              </a:pPr>
              <a:t>‹#›</a:t>
            </a:fld>
            <a:endParaRPr lang="en-US"/>
          </a:p>
        </p:txBody>
      </p:sp>
    </p:spTree>
    <p:extLst>
      <p:ext uri="{BB962C8B-B14F-4D97-AF65-F5344CB8AC3E}">
        <p14:creationId xmlns:p14="http://schemas.microsoft.com/office/powerpoint/2010/main" val="2569303815"/>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21487723"/>
      </p:ext>
    </p:extLst>
  </p:cSld>
  <p:clrMapOvr>
    <a:masterClrMapping/>
  </p:clrMapOvr>
  <p:transition/>
</p:sldLayout>
</file>

<file path=ppt/slideLayouts/slideLayout4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E35BCF56-964A-F947-93A6-92ACEE6C7F5E}" type="slidenum">
              <a:rPr lang="en-US"/>
              <a:pPr>
                <a:defRPr/>
              </a:pPr>
              <a:t>‹#›</a:t>
            </a:fld>
            <a:endParaRPr lang="en-US"/>
          </a:p>
        </p:txBody>
      </p:sp>
    </p:spTree>
    <p:extLst>
      <p:ext uri="{BB962C8B-B14F-4D97-AF65-F5344CB8AC3E}">
        <p14:creationId xmlns:p14="http://schemas.microsoft.com/office/powerpoint/2010/main" val="1087657245"/>
      </p:ext>
    </p:extLst>
  </p:cSld>
  <p:clrMapOvr>
    <a:masterClrMapping/>
  </p:clrMapOvr>
  <p:transition/>
</p:sldLayout>
</file>

<file path=ppt/slideLayouts/slideLayout4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AF1CA570-B74D-4749-94AD-86C253965FD8}" type="slidenum">
              <a:rPr lang="en-US"/>
              <a:pPr>
                <a:defRPr/>
              </a:pPr>
              <a:t>‹#›</a:t>
            </a:fld>
            <a:endParaRPr lang="en-US"/>
          </a:p>
        </p:txBody>
      </p:sp>
    </p:spTree>
    <p:extLst>
      <p:ext uri="{BB962C8B-B14F-4D97-AF65-F5344CB8AC3E}">
        <p14:creationId xmlns:p14="http://schemas.microsoft.com/office/powerpoint/2010/main" val="1767647046"/>
      </p:ext>
    </p:extLst>
  </p:cSld>
  <p:clrMapOvr>
    <a:masterClrMapping/>
  </p:clrMapOvr>
  <p:transition/>
</p:sldLayout>
</file>

<file path=ppt/slideLayouts/slideLayout4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49" y="152400"/>
            <a:ext cx="2152651"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6" y="152400"/>
            <a:ext cx="6305551"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20CE11DC-2133-4F4D-8A86-82695C13466E}" type="slidenum">
              <a:rPr lang="en-US"/>
              <a:pPr>
                <a:defRPr/>
              </a:pPr>
              <a:t>‹#›</a:t>
            </a:fld>
            <a:endParaRPr lang="en-US"/>
          </a:p>
        </p:txBody>
      </p:sp>
    </p:spTree>
    <p:extLst>
      <p:ext uri="{BB962C8B-B14F-4D97-AF65-F5344CB8AC3E}">
        <p14:creationId xmlns:p14="http://schemas.microsoft.com/office/powerpoint/2010/main" val="561797748"/>
      </p:ext>
    </p:extLst>
  </p:cSld>
  <p:clrMapOvr>
    <a:masterClrMapping/>
  </p:clrMapOvr>
  <p:transition/>
</p:sldLayout>
</file>

<file path=ppt/slideLayouts/slideLayout44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a:t>Click to edit Master title style</a:t>
            </a:r>
          </a:p>
        </p:txBody>
      </p:sp>
      <p:sp>
        <p:nvSpPr>
          <p:cNvPr id="3" name="ClipArt Placeholder 2"/>
          <p:cNvSpPr>
            <a:spLocks noGrp="1"/>
          </p:cNvSpPr>
          <p:nvPr>
            <p:ph type="clipArt" sz="half" idx="1"/>
          </p:nvPr>
        </p:nvSpPr>
        <p:spPr>
          <a:xfrm>
            <a:off x="228603" y="1371600"/>
            <a:ext cx="4229100" cy="4876800"/>
          </a:xfrm>
        </p:spPr>
        <p:txBody>
          <a:bodyPr/>
          <a:lstStyle/>
          <a:p>
            <a:pPr lvl="0"/>
            <a:endParaRPr lang="en-US" noProof="0"/>
          </a:p>
        </p:txBody>
      </p:sp>
      <p:sp>
        <p:nvSpPr>
          <p:cNvPr id="4" name="Text Placeholder 3"/>
          <p:cNvSpPr>
            <a:spLocks noGrp="1"/>
          </p:cNvSpPr>
          <p:nvPr>
            <p:ph type="body" sz="half" idx="2"/>
          </p:nvPr>
        </p:nvSpPr>
        <p:spPr>
          <a:xfrm>
            <a:off x="4610103" y="1371600"/>
            <a:ext cx="42291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26D320AC-71F7-B345-A8F3-275013FA312A}" type="slidenum">
              <a:rPr lang="en-US"/>
              <a:pPr>
                <a:defRPr/>
              </a:pPr>
              <a:t>‹#›</a:t>
            </a:fld>
            <a:endParaRPr lang="en-US"/>
          </a:p>
        </p:txBody>
      </p:sp>
    </p:spTree>
    <p:extLst>
      <p:ext uri="{BB962C8B-B14F-4D97-AF65-F5344CB8AC3E}">
        <p14:creationId xmlns:p14="http://schemas.microsoft.com/office/powerpoint/2010/main" val="999283906"/>
      </p:ext>
    </p:extLst>
  </p:cSld>
  <p:clrMapOvr>
    <a:masterClrMapping/>
  </p:clrMapOvr>
  <p:transition/>
</p:sldLayout>
</file>

<file path=ppt/slideLayouts/slideLayout44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a:t>Click to edit Master title style</a:t>
            </a:r>
          </a:p>
        </p:txBody>
      </p:sp>
      <p:sp>
        <p:nvSpPr>
          <p:cNvPr id="3" name="Chart Placeholder 2"/>
          <p:cNvSpPr>
            <a:spLocks noGrp="1"/>
          </p:cNvSpPr>
          <p:nvPr>
            <p:ph type="chart" idx="1"/>
          </p:nvPr>
        </p:nvSpPr>
        <p:spPr>
          <a:xfrm>
            <a:off x="228600" y="1371600"/>
            <a:ext cx="8610600" cy="4876800"/>
          </a:xfrm>
        </p:spPr>
        <p:txBody>
          <a:bodyPr/>
          <a:lstStyle/>
          <a:p>
            <a:pPr lvl="0"/>
            <a:endParaRPr lang="en-US" noProof="0"/>
          </a:p>
        </p:txBody>
      </p:sp>
      <p:sp>
        <p:nvSpPr>
          <p:cNvPr id="4" name="Date Placeholder 3"/>
          <p:cNvSpPr>
            <a:spLocks noGrp="1"/>
          </p:cNvSpPr>
          <p:nvPr>
            <p:ph type="dt" sz="half" idx="10"/>
          </p:nvPr>
        </p:nvSpPr>
        <p:spPr>
          <a:xfrm>
            <a:off x="457200" y="6243638"/>
            <a:ext cx="2133600" cy="457200"/>
          </a:xfrm>
          <a:prstGeom prst="rect">
            <a:avLst/>
          </a:prstGeom>
        </p:spPr>
        <p:txBody>
          <a:bodyPr/>
          <a:lstStyle>
            <a:lvl1pPr>
              <a:defRPr>
                <a:latin typeface="Arial" charset="0"/>
                <a:ea typeface="+mn-ea"/>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Garamond"/>
              <a:ea typeface="+mn-ea"/>
              <a:cs typeface="+mn-cs"/>
            </a:endParaRPr>
          </a:p>
        </p:txBody>
      </p:sp>
      <p:sp>
        <p:nvSpPr>
          <p:cNvPr id="6" name="Slide Number Placeholder 5"/>
          <p:cNvSpPr>
            <a:spLocks noGrp="1"/>
          </p:cNvSpPr>
          <p:nvPr>
            <p:ph type="sldNum" sz="quarter" idx="12"/>
          </p:nvPr>
        </p:nvSpPr>
        <p:spPr>
          <a:xfrm>
            <a:off x="6553200" y="6243638"/>
            <a:ext cx="2133600" cy="45720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A3C80A0-B4F9-D444-B4CC-5AF14D604679}" type="slidenum">
              <a:rPr kumimoji="0" lang="en-US" sz="1600" b="0" i="0" u="none" strike="noStrike" kern="1200" cap="none" spc="0" normalizeH="0" baseline="0" noProof="0">
                <a:ln>
                  <a:noFill/>
                </a:ln>
                <a:solidFill>
                  <a:srgbClr val="000000"/>
                </a:solidFill>
                <a:effectLst/>
                <a:uLnTx/>
                <a:uFillTx/>
                <a:latin typeface="Garamond"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000000"/>
              </a:solidFill>
              <a:effectLst/>
              <a:uLnTx/>
              <a:uFillTx/>
              <a:latin typeface="Garamond" charset="0"/>
              <a:ea typeface="+mn-ea"/>
              <a:cs typeface="Arial" charset="0"/>
            </a:endParaRPr>
          </a:p>
        </p:txBody>
      </p:sp>
    </p:spTree>
    <p:extLst>
      <p:ext uri="{BB962C8B-B14F-4D97-AF65-F5344CB8AC3E}">
        <p14:creationId xmlns:p14="http://schemas.microsoft.com/office/powerpoint/2010/main" val="176640916"/>
      </p:ext>
    </p:extLst>
  </p:cSld>
  <p:clrMapOvr>
    <a:masterClrMapping/>
  </p:clrMapOvr>
  <p:transition/>
</p:sldLayout>
</file>

<file path=ppt/slideLayouts/slideLayout4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pPr/>
              <a:t>‹#›</a:t>
            </a:fld>
            <a:endParaRPr lang="en-US" altLang="en-US"/>
          </a:p>
        </p:txBody>
      </p:sp>
    </p:spTree>
    <p:extLst>
      <p:ext uri="{BB962C8B-B14F-4D97-AF65-F5344CB8AC3E}">
        <p14:creationId xmlns:p14="http://schemas.microsoft.com/office/powerpoint/2010/main" val="2872278658"/>
      </p:ext>
    </p:extLst>
  </p:cSld>
  <p:clrMapOvr>
    <a:masterClrMapping/>
  </p:clrMapOvr>
  <p:transition/>
</p:sldLayout>
</file>

<file path=ppt/slideLayouts/slideLayout4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pPr/>
              <a:t>‹#›</a:t>
            </a:fld>
            <a:endParaRPr lang="en-US" altLang="en-US"/>
          </a:p>
        </p:txBody>
      </p:sp>
    </p:spTree>
    <p:extLst>
      <p:ext uri="{BB962C8B-B14F-4D97-AF65-F5344CB8AC3E}">
        <p14:creationId xmlns:p14="http://schemas.microsoft.com/office/powerpoint/2010/main" val="2729524370"/>
      </p:ext>
    </p:extLst>
  </p:cSld>
  <p:clrMapOvr>
    <a:masterClrMapping/>
  </p:clrMapOvr>
  <p:transition/>
</p:sldLayout>
</file>

<file path=ppt/slideLayouts/slideLayout4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pPr/>
              <a:t>‹#›</a:t>
            </a:fld>
            <a:endParaRPr lang="en-US" altLang="en-US"/>
          </a:p>
        </p:txBody>
      </p:sp>
    </p:spTree>
    <p:extLst>
      <p:ext uri="{BB962C8B-B14F-4D97-AF65-F5344CB8AC3E}">
        <p14:creationId xmlns:p14="http://schemas.microsoft.com/office/powerpoint/2010/main" val="1540456647"/>
      </p:ext>
    </p:extLst>
  </p:cSld>
  <p:clrMapOvr>
    <a:masterClrMapping/>
  </p:clrMapOvr>
  <p:transition/>
</p:sldLayout>
</file>

<file path=ppt/slideLayouts/slideLayout4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pPr/>
              <a:t>‹#›</a:t>
            </a:fld>
            <a:endParaRPr lang="en-US" altLang="en-US"/>
          </a:p>
        </p:txBody>
      </p:sp>
    </p:spTree>
    <p:extLst>
      <p:ext uri="{BB962C8B-B14F-4D97-AF65-F5344CB8AC3E}">
        <p14:creationId xmlns:p14="http://schemas.microsoft.com/office/powerpoint/2010/main" val="3347510679"/>
      </p:ext>
    </p:extLst>
  </p:cSld>
  <p:clrMapOvr>
    <a:masterClrMapping/>
  </p:clrMapOvr>
  <p:transition/>
</p:sldLayout>
</file>

<file path=ppt/slideLayouts/slideLayout4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pPr/>
              <a:t>‹#›</a:t>
            </a:fld>
            <a:endParaRPr lang="en-US" altLang="en-US"/>
          </a:p>
        </p:txBody>
      </p:sp>
    </p:spTree>
    <p:extLst>
      <p:ext uri="{BB962C8B-B14F-4D97-AF65-F5344CB8AC3E}">
        <p14:creationId xmlns:p14="http://schemas.microsoft.com/office/powerpoint/2010/main" val="1213237865"/>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1378" name="Rectangle 2"/>
          <p:cNvSpPr>
            <a:spLocks noGrp="1" noChangeArrowheads="1"/>
          </p:cNvSpPr>
          <p:nvPr>
            <p:ph type="ctrTitle"/>
          </p:nvPr>
        </p:nvSpPr>
        <p:spPr>
          <a:xfrm>
            <a:off x="685800" y="1524000"/>
            <a:ext cx="7924800" cy="1752600"/>
          </a:xfrm>
        </p:spPr>
        <p:txBody>
          <a:bodyPr/>
          <a:lstStyle>
            <a:lvl1pPr algn="ctr">
              <a:defRPr sz="4800"/>
            </a:lvl1pPr>
          </a:lstStyle>
          <a:p>
            <a:r>
              <a:rPr lang="en-US" altLang="en-US" dirty="0"/>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prstClr val="black"/>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prstClr val="black"/>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4285159992"/>
      </p:ext>
    </p:extLst>
  </p:cSld>
  <p:clrMapOvr>
    <a:masterClrMapping/>
  </p:clrMapOvr>
  <p:transition/>
</p:sldLayout>
</file>

<file path=ppt/slideLayouts/slideLayout4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pPr/>
              <a:t>‹#›</a:t>
            </a:fld>
            <a:endParaRPr lang="en-US" altLang="en-US"/>
          </a:p>
        </p:txBody>
      </p:sp>
    </p:spTree>
    <p:extLst>
      <p:ext uri="{BB962C8B-B14F-4D97-AF65-F5344CB8AC3E}">
        <p14:creationId xmlns:p14="http://schemas.microsoft.com/office/powerpoint/2010/main" val="1510794878"/>
      </p:ext>
    </p:extLst>
  </p:cSld>
  <p:clrMapOvr>
    <a:masterClrMapping/>
  </p:clrMapOvr>
  <p:transition/>
</p:sldLayout>
</file>

<file path=ppt/slideLayouts/slideLayout4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pPr/>
              <a:t>‹#›</a:t>
            </a:fld>
            <a:endParaRPr lang="en-US" altLang="en-US"/>
          </a:p>
        </p:txBody>
      </p:sp>
    </p:spTree>
    <p:extLst>
      <p:ext uri="{BB962C8B-B14F-4D97-AF65-F5344CB8AC3E}">
        <p14:creationId xmlns:p14="http://schemas.microsoft.com/office/powerpoint/2010/main" val="154160825"/>
      </p:ext>
    </p:extLst>
  </p:cSld>
  <p:clrMapOvr>
    <a:masterClrMapping/>
  </p:clrMapOvr>
  <p:transition/>
</p:sldLayout>
</file>

<file path=ppt/slideLayouts/slideLayout4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pPr/>
              <a:t>‹#›</a:t>
            </a:fld>
            <a:endParaRPr lang="en-US" altLang="en-US"/>
          </a:p>
        </p:txBody>
      </p:sp>
    </p:spTree>
    <p:extLst>
      <p:ext uri="{BB962C8B-B14F-4D97-AF65-F5344CB8AC3E}">
        <p14:creationId xmlns:p14="http://schemas.microsoft.com/office/powerpoint/2010/main" val="3234202300"/>
      </p:ext>
    </p:extLst>
  </p:cSld>
  <p:clrMapOvr>
    <a:masterClrMapping/>
  </p:clrMapOvr>
  <p:transition/>
</p:sldLayout>
</file>

<file path=ppt/slideLayouts/slideLayout4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pPr/>
              <a:t>‹#›</a:t>
            </a:fld>
            <a:endParaRPr lang="en-US" altLang="en-US"/>
          </a:p>
        </p:txBody>
      </p:sp>
    </p:spTree>
    <p:extLst>
      <p:ext uri="{BB962C8B-B14F-4D97-AF65-F5344CB8AC3E}">
        <p14:creationId xmlns:p14="http://schemas.microsoft.com/office/powerpoint/2010/main" val="3115608528"/>
      </p:ext>
    </p:extLst>
  </p:cSld>
  <p:clrMapOvr>
    <a:masterClrMapping/>
  </p:clrMapOvr>
  <p:transition/>
</p:sldLayout>
</file>

<file path=ppt/slideLayouts/slideLayout4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pPr/>
              <a:t>‹#›</a:t>
            </a:fld>
            <a:endParaRPr lang="en-US" altLang="en-US"/>
          </a:p>
        </p:txBody>
      </p:sp>
    </p:spTree>
    <p:extLst>
      <p:ext uri="{BB962C8B-B14F-4D97-AF65-F5344CB8AC3E}">
        <p14:creationId xmlns:p14="http://schemas.microsoft.com/office/powerpoint/2010/main" val="1881704200"/>
      </p:ext>
    </p:extLst>
  </p:cSld>
  <p:clrMapOvr>
    <a:masterClrMapping/>
  </p:clrMapOvr>
  <p:transition/>
</p:sldLayout>
</file>

<file path=ppt/slideLayouts/slideLayout4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pPr/>
              <a:t>‹#›</a:t>
            </a:fld>
            <a:endParaRPr lang="en-US" altLang="en-US"/>
          </a:p>
        </p:txBody>
      </p:sp>
    </p:spTree>
    <p:extLst>
      <p:ext uri="{BB962C8B-B14F-4D97-AF65-F5344CB8AC3E}">
        <p14:creationId xmlns:p14="http://schemas.microsoft.com/office/powerpoint/2010/main" val="3260869764"/>
      </p:ext>
    </p:extLst>
  </p:cSld>
  <p:clrMapOvr>
    <a:masterClrMapping/>
  </p:clrMapOvr>
  <p:transition/>
</p:sldLayout>
</file>

<file path=ppt/slideLayouts/slideLayout4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safari.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80975" y="6411913"/>
            <a:ext cx="1025525" cy="296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Rectangle 1029"/>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p:txBody>
          <a:bodyPr/>
          <a:lstStyle>
            <a:lvl1pPr>
              <a:defRPr/>
            </a:lvl1pPr>
          </a:lstStyle>
          <a:p>
            <a:pPr>
              <a:defRPr/>
            </a:pPr>
            <a:fld id="{ACFCE054-F1E5-374D-A24E-887477C053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79879801"/>
      </p:ext>
    </p:extLst>
  </p:cSld>
  <p:clrMapOvr>
    <a:masterClrMapping/>
  </p:clrMapOvr>
  <p:transition/>
</p:sldLayout>
</file>

<file path=ppt/slideLayouts/slideLayout4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7292004D-7284-C244-B275-AB956C66515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23386859"/>
      </p:ext>
    </p:extLst>
  </p:cSld>
  <p:clrMapOvr>
    <a:masterClrMapping/>
  </p:clrMapOvr>
  <p:transition/>
</p:sldLayout>
</file>

<file path=ppt/slideLayouts/slideLayout4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B79817D1-13B0-D341-B1C4-34616D3933B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5506457"/>
      </p:ext>
    </p:extLst>
  </p:cSld>
  <p:clrMapOvr>
    <a:masterClrMapping/>
  </p:clrMapOvr>
  <p:transition/>
</p:sldLayout>
</file>

<file path=ppt/slideLayouts/slideLayout4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62067096-FD7F-A949-B565-8298951E6B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43608851"/>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2pPr marL="669925" indent="-325438">
              <a:buFont typeface="Wingdings" charset="2"/>
              <a:buChar char="q"/>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prstClr val="black"/>
                </a:solidFill>
              </a:rPr>
              <a:pPr/>
              <a:t>‹#›</a:t>
            </a:fld>
            <a:endParaRPr lang="en-US" altLang="en-US">
              <a:solidFill>
                <a:prstClr val="black"/>
              </a:solidFill>
            </a:endParaRPr>
          </a:p>
        </p:txBody>
      </p:sp>
      <p:cxnSp>
        <p:nvCxnSpPr>
          <p:cNvPr id="6" name="Straight Connector 5"/>
          <p:cNvCxnSpPr/>
          <p:nvPr userDrawn="1"/>
        </p:nvCxnSpPr>
        <p:spPr>
          <a:xfrm>
            <a:off x="228600" y="908720"/>
            <a:ext cx="861060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7884214"/>
      </p:ext>
    </p:extLst>
  </p:cSld>
  <p:clrMapOvr>
    <a:masterClrMapping/>
  </p:clrMapOvr>
  <p:transition/>
</p:sldLayout>
</file>

<file path=ppt/slideLayouts/slideLayout4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pPr>
              <a:defRPr/>
            </a:pPr>
            <a:fld id="{701077C3-3C60-8640-A1DD-3718D4D0D7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05391270"/>
      </p:ext>
    </p:extLst>
  </p:cSld>
  <p:clrMapOvr>
    <a:masterClrMapping/>
  </p:clrMapOvr>
  <p:transition/>
</p:sldLayout>
</file>

<file path=ppt/slideLayouts/slideLayout4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pPr>
              <a:defRPr/>
            </a:pPr>
            <a:fld id="{D4D41FDD-73B6-EC4A-BB35-BA0C8CCC36C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79267808"/>
      </p:ext>
    </p:extLst>
  </p:cSld>
  <p:clrMapOvr>
    <a:masterClrMapping/>
  </p:clrMapOvr>
  <p:transition/>
</p:sldLayout>
</file>

<file path=ppt/slideLayouts/slideLayout4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pPr>
              <a:defRPr/>
            </a:pPr>
            <a:fld id="{D88D2B92-4EF8-0940-9F90-1D39CCADBD7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1539733"/>
      </p:ext>
    </p:extLst>
  </p:cSld>
  <p:clrMapOvr>
    <a:masterClrMapping/>
  </p:clrMapOvr>
  <p:transition/>
</p:sldLayout>
</file>

<file path=ppt/slideLayouts/slideLayout4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1224B1A2-EC3E-4448-972E-E198354A3E4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08873024"/>
      </p:ext>
    </p:extLst>
  </p:cSld>
  <p:clrMapOvr>
    <a:masterClrMapping/>
  </p:clrMapOvr>
  <p:transition/>
</p:sldLayout>
</file>

<file path=ppt/slideLayouts/slideLayout4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B25B71B7-33A4-004A-B24D-5E8A20C1D7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97807262"/>
      </p:ext>
    </p:extLst>
  </p:cSld>
  <p:clrMapOvr>
    <a:masterClrMapping/>
  </p:clrMapOvr>
  <p:transition/>
</p:sldLayout>
</file>

<file path=ppt/slideLayouts/slideLayout4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1F5EE445-AD48-2049-A03E-4C865681EA4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96679269"/>
      </p:ext>
    </p:extLst>
  </p:cSld>
  <p:clrMapOvr>
    <a:masterClrMapping/>
  </p:clrMapOvr>
  <p:transition/>
</p:sldLayout>
</file>

<file path=ppt/slideLayouts/slideLayout4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EF8603A9-60B6-0741-B15F-17172804C1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38004280"/>
      </p:ext>
    </p:extLst>
  </p:cSld>
  <p:clrMapOvr>
    <a:masterClrMapping/>
  </p:clrMapOvr>
  <p:transition/>
</p:sldLayout>
</file>

<file path=ppt/slideLayouts/slideLayout46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a:t>Click to edit Master title style</a:t>
            </a:r>
          </a:p>
        </p:txBody>
      </p:sp>
      <p:sp>
        <p:nvSpPr>
          <p:cNvPr id="3" name="Table Placeholder 2"/>
          <p:cNvSpPr>
            <a:spLocks noGrp="1"/>
          </p:cNvSpPr>
          <p:nvPr>
            <p:ph type="tbl" idx="1"/>
          </p:nvPr>
        </p:nvSpPr>
        <p:spPr>
          <a:xfrm>
            <a:off x="228600" y="1371600"/>
            <a:ext cx="8610600" cy="4876800"/>
          </a:xfrm>
        </p:spPr>
        <p:txBody>
          <a:bodyPr/>
          <a:lstStyle/>
          <a:p>
            <a:pPr lvl="0"/>
            <a:endParaRPr lang="en-US" noProof="0"/>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7066D58A-9B40-E846-A790-9B6CD5A58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97815049"/>
      </p:ext>
    </p:extLst>
  </p:cSld>
  <p:clrMapOvr>
    <a:masterClrMapping/>
  </p:clrMapOvr>
  <p:transition/>
</p:sldLayout>
</file>

<file path=ppt/slideLayouts/slideLayout4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04105607"/>
      </p:ext>
    </p:extLst>
  </p:cSld>
  <p:clrMapOvr>
    <a:masterClrMapping/>
  </p:clrMapOvr>
  <p:transition/>
</p:sldLayout>
</file>

<file path=ppt/slideLayouts/slideLayout4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93132295"/>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490275371"/>
      </p:ext>
    </p:extLst>
  </p:cSld>
  <p:clrMapOvr>
    <a:masterClrMapping/>
  </p:clrMapOvr>
  <p:transition/>
</p:sldLayout>
</file>

<file path=ppt/slideLayouts/slideLayout4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55875466"/>
      </p:ext>
    </p:extLst>
  </p:cSld>
  <p:clrMapOvr>
    <a:masterClrMapping/>
  </p:clrMapOvr>
  <p:transition/>
</p:sldLayout>
</file>

<file path=ppt/slideLayouts/slideLayout4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84021229"/>
      </p:ext>
    </p:extLst>
  </p:cSld>
  <p:clrMapOvr>
    <a:masterClrMapping/>
  </p:clrMapOvr>
  <p:transition/>
</p:sldLayout>
</file>

<file path=ppt/slideLayouts/slideLayout4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73701513"/>
      </p:ext>
    </p:extLst>
  </p:cSld>
  <p:clrMapOvr>
    <a:masterClrMapping/>
  </p:clrMapOvr>
  <p:transition/>
</p:sldLayout>
</file>

<file path=ppt/slideLayouts/slideLayout4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26899460"/>
      </p:ext>
    </p:extLst>
  </p:cSld>
  <p:clrMapOvr>
    <a:masterClrMapping/>
  </p:clrMapOvr>
  <p:transition/>
</p:sldLayout>
</file>

<file path=ppt/slideLayouts/slideLayout4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08576032"/>
      </p:ext>
    </p:extLst>
  </p:cSld>
  <p:clrMapOvr>
    <a:masterClrMapping/>
  </p:clrMapOvr>
  <p:transition/>
</p:sldLayout>
</file>

<file path=ppt/slideLayouts/slideLayout4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96078192"/>
      </p:ext>
    </p:extLst>
  </p:cSld>
  <p:clrMapOvr>
    <a:masterClrMapping/>
  </p:clrMapOvr>
  <p:transition/>
</p:sldLayout>
</file>

<file path=ppt/slideLayouts/slideLayout4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95951055"/>
      </p:ext>
    </p:extLst>
  </p:cSld>
  <p:clrMapOvr>
    <a:masterClrMapping/>
  </p:clrMapOvr>
  <p:transition/>
</p:sldLayout>
</file>

<file path=ppt/slideLayouts/slideLayout4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68510762"/>
      </p:ext>
    </p:extLst>
  </p:cSld>
  <p:clrMapOvr>
    <a:masterClrMapping/>
  </p:clrMapOvr>
  <p:transition/>
</p:sldLayout>
</file>

<file path=ppt/slideLayouts/slideLayout4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70876309"/>
      </p:ext>
    </p:extLst>
  </p:cSld>
  <p:clrMapOvr>
    <a:masterClrMapping/>
  </p:clrMapOvr>
  <p:transition/>
</p:sldLayout>
</file>

<file path=ppt/slideLayouts/slideLayout4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383" tIns="45692" rIns="91383" bIns="45692"/>
          <a:lstStyle/>
          <a:p>
            <a:pPr defTabSz="913836"/>
            <a:endParaRPr lang="en-US">
              <a:solidFill>
                <a:srgbClr val="000000"/>
              </a:solidFill>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383" tIns="45692" rIns="91383" bIns="45692"/>
          <a:lstStyle/>
          <a:p>
            <a:pPr defTabSz="913836">
              <a:defRPr/>
            </a:pPr>
            <a:endParaRPr lang="en-US">
              <a:solidFill>
                <a:srgbClr val="000000"/>
              </a:solidFill>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383" tIns="45692" rIns="91383" bIns="45692"/>
          <a:lstStyle/>
          <a:p>
            <a:pPr defTabSz="913836">
              <a:defRPr/>
            </a:pPr>
            <a:endParaRPr lang="en-US">
              <a:solidFill>
                <a:srgbClr val="000000"/>
              </a:solidFill>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383" tIns="45692" rIns="91383" bIns="45692" numCol="1" anchor="b" anchorCtr="0" compatLnSpc="1">
            <a:prstTxWarp prst="textNoShape">
              <a:avLst/>
            </a:prstTxWarp>
          </a:bodyPr>
          <a:lstStyle>
            <a:lvl1pPr>
              <a:defRPr sz="1200">
                <a:latin typeface="Garamond" pitchFamily="18" charset="0"/>
              </a:defRPr>
            </a:lvl1pPr>
          </a:lstStyle>
          <a:p>
            <a:pPr defTabSz="913836"/>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93067414"/>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prstClr val="black"/>
                </a:solidFill>
              </a:rPr>
              <a:pPr/>
              <a:t>‹#›</a:t>
            </a:fld>
            <a:endParaRPr lang="en-US" altLang="en-US">
              <a:solidFill>
                <a:prstClr val="black"/>
              </a:solidFill>
            </a:endParaRPr>
          </a:p>
        </p:txBody>
      </p:sp>
      <p:cxnSp>
        <p:nvCxnSpPr>
          <p:cNvPr id="7" name="Straight Connector 6"/>
          <p:cNvCxnSpPr/>
          <p:nvPr userDrawn="1"/>
        </p:nvCxnSpPr>
        <p:spPr>
          <a:xfrm>
            <a:off x="228600" y="908720"/>
            <a:ext cx="861060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9941544"/>
      </p:ext>
    </p:extLst>
  </p:cSld>
  <p:clrMapOvr>
    <a:masterClrMapping/>
  </p:clrMapOvr>
  <p:transition/>
</p:sldLayout>
</file>

<file path=ppt/slideLayouts/slideLayout4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27287653"/>
      </p:ext>
    </p:extLst>
  </p:cSld>
  <p:clrMapOvr>
    <a:masterClrMapping/>
  </p:clrMapOvr>
  <p:transition/>
</p:sldLayout>
</file>

<file path=ppt/slideLayouts/slideLayout4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25"/>
            <a:ext cx="7772400" cy="1500187"/>
          </a:xfrm>
        </p:spPr>
        <p:txBody>
          <a:bodyPr anchor="b"/>
          <a:lstStyle>
            <a:lvl1pPr marL="0" indent="0">
              <a:buNone/>
              <a:defRPr sz="2000"/>
            </a:lvl1pPr>
            <a:lvl2pPr marL="456917" indent="0">
              <a:buNone/>
              <a:defRPr sz="1800"/>
            </a:lvl2pPr>
            <a:lvl3pPr marL="913836" indent="0">
              <a:buNone/>
              <a:defRPr sz="1600"/>
            </a:lvl3pPr>
            <a:lvl4pPr marL="1370760" indent="0">
              <a:buNone/>
              <a:defRPr sz="1400"/>
            </a:lvl4pPr>
            <a:lvl5pPr marL="1827678" indent="0">
              <a:buNone/>
              <a:defRPr sz="1400"/>
            </a:lvl5pPr>
            <a:lvl6pPr marL="2284596" indent="0">
              <a:buNone/>
              <a:defRPr sz="1400"/>
            </a:lvl6pPr>
            <a:lvl7pPr marL="2741518" indent="0">
              <a:buNone/>
              <a:defRPr sz="1400"/>
            </a:lvl7pPr>
            <a:lvl8pPr marL="3198432" indent="0">
              <a:buNone/>
              <a:defRPr sz="1400"/>
            </a:lvl8pPr>
            <a:lvl9pPr marL="3655356"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28447892"/>
      </p:ext>
    </p:extLst>
  </p:cSld>
  <p:clrMapOvr>
    <a:masterClrMapping/>
  </p:clrMapOvr>
  <p:transition/>
</p:sldLayout>
</file>

<file path=ppt/slideLayouts/slideLayout4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62496996"/>
      </p:ext>
    </p:extLst>
  </p:cSld>
  <p:clrMapOvr>
    <a:masterClrMapping/>
  </p:clrMapOvr>
  <p:transition/>
</p:sldLayout>
</file>

<file path=ppt/slideLayouts/slideLayout4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917" indent="0">
              <a:buNone/>
              <a:defRPr sz="2000" b="1"/>
            </a:lvl2pPr>
            <a:lvl3pPr marL="913836" indent="0">
              <a:buNone/>
              <a:defRPr sz="1800" b="1"/>
            </a:lvl3pPr>
            <a:lvl4pPr marL="1370760" indent="0">
              <a:buNone/>
              <a:defRPr sz="1600" b="1"/>
            </a:lvl4pPr>
            <a:lvl5pPr marL="1827678" indent="0">
              <a:buNone/>
              <a:defRPr sz="1600" b="1"/>
            </a:lvl5pPr>
            <a:lvl6pPr marL="2284596" indent="0">
              <a:buNone/>
              <a:defRPr sz="1600" b="1"/>
            </a:lvl6pPr>
            <a:lvl7pPr marL="2741518" indent="0">
              <a:buNone/>
              <a:defRPr sz="1600" b="1"/>
            </a:lvl7pPr>
            <a:lvl8pPr marL="3198432" indent="0">
              <a:buNone/>
              <a:defRPr sz="1600" b="1"/>
            </a:lvl8pPr>
            <a:lvl9pPr marL="365535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917" indent="0">
              <a:buNone/>
              <a:defRPr sz="2000" b="1"/>
            </a:lvl2pPr>
            <a:lvl3pPr marL="913836" indent="0">
              <a:buNone/>
              <a:defRPr sz="1800" b="1"/>
            </a:lvl3pPr>
            <a:lvl4pPr marL="1370760" indent="0">
              <a:buNone/>
              <a:defRPr sz="1600" b="1"/>
            </a:lvl4pPr>
            <a:lvl5pPr marL="1827678" indent="0">
              <a:buNone/>
              <a:defRPr sz="1600" b="1"/>
            </a:lvl5pPr>
            <a:lvl6pPr marL="2284596" indent="0">
              <a:buNone/>
              <a:defRPr sz="1600" b="1"/>
            </a:lvl6pPr>
            <a:lvl7pPr marL="2741518" indent="0">
              <a:buNone/>
              <a:defRPr sz="1600" b="1"/>
            </a:lvl7pPr>
            <a:lvl8pPr marL="3198432" indent="0">
              <a:buNone/>
              <a:defRPr sz="1600" b="1"/>
            </a:lvl8pPr>
            <a:lvl9pPr marL="365535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97617372"/>
      </p:ext>
    </p:extLst>
  </p:cSld>
  <p:clrMapOvr>
    <a:masterClrMapping/>
  </p:clrMapOvr>
  <p:transition/>
</p:sldLayout>
</file>

<file path=ppt/slideLayouts/slideLayout4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52136925"/>
      </p:ext>
    </p:extLst>
  </p:cSld>
  <p:clrMapOvr>
    <a:masterClrMapping/>
  </p:clrMapOvr>
  <p:transition/>
</p:sldLayout>
</file>

<file path=ppt/slideLayouts/slideLayout4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49125630"/>
      </p:ext>
    </p:extLst>
  </p:cSld>
  <p:clrMapOvr>
    <a:masterClrMapping/>
  </p:clrMapOvr>
  <p:transition/>
</p:sldLayout>
</file>

<file path=ppt/slideLayouts/slideLayout4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917" indent="0">
              <a:buNone/>
              <a:defRPr sz="1200"/>
            </a:lvl2pPr>
            <a:lvl3pPr marL="913836" indent="0">
              <a:buNone/>
              <a:defRPr sz="1000"/>
            </a:lvl3pPr>
            <a:lvl4pPr marL="1370760" indent="0">
              <a:buNone/>
              <a:defRPr sz="900"/>
            </a:lvl4pPr>
            <a:lvl5pPr marL="1827678" indent="0">
              <a:buNone/>
              <a:defRPr sz="900"/>
            </a:lvl5pPr>
            <a:lvl6pPr marL="2284596" indent="0">
              <a:buNone/>
              <a:defRPr sz="900"/>
            </a:lvl6pPr>
            <a:lvl7pPr marL="2741518" indent="0">
              <a:buNone/>
              <a:defRPr sz="900"/>
            </a:lvl7pPr>
            <a:lvl8pPr marL="3198432" indent="0">
              <a:buNone/>
              <a:defRPr sz="900"/>
            </a:lvl8pPr>
            <a:lvl9pPr marL="3655356"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19554362"/>
      </p:ext>
    </p:extLst>
  </p:cSld>
  <p:clrMapOvr>
    <a:masterClrMapping/>
  </p:clrMapOvr>
  <p:transition/>
</p:sldLayout>
</file>

<file path=ppt/slideLayouts/slideLayout4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17" indent="0">
              <a:buNone/>
              <a:defRPr sz="2800"/>
            </a:lvl2pPr>
            <a:lvl3pPr marL="913836" indent="0">
              <a:buNone/>
              <a:defRPr sz="2400"/>
            </a:lvl3pPr>
            <a:lvl4pPr marL="1370760" indent="0">
              <a:buNone/>
              <a:defRPr sz="2000"/>
            </a:lvl4pPr>
            <a:lvl5pPr marL="1827678" indent="0">
              <a:buNone/>
              <a:defRPr sz="2000"/>
            </a:lvl5pPr>
            <a:lvl6pPr marL="2284596" indent="0">
              <a:buNone/>
              <a:defRPr sz="2000"/>
            </a:lvl6pPr>
            <a:lvl7pPr marL="2741518" indent="0">
              <a:buNone/>
              <a:defRPr sz="2000"/>
            </a:lvl7pPr>
            <a:lvl8pPr marL="3198432" indent="0">
              <a:buNone/>
              <a:defRPr sz="2000"/>
            </a:lvl8pPr>
            <a:lvl9pPr marL="3655356"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917" indent="0">
              <a:buNone/>
              <a:defRPr sz="1200"/>
            </a:lvl2pPr>
            <a:lvl3pPr marL="913836" indent="0">
              <a:buNone/>
              <a:defRPr sz="1000"/>
            </a:lvl3pPr>
            <a:lvl4pPr marL="1370760" indent="0">
              <a:buNone/>
              <a:defRPr sz="900"/>
            </a:lvl4pPr>
            <a:lvl5pPr marL="1827678" indent="0">
              <a:buNone/>
              <a:defRPr sz="900"/>
            </a:lvl5pPr>
            <a:lvl6pPr marL="2284596" indent="0">
              <a:buNone/>
              <a:defRPr sz="900"/>
            </a:lvl6pPr>
            <a:lvl7pPr marL="2741518" indent="0">
              <a:buNone/>
              <a:defRPr sz="900"/>
            </a:lvl7pPr>
            <a:lvl8pPr marL="3198432" indent="0">
              <a:buNone/>
              <a:defRPr sz="900"/>
            </a:lvl8pPr>
            <a:lvl9pPr marL="3655356"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77464534"/>
      </p:ext>
    </p:extLst>
  </p:cSld>
  <p:clrMapOvr>
    <a:masterClrMapping/>
  </p:clrMapOvr>
  <p:transition/>
</p:sldLayout>
</file>

<file path=ppt/slideLayouts/slideLayout4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0017216"/>
      </p:ext>
    </p:extLst>
  </p:cSld>
  <p:clrMapOvr>
    <a:masterClrMapping/>
  </p:clrMapOvr>
  <p:transition/>
</p:sldLayout>
</file>

<file path=ppt/slideLayouts/slideLayout4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66783376"/>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513969514"/>
      </p:ext>
    </p:extLst>
  </p:cSld>
  <p:clrMapOvr>
    <a:masterClrMapping/>
  </p:clrMapOvr>
  <p:transition/>
</p:sldLayout>
</file>

<file path=ppt/slideLayouts/slideLayout4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a:t>Click to edit Master title style</a:t>
            </a:r>
          </a:p>
        </p:txBody>
      </p:sp>
      <p:sp>
        <p:nvSpPr>
          <p:cNvPr id="3" name="Subtitle 2"/>
          <p:cNvSpPr>
            <a:spLocks noGrp="1"/>
          </p:cNvSpPr>
          <p:nvPr>
            <p:ph type="subTitle" idx="1"/>
          </p:nvPr>
        </p:nvSpPr>
        <p:spPr>
          <a:xfrm>
            <a:off x="1371824" y="3886661"/>
            <a:ext cx="6400354" cy="1752451"/>
          </a:xfrm>
        </p:spPr>
        <p:txBody>
          <a:bodyPr/>
          <a:lstStyle>
            <a:lvl1pPr marL="0" indent="0" algn="ctr">
              <a:buNone/>
              <a:defRPr/>
            </a:lvl1pPr>
            <a:lvl2pPr marL="321225" indent="0" algn="ctr">
              <a:buNone/>
              <a:defRPr/>
            </a:lvl2pPr>
            <a:lvl3pPr marL="642453" indent="0" algn="ctr">
              <a:buNone/>
              <a:defRPr/>
            </a:lvl3pPr>
            <a:lvl4pPr marL="963678" indent="0" algn="ctr">
              <a:buNone/>
              <a:defRPr/>
            </a:lvl4pPr>
            <a:lvl5pPr marL="1284908" indent="0" algn="ctr">
              <a:buNone/>
              <a:defRPr/>
            </a:lvl5pPr>
            <a:lvl6pPr marL="1606134" indent="0" algn="ctr">
              <a:buNone/>
              <a:defRPr/>
            </a:lvl6pPr>
            <a:lvl7pPr marL="1927362" indent="0" algn="ctr">
              <a:buNone/>
              <a:defRPr/>
            </a:lvl7pPr>
            <a:lvl8pPr marL="2248591" indent="0" algn="ctr">
              <a:buNone/>
              <a:defRPr/>
            </a:lvl8pPr>
            <a:lvl9pPr marL="2569817" indent="0" algn="ctr">
              <a:buNone/>
              <a:defRPr/>
            </a:lvl9pPr>
          </a:lstStyle>
          <a:p>
            <a:r>
              <a:rPr lang="en-US"/>
              <a:t>Click to edit Master subtitle style</a:t>
            </a:r>
          </a:p>
        </p:txBody>
      </p:sp>
      <p:sp>
        <p:nvSpPr>
          <p:cNvPr id="4" name="Text Box 3"/>
          <p:cNvSpPr txBox="1">
            <a:spLocks noGrp="1" noChangeArrowheads="1"/>
          </p:cNvSpPr>
          <p:nvPr>
            <p:ph type="sldNum" sz="quarter" idx="10"/>
          </p:nvPr>
        </p:nvSpPr>
        <p:spPr>
          <a:ln/>
        </p:spPr>
        <p:txBody>
          <a:bodyPr/>
          <a:lstStyle>
            <a:lvl1pPr>
              <a:defRPr/>
            </a:lvl1pPr>
          </a:lstStyle>
          <a:p>
            <a:pPr>
              <a:defRPr/>
            </a:pPr>
            <a:fld id="{5C337B3E-5984-AE49-8992-6CEE161CCF1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9494548"/>
      </p:ext>
    </p:extLst>
  </p:cSld>
  <p:clrMapOvr>
    <a:masterClrMapping/>
  </p:clrMapOvr>
  <p:transition/>
</p:sldLayout>
</file>

<file path=ppt/slideLayouts/slideLayout4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pPr>
              <a:defRPr/>
            </a:pPr>
            <a:fld id="{1C7D8A52-8E6B-E641-9853-ACCDC0E5FB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90026487"/>
      </p:ext>
    </p:extLst>
  </p:cSld>
  <p:clrMapOvr>
    <a:masterClrMapping/>
  </p:clrMapOvr>
  <p:transition/>
</p:sldLayout>
</file>

<file path=ppt/slideLayouts/slideLayout4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a:t>Click to edit Master title style</a:t>
            </a:r>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225" indent="0">
              <a:buNone/>
              <a:defRPr sz="1300"/>
            </a:lvl2pPr>
            <a:lvl3pPr marL="642453" indent="0">
              <a:buNone/>
              <a:defRPr sz="1100"/>
            </a:lvl3pPr>
            <a:lvl4pPr marL="963678" indent="0">
              <a:buNone/>
              <a:defRPr sz="1000"/>
            </a:lvl4pPr>
            <a:lvl5pPr marL="1284908" indent="0">
              <a:buNone/>
              <a:defRPr sz="1000"/>
            </a:lvl5pPr>
            <a:lvl6pPr marL="1606134" indent="0">
              <a:buNone/>
              <a:defRPr sz="1000"/>
            </a:lvl6pPr>
            <a:lvl7pPr marL="1927362" indent="0">
              <a:buNone/>
              <a:defRPr sz="1000"/>
            </a:lvl7pPr>
            <a:lvl8pPr marL="2248591" indent="0">
              <a:buNone/>
              <a:defRPr sz="1000"/>
            </a:lvl8pPr>
            <a:lvl9pPr marL="2569817" indent="0">
              <a:buNone/>
              <a:defRPr sz="1000"/>
            </a:lvl9pPr>
          </a:lstStyle>
          <a:p>
            <a:pPr lvl="0"/>
            <a:r>
              <a:rPr lang="en-US"/>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30FD9891-E166-CB45-B292-A2CDE9B95EF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2852711"/>
      </p:ext>
    </p:extLst>
  </p:cSld>
  <p:clrMapOvr>
    <a:masterClrMapping/>
  </p:clrMapOvr>
  <p:transition/>
</p:sldLayout>
</file>

<file path=ppt/slideLayouts/slideLayout4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65919" y="1446623"/>
            <a:ext cx="3946922" cy="5411391"/>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9997" y="1446623"/>
            <a:ext cx="3946922" cy="5411391"/>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p:cNvSpPr txBox="1">
            <a:spLocks noGrp="1" noChangeArrowheads="1"/>
          </p:cNvSpPr>
          <p:nvPr>
            <p:ph type="sldNum" sz="quarter" idx="10"/>
          </p:nvPr>
        </p:nvSpPr>
        <p:spPr>
          <a:ln/>
        </p:spPr>
        <p:txBody>
          <a:bodyPr/>
          <a:lstStyle>
            <a:lvl1pPr>
              <a:defRPr/>
            </a:lvl1pPr>
          </a:lstStyle>
          <a:p>
            <a:pPr>
              <a:defRPr/>
            </a:pPr>
            <a:fld id="{75B337AE-4DE3-BD41-BF0F-32AD3D14196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14624229"/>
      </p:ext>
    </p:extLst>
  </p:cSld>
  <p:clrMapOvr>
    <a:masterClrMapping/>
  </p:clrMapOvr>
  <p:transition/>
</p:sldLayout>
</file>

<file path=ppt/slideLayouts/slideLayout4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225" indent="0">
              <a:buNone/>
              <a:defRPr sz="1400" b="1"/>
            </a:lvl2pPr>
            <a:lvl3pPr marL="642453" indent="0">
              <a:buNone/>
              <a:defRPr sz="1300" b="1"/>
            </a:lvl3pPr>
            <a:lvl4pPr marL="963678" indent="0">
              <a:buNone/>
              <a:defRPr sz="1100" b="1"/>
            </a:lvl4pPr>
            <a:lvl5pPr marL="1284908" indent="0">
              <a:buNone/>
              <a:defRPr sz="1100" b="1"/>
            </a:lvl5pPr>
            <a:lvl6pPr marL="1606134" indent="0">
              <a:buNone/>
              <a:defRPr sz="1100" b="1"/>
            </a:lvl6pPr>
            <a:lvl7pPr marL="1927362" indent="0">
              <a:buNone/>
              <a:defRPr sz="1100" b="1"/>
            </a:lvl7pPr>
            <a:lvl8pPr marL="2248591" indent="0">
              <a:buNone/>
              <a:defRPr sz="1100" b="1"/>
            </a:lvl8pPr>
            <a:lvl9pPr marL="2569817" indent="0">
              <a:buNone/>
              <a:defRPr sz="1100" b="1"/>
            </a:lvl9pPr>
          </a:lstStyle>
          <a:p>
            <a:pPr lvl="0"/>
            <a:r>
              <a:rPr lang="en-US"/>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225" indent="0">
              <a:buNone/>
              <a:defRPr sz="1400" b="1"/>
            </a:lvl2pPr>
            <a:lvl3pPr marL="642453" indent="0">
              <a:buNone/>
              <a:defRPr sz="1300" b="1"/>
            </a:lvl3pPr>
            <a:lvl4pPr marL="963678" indent="0">
              <a:buNone/>
              <a:defRPr sz="1100" b="1"/>
            </a:lvl4pPr>
            <a:lvl5pPr marL="1284908" indent="0">
              <a:buNone/>
              <a:defRPr sz="1100" b="1"/>
            </a:lvl5pPr>
            <a:lvl6pPr marL="1606134" indent="0">
              <a:buNone/>
              <a:defRPr sz="1100" b="1"/>
            </a:lvl6pPr>
            <a:lvl7pPr marL="1927362" indent="0">
              <a:buNone/>
              <a:defRPr sz="1100" b="1"/>
            </a:lvl7pPr>
            <a:lvl8pPr marL="2248591" indent="0">
              <a:buNone/>
              <a:defRPr sz="1100" b="1"/>
            </a:lvl8pPr>
            <a:lvl9pPr marL="2569817" indent="0">
              <a:buNone/>
              <a:defRPr sz="1100" b="1"/>
            </a:lvl9pPr>
          </a:lstStyle>
          <a:p>
            <a:pPr lvl="0"/>
            <a:r>
              <a:rPr lang="en-US"/>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p:cNvSpPr txBox="1">
            <a:spLocks noGrp="1" noChangeArrowheads="1"/>
          </p:cNvSpPr>
          <p:nvPr>
            <p:ph type="sldNum" sz="quarter" idx="10"/>
          </p:nvPr>
        </p:nvSpPr>
        <p:spPr>
          <a:ln/>
        </p:spPr>
        <p:txBody>
          <a:bodyPr/>
          <a:lstStyle>
            <a:lvl1pPr>
              <a:defRPr/>
            </a:lvl1pPr>
          </a:lstStyle>
          <a:p>
            <a:pPr>
              <a:defRPr/>
            </a:pPr>
            <a:fld id="{36DE5110-9778-ED4E-B653-CBF28C1F46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34682735"/>
      </p:ext>
    </p:extLst>
  </p:cSld>
  <p:clrMapOvr>
    <a:masterClrMapping/>
  </p:clrMapOvr>
  <p:transition/>
</p:sldLayout>
</file>

<file path=ppt/slideLayouts/slideLayout4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p:cNvSpPr txBox="1">
            <a:spLocks noGrp="1" noChangeArrowheads="1"/>
          </p:cNvSpPr>
          <p:nvPr>
            <p:ph type="sldNum" sz="quarter" idx="10"/>
          </p:nvPr>
        </p:nvSpPr>
        <p:spPr>
          <a:ln/>
        </p:spPr>
        <p:txBody>
          <a:bodyPr/>
          <a:lstStyle>
            <a:lvl1pPr>
              <a:defRPr/>
            </a:lvl1pPr>
          </a:lstStyle>
          <a:p>
            <a:pPr>
              <a:defRPr/>
            </a:pPr>
            <a:fld id="{64B02C88-826D-514C-8790-1832A55E08C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00866669"/>
      </p:ext>
    </p:extLst>
  </p:cSld>
  <p:clrMapOvr>
    <a:masterClrMapping/>
  </p:clrMapOvr>
  <p:transition/>
</p:sldLayout>
</file>

<file path=ppt/slideLayouts/slideLayout4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863F6C40-701F-494D-A566-0A799C16EA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02073231"/>
      </p:ext>
    </p:extLst>
  </p:cSld>
  <p:clrMapOvr>
    <a:masterClrMapping/>
  </p:clrMapOvr>
  <p:transition/>
</p:sldLayout>
</file>

<file path=ppt/slideLayouts/slideLayout4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61" y="273487"/>
            <a:ext cx="3008189" cy="1161975"/>
          </a:xfrm>
        </p:spPr>
        <p:txBody>
          <a:bodyPr/>
          <a:lstStyle>
            <a:lvl1pPr algn="l">
              <a:defRPr sz="1400" b="1"/>
            </a:lvl1pPr>
          </a:lstStyle>
          <a:p>
            <a:r>
              <a:rPr lang="en-US"/>
              <a:t>Click to edit Master title style</a:t>
            </a:r>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661" y="1435448"/>
            <a:ext cx="3008189" cy="4690318"/>
          </a:xfrm>
        </p:spPr>
        <p:txBody>
          <a:bodyPr/>
          <a:lstStyle>
            <a:lvl1pPr marL="0" indent="0">
              <a:buNone/>
              <a:defRPr sz="1000"/>
            </a:lvl1pPr>
            <a:lvl2pPr marL="321225" indent="0">
              <a:buNone/>
              <a:defRPr sz="800"/>
            </a:lvl2pPr>
            <a:lvl3pPr marL="642453" indent="0">
              <a:buNone/>
              <a:defRPr sz="700"/>
            </a:lvl3pPr>
            <a:lvl4pPr marL="963678" indent="0">
              <a:buNone/>
              <a:defRPr sz="600"/>
            </a:lvl4pPr>
            <a:lvl5pPr marL="1284908" indent="0">
              <a:buNone/>
              <a:defRPr sz="600"/>
            </a:lvl5pPr>
            <a:lvl6pPr marL="1606134" indent="0">
              <a:buNone/>
              <a:defRPr sz="600"/>
            </a:lvl6pPr>
            <a:lvl7pPr marL="1927362" indent="0">
              <a:buNone/>
              <a:defRPr sz="600"/>
            </a:lvl7pPr>
            <a:lvl8pPr marL="2248591" indent="0">
              <a:buNone/>
              <a:defRPr sz="600"/>
            </a:lvl8pPr>
            <a:lvl9pPr marL="2569817" indent="0">
              <a:buNone/>
              <a:defRPr sz="6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8AE19A17-E5A7-674E-A929-0000C1C4634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3602869"/>
      </p:ext>
    </p:extLst>
  </p:cSld>
  <p:clrMapOvr>
    <a:masterClrMapping/>
  </p:clrMapOvr>
  <p:transition/>
</p:sldLayout>
</file>

<file path=ppt/slideLayouts/slideLayout4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49" y="4800824"/>
            <a:ext cx="5486177" cy="567035"/>
          </a:xfrm>
        </p:spPr>
        <p:txBody>
          <a:bodyPr/>
          <a:lstStyle>
            <a:lvl1pPr algn="l">
              <a:defRPr sz="1400" b="1"/>
            </a:lvl1pPr>
          </a:lstStyle>
          <a:p>
            <a:r>
              <a:rPr lang="en-US"/>
              <a:t>Click to edit Master title style</a:t>
            </a:r>
          </a:p>
        </p:txBody>
      </p:sp>
      <p:sp>
        <p:nvSpPr>
          <p:cNvPr id="3" name="Picture Placeholder 2"/>
          <p:cNvSpPr>
            <a:spLocks noGrp="1"/>
          </p:cNvSpPr>
          <p:nvPr>
            <p:ph type="pic" idx="1"/>
          </p:nvPr>
        </p:nvSpPr>
        <p:spPr>
          <a:xfrm>
            <a:off x="1792649" y="612800"/>
            <a:ext cx="5486177" cy="4114354"/>
          </a:xfrm>
        </p:spPr>
        <p:txBody>
          <a:bodyPr/>
          <a:lstStyle>
            <a:lvl1pPr marL="0" indent="0">
              <a:buNone/>
              <a:defRPr sz="2200"/>
            </a:lvl1pPr>
            <a:lvl2pPr marL="321225" indent="0">
              <a:buNone/>
              <a:defRPr sz="2000"/>
            </a:lvl2pPr>
            <a:lvl3pPr marL="642453" indent="0">
              <a:buNone/>
              <a:defRPr sz="1700"/>
            </a:lvl3pPr>
            <a:lvl4pPr marL="963678" indent="0">
              <a:buNone/>
              <a:defRPr sz="1400"/>
            </a:lvl4pPr>
            <a:lvl5pPr marL="1284908" indent="0">
              <a:buNone/>
              <a:defRPr sz="1400"/>
            </a:lvl5pPr>
            <a:lvl6pPr marL="1606134" indent="0">
              <a:buNone/>
              <a:defRPr sz="1400"/>
            </a:lvl6pPr>
            <a:lvl7pPr marL="1927362" indent="0">
              <a:buNone/>
              <a:defRPr sz="1400"/>
            </a:lvl7pPr>
            <a:lvl8pPr marL="2248591" indent="0">
              <a:buNone/>
              <a:defRPr sz="1400"/>
            </a:lvl8pPr>
            <a:lvl9pPr marL="2569817" indent="0">
              <a:buNone/>
              <a:defRPr sz="1400"/>
            </a:lvl9pPr>
          </a:lstStyle>
          <a:p>
            <a:pPr lvl="0"/>
            <a:endParaRPr lang="en-US" noProof="0">
              <a:sym typeface="Verdana" charset="0"/>
            </a:endParaRPr>
          </a:p>
        </p:txBody>
      </p:sp>
      <p:sp>
        <p:nvSpPr>
          <p:cNvPr id="4" name="Text Placeholder 3"/>
          <p:cNvSpPr>
            <a:spLocks noGrp="1"/>
          </p:cNvSpPr>
          <p:nvPr>
            <p:ph type="body" sz="half" idx="2"/>
          </p:nvPr>
        </p:nvSpPr>
        <p:spPr>
          <a:xfrm>
            <a:off x="1792649" y="5367860"/>
            <a:ext cx="5486177" cy="804788"/>
          </a:xfrm>
        </p:spPr>
        <p:txBody>
          <a:bodyPr/>
          <a:lstStyle>
            <a:lvl1pPr marL="0" indent="0">
              <a:buNone/>
              <a:defRPr sz="1000"/>
            </a:lvl1pPr>
            <a:lvl2pPr marL="321225" indent="0">
              <a:buNone/>
              <a:defRPr sz="800"/>
            </a:lvl2pPr>
            <a:lvl3pPr marL="642453" indent="0">
              <a:buNone/>
              <a:defRPr sz="700"/>
            </a:lvl3pPr>
            <a:lvl4pPr marL="963678" indent="0">
              <a:buNone/>
              <a:defRPr sz="600"/>
            </a:lvl4pPr>
            <a:lvl5pPr marL="1284908" indent="0">
              <a:buNone/>
              <a:defRPr sz="600"/>
            </a:lvl5pPr>
            <a:lvl6pPr marL="1606134" indent="0">
              <a:buNone/>
              <a:defRPr sz="600"/>
            </a:lvl6pPr>
            <a:lvl7pPr marL="1927362" indent="0">
              <a:buNone/>
              <a:defRPr sz="600"/>
            </a:lvl7pPr>
            <a:lvl8pPr marL="2248591" indent="0">
              <a:buNone/>
              <a:defRPr sz="600"/>
            </a:lvl8pPr>
            <a:lvl9pPr marL="2569817" indent="0">
              <a:buNone/>
              <a:defRPr sz="6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57949B5D-D932-584A-8473-B74749903F4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15752921"/>
      </p:ext>
    </p:extLst>
  </p:cSld>
  <p:clrMapOvr>
    <a:masterClrMapping/>
  </p:clrMapOvr>
  <p:transition/>
</p:sldLayout>
</file>

<file path=ppt/slideLayouts/slideLayout4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pPr>
              <a:defRPr/>
            </a:pPr>
            <a:fld id="{175423AD-16A7-DD45-891E-7AEDA14463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8029142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pPr/>
              <a:t>‹#›</a:t>
            </a:fld>
            <a:endParaRPr lang="en-US" altLang="en-US"/>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429205284"/>
      </p:ext>
    </p:extLst>
  </p:cSld>
  <p:clrMapOvr>
    <a:masterClrMapping/>
  </p:clrMapOvr>
  <p:transition/>
</p:sldLayout>
</file>

<file path=ppt/slideLayouts/slideLayout5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368" y="0"/>
            <a:ext cx="2001366" cy="6858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65934" y="0"/>
            <a:ext cx="5900291" cy="6858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pPr>
              <a:defRPr/>
            </a:pPr>
            <a:fld id="{FCFDB7C8-A9EF-1241-B4B9-6B71675E4B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6257683"/>
      </p:ext>
    </p:extLst>
  </p:cSld>
  <p:clrMapOvr>
    <a:masterClrMapping/>
  </p:clrMapOvr>
  <p:transition/>
</p:sldLayout>
</file>

<file path=ppt/slideLayouts/slideLayout5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a:t>Click to edit Master title style</a:t>
            </a:r>
          </a:p>
        </p:txBody>
      </p:sp>
      <p:sp>
        <p:nvSpPr>
          <p:cNvPr id="3" name="Subtitle 2"/>
          <p:cNvSpPr>
            <a:spLocks noGrp="1"/>
          </p:cNvSpPr>
          <p:nvPr>
            <p:ph type="subTitle" idx="1"/>
          </p:nvPr>
        </p:nvSpPr>
        <p:spPr>
          <a:xfrm>
            <a:off x="1371824" y="3886655"/>
            <a:ext cx="6400354" cy="1752451"/>
          </a:xfrm>
        </p:spPr>
        <p:txBody>
          <a:bodyPr/>
          <a:lstStyle>
            <a:lvl1pPr marL="0" indent="0" algn="ctr">
              <a:buNone/>
              <a:defRPr/>
            </a:lvl1pPr>
            <a:lvl2pPr marL="321324" indent="0" algn="ctr">
              <a:buNone/>
              <a:defRPr/>
            </a:lvl2pPr>
            <a:lvl3pPr marL="642651" indent="0" algn="ctr">
              <a:buNone/>
              <a:defRPr/>
            </a:lvl3pPr>
            <a:lvl4pPr marL="963975" indent="0" algn="ctr">
              <a:buNone/>
              <a:defRPr/>
            </a:lvl4pPr>
            <a:lvl5pPr marL="1285302" indent="0" algn="ctr">
              <a:buNone/>
              <a:defRPr/>
            </a:lvl5pPr>
            <a:lvl6pPr marL="1606628" indent="0" algn="ctr">
              <a:buNone/>
              <a:defRPr/>
            </a:lvl6pPr>
            <a:lvl7pPr marL="1927954" indent="0" algn="ctr">
              <a:buNone/>
              <a:defRPr/>
            </a:lvl7pPr>
            <a:lvl8pPr marL="2249281" indent="0" algn="ctr">
              <a:buNone/>
              <a:defRPr/>
            </a:lvl8pPr>
            <a:lvl9pPr marL="2570607" indent="0" algn="ctr">
              <a:buNone/>
              <a:defRPr/>
            </a:lvl9pPr>
          </a:lstStyle>
          <a:p>
            <a:r>
              <a:rPr lang="en-US"/>
              <a:t>Click to edit Master subtitle style</a:t>
            </a:r>
          </a:p>
        </p:txBody>
      </p:sp>
      <p:sp>
        <p:nvSpPr>
          <p:cNvPr id="4" name="Text Box 3"/>
          <p:cNvSpPr txBox="1">
            <a:spLocks noGrp="1" noChangeArrowheads="1"/>
          </p:cNvSpPr>
          <p:nvPr>
            <p:ph type="sldNum" sz="quarter" idx="10"/>
          </p:nvPr>
        </p:nvSpPr>
        <p:spPr>
          <a:ln/>
        </p:spPr>
        <p:txBody>
          <a:bodyPr/>
          <a:lstStyle>
            <a:lvl1pPr>
              <a:defRPr/>
            </a:lvl1pPr>
          </a:lstStyle>
          <a:p>
            <a:pPr>
              <a:defRPr/>
            </a:pPr>
            <a:fld id="{5C337B3E-5984-AE49-8992-6CEE161CCF1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68736840"/>
      </p:ext>
    </p:extLst>
  </p:cSld>
  <p:clrMapOvr>
    <a:masterClrMapping/>
  </p:clrMapOvr>
  <p:transition/>
</p:sldLayout>
</file>

<file path=ppt/slideLayouts/slideLayout5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pPr>
              <a:defRPr/>
            </a:pPr>
            <a:fld id="{1C7D8A52-8E6B-E641-9853-ACCDC0E5FB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1803065"/>
      </p:ext>
    </p:extLst>
  </p:cSld>
  <p:clrMapOvr>
    <a:masterClrMapping/>
  </p:clrMapOvr>
  <p:transition/>
</p:sldLayout>
</file>

<file path=ppt/slideLayouts/slideLayout5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a:t>Click to edit Master title style</a:t>
            </a:r>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324" indent="0">
              <a:buNone/>
              <a:defRPr sz="1300"/>
            </a:lvl2pPr>
            <a:lvl3pPr marL="642651" indent="0">
              <a:buNone/>
              <a:defRPr sz="1100"/>
            </a:lvl3pPr>
            <a:lvl4pPr marL="963975" indent="0">
              <a:buNone/>
              <a:defRPr sz="1000"/>
            </a:lvl4pPr>
            <a:lvl5pPr marL="1285302" indent="0">
              <a:buNone/>
              <a:defRPr sz="1000"/>
            </a:lvl5pPr>
            <a:lvl6pPr marL="1606628" indent="0">
              <a:buNone/>
              <a:defRPr sz="1000"/>
            </a:lvl6pPr>
            <a:lvl7pPr marL="1927954" indent="0">
              <a:buNone/>
              <a:defRPr sz="1000"/>
            </a:lvl7pPr>
            <a:lvl8pPr marL="2249281" indent="0">
              <a:buNone/>
              <a:defRPr sz="1000"/>
            </a:lvl8pPr>
            <a:lvl9pPr marL="2570607" indent="0">
              <a:buNone/>
              <a:defRPr sz="1000"/>
            </a:lvl9pPr>
          </a:lstStyle>
          <a:p>
            <a:pPr lvl="0"/>
            <a:r>
              <a:rPr lang="en-US"/>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30FD9891-E166-CB45-B292-A2CDE9B95EF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56583903"/>
      </p:ext>
    </p:extLst>
  </p:cSld>
  <p:clrMapOvr>
    <a:masterClrMapping/>
  </p:clrMapOvr>
  <p:transition/>
</p:sldLayout>
</file>

<file path=ppt/slideLayouts/slideLayout5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65919" y="1446617"/>
            <a:ext cx="3946922" cy="5411391"/>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9997" y="1446617"/>
            <a:ext cx="3946922" cy="5411391"/>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p:cNvSpPr txBox="1">
            <a:spLocks noGrp="1" noChangeArrowheads="1"/>
          </p:cNvSpPr>
          <p:nvPr>
            <p:ph type="sldNum" sz="quarter" idx="10"/>
          </p:nvPr>
        </p:nvSpPr>
        <p:spPr>
          <a:ln/>
        </p:spPr>
        <p:txBody>
          <a:bodyPr/>
          <a:lstStyle>
            <a:lvl1pPr>
              <a:defRPr/>
            </a:lvl1pPr>
          </a:lstStyle>
          <a:p>
            <a:pPr>
              <a:defRPr/>
            </a:pPr>
            <a:fld id="{75B337AE-4DE3-BD41-BF0F-32AD3D14196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49482986"/>
      </p:ext>
    </p:extLst>
  </p:cSld>
  <p:clrMapOvr>
    <a:masterClrMapping/>
  </p:clrMapOvr>
  <p:transition/>
</p:sldLayout>
</file>

<file path=ppt/slideLayouts/slideLayout5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324" indent="0">
              <a:buNone/>
              <a:defRPr sz="1400" b="1"/>
            </a:lvl2pPr>
            <a:lvl3pPr marL="642651" indent="0">
              <a:buNone/>
              <a:defRPr sz="1300" b="1"/>
            </a:lvl3pPr>
            <a:lvl4pPr marL="963975" indent="0">
              <a:buNone/>
              <a:defRPr sz="1100" b="1"/>
            </a:lvl4pPr>
            <a:lvl5pPr marL="1285302" indent="0">
              <a:buNone/>
              <a:defRPr sz="1100" b="1"/>
            </a:lvl5pPr>
            <a:lvl6pPr marL="1606628" indent="0">
              <a:buNone/>
              <a:defRPr sz="1100" b="1"/>
            </a:lvl6pPr>
            <a:lvl7pPr marL="1927954" indent="0">
              <a:buNone/>
              <a:defRPr sz="1100" b="1"/>
            </a:lvl7pPr>
            <a:lvl8pPr marL="2249281" indent="0">
              <a:buNone/>
              <a:defRPr sz="1100" b="1"/>
            </a:lvl8pPr>
            <a:lvl9pPr marL="2570607" indent="0">
              <a:buNone/>
              <a:defRPr sz="1100" b="1"/>
            </a:lvl9pPr>
          </a:lstStyle>
          <a:p>
            <a:pPr lvl="0"/>
            <a:r>
              <a:rPr lang="en-US"/>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324" indent="0">
              <a:buNone/>
              <a:defRPr sz="1400" b="1"/>
            </a:lvl2pPr>
            <a:lvl3pPr marL="642651" indent="0">
              <a:buNone/>
              <a:defRPr sz="1300" b="1"/>
            </a:lvl3pPr>
            <a:lvl4pPr marL="963975" indent="0">
              <a:buNone/>
              <a:defRPr sz="1100" b="1"/>
            </a:lvl4pPr>
            <a:lvl5pPr marL="1285302" indent="0">
              <a:buNone/>
              <a:defRPr sz="1100" b="1"/>
            </a:lvl5pPr>
            <a:lvl6pPr marL="1606628" indent="0">
              <a:buNone/>
              <a:defRPr sz="1100" b="1"/>
            </a:lvl6pPr>
            <a:lvl7pPr marL="1927954" indent="0">
              <a:buNone/>
              <a:defRPr sz="1100" b="1"/>
            </a:lvl7pPr>
            <a:lvl8pPr marL="2249281" indent="0">
              <a:buNone/>
              <a:defRPr sz="1100" b="1"/>
            </a:lvl8pPr>
            <a:lvl9pPr marL="2570607" indent="0">
              <a:buNone/>
              <a:defRPr sz="1100" b="1"/>
            </a:lvl9pPr>
          </a:lstStyle>
          <a:p>
            <a:pPr lvl="0"/>
            <a:r>
              <a:rPr lang="en-US"/>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p:cNvSpPr txBox="1">
            <a:spLocks noGrp="1" noChangeArrowheads="1"/>
          </p:cNvSpPr>
          <p:nvPr>
            <p:ph type="sldNum" sz="quarter" idx="10"/>
          </p:nvPr>
        </p:nvSpPr>
        <p:spPr>
          <a:ln/>
        </p:spPr>
        <p:txBody>
          <a:bodyPr/>
          <a:lstStyle>
            <a:lvl1pPr>
              <a:defRPr/>
            </a:lvl1pPr>
          </a:lstStyle>
          <a:p>
            <a:pPr>
              <a:defRPr/>
            </a:pPr>
            <a:fld id="{36DE5110-9778-ED4E-B653-CBF28C1F46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26118741"/>
      </p:ext>
    </p:extLst>
  </p:cSld>
  <p:clrMapOvr>
    <a:masterClrMapping/>
  </p:clrMapOvr>
  <p:transition/>
</p:sldLayout>
</file>

<file path=ppt/slideLayouts/slideLayout5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p:cNvSpPr txBox="1">
            <a:spLocks noGrp="1" noChangeArrowheads="1"/>
          </p:cNvSpPr>
          <p:nvPr>
            <p:ph type="sldNum" sz="quarter" idx="10"/>
          </p:nvPr>
        </p:nvSpPr>
        <p:spPr>
          <a:ln/>
        </p:spPr>
        <p:txBody>
          <a:bodyPr/>
          <a:lstStyle>
            <a:lvl1pPr>
              <a:defRPr/>
            </a:lvl1pPr>
          </a:lstStyle>
          <a:p>
            <a:pPr>
              <a:defRPr/>
            </a:pPr>
            <a:fld id="{64B02C88-826D-514C-8790-1832A55E08C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44783869"/>
      </p:ext>
    </p:extLst>
  </p:cSld>
  <p:clrMapOvr>
    <a:masterClrMapping/>
  </p:clrMapOvr>
  <p:transition/>
</p:sldLayout>
</file>

<file path=ppt/slideLayouts/slideLayout5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863F6C40-701F-494D-A566-0A799C16EA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06774107"/>
      </p:ext>
    </p:extLst>
  </p:cSld>
  <p:clrMapOvr>
    <a:masterClrMapping/>
  </p:clrMapOvr>
  <p:transition/>
</p:sldLayout>
</file>

<file path=ppt/slideLayouts/slideLayout5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55" y="273481"/>
            <a:ext cx="3008189" cy="1161975"/>
          </a:xfrm>
        </p:spPr>
        <p:txBody>
          <a:bodyPr/>
          <a:lstStyle>
            <a:lvl1pPr algn="l">
              <a:defRPr sz="1400" b="1"/>
            </a:lvl1pPr>
          </a:lstStyle>
          <a:p>
            <a:r>
              <a:rPr lang="en-US"/>
              <a:t>Click to edit Master title style</a:t>
            </a:r>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655" y="1435448"/>
            <a:ext cx="3008189" cy="4690318"/>
          </a:xfrm>
        </p:spPr>
        <p:txBody>
          <a:bodyPr/>
          <a:lstStyle>
            <a:lvl1pPr marL="0" indent="0">
              <a:buNone/>
              <a:defRPr sz="1000"/>
            </a:lvl1pPr>
            <a:lvl2pPr marL="321324" indent="0">
              <a:buNone/>
              <a:defRPr sz="800"/>
            </a:lvl2pPr>
            <a:lvl3pPr marL="642651" indent="0">
              <a:buNone/>
              <a:defRPr sz="700"/>
            </a:lvl3pPr>
            <a:lvl4pPr marL="963975" indent="0">
              <a:buNone/>
              <a:defRPr sz="600"/>
            </a:lvl4pPr>
            <a:lvl5pPr marL="1285302" indent="0">
              <a:buNone/>
              <a:defRPr sz="600"/>
            </a:lvl5pPr>
            <a:lvl6pPr marL="1606628" indent="0">
              <a:buNone/>
              <a:defRPr sz="600"/>
            </a:lvl6pPr>
            <a:lvl7pPr marL="1927954" indent="0">
              <a:buNone/>
              <a:defRPr sz="600"/>
            </a:lvl7pPr>
            <a:lvl8pPr marL="2249281" indent="0">
              <a:buNone/>
              <a:defRPr sz="600"/>
            </a:lvl8pPr>
            <a:lvl9pPr marL="2570607" indent="0">
              <a:buNone/>
              <a:defRPr sz="6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8AE19A17-E5A7-674E-A929-0000C1C4634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12536592"/>
      </p:ext>
    </p:extLst>
  </p:cSld>
  <p:clrMapOvr>
    <a:masterClrMapping/>
  </p:clrMapOvr>
  <p:transition/>
</p:sldLayout>
</file>

<file path=ppt/slideLayouts/slideLayout5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43" y="4800824"/>
            <a:ext cx="5486177" cy="567035"/>
          </a:xfrm>
        </p:spPr>
        <p:txBody>
          <a:bodyPr/>
          <a:lstStyle>
            <a:lvl1pPr algn="l">
              <a:defRPr sz="1400" b="1"/>
            </a:lvl1pPr>
          </a:lstStyle>
          <a:p>
            <a:r>
              <a:rPr lang="en-US"/>
              <a:t>Click to edit Master title style</a:t>
            </a:r>
          </a:p>
        </p:txBody>
      </p:sp>
      <p:sp>
        <p:nvSpPr>
          <p:cNvPr id="3" name="Picture Placeholder 2"/>
          <p:cNvSpPr>
            <a:spLocks noGrp="1"/>
          </p:cNvSpPr>
          <p:nvPr>
            <p:ph type="pic" idx="1"/>
          </p:nvPr>
        </p:nvSpPr>
        <p:spPr>
          <a:xfrm>
            <a:off x="1792643" y="612800"/>
            <a:ext cx="5486177" cy="4114354"/>
          </a:xfrm>
        </p:spPr>
        <p:txBody>
          <a:bodyPr/>
          <a:lstStyle>
            <a:lvl1pPr marL="0" indent="0">
              <a:buNone/>
              <a:defRPr sz="2200"/>
            </a:lvl1pPr>
            <a:lvl2pPr marL="321324" indent="0">
              <a:buNone/>
              <a:defRPr sz="2000"/>
            </a:lvl2pPr>
            <a:lvl3pPr marL="642651" indent="0">
              <a:buNone/>
              <a:defRPr sz="1700"/>
            </a:lvl3pPr>
            <a:lvl4pPr marL="963975" indent="0">
              <a:buNone/>
              <a:defRPr sz="1400"/>
            </a:lvl4pPr>
            <a:lvl5pPr marL="1285302" indent="0">
              <a:buNone/>
              <a:defRPr sz="1400"/>
            </a:lvl5pPr>
            <a:lvl6pPr marL="1606628" indent="0">
              <a:buNone/>
              <a:defRPr sz="1400"/>
            </a:lvl6pPr>
            <a:lvl7pPr marL="1927954" indent="0">
              <a:buNone/>
              <a:defRPr sz="1400"/>
            </a:lvl7pPr>
            <a:lvl8pPr marL="2249281" indent="0">
              <a:buNone/>
              <a:defRPr sz="1400"/>
            </a:lvl8pPr>
            <a:lvl9pPr marL="2570607" indent="0">
              <a:buNone/>
              <a:defRPr sz="1400"/>
            </a:lvl9pPr>
          </a:lstStyle>
          <a:p>
            <a:pPr lvl="0"/>
            <a:endParaRPr lang="en-US" noProof="0">
              <a:sym typeface="Verdana" charset="0"/>
            </a:endParaRPr>
          </a:p>
        </p:txBody>
      </p:sp>
      <p:sp>
        <p:nvSpPr>
          <p:cNvPr id="4" name="Text Placeholder 3"/>
          <p:cNvSpPr>
            <a:spLocks noGrp="1"/>
          </p:cNvSpPr>
          <p:nvPr>
            <p:ph type="body" sz="half" idx="2"/>
          </p:nvPr>
        </p:nvSpPr>
        <p:spPr>
          <a:xfrm>
            <a:off x="1792643" y="5367860"/>
            <a:ext cx="5486177" cy="804788"/>
          </a:xfrm>
        </p:spPr>
        <p:txBody>
          <a:bodyPr/>
          <a:lstStyle>
            <a:lvl1pPr marL="0" indent="0">
              <a:buNone/>
              <a:defRPr sz="1000"/>
            </a:lvl1pPr>
            <a:lvl2pPr marL="321324" indent="0">
              <a:buNone/>
              <a:defRPr sz="800"/>
            </a:lvl2pPr>
            <a:lvl3pPr marL="642651" indent="0">
              <a:buNone/>
              <a:defRPr sz="700"/>
            </a:lvl3pPr>
            <a:lvl4pPr marL="963975" indent="0">
              <a:buNone/>
              <a:defRPr sz="600"/>
            </a:lvl4pPr>
            <a:lvl5pPr marL="1285302" indent="0">
              <a:buNone/>
              <a:defRPr sz="600"/>
            </a:lvl5pPr>
            <a:lvl6pPr marL="1606628" indent="0">
              <a:buNone/>
              <a:defRPr sz="600"/>
            </a:lvl6pPr>
            <a:lvl7pPr marL="1927954" indent="0">
              <a:buNone/>
              <a:defRPr sz="600"/>
            </a:lvl7pPr>
            <a:lvl8pPr marL="2249281" indent="0">
              <a:buNone/>
              <a:defRPr sz="600"/>
            </a:lvl8pPr>
            <a:lvl9pPr marL="2570607" indent="0">
              <a:buNone/>
              <a:defRPr sz="6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57949B5D-D932-584A-8473-B74749903F4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04508437"/>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670808844"/>
      </p:ext>
    </p:extLst>
  </p:cSld>
  <p:clrMapOvr>
    <a:masterClrMapping/>
  </p:clrMapOvr>
  <p:transition/>
</p:sldLayout>
</file>

<file path=ppt/slideLayouts/slideLayout5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pPr>
              <a:defRPr/>
            </a:pPr>
            <a:fld id="{175423AD-16A7-DD45-891E-7AEDA14463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36794490"/>
      </p:ext>
    </p:extLst>
  </p:cSld>
  <p:clrMapOvr>
    <a:masterClrMapping/>
  </p:clrMapOvr>
  <p:transition/>
</p:sldLayout>
</file>

<file path=ppt/slideLayouts/slideLayout5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368" y="0"/>
            <a:ext cx="2001366" cy="6858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65928" y="0"/>
            <a:ext cx="5900291" cy="6858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pPr>
              <a:defRPr/>
            </a:pPr>
            <a:fld id="{FCFDB7C8-A9EF-1241-B4B9-6B71675E4B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94209821"/>
      </p:ext>
    </p:extLst>
  </p:cSld>
  <p:clrMapOvr>
    <a:masterClrMapping/>
  </p:clrMapOvr>
  <p:transition/>
</p:sldLayout>
</file>

<file path=ppt/slideLayouts/slideLayout5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fld id="{349AE89F-0D16-0A41-80AE-2AEB90AE7549}" type="datetime1">
              <a:rPr lang="en-US">
                <a:solidFill>
                  <a:srgbClr val="FFFFFF"/>
                </a:solidFill>
              </a:rPr>
              <a:pPr>
                <a:defRPr/>
              </a:pPr>
              <a:t>3/1/21</a:t>
            </a:fld>
            <a:endParaRPr lang="en-US" altLang="ko-KR">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fld id="{387A7180-78EC-6540-94FA-FCB26DEB1215}" type="slidenum">
              <a:rPr lang="en-US" altLang="ko-KR">
                <a:solidFill>
                  <a:srgbClr val="FFFFFF"/>
                </a:solidFill>
              </a:rPr>
              <a:pPr/>
              <a:t>‹#›</a:t>
            </a:fld>
            <a:endParaRPr lang="en-US" altLang="ko-KR">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ltLang="ko-KR">
              <a:solidFill>
                <a:srgbClr val="FFFFFF"/>
              </a:solidFill>
            </a:endParaRPr>
          </a:p>
        </p:txBody>
      </p:sp>
    </p:spTree>
    <p:extLst>
      <p:ext uri="{BB962C8B-B14F-4D97-AF65-F5344CB8AC3E}">
        <p14:creationId xmlns:p14="http://schemas.microsoft.com/office/powerpoint/2010/main" val="2369221733"/>
      </p:ext>
    </p:extLst>
  </p:cSld>
  <p:clrMapOvr>
    <a:masterClrMapping/>
  </p:clrMapOvr>
</p:sldLayout>
</file>

<file path=ppt/slideLayouts/slideLayout5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fld id="{A3E57DB7-170A-384E-A792-DC7670841340}" type="datetime1">
              <a:rPr lang="en-US">
                <a:solidFill>
                  <a:srgbClr val="FFFFFF"/>
                </a:solidFill>
              </a:rPr>
              <a:pPr>
                <a:defRPr/>
              </a:pPr>
              <a:t>3/1/21</a:t>
            </a:fld>
            <a:endParaRPr lang="en-US" altLang="ko-KR">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fld id="{F1B56421-775C-1042-8306-E86A2ABFFBBA}" type="slidenum">
              <a:rPr lang="en-US" altLang="ko-KR">
                <a:solidFill>
                  <a:srgbClr val="FFFFFF"/>
                </a:solidFill>
              </a:rPr>
              <a:pPr/>
              <a:t>‹#›</a:t>
            </a:fld>
            <a:endParaRPr lang="en-US" altLang="ko-KR">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ltLang="ko-KR">
              <a:solidFill>
                <a:srgbClr val="FFFFFF"/>
              </a:solidFill>
            </a:endParaRPr>
          </a:p>
        </p:txBody>
      </p:sp>
    </p:spTree>
    <p:extLst>
      <p:ext uri="{BB962C8B-B14F-4D97-AF65-F5344CB8AC3E}">
        <p14:creationId xmlns:p14="http://schemas.microsoft.com/office/powerpoint/2010/main" val="1970751137"/>
      </p:ext>
    </p:extLst>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fld id="{24240A8E-0310-C740-90A6-8247A2615E11}" type="datetime1">
              <a:rPr lang="en-US">
                <a:solidFill>
                  <a:srgbClr val="FFFFFF"/>
                </a:solidFill>
              </a:rPr>
              <a:pPr>
                <a:defRPr/>
              </a:pPr>
              <a:t>3/1/21</a:t>
            </a:fld>
            <a:endParaRPr lang="en-US" altLang="ko-KR">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A10FB022-FF8E-4F48-AAA8-B06B48CFCB2D}" type="slidenum">
              <a:rPr lang="en-US" altLang="ko-KR">
                <a:solidFill>
                  <a:srgbClr val="FFFFFF"/>
                </a:solidFill>
              </a:rPr>
              <a:pPr/>
              <a:t>‹#›</a:t>
            </a:fld>
            <a:endParaRPr lang="en-US" altLang="ko-KR">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ltLang="ko-KR">
              <a:solidFill>
                <a:srgbClr val="FFFFFF"/>
              </a:solidFill>
            </a:endParaRPr>
          </a:p>
        </p:txBody>
      </p:sp>
    </p:spTree>
    <p:extLst>
      <p:ext uri="{BB962C8B-B14F-4D97-AF65-F5344CB8AC3E}">
        <p14:creationId xmlns:p14="http://schemas.microsoft.com/office/powerpoint/2010/main" val="1696541540"/>
      </p:ext>
    </p:extLst>
  </p:cSld>
  <p:clrMapOvr>
    <a:masterClrMapping/>
  </p:clrMapOvr>
</p:sldLayout>
</file>

<file path=ppt/slideLayouts/slideLayout5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pPr>
              <a:defRPr/>
            </a:pPr>
            <a:fld id="{874970BC-F7DD-B040-8F6C-9C918BD25EDF}" type="datetime1">
              <a:rPr lang="en-US">
                <a:solidFill>
                  <a:srgbClr val="FFFFFF"/>
                </a:solidFill>
              </a:rPr>
              <a:pPr>
                <a:defRPr/>
              </a:pPr>
              <a:t>3/1/21</a:t>
            </a:fld>
            <a:endParaRPr lang="en-US" altLang="ko-KR">
              <a:solidFill>
                <a:srgbClr val="FFFFFF"/>
              </a:solidFill>
            </a:endParaRPr>
          </a:p>
        </p:txBody>
      </p:sp>
      <p:sp>
        <p:nvSpPr>
          <p:cNvPr id="8" name="Rectangle 3"/>
          <p:cNvSpPr>
            <a:spLocks noGrp="1" noChangeArrowheads="1"/>
          </p:cNvSpPr>
          <p:nvPr>
            <p:ph type="sldNum" sz="quarter" idx="11"/>
          </p:nvPr>
        </p:nvSpPr>
        <p:spPr>
          <a:ln/>
        </p:spPr>
        <p:txBody>
          <a:bodyPr/>
          <a:lstStyle>
            <a:lvl1pPr>
              <a:defRPr/>
            </a:lvl1pPr>
          </a:lstStyle>
          <a:p>
            <a:fld id="{62370ACC-1744-634D-9CC4-8604F7E26025}" type="slidenum">
              <a:rPr lang="en-US" altLang="ko-KR">
                <a:solidFill>
                  <a:srgbClr val="FFFFFF"/>
                </a:solidFill>
              </a:rPr>
              <a:pPr/>
              <a:t>‹#›</a:t>
            </a:fld>
            <a:endParaRPr lang="en-US" altLang="ko-KR">
              <a:solidFill>
                <a:srgbClr val="FFFFFF"/>
              </a:solidFill>
            </a:endParaRPr>
          </a:p>
        </p:txBody>
      </p:sp>
      <p:sp>
        <p:nvSpPr>
          <p:cNvPr id="9" name="Rectangle 14"/>
          <p:cNvSpPr>
            <a:spLocks noGrp="1" noChangeArrowheads="1"/>
          </p:cNvSpPr>
          <p:nvPr>
            <p:ph type="ftr" sz="quarter" idx="12"/>
          </p:nvPr>
        </p:nvSpPr>
        <p:spPr>
          <a:ln/>
        </p:spPr>
        <p:txBody>
          <a:bodyPr/>
          <a:lstStyle>
            <a:lvl1pPr>
              <a:defRPr/>
            </a:lvl1pPr>
          </a:lstStyle>
          <a:p>
            <a:pPr>
              <a:defRPr/>
            </a:pPr>
            <a:endParaRPr lang="en-US" altLang="ko-KR">
              <a:solidFill>
                <a:srgbClr val="FFFFFF"/>
              </a:solidFill>
            </a:endParaRPr>
          </a:p>
        </p:txBody>
      </p:sp>
    </p:spTree>
    <p:extLst>
      <p:ext uri="{BB962C8B-B14F-4D97-AF65-F5344CB8AC3E}">
        <p14:creationId xmlns:p14="http://schemas.microsoft.com/office/powerpoint/2010/main" val="2233267554"/>
      </p:ext>
    </p:extLst>
  </p:cSld>
  <p:clrMapOvr>
    <a:masterClrMapping/>
  </p:clrMapOvr>
</p:sldLayout>
</file>

<file path=ppt/slideLayouts/slideLayout5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a:lvl1pPr>
          </a:lstStyle>
          <a:p>
            <a:pPr>
              <a:defRPr/>
            </a:pPr>
            <a:fld id="{4DEC53D5-91A8-E94E-8600-FBA2BC99307E}" type="datetime1">
              <a:rPr lang="en-US">
                <a:solidFill>
                  <a:srgbClr val="FFFFFF"/>
                </a:solidFill>
              </a:rPr>
              <a:pPr>
                <a:defRPr/>
              </a:pPr>
              <a:t>3/1/21</a:t>
            </a:fld>
            <a:endParaRPr lang="en-US" altLang="ko-KR">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fld id="{829EF66B-8AD4-D442-A75B-737BE417B551}" type="slidenum">
              <a:rPr lang="en-US" altLang="ko-KR">
                <a:solidFill>
                  <a:srgbClr val="FFFFFF"/>
                </a:solidFill>
              </a:rPr>
              <a:pPr/>
              <a:t>‹#›</a:t>
            </a:fld>
            <a:endParaRPr lang="en-US" altLang="ko-KR">
              <a:solidFill>
                <a:srgbClr val="FFFFFF"/>
              </a:solidFill>
            </a:endParaRPr>
          </a:p>
        </p:txBody>
      </p:sp>
      <p:sp>
        <p:nvSpPr>
          <p:cNvPr id="5" name="Rectangle 14"/>
          <p:cNvSpPr>
            <a:spLocks noGrp="1" noChangeArrowheads="1"/>
          </p:cNvSpPr>
          <p:nvPr>
            <p:ph type="ftr" sz="quarter" idx="12"/>
          </p:nvPr>
        </p:nvSpPr>
        <p:spPr>
          <a:ln/>
        </p:spPr>
        <p:txBody>
          <a:bodyPr/>
          <a:lstStyle>
            <a:lvl1pPr>
              <a:defRPr/>
            </a:lvl1pPr>
          </a:lstStyle>
          <a:p>
            <a:pPr>
              <a:defRPr/>
            </a:pPr>
            <a:endParaRPr lang="en-US" altLang="ko-KR">
              <a:solidFill>
                <a:srgbClr val="FFFFFF"/>
              </a:solidFill>
            </a:endParaRPr>
          </a:p>
        </p:txBody>
      </p:sp>
    </p:spTree>
    <p:extLst>
      <p:ext uri="{BB962C8B-B14F-4D97-AF65-F5344CB8AC3E}">
        <p14:creationId xmlns:p14="http://schemas.microsoft.com/office/powerpoint/2010/main" val="2452354391"/>
      </p:ext>
    </p:extLst>
  </p:cSld>
  <p:clrMapOvr>
    <a:masterClrMapping/>
  </p:clrMapOvr>
</p:sldLayout>
</file>

<file path=ppt/slideLayouts/slideLayout5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fld id="{F4F8361C-2E65-0B4F-96DE-6EFEB18F2D05}" type="datetime1">
              <a:rPr lang="en-US">
                <a:solidFill>
                  <a:srgbClr val="FFFFFF"/>
                </a:solidFill>
              </a:rPr>
              <a:pPr>
                <a:defRPr/>
              </a:pPr>
              <a:t>3/1/21</a:t>
            </a:fld>
            <a:endParaRPr lang="en-US" altLang="ko-KR">
              <a:solidFill>
                <a:srgbClr val="FFFFFF"/>
              </a:solidFill>
            </a:endParaRPr>
          </a:p>
        </p:txBody>
      </p:sp>
      <p:sp>
        <p:nvSpPr>
          <p:cNvPr id="3" name="Rectangle 3"/>
          <p:cNvSpPr>
            <a:spLocks noGrp="1" noChangeArrowheads="1"/>
          </p:cNvSpPr>
          <p:nvPr>
            <p:ph type="sldNum" sz="quarter" idx="11"/>
          </p:nvPr>
        </p:nvSpPr>
        <p:spPr>
          <a:ln/>
        </p:spPr>
        <p:txBody>
          <a:bodyPr/>
          <a:lstStyle>
            <a:lvl1pPr>
              <a:defRPr/>
            </a:lvl1pPr>
          </a:lstStyle>
          <a:p>
            <a:fld id="{E6D380F1-9C27-FC4A-A4C3-F35E12BF8B0D}" type="slidenum">
              <a:rPr lang="en-US" altLang="ko-KR">
                <a:solidFill>
                  <a:srgbClr val="FFFFFF"/>
                </a:solidFill>
              </a:rPr>
              <a:pPr/>
              <a:t>‹#›</a:t>
            </a:fld>
            <a:endParaRPr lang="en-US" altLang="ko-KR">
              <a:solidFill>
                <a:srgbClr val="FFFFFF"/>
              </a:solidFill>
            </a:endParaRPr>
          </a:p>
        </p:txBody>
      </p:sp>
      <p:sp>
        <p:nvSpPr>
          <p:cNvPr id="4" name="Rectangle 14"/>
          <p:cNvSpPr>
            <a:spLocks noGrp="1" noChangeArrowheads="1"/>
          </p:cNvSpPr>
          <p:nvPr>
            <p:ph type="ftr" sz="quarter" idx="12"/>
          </p:nvPr>
        </p:nvSpPr>
        <p:spPr>
          <a:ln/>
        </p:spPr>
        <p:txBody>
          <a:bodyPr/>
          <a:lstStyle>
            <a:lvl1pPr>
              <a:defRPr/>
            </a:lvl1pPr>
          </a:lstStyle>
          <a:p>
            <a:pPr>
              <a:defRPr/>
            </a:pPr>
            <a:endParaRPr lang="en-US" altLang="ko-KR">
              <a:solidFill>
                <a:srgbClr val="FFFFFF"/>
              </a:solidFill>
            </a:endParaRPr>
          </a:p>
        </p:txBody>
      </p:sp>
    </p:spTree>
    <p:extLst>
      <p:ext uri="{BB962C8B-B14F-4D97-AF65-F5344CB8AC3E}">
        <p14:creationId xmlns:p14="http://schemas.microsoft.com/office/powerpoint/2010/main" val="2193904089"/>
      </p:ext>
    </p:extLst>
  </p:cSld>
  <p:clrMapOvr>
    <a:masterClrMapping/>
  </p:clrMapOvr>
</p:sldLayout>
</file>

<file path=ppt/slideLayouts/slideLayout5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F1857B24-6C30-9446-9D4D-C5243DC53A49}" type="datetime1">
              <a:rPr lang="en-US">
                <a:solidFill>
                  <a:srgbClr val="FFFFFF"/>
                </a:solidFill>
              </a:rPr>
              <a:pPr>
                <a:defRPr/>
              </a:pPr>
              <a:t>3/1/21</a:t>
            </a:fld>
            <a:endParaRPr lang="en-US" altLang="ko-KR">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D81FF96A-CA71-4D45-8D56-65A483C9564A}" type="slidenum">
              <a:rPr lang="en-US" altLang="ko-KR">
                <a:solidFill>
                  <a:srgbClr val="FFFFFF"/>
                </a:solidFill>
              </a:rPr>
              <a:pPr/>
              <a:t>‹#›</a:t>
            </a:fld>
            <a:endParaRPr lang="en-US" altLang="ko-KR">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ltLang="ko-KR">
              <a:solidFill>
                <a:srgbClr val="FFFFFF"/>
              </a:solidFill>
            </a:endParaRPr>
          </a:p>
        </p:txBody>
      </p:sp>
    </p:spTree>
    <p:extLst>
      <p:ext uri="{BB962C8B-B14F-4D97-AF65-F5344CB8AC3E}">
        <p14:creationId xmlns:p14="http://schemas.microsoft.com/office/powerpoint/2010/main" val="2004111547"/>
      </p:ext>
    </p:extLst>
  </p:cSld>
  <p:clrMapOvr>
    <a:masterClrMapping/>
  </p:clrMapOvr>
</p:sldLayout>
</file>

<file path=ppt/slideLayouts/slideLayout5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CD9E86A8-C776-7D4F-8B48-943DB9AD7638}" type="datetime1">
              <a:rPr lang="en-US">
                <a:solidFill>
                  <a:srgbClr val="FFFFFF"/>
                </a:solidFill>
              </a:rPr>
              <a:pPr>
                <a:defRPr/>
              </a:pPr>
              <a:t>3/1/21</a:t>
            </a:fld>
            <a:endParaRPr lang="en-US" altLang="ko-KR">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8890E0EE-80F3-004A-A4FF-B7AF93B198D9}" type="slidenum">
              <a:rPr lang="en-US" altLang="ko-KR">
                <a:solidFill>
                  <a:srgbClr val="FFFFFF"/>
                </a:solidFill>
              </a:rPr>
              <a:pPr/>
              <a:t>‹#›</a:t>
            </a:fld>
            <a:endParaRPr lang="en-US" altLang="ko-KR">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ltLang="ko-KR">
              <a:solidFill>
                <a:srgbClr val="FFFFFF"/>
              </a:solidFill>
            </a:endParaRPr>
          </a:p>
        </p:txBody>
      </p:sp>
    </p:spTree>
    <p:extLst>
      <p:ext uri="{BB962C8B-B14F-4D97-AF65-F5344CB8AC3E}">
        <p14:creationId xmlns:p14="http://schemas.microsoft.com/office/powerpoint/2010/main" val="28207884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412475374"/>
      </p:ext>
    </p:extLst>
  </p:cSld>
  <p:clrMapOvr>
    <a:masterClrMapping/>
  </p:clrMapOvr>
  <p:transition/>
</p:sldLayout>
</file>

<file path=ppt/slideLayouts/slideLayout5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fld id="{FC00B839-A907-6642-A3E4-3FE9D10402AA}" type="datetime1">
              <a:rPr lang="en-US">
                <a:solidFill>
                  <a:srgbClr val="FFFFFF"/>
                </a:solidFill>
              </a:rPr>
              <a:pPr>
                <a:defRPr/>
              </a:pPr>
              <a:t>3/1/21</a:t>
            </a:fld>
            <a:endParaRPr lang="en-US" altLang="ko-KR">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fld id="{15E04485-4381-F44E-B94E-5D24C6C8D92C}" type="slidenum">
              <a:rPr lang="en-US" altLang="ko-KR">
                <a:solidFill>
                  <a:srgbClr val="FFFFFF"/>
                </a:solidFill>
              </a:rPr>
              <a:pPr/>
              <a:t>‹#›</a:t>
            </a:fld>
            <a:endParaRPr lang="en-US" altLang="ko-KR">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ltLang="ko-KR">
              <a:solidFill>
                <a:srgbClr val="FFFFFF"/>
              </a:solidFill>
            </a:endParaRPr>
          </a:p>
        </p:txBody>
      </p:sp>
    </p:spTree>
    <p:extLst>
      <p:ext uri="{BB962C8B-B14F-4D97-AF65-F5344CB8AC3E}">
        <p14:creationId xmlns:p14="http://schemas.microsoft.com/office/powerpoint/2010/main" val="798881419"/>
      </p:ext>
    </p:extLst>
  </p:cSld>
  <p:clrMapOvr>
    <a:masterClrMapping/>
  </p:clrMapOvr>
</p:sldLayout>
</file>

<file path=ppt/slideLayouts/slideLayout5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fld id="{FB85D918-7464-5D4D-B116-C05E6A25CEDB}" type="datetime1">
              <a:rPr lang="en-US">
                <a:solidFill>
                  <a:srgbClr val="FFFFFF"/>
                </a:solidFill>
              </a:rPr>
              <a:pPr>
                <a:defRPr/>
              </a:pPr>
              <a:t>3/1/21</a:t>
            </a:fld>
            <a:endParaRPr lang="en-US" altLang="ko-KR">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fld id="{6274D204-C78E-B840-88E7-D8F120387DB3}" type="slidenum">
              <a:rPr lang="en-US" altLang="ko-KR">
                <a:solidFill>
                  <a:srgbClr val="FFFFFF"/>
                </a:solidFill>
              </a:rPr>
              <a:pPr/>
              <a:t>‹#›</a:t>
            </a:fld>
            <a:endParaRPr lang="en-US" altLang="ko-KR">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ltLang="ko-KR">
              <a:solidFill>
                <a:srgbClr val="FFFFFF"/>
              </a:solidFill>
            </a:endParaRPr>
          </a:p>
        </p:txBody>
      </p:sp>
    </p:spTree>
    <p:extLst>
      <p:ext uri="{BB962C8B-B14F-4D97-AF65-F5344CB8AC3E}">
        <p14:creationId xmlns:p14="http://schemas.microsoft.com/office/powerpoint/2010/main" val="2961210308"/>
      </p:ext>
    </p:extLst>
  </p:cSld>
  <p:clrMapOvr>
    <a:masterClrMapping/>
  </p:clrMapOvr>
</p:sldLayout>
</file>

<file path=ppt/slideLayouts/slideLayout52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fld id="{D424F7AE-27D2-5E43-BF99-3A69BECB64D6}" type="datetime1">
              <a:rPr lang="en-US">
                <a:solidFill>
                  <a:srgbClr val="FFFFFF"/>
                </a:solidFill>
              </a:rPr>
              <a:pPr>
                <a:defRPr/>
              </a:pPr>
              <a:t>3/1/21</a:t>
            </a:fld>
            <a:endParaRPr lang="en-US" altLang="ko-KR">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4BCCB94D-91EE-0E49-9B93-8D282A83503C}" type="slidenum">
              <a:rPr lang="en-US" altLang="ko-KR">
                <a:solidFill>
                  <a:srgbClr val="FFFFFF"/>
                </a:solidFill>
              </a:rPr>
              <a:pPr/>
              <a:t>‹#›</a:t>
            </a:fld>
            <a:endParaRPr lang="en-US" altLang="ko-KR">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ltLang="ko-KR">
              <a:solidFill>
                <a:srgbClr val="FFFFFF"/>
              </a:solidFill>
            </a:endParaRPr>
          </a:p>
        </p:txBody>
      </p:sp>
    </p:spTree>
    <p:extLst>
      <p:ext uri="{BB962C8B-B14F-4D97-AF65-F5344CB8AC3E}">
        <p14:creationId xmlns:p14="http://schemas.microsoft.com/office/powerpoint/2010/main" val="4074764080"/>
      </p:ext>
    </p:extLst>
  </p:cSld>
  <p:clrMapOvr>
    <a:masterClrMapping/>
  </p:clrMapOvr>
</p:sldLayout>
</file>

<file path=ppt/slideLayouts/slideLayout5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2"/>
          <p:cNvSpPr>
            <a:spLocks noGrp="1" noChangeArrowheads="1"/>
          </p:cNvSpPr>
          <p:nvPr>
            <p:ph type="dt" sz="half" idx="10"/>
          </p:nvPr>
        </p:nvSpPr>
        <p:spPr>
          <a:ln/>
        </p:spPr>
        <p:txBody>
          <a:bodyPr/>
          <a:lstStyle>
            <a:lvl1pPr>
              <a:defRPr/>
            </a:lvl1pPr>
          </a:lstStyle>
          <a:p>
            <a:pPr>
              <a:defRPr/>
            </a:pPr>
            <a:fld id="{6957A07C-214F-964B-A9FB-60CBA593FAA8}" type="datetime1">
              <a:rPr lang="en-US">
                <a:solidFill>
                  <a:srgbClr val="FFFFFF"/>
                </a:solidFill>
              </a:rPr>
              <a:pPr>
                <a:defRPr/>
              </a:pPr>
              <a:t>3/1/21</a:t>
            </a:fld>
            <a:endParaRPr lang="en-US" altLang="ko-KR">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fld id="{880965D8-51EB-CC4A-B56B-745F4EA50A4E}" type="slidenum">
              <a:rPr lang="en-US" altLang="ko-KR">
                <a:solidFill>
                  <a:srgbClr val="FFFFFF"/>
                </a:solidFill>
              </a:rPr>
              <a:pPr/>
              <a:t>‹#›</a:t>
            </a:fld>
            <a:endParaRPr lang="en-US" altLang="ko-KR">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ltLang="ko-KR">
              <a:solidFill>
                <a:srgbClr val="FFFFFF"/>
              </a:solidFill>
            </a:endParaRPr>
          </a:p>
        </p:txBody>
      </p:sp>
    </p:spTree>
    <p:extLst>
      <p:ext uri="{BB962C8B-B14F-4D97-AF65-F5344CB8AC3E}">
        <p14:creationId xmlns:p14="http://schemas.microsoft.com/office/powerpoint/2010/main" val="368804405"/>
      </p:ext>
    </p:extLst>
  </p:cSld>
  <p:clrMapOvr>
    <a:masterClrMapping/>
  </p:clrMapOvr>
</p:sldLayout>
</file>

<file path=ppt/slideLayouts/slideLayout5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000000"/>
              </a:solidFill>
              <a:latin typeface="Arial" charset="0"/>
              <a:ea typeface="ＭＳ Ｐゴシック" charset="-128"/>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charset="0"/>
              <a:ea typeface="ＭＳ Ｐゴシック" charset="-128"/>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charset="0"/>
              <a:ea typeface="ＭＳ Ｐゴシック" charset="-128"/>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eaLnBrk="1" hangingPunct="1">
              <a:defRPr sz="1200">
                <a:solidFill>
                  <a:srgbClr val="000000"/>
                </a:solidFill>
                <a:latin typeface="Garamond" pitchFamily="-106" charset="0"/>
                <a:ea typeface="Arial" pitchFamily="-106" charset="0"/>
                <a:cs typeface="Arial" pitchFamily="-106"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eaLnBrk="0" hangingPunct="0">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eaLnBrk="0" hangingPunct="0">
              <a:defRPr sz="1200" smtClean="0"/>
            </a:lvl1pPr>
          </a:lstStyle>
          <a:p>
            <a:pPr>
              <a:defRPr/>
            </a:pPr>
            <a:fld id="{3337BF1A-2471-8F44-AA10-9A6AA4B4E0AC}" type="slidenum">
              <a:rPr lang="en-US" altLang="en-US"/>
              <a:pPr>
                <a:defRPr/>
              </a:pPr>
              <a:t>‹#›</a:t>
            </a:fld>
            <a:endParaRPr lang="en-US" altLang="en-US"/>
          </a:p>
        </p:txBody>
      </p:sp>
    </p:spTree>
    <p:extLst>
      <p:ext uri="{BB962C8B-B14F-4D97-AF65-F5344CB8AC3E}">
        <p14:creationId xmlns:p14="http://schemas.microsoft.com/office/powerpoint/2010/main" val="2828276099"/>
      </p:ext>
    </p:extLst>
  </p:cSld>
  <p:clrMapOvr>
    <a:masterClrMapping/>
  </p:clrMapOvr>
  <p:transition/>
</p:sldLayout>
</file>

<file path=ppt/slideLayouts/slideLayout5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28600" y="997529"/>
            <a:ext cx="8610600" cy="51937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p:txBody>
          <a:bodyPr/>
          <a:lstStyle>
            <a:lvl1pPr eaLnBrk="0" hangingPunc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eaLnBrk="0" hangingPunct="0">
              <a:defRPr smtClean="0"/>
            </a:lvl1pPr>
          </a:lstStyle>
          <a:p>
            <a:pPr>
              <a:defRPr/>
            </a:pPr>
            <a:fld id="{C693BED2-1B18-8744-B8F0-03CBD3594789}" type="slidenum">
              <a:rPr lang="en-US" altLang="en-US"/>
              <a:pPr>
                <a:defRPr/>
              </a:pPr>
              <a:t>‹#›</a:t>
            </a:fld>
            <a:endParaRPr lang="en-US" altLang="en-US"/>
          </a:p>
        </p:txBody>
      </p:sp>
    </p:spTree>
    <p:extLst>
      <p:ext uri="{BB962C8B-B14F-4D97-AF65-F5344CB8AC3E}">
        <p14:creationId xmlns:p14="http://schemas.microsoft.com/office/powerpoint/2010/main" val="2734443964"/>
      </p:ext>
    </p:extLst>
  </p:cSld>
  <p:clrMapOvr>
    <a:masterClrMapping/>
  </p:clrMapOvr>
  <p:transition/>
</p:sldLayout>
</file>

<file path=ppt/slideLayouts/slideLayout5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p:txBody>
          <a:bodyPr/>
          <a:lstStyle>
            <a:lvl1pPr eaLnBrk="0" hangingPunc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eaLnBrk="0" hangingPunct="0">
              <a:defRPr smtClean="0"/>
            </a:lvl1pPr>
          </a:lstStyle>
          <a:p>
            <a:pPr>
              <a:defRPr/>
            </a:pPr>
            <a:fld id="{5F36C014-2CFC-0248-B17F-D9D3ED4B0741}" type="slidenum">
              <a:rPr lang="en-US" altLang="en-US"/>
              <a:pPr>
                <a:defRPr/>
              </a:pPr>
              <a:t>‹#›</a:t>
            </a:fld>
            <a:endParaRPr lang="en-US" altLang="en-US"/>
          </a:p>
        </p:txBody>
      </p:sp>
    </p:spTree>
    <p:extLst>
      <p:ext uri="{BB962C8B-B14F-4D97-AF65-F5344CB8AC3E}">
        <p14:creationId xmlns:p14="http://schemas.microsoft.com/office/powerpoint/2010/main" val="922297218"/>
      </p:ext>
    </p:extLst>
  </p:cSld>
  <p:clrMapOvr>
    <a:masterClrMapping/>
  </p:clrMapOvr>
  <p:transition/>
</p:sldLayout>
</file>

<file path=ppt/slideLayouts/slideLayout5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3"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3"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p:txBody>
          <a:bodyPr/>
          <a:lstStyle>
            <a:lvl1pPr eaLnBrk="0" hangingPunc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eaLnBrk="0" hangingPunct="0">
              <a:defRPr smtClean="0"/>
            </a:lvl1pPr>
          </a:lstStyle>
          <a:p>
            <a:pPr>
              <a:defRPr/>
            </a:pPr>
            <a:fld id="{27884B9F-AA6F-5146-9D4E-F8B9364A5890}" type="slidenum">
              <a:rPr lang="en-US" altLang="en-US"/>
              <a:pPr>
                <a:defRPr/>
              </a:pPr>
              <a:t>‹#›</a:t>
            </a:fld>
            <a:endParaRPr lang="en-US" altLang="en-US"/>
          </a:p>
        </p:txBody>
      </p:sp>
    </p:spTree>
    <p:extLst>
      <p:ext uri="{BB962C8B-B14F-4D97-AF65-F5344CB8AC3E}">
        <p14:creationId xmlns:p14="http://schemas.microsoft.com/office/powerpoint/2010/main" val="3822910981"/>
      </p:ext>
    </p:extLst>
  </p:cSld>
  <p:clrMapOvr>
    <a:masterClrMapping/>
  </p:clrMapOvr>
  <p:transition/>
</p:sldLayout>
</file>

<file path=ppt/slideLayouts/slideLayout5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p:txBody>
          <a:bodyPr/>
          <a:lstStyle>
            <a:lvl1pPr eaLnBrk="0" hangingPunct="0">
              <a:defRPr/>
            </a:lvl1pPr>
          </a:lstStyle>
          <a:p>
            <a:pPr>
              <a:defRPr/>
            </a:pPr>
            <a:endParaRPr lang="en-US" altLang="en-US"/>
          </a:p>
        </p:txBody>
      </p:sp>
      <p:sp>
        <p:nvSpPr>
          <p:cNvPr id="8" name="Rectangle 1030"/>
          <p:cNvSpPr>
            <a:spLocks noGrp="1" noChangeArrowheads="1"/>
          </p:cNvSpPr>
          <p:nvPr>
            <p:ph type="sldNum" sz="quarter" idx="11"/>
          </p:nvPr>
        </p:nvSpPr>
        <p:spPr/>
        <p:txBody>
          <a:bodyPr/>
          <a:lstStyle>
            <a:lvl1pPr eaLnBrk="0" hangingPunct="0">
              <a:defRPr smtClean="0"/>
            </a:lvl1pPr>
          </a:lstStyle>
          <a:p>
            <a:pPr>
              <a:defRPr/>
            </a:pPr>
            <a:fld id="{6632DC94-572A-394E-9D76-1A9221DAD858}" type="slidenum">
              <a:rPr lang="en-US" altLang="en-US"/>
              <a:pPr>
                <a:defRPr/>
              </a:pPr>
              <a:t>‹#›</a:t>
            </a:fld>
            <a:endParaRPr lang="en-US" altLang="en-US"/>
          </a:p>
        </p:txBody>
      </p:sp>
    </p:spTree>
    <p:extLst>
      <p:ext uri="{BB962C8B-B14F-4D97-AF65-F5344CB8AC3E}">
        <p14:creationId xmlns:p14="http://schemas.microsoft.com/office/powerpoint/2010/main" val="2536561102"/>
      </p:ext>
    </p:extLst>
  </p:cSld>
  <p:clrMapOvr>
    <a:masterClrMapping/>
  </p:clrMapOvr>
  <p:transition/>
</p:sldLayout>
</file>

<file path=ppt/slideLayouts/slideLayout5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p:txBody>
          <a:bodyPr/>
          <a:lstStyle>
            <a:lvl1pPr eaLnBrk="0" hangingPunc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eaLnBrk="0" hangingPunct="0">
              <a:defRPr smtClean="0"/>
            </a:lvl1pPr>
          </a:lstStyle>
          <a:p>
            <a:pPr>
              <a:defRPr/>
            </a:pPr>
            <a:fld id="{71F917F0-9109-1345-BF35-EE606B428F97}" type="slidenum">
              <a:rPr lang="en-US" altLang="en-US"/>
              <a:pPr>
                <a:defRPr/>
              </a:pPr>
              <a:t>‹#›</a:t>
            </a:fld>
            <a:endParaRPr lang="en-US" altLang="en-US"/>
          </a:p>
        </p:txBody>
      </p:sp>
    </p:spTree>
    <p:extLst>
      <p:ext uri="{BB962C8B-B14F-4D97-AF65-F5344CB8AC3E}">
        <p14:creationId xmlns:p14="http://schemas.microsoft.com/office/powerpoint/2010/main" val="3774095973"/>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138178713"/>
      </p:ext>
    </p:extLst>
  </p:cSld>
  <p:clrMapOvr>
    <a:masterClrMapping/>
  </p:clrMapOvr>
  <p:transition/>
</p:sldLayout>
</file>

<file path=ppt/slideLayouts/slideLayout5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eaLnBrk="0" hangingPunc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eaLnBrk="0" hangingPunct="0">
              <a:defRPr smtClean="0"/>
            </a:lvl1pPr>
          </a:lstStyle>
          <a:p>
            <a:pPr>
              <a:defRPr/>
            </a:pPr>
            <a:fld id="{53D5049F-F691-FD4A-87B4-FC136EBC24AE}" type="slidenum">
              <a:rPr lang="en-US" altLang="en-US"/>
              <a:pPr>
                <a:defRPr/>
              </a:pPr>
              <a:t>‹#›</a:t>
            </a:fld>
            <a:endParaRPr lang="en-US" altLang="en-US"/>
          </a:p>
        </p:txBody>
      </p:sp>
    </p:spTree>
    <p:extLst>
      <p:ext uri="{BB962C8B-B14F-4D97-AF65-F5344CB8AC3E}">
        <p14:creationId xmlns:p14="http://schemas.microsoft.com/office/powerpoint/2010/main" val="2975770629"/>
      </p:ext>
    </p:extLst>
  </p:cSld>
  <p:clrMapOvr>
    <a:masterClrMapping/>
  </p:clrMapOvr>
  <p:transition/>
</p:sldLayout>
</file>

<file path=ppt/slideLayouts/slideLayout5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5"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p:txBody>
          <a:bodyPr/>
          <a:lstStyle>
            <a:lvl1pPr eaLnBrk="0" hangingPunc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eaLnBrk="0" hangingPunct="0">
              <a:defRPr smtClean="0"/>
            </a:lvl1pPr>
          </a:lstStyle>
          <a:p>
            <a:pPr>
              <a:defRPr/>
            </a:pPr>
            <a:fld id="{C4FF2DC8-52E2-BA40-9B61-ADB6606CB234}" type="slidenum">
              <a:rPr lang="en-US" altLang="en-US"/>
              <a:pPr>
                <a:defRPr/>
              </a:pPr>
              <a:t>‹#›</a:t>
            </a:fld>
            <a:endParaRPr lang="en-US" altLang="en-US"/>
          </a:p>
        </p:txBody>
      </p:sp>
    </p:spTree>
    <p:extLst>
      <p:ext uri="{BB962C8B-B14F-4D97-AF65-F5344CB8AC3E}">
        <p14:creationId xmlns:p14="http://schemas.microsoft.com/office/powerpoint/2010/main" val="2148373858"/>
      </p:ext>
    </p:extLst>
  </p:cSld>
  <p:clrMapOvr>
    <a:masterClrMapping/>
  </p:clrMapOvr>
  <p:transition/>
</p:sldLayout>
</file>

<file path=ppt/slideLayouts/slideLayout5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p:txBody>
          <a:bodyPr/>
          <a:lstStyle>
            <a:lvl1pPr eaLnBrk="0" hangingPunc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eaLnBrk="0" hangingPunct="0">
              <a:defRPr smtClean="0"/>
            </a:lvl1pPr>
          </a:lstStyle>
          <a:p>
            <a:pPr>
              <a:defRPr/>
            </a:pPr>
            <a:fld id="{E86DCD5A-1682-9A4A-A8BE-C69B256BA033}" type="slidenum">
              <a:rPr lang="en-US" altLang="en-US"/>
              <a:pPr>
                <a:defRPr/>
              </a:pPr>
              <a:t>‹#›</a:t>
            </a:fld>
            <a:endParaRPr lang="en-US" altLang="en-US"/>
          </a:p>
        </p:txBody>
      </p:sp>
    </p:spTree>
    <p:extLst>
      <p:ext uri="{BB962C8B-B14F-4D97-AF65-F5344CB8AC3E}">
        <p14:creationId xmlns:p14="http://schemas.microsoft.com/office/powerpoint/2010/main" val="2540679438"/>
      </p:ext>
    </p:extLst>
  </p:cSld>
  <p:clrMapOvr>
    <a:masterClrMapping/>
  </p:clrMapOvr>
  <p:transition/>
</p:sldLayout>
</file>

<file path=ppt/slideLayouts/slideLayout5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p:txBody>
          <a:bodyPr/>
          <a:lstStyle>
            <a:lvl1pPr eaLnBrk="0" hangingPunc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eaLnBrk="0" hangingPunct="0">
              <a:defRPr smtClean="0"/>
            </a:lvl1pPr>
          </a:lstStyle>
          <a:p>
            <a:pPr>
              <a:defRPr/>
            </a:pPr>
            <a:fld id="{B82F0991-4873-3C42-B683-77E9BCEE3FE6}" type="slidenum">
              <a:rPr lang="en-US" altLang="en-US"/>
              <a:pPr>
                <a:defRPr/>
              </a:pPr>
              <a:t>‹#›</a:t>
            </a:fld>
            <a:endParaRPr lang="en-US" altLang="en-US"/>
          </a:p>
        </p:txBody>
      </p:sp>
    </p:spTree>
    <p:extLst>
      <p:ext uri="{BB962C8B-B14F-4D97-AF65-F5344CB8AC3E}">
        <p14:creationId xmlns:p14="http://schemas.microsoft.com/office/powerpoint/2010/main" val="3534786747"/>
      </p:ext>
    </p:extLst>
  </p:cSld>
  <p:clrMapOvr>
    <a:masterClrMapping/>
  </p:clrMapOvr>
  <p:transition/>
</p:sldLayout>
</file>

<file path=ppt/slideLayouts/slideLayout5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49" y="152400"/>
            <a:ext cx="2152651"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6" y="152400"/>
            <a:ext cx="6305551"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p:txBody>
          <a:bodyPr/>
          <a:lstStyle>
            <a:lvl1pPr eaLnBrk="0" hangingPunc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eaLnBrk="0" hangingPunct="0">
              <a:defRPr smtClean="0"/>
            </a:lvl1pPr>
          </a:lstStyle>
          <a:p>
            <a:pPr>
              <a:defRPr/>
            </a:pPr>
            <a:fld id="{CB8C91F0-DD8C-7E4D-9F03-2FF316F79135}" type="slidenum">
              <a:rPr lang="en-US" altLang="en-US"/>
              <a:pPr>
                <a:defRPr/>
              </a:pPr>
              <a:t>‹#›</a:t>
            </a:fld>
            <a:endParaRPr lang="en-US" altLang="en-US"/>
          </a:p>
        </p:txBody>
      </p:sp>
    </p:spTree>
    <p:extLst>
      <p:ext uri="{BB962C8B-B14F-4D97-AF65-F5344CB8AC3E}">
        <p14:creationId xmlns:p14="http://schemas.microsoft.com/office/powerpoint/2010/main" val="334197157"/>
      </p:ext>
    </p:extLst>
  </p:cSld>
  <p:clrMapOvr>
    <a:masterClrMapping/>
  </p:clrMapOvr>
  <p:transition/>
</p:sldLayout>
</file>

<file path=ppt/slideLayouts/slideLayout53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a:t>Click to edit Master title style</a:t>
            </a:r>
          </a:p>
        </p:txBody>
      </p:sp>
      <p:sp>
        <p:nvSpPr>
          <p:cNvPr id="3" name="ClipArt Placeholder 2"/>
          <p:cNvSpPr>
            <a:spLocks noGrp="1"/>
          </p:cNvSpPr>
          <p:nvPr>
            <p:ph type="clipArt" sz="half" idx="1"/>
          </p:nvPr>
        </p:nvSpPr>
        <p:spPr>
          <a:xfrm>
            <a:off x="228603" y="1371600"/>
            <a:ext cx="4229100" cy="4876800"/>
          </a:xfrm>
        </p:spPr>
        <p:txBody>
          <a:bodyPr/>
          <a:lstStyle/>
          <a:p>
            <a:pPr lvl="0"/>
            <a:endParaRPr lang="en-US" noProof="0"/>
          </a:p>
        </p:txBody>
      </p:sp>
      <p:sp>
        <p:nvSpPr>
          <p:cNvPr id="4" name="Text Placeholder 3"/>
          <p:cNvSpPr>
            <a:spLocks noGrp="1"/>
          </p:cNvSpPr>
          <p:nvPr>
            <p:ph type="body" sz="half" idx="2"/>
          </p:nvPr>
        </p:nvSpPr>
        <p:spPr>
          <a:xfrm>
            <a:off x="4610103" y="1371600"/>
            <a:ext cx="42291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p:txBody>
          <a:bodyPr/>
          <a:lstStyle>
            <a:lvl1pPr eaLnBrk="0" hangingPunc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eaLnBrk="0" hangingPunct="0">
              <a:defRPr smtClean="0"/>
            </a:lvl1pPr>
          </a:lstStyle>
          <a:p>
            <a:pPr>
              <a:defRPr/>
            </a:pPr>
            <a:fld id="{62F0A46D-7C23-D442-BDA7-74E36D162CC8}" type="slidenum">
              <a:rPr lang="en-US" altLang="en-US"/>
              <a:pPr>
                <a:defRPr/>
              </a:pPr>
              <a:t>‹#›</a:t>
            </a:fld>
            <a:endParaRPr lang="en-US" altLang="en-US"/>
          </a:p>
        </p:txBody>
      </p:sp>
    </p:spTree>
    <p:extLst>
      <p:ext uri="{BB962C8B-B14F-4D97-AF65-F5344CB8AC3E}">
        <p14:creationId xmlns:p14="http://schemas.microsoft.com/office/powerpoint/2010/main" val="2152811305"/>
      </p:ext>
    </p:extLst>
  </p:cSld>
  <p:clrMapOvr>
    <a:masterClrMapping/>
  </p:clrMapOvr>
  <p:transition/>
</p:sldLayout>
</file>

<file path=ppt/slideLayouts/slideLayout5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6" charset="0"/>
                <a:ea typeface="Arial" pitchFamily="-106" charset="0"/>
                <a:cs typeface="Arial" pitchFamily="-106"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a:defRPr sz="1200"/>
            </a:lvl1pPr>
          </a:lstStyle>
          <a:p>
            <a:pPr>
              <a:defRPr/>
            </a:pPr>
            <a:fld id="{7A08EACC-8CBF-5A41-8FD1-0ADD9A6E61AA}" type="slidenum">
              <a:rPr lang="en-US"/>
              <a:pPr>
                <a:defRPr/>
              </a:pPr>
              <a:t>‹#›</a:t>
            </a:fld>
            <a:endParaRPr lang="en-US"/>
          </a:p>
        </p:txBody>
      </p:sp>
    </p:spTree>
    <p:extLst>
      <p:ext uri="{BB962C8B-B14F-4D97-AF65-F5344CB8AC3E}">
        <p14:creationId xmlns:p14="http://schemas.microsoft.com/office/powerpoint/2010/main" val="3611105722"/>
      </p:ext>
    </p:extLst>
  </p:cSld>
  <p:clrMapOvr>
    <a:masterClrMapping/>
  </p:clrMapOvr>
  <p:transition/>
</p:sldLayout>
</file>

<file path=ppt/slideLayouts/slideLayout5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28600" y="997529"/>
            <a:ext cx="8610600" cy="51937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DA95AFC4-B67F-BC48-882B-8F3B14641016}" type="slidenum">
              <a:rPr lang="en-US"/>
              <a:pPr>
                <a:defRPr/>
              </a:pPr>
              <a:t>‹#›</a:t>
            </a:fld>
            <a:endParaRPr lang="en-US"/>
          </a:p>
        </p:txBody>
      </p:sp>
    </p:spTree>
    <p:extLst>
      <p:ext uri="{BB962C8B-B14F-4D97-AF65-F5344CB8AC3E}">
        <p14:creationId xmlns:p14="http://schemas.microsoft.com/office/powerpoint/2010/main" val="3898996292"/>
      </p:ext>
    </p:extLst>
  </p:cSld>
  <p:clrMapOvr>
    <a:masterClrMapping/>
  </p:clrMapOvr>
  <p:transition/>
</p:sldLayout>
</file>

<file path=ppt/slideLayouts/slideLayout5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C5605ADE-6E00-1045-8F07-42D08E36EF70}" type="slidenum">
              <a:rPr lang="en-US"/>
              <a:pPr>
                <a:defRPr/>
              </a:pPr>
              <a:t>‹#›</a:t>
            </a:fld>
            <a:endParaRPr lang="en-US"/>
          </a:p>
        </p:txBody>
      </p:sp>
    </p:spTree>
    <p:extLst>
      <p:ext uri="{BB962C8B-B14F-4D97-AF65-F5344CB8AC3E}">
        <p14:creationId xmlns:p14="http://schemas.microsoft.com/office/powerpoint/2010/main" val="1556941647"/>
      </p:ext>
    </p:extLst>
  </p:cSld>
  <p:clrMapOvr>
    <a:masterClrMapping/>
  </p:clrMapOvr>
  <p:transition/>
</p:sldLayout>
</file>

<file path=ppt/slideLayouts/slideLayout5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3"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3"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4BE20E1A-63D1-9042-BE64-E6D77CA223CD}" type="slidenum">
              <a:rPr lang="en-US"/>
              <a:pPr>
                <a:defRPr/>
              </a:pPr>
              <a:t>‹#›</a:t>
            </a:fld>
            <a:endParaRPr lang="en-US"/>
          </a:p>
        </p:txBody>
      </p:sp>
    </p:spTree>
    <p:extLst>
      <p:ext uri="{BB962C8B-B14F-4D97-AF65-F5344CB8AC3E}">
        <p14:creationId xmlns:p14="http://schemas.microsoft.com/office/powerpoint/2010/main" val="3169174597"/>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4178834339"/>
      </p:ext>
    </p:extLst>
  </p:cSld>
  <p:clrMapOvr>
    <a:masterClrMapping/>
  </p:clrMapOvr>
  <p:transition/>
</p:sldLayout>
</file>

<file path=ppt/slideLayouts/slideLayout5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8" name="Rectangle 1030"/>
          <p:cNvSpPr>
            <a:spLocks noGrp="1" noChangeArrowheads="1"/>
          </p:cNvSpPr>
          <p:nvPr>
            <p:ph type="sldNum" sz="quarter" idx="11"/>
          </p:nvPr>
        </p:nvSpPr>
        <p:spPr>
          <a:ln/>
        </p:spPr>
        <p:txBody>
          <a:bodyPr/>
          <a:lstStyle>
            <a:lvl1pPr>
              <a:defRPr/>
            </a:lvl1pPr>
          </a:lstStyle>
          <a:p>
            <a:pPr>
              <a:defRPr/>
            </a:pPr>
            <a:fld id="{EC9CE9EA-6A87-A74E-8999-D522750AE4F5}" type="slidenum">
              <a:rPr lang="en-US"/>
              <a:pPr>
                <a:defRPr/>
              </a:pPr>
              <a:t>‹#›</a:t>
            </a:fld>
            <a:endParaRPr lang="en-US"/>
          </a:p>
        </p:txBody>
      </p:sp>
    </p:spTree>
    <p:extLst>
      <p:ext uri="{BB962C8B-B14F-4D97-AF65-F5344CB8AC3E}">
        <p14:creationId xmlns:p14="http://schemas.microsoft.com/office/powerpoint/2010/main" val="3102260721"/>
      </p:ext>
    </p:extLst>
  </p:cSld>
  <p:clrMapOvr>
    <a:masterClrMapping/>
  </p:clrMapOvr>
  <p:transition/>
</p:sldLayout>
</file>

<file path=ppt/slideLayouts/slideLayout5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4" name="Rectangle 1030"/>
          <p:cNvSpPr>
            <a:spLocks noGrp="1" noChangeArrowheads="1"/>
          </p:cNvSpPr>
          <p:nvPr>
            <p:ph type="sldNum" sz="quarter" idx="11"/>
          </p:nvPr>
        </p:nvSpPr>
        <p:spPr>
          <a:ln/>
        </p:spPr>
        <p:txBody>
          <a:bodyPr/>
          <a:lstStyle>
            <a:lvl1pPr>
              <a:defRPr/>
            </a:lvl1pPr>
          </a:lstStyle>
          <a:p>
            <a:pPr>
              <a:defRPr/>
            </a:pPr>
            <a:fld id="{FAB19C08-DC79-A243-8132-5D8141635E46}" type="slidenum">
              <a:rPr lang="en-US"/>
              <a:pPr>
                <a:defRPr/>
              </a:pPr>
              <a:t>‹#›</a:t>
            </a:fld>
            <a:endParaRPr lang="en-US"/>
          </a:p>
        </p:txBody>
      </p:sp>
    </p:spTree>
    <p:extLst>
      <p:ext uri="{BB962C8B-B14F-4D97-AF65-F5344CB8AC3E}">
        <p14:creationId xmlns:p14="http://schemas.microsoft.com/office/powerpoint/2010/main" val="2856097536"/>
      </p:ext>
    </p:extLst>
  </p:cSld>
  <p:clrMapOvr>
    <a:masterClrMapping/>
  </p:clrMapOvr>
  <p:transition/>
</p:sldLayout>
</file>

<file path=ppt/slideLayouts/slideLayout5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3" name="Rectangle 1030"/>
          <p:cNvSpPr>
            <a:spLocks noGrp="1" noChangeArrowheads="1"/>
          </p:cNvSpPr>
          <p:nvPr>
            <p:ph type="sldNum" sz="quarter" idx="11"/>
          </p:nvPr>
        </p:nvSpPr>
        <p:spPr>
          <a:ln/>
        </p:spPr>
        <p:txBody>
          <a:bodyPr/>
          <a:lstStyle>
            <a:lvl1pPr>
              <a:defRPr/>
            </a:lvl1pPr>
          </a:lstStyle>
          <a:p>
            <a:pPr>
              <a:defRPr/>
            </a:pPr>
            <a:fld id="{D78B06AB-FCA2-444B-B377-4DCE2DDA6114}" type="slidenum">
              <a:rPr lang="en-US"/>
              <a:pPr>
                <a:defRPr/>
              </a:pPr>
              <a:t>‹#›</a:t>
            </a:fld>
            <a:endParaRPr lang="en-US"/>
          </a:p>
        </p:txBody>
      </p:sp>
    </p:spTree>
    <p:extLst>
      <p:ext uri="{BB962C8B-B14F-4D97-AF65-F5344CB8AC3E}">
        <p14:creationId xmlns:p14="http://schemas.microsoft.com/office/powerpoint/2010/main" val="1950924349"/>
      </p:ext>
    </p:extLst>
  </p:cSld>
  <p:clrMapOvr>
    <a:masterClrMapping/>
  </p:clrMapOvr>
  <p:transition/>
</p:sldLayout>
</file>

<file path=ppt/slideLayouts/slideLayout5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5"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6A52F9B4-FA90-5240-B648-E2D01A3C941B}" type="slidenum">
              <a:rPr lang="en-US"/>
              <a:pPr>
                <a:defRPr/>
              </a:pPr>
              <a:t>‹#›</a:t>
            </a:fld>
            <a:endParaRPr lang="en-US"/>
          </a:p>
        </p:txBody>
      </p:sp>
    </p:spTree>
    <p:extLst>
      <p:ext uri="{BB962C8B-B14F-4D97-AF65-F5344CB8AC3E}">
        <p14:creationId xmlns:p14="http://schemas.microsoft.com/office/powerpoint/2010/main" val="3858870287"/>
      </p:ext>
    </p:extLst>
  </p:cSld>
  <p:clrMapOvr>
    <a:masterClrMapping/>
  </p:clrMapOvr>
  <p:transition/>
</p:sldLayout>
</file>

<file path=ppt/slideLayouts/slideLayout5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445DFDB1-BFE0-744A-994F-30B5CFD210AD}" type="slidenum">
              <a:rPr lang="en-US"/>
              <a:pPr>
                <a:defRPr/>
              </a:pPr>
              <a:t>‹#›</a:t>
            </a:fld>
            <a:endParaRPr lang="en-US"/>
          </a:p>
        </p:txBody>
      </p:sp>
    </p:spTree>
    <p:extLst>
      <p:ext uri="{BB962C8B-B14F-4D97-AF65-F5344CB8AC3E}">
        <p14:creationId xmlns:p14="http://schemas.microsoft.com/office/powerpoint/2010/main" val="2137997344"/>
      </p:ext>
    </p:extLst>
  </p:cSld>
  <p:clrMapOvr>
    <a:masterClrMapping/>
  </p:clrMapOvr>
  <p:transition/>
</p:sldLayout>
</file>

<file path=ppt/slideLayouts/slideLayout5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F7316A19-9990-D640-B1D8-2C318F01C3A0}" type="slidenum">
              <a:rPr lang="en-US"/>
              <a:pPr>
                <a:defRPr/>
              </a:pPr>
              <a:t>‹#›</a:t>
            </a:fld>
            <a:endParaRPr lang="en-US"/>
          </a:p>
        </p:txBody>
      </p:sp>
    </p:spTree>
    <p:extLst>
      <p:ext uri="{BB962C8B-B14F-4D97-AF65-F5344CB8AC3E}">
        <p14:creationId xmlns:p14="http://schemas.microsoft.com/office/powerpoint/2010/main" val="3817989360"/>
      </p:ext>
    </p:extLst>
  </p:cSld>
  <p:clrMapOvr>
    <a:masterClrMapping/>
  </p:clrMapOvr>
  <p:transition/>
</p:sldLayout>
</file>

<file path=ppt/slideLayouts/slideLayout5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49" y="152400"/>
            <a:ext cx="2152651"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6" y="152400"/>
            <a:ext cx="6305551"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AFC9D8FC-307F-634F-81A0-60FAC0836A9B}" type="slidenum">
              <a:rPr lang="en-US"/>
              <a:pPr>
                <a:defRPr/>
              </a:pPr>
              <a:t>‹#›</a:t>
            </a:fld>
            <a:endParaRPr lang="en-US"/>
          </a:p>
        </p:txBody>
      </p:sp>
    </p:spTree>
    <p:extLst>
      <p:ext uri="{BB962C8B-B14F-4D97-AF65-F5344CB8AC3E}">
        <p14:creationId xmlns:p14="http://schemas.microsoft.com/office/powerpoint/2010/main" val="1473743047"/>
      </p:ext>
    </p:extLst>
  </p:cSld>
  <p:clrMapOvr>
    <a:masterClrMapping/>
  </p:clrMapOvr>
  <p:transition/>
</p:sldLayout>
</file>

<file path=ppt/slideLayouts/slideLayout547.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a:t>Click to edit Master title style</a:t>
            </a:r>
          </a:p>
        </p:txBody>
      </p:sp>
      <p:sp>
        <p:nvSpPr>
          <p:cNvPr id="3" name="ClipArt Placeholder 2"/>
          <p:cNvSpPr>
            <a:spLocks noGrp="1"/>
          </p:cNvSpPr>
          <p:nvPr>
            <p:ph type="clipArt" sz="half" idx="1"/>
          </p:nvPr>
        </p:nvSpPr>
        <p:spPr>
          <a:xfrm>
            <a:off x="228603" y="1371600"/>
            <a:ext cx="4229100" cy="4876800"/>
          </a:xfrm>
        </p:spPr>
        <p:txBody>
          <a:bodyPr/>
          <a:lstStyle/>
          <a:p>
            <a:pPr lvl="0"/>
            <a:endParaRPr lang="en-US" noProof="0"/>
          </a:p>
        </p:txBody>
      </p:sp>
      <p:sp>
        <p:nvSpPr>
          <p:cNvPr id="4" name="Text Placeholder 3"/>
          <p:cNvSpPr>
            <a:spLocks noGrp="1"/>
          </p:cNvSpPr>
          <p:nvPr>
            <p:ph type="body" sz="half" idx="2"/>
          </p:nvPr>
        </p:nvSpPr>
        <p:spPr>
          <a:xfrm>
            <a:off x="4610103" y="1371600"/>
            <a:ext cx="42291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61D04884-23F1-204A-AF38-4A3015EE9154}" type="slidenum">
              <a:rPr lang="en-US"/>
              <a:pPr>
                <a:defRPr/>
              </a:pPr>
              <a:t>‹#›</a:t>
            </a:fld>
            <a:endParaRPr lang="en-US"/>
          </a:p>
        </p:txBody>
      </p:sp>
    </p:spTree>
    <p:extLst>
      <p:ext uri="{BB962C8B-B14F-4D97-AF65-F5344CB8AC3E}">
        <p14:creationId xmlns:p14="http://schemas.microsoft.com/office/powerpoint/2010/main" val="281119058"/>
      </p:ext>
    </p:extLst>
  </p:cSld>
  <p:clrMapOvr>
    <a:masterClrMapping/>
  </p:clrMapOvr>
  <p:transition/>
</p:sldLayout>
</file>

<file path=ppt/slideLayouts/slideLayout5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6" charset="0"/>
                <a:ea typeface="Arial" pitchFamily="-106" charset="0"/>
                <a:cs typeface="Arial" pitchFamily="-106"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a:defRPr sz="1200">
                <a:cs typeface="ＭＳ Ｐゴシック" charset="0"/>
              </a:defRPr>
            </a:lvl1pPr>
          </a:lstStyle>
          <a:p>
            <a:pPr>
              <a:defRPr/>
            </a:pPr>
            <a:fld id="{9917EF67-A6FB-CB43-868C-1677B08B03EB}" type="slidenum">
              <a:rPr lang="en-US"/>
              <a:pPr>
                <a:defRPr/>
              </a:pPr>
              <a:t>‹#›</a:t>
            </a:fld>
            <a:endParaRPr lang="en-US"/>
          </a:p>
        </p:txBody>
      </p:sp>
    </p:spTree>
    <p:extLst>
      <p:ext uri="{BB962C8B-B14F-4D97-AF65-F5344CB8AC3E}">
        <p14:creationId xmlns:p14="http://schemas.microsoft.com/office/powerpoint/2010/main" val="4226688340"/>
      </p:ext>
    </p:extLst>
  </p:cSld>
  <p:clrMapOvr>
    <a:masterClrMapping/>
  </p:clrMapOvr>
  <p:transition/>
</p:sldLayout>
</file>

<file path=ppt/slideLayouts/slideLayout5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28600" y="997527"/>
            <a:ext cx="8610600" cy="51937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a:defRPr>
                <a:cs typeface="ＭＳ Ｐゴシック" charset="0"/>
              </a:defRPr>
            </a:lvl1pPr>
          </a:lstStyle>
          <a:p>
            <a:pPr>
              <a:defRPr/>
            </a:pPr>
            <a:fld id="{E81840C8-74D7-164B-89BA-8F954C36C301}" type="slidenum">
              <a:rPr lang="en-US"/>
              <a:pPr>
                <a:defRPr/>
              </a:pPr>
              <a:t>‹#›</a:t>
            </a:fld>
            <a:endParaRPr lang="en-US"/>
          </a:p>
        </p:txBody>
      </p:sp>
    </p:spTree>
    <p:extLst>
      <p:ext uri="{BB962C8B-B14F-4D97-AF65-F5344CB8AC3E}">
        <p14:creationId xmlns:p14="http://schemas.microsoft.com/office/powerpoint/2010/main" val="1894393168"/>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006403914"/>
      </p:ext>
    </p:extLst>
  </p:cSld>
  <p:clrMapOvr>
    <a:masterClrMapping/>
  </p:clrMapOvr>
  <p:transition/>
</p:sldLayout>
</file>

<file path=ppt/slideLayouts/slideLayout5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a:defRPr>
                <a:cs typeface="ＭＳ Ｐゴシック" charset="0"/>
              </a:defRPr>
            </a:lvl1pPr>
          </a:lstStyle>
          <a:p>
            <a:pPr>
              <a:defRPr/>
            </a:pPr>
            <a:fld id="{3522BDCB-ECA5-8341-BE8B-955B688CF6D3}" type="slidenum">
              <a:rPr lang="en-US"/>
              <a:pPr>
                <a:defRPr/>
              </a:pPr>
              <a:t>‹#›</a:t>
            </a:fld>
            <a:endParaRPr lang="en-US"/>
          </a:p>
        </p:txBody>
      </p:sp>
    </p:spTree>
    <p:extLst>
      <p:ext uri="{BB962C8B-B14F-4D97-AF65-F5344CB8AC3E}">
        <p14:creationId xmlns:p14="http://schemas.microsoft.com/office/powerpoint/2010/main" val="2314109669"/>
      </p:ext>
    </p:extLst>
  </p:cSld>
  <p:clrMapOvr>
    <a:masterClrMapping/>
  </p:clrMapOvr>
  <p:transition/>
</p:sldLayout>
</file>

<file path=ppt/slideLayouts/slideLayout5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a:defRPr>
                <a:cs typeface="ＭＳ Ｐゴシック" charset="0"/>
              </a:defRPr>
            </a:lvl1pPr>
          </a:lstStyle>
          <a:p>
            <a:pPr>
              <a:defRPr/>
            </a:pPr>
            <a:fld id="{F752B0BA-1D05-C64B-A696-8D15F6D91B0D}" type="slidenum">
              <a:rPr lang="en-US"/>
              <a:pPr>
                <a:defRPr/>
              </a:pPr>
              <a:t>‹#›</a:t>
            </a:fld>
            <a:endParaRPr lang="en-US"/>
          </a:p>
        </p:txBody>
      </p:sp>
    </p:spTree>
    <p:extLst>
      <p:ext uri="{BB962C8B-B14F-4D97-AF65-F5344CB8AC3E}">
        <p14:creationId xmlns:p14="http://schemas.microsoft.com/office/powerpoint/2010/main" val="3070121984"/>
      </p:ext>
    </p:extLst>
  </p:cSld>
  <p:clrMapOvr>
    <a:masterClrMapping/>
  </p:clrMapOvr>
  <p:transition/>
</p:sldLayout>
</file>

<file path=ppt/slideLayouts/slideLayout5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8" name="Rectangle 1030"/>
          <p:cNvSpPr>
            <a:spLocks noGrp="1" noChangeArrowheads="1"/>
          </p:cNvSpPr>
          <p:nvPr>
            <p:ph type="sldNum" sz="quarter" idx="11"/>
          </p:nvPr>
        </p:nvSpPr>
        <p:spPr/>
        <p:txBody>
          <a:bodyPr/>
          <a:lstStyle>
            <a:lvl1pPr>
              <a:defRPr>
                <a:cs typeface="ＭＳ Ｐゴシック" charset="0"/>
              </a:defRPr>
            </a:lvl1pPr>
          </a:lstStyle>
          <a:p>
            <a:pPr>
              <a:defRPr/>
            </a:pPr>
            <a:fld id="{33B9F68F-AE52-1743-BFC5-8EE58FE26F9D}" type="slidenum">
              <a:rPr lang="en-US"/>
              <a:pPr>
                <a:defRPr/>
              </a:pPr>
              <a:t>‹#›</a:t>
            </a:fld>
            <a:endParaRPr lang="en-US"/>
          </a:p>
        </p:txBody>
      </p:sp>
    </p:spTree>
    <p:extLst>
      <p:ext uri="{BB962C8B-B14F-4D97-AF65-F5344CB8AC3E}">
        <p14:creationId xmlns:p14="http://schemas.microsoft.com/office/powerpoint/2010/main" val="1133116243"/>
      </p:ext>
    </p:extLst>
  </p:cSld>
  <p:clrMapOvr>
    <a:masterClrMapping/>
  </p:clrMapOvr>
  <p:transition/>
</p:sldLayout>
</file>

<file path=ppt/slideLayouts/slideLayout5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a:defRPr>
                <a:cs typeface="ＭＳ Ｐゴシック" charset="0"/>
              </a:defRPr>
            </a:lvl1pPr>
          </a:lstStyle>
          <a:p>
            <a:pPr>
              <a:defRPr/>
            </a:pPr>
            <a:fld id="{11A05383-BA51-184F-81FD-7487A7BBED02}" type="slidenum">
              <a:rPr lang="en-US"/>
              <a:pPr>
                <a:defRPr/>
              </a:pPr>
              <a:t>‹#›</a:t>
            </a:fld>
            <a:endParaRPr lang="en-US"/>
          </a:p>
        </p:txBody>
      </p:sp>
    </p:spTree>
    <p:extLst>
      <p:ext uri="{BB962C8B-B14F-4D97-AF65-F5344CB8AC3E}">
        <p14:creationId xmlns:p14="http://schemas.microsoft.com/office/powerpoint/2010/main" val="3751009761"/>
      </p:ext>
    </p:extLst>
  </p:cSld>
  <p:clrMapOvr>
    <a:masterClrMapping/>
  </p:clrMapOvr>
  <p:transition/>
</p:sldLayout>
</file>

<file path=ppt/slideLayouts/slideLayout5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a:defRPr>
                <a:cs typeface="ＭＳ Ｐゴシック" charset="0"/>
              </a:defRPr>
            </a:lvl1pPr>
          </a:lstStyle>
          <a:p>
            <a:pPr>
              <a:defRPr/>
            </a:pPr>
            <a:fld id="{0D19F952-55B8-D44A-ACBD-DF973980421F}" type="slidenum">
              <a:rPr lang="en-US"/>
              <a:pPr>
                <a:defRPr/>
              </a:pPr>
              <a:t>‹#›</a:t>
            </a:fld>
            <a:endParaRPr lang="en-US"/>
          </a:p>
        </p:txBody>
      </p:sp>
    </p:spTree>
    <p:extLst>
      <p:ext uri="{BB962C8B-B14F-4D97-AF65-F5344CB8AC3E}">
        <p14:creationId xmlns:p14="http://schemas.microsoft.com/office/powerpoint/2010/main" val="1410225992"/>
      </p:ext>
    </p:extLst>
  </p:cSld>
  <p:clrMapOvr>
    <a:masterClrMapping/>
  </p:clrMapOvr>
  <p:transition/>
</p:sldLayout>
</file>

<file path=ppt/slideLayouts/slideLayout5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a:defRPr>
                <a:cs typeface="ＭＳ Ｐゴシック" charset="0"/>
              </a:defRPr>
            </a:lvl1pPr>
          </a:lstStyle>
          <a:p>
            <a:pPr>
              <a:defRPr/>
            </a:pPr>
            <a:fld id="{C382F809-F622-674F-B04E-FE73A1AE25A3}" type="slidenum">
              <a:rPr lang="en-US"/>
              <a:pPr>
                <a:defRPr/>
              </a:pPr>
              <a:t>‹#›</a:t>
            </a:fld>
            <a:endParaRPr lang="en-US"/>
          </a:p>
        </p:txBody>
      </p:sp>
    </p:spTree>
    <p:extLst>
      <p:ext uri="{BB962C8B-B14F-4D97-AF65-F5344CB8AC3E}">
        <p14:creationId xmlns:p14="http://schemas.microsoft.com/office/powerpoint/2010/main" val="438053154"/>
      </p:ext>
    </p:extLst>
  </p:cSld>
  <p:clrMapOvr>
    <a:masterClrMapping/>
  </p:clrMapOvr>
  <p:transition/>
</p:sldLayout>
</file>

<file path=ppt/slideLayouts/slideLayout5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a:defRPr>
                <a:cs typeface="ＭＳ Ｐゴシック" charset="0"/>
              </a:defRPr>
            </a:lvl1pPr>
          </a:lstStyle>
          <a:p>
            <a:pPr>
              <a:defRPr/>
            </a:pPr>
            <a:fld id="{F30117AD-8E59-4A42-A11E-1FE742B9CC43}" type="slidenum">
              <a:rPr lang="en-US"/>
              <a:pPr>
                <a:defRPr/>
              </a:pPr>
              <a:t>‹#›</a:t>
            </a:fld>
            <a:endParaRPr lang="en-US"/>
          </a:p>
        </p:txBody>
      </p:sp>
    </p:spTree>
    <p:extLst>
      <p:ext uri="{BB962C8B-B14F-4D97-AF65-F5344CB8AC3E}">
        <p14:creationId xmlns:p14="http://schemas.microsoft.com/office/powerpoint/2010/main" val="546838447"/>
      </p:ext>
    </p:extLst>
  </p:cSld>
  <p:clrMapOvr>
    <a:masterClrMapping/>
  </p:clrMapOvr>
  <p:transition/>
</p:sldLayout>
</file>

<file path=ppt/slideLayouts/slideLayout5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a:defRPr>
                <a:cs typeface="ＭＳ Ｐゴシック" charset="0"/>
              </a:defRPr>
            </a:lvl1pPr>
          </a:lstStyle>
          <a:p>
            <a:pPr>
              <a:defRPr/>
            </a:pPr>
            <a:fld id="{932AE070-9A13-4E40-8113-2A8E0F826BAA}" type="slidenum">
              <a:rPr lang="en-US"/>
              <a:pPr>
                <a:defRPr/>
              </a:pPr>
              <a:t>‹#›</a:t>
            </a:fld>
            <a:endParaRPr lang="en-US"/>
          </a:p>
        </p:txBody>
      </p:sp>
    </p:spTree>
    <p:extLst>
      <p:ext uri="{BB962C8B-B14F-4D97-AF65-F5344CB8AC3E}">
        <p14:creationId xmlns:p14="http://schemas.microsoft.com/office/powerpoint/2010/main" val="1274074292"/>
      </p:ext>
    </p:extLst>
  </p:cSld>
  <p:clrMapOvr>
    <a:masterClrMapping/>
  </p:clrMapOvr>
  <p:transition/>
</p:sldLayout>
</file>

<file path=ppt/slideLayouts/slideLayout5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a:defRPr>
                <a:cs typeface="ＭＳ Ｐゴシック" charset="0"/>
              </a:defRPr>
            </a:lvl1pPr>
          </a:lstStyle>
          <a:p>
            <a:pPr>
              <a:defRPr/>
            </a:pPr>
            <a:fld id="{0D5C8EC2-34B1-0440-A001-0EFABCFAFDBF}" type="slidenum">
              <a:rPr lang="en-US"/>
              <a:pPr>
                <a:defRPr/>
              </a:pPr>
              <a:t>‹#›</a:t>
            </a:fld>
            <a:endParaRPr lang="en-US"/>
          </a:p>
        </p:txBody>
      </p:sp>
    </p:spTree>
    <p:extLst>
      <p:ext uri="{BB962C8B-B14F-4D97-AF65-F5344CB8AC3E}">
        <p14:creationId xmlns:p14="http://schemas.microsoft.com/office/powerpoint/2010/main" val="3328013002"/>
      </p:ext>
    </p:extLst>
  </p:cSld>
  <p:clrMapOvr>
    <a:masterClrMapping/>
  </p:clrMapOvr>
  <p:transition/>
</p:sldLayout>
</file>

<file path=ppt/slideLayouts/slideLayout559.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a:t>Click to edit Master title style</a:t>
            </a:r>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a:p>
        </p:txBody>
      </p:sp>
      <p:sp>
        <p:nvSpPr>
          <p:cNvPr id="4" name="Text Placeholder 3"/>
          <p:cNvSpPr>
            <a:spLocks noGrp="1"/>
          </p:cNvSpPr>
          <p:nvPr>
            <p:ph type="body" sz="half" idx="2"/>
          </p:nvPr>
        </p:nvSpPr>
        <p:spPr>
          <a:xfrm>
            <a:off x="4610100" y="1371600"/>
            <a:ext cx="42291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a:defRPr>
                <a:cs typeface="ＭＳ Ｐゴシック" charset="0"/>
              </a:defRPr>
            </a:lvl1pPr>
          </a:lstStyle>
          <a:p>
            <a:pPr>
              <a:defRPr/>
            </a:pPr>
            <a:fld id="{52C47B4A-F080-C34F-A4EF-32250D538F36}" type="slidenum">
              <a:rPr lang="en-US"/>
              <a:pPr>
                <a:defRPr/>
              </a:pPr>
              <a:t>‹#›</a:t>
            </a:fld>
            <a:endParaRPr lang="en-US"/>
          </a:p>
        </p:txBody>
      </p:sp>
    </p:spTree>
    <p:extLst>
      <p:ext uri="{BB962C8B-B14F-4D97-AF65-F5344CB8AC3E}">
        <p14:creationId xmlns:p14="http://schemas.microsoft.com/office/powerpoint/2010/main" val="2135223182"/>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black&amp;w.png"/>
          <p:cNvPicPr>
            <a:picLocks noChangeAspect="1"/>
          </p:cNvPicPr>
          <p:nvPr userDrawn="1"/>
        </p:nvPicPr>
        <p:blipFill>
          <a:blip r:embed="rId2"/>
          <a:srcRect t="-30672"/>
          <a:stretch>
            <a:fillRect/>
          </a:stretch>
        </p:blipFill>
        <p:spPr>
          <a:xfrm>
            <a:off x="-1" y="0"/>
            <a:ext cx="9144001" cy="6858000"/>
          </a:xfrm>
          <a:prstGeom prst="rect">
            <a:avLst/>
          </a:prstGeom>
          <a:solidFill>
            <a:schemeClr val="bg1"/>
          </a:solidFill>
        </p:spPr>
      </p:pic>
      <p:sp>
        <p:nvSpPr>
          <p:cNvPr id="2" name="Title 1"/>
          <p:cNvSpPr>
            <a:spLocks noGrp="1"/>
          </p:cNvSpPr>
          <p:nvPr>
            <p:ph type="ctrTitle"/>
          </p:nvPr>
        </p:nvSpPr>
        <p:spPr>
          <a:xfrm>
            <a:off x="386494" y="469200"/>
            <a:ext cx="7772400" cy="1308232"/>
          </a:xfrm>
          <a:prstGeom prst="rect">
            <a:avLst/>
          </a:prstGeom>
        </p:spPr>
        <p:txBody>
          <a:bodyPr anchor="t"/>
          <a:lstStyle>
            <a:lvl1pPr>
              <a:defRPr>
                <a:latin typeface="Arial"/>
              </a:defRPr>
            </a:lvl1pPr>
          </a:lstStyle>
          <a:p>
            <a:r>
              <a:rPr lang="en-US" dirty="0"/>
              <a:t>Click to edit Master title style</a:t>
            </a:r>
          </a:p>
        </p:txBody>
      </p:sp>
      <p:sp>
        <p:nvSpPr>
          <p:cNvPr id="3" name="Subtitle 2"/>
          <p:cNvSpPr>
            <a:spLocks noGrp="1"/>
          </p:cNvSpPr>
          <p:nvPr>
            <p:ph type="subTitle" idx="1"/>
          </p:nvPr>
        </p:nvSpPr>
        <p:spPr>
          <a:xfrm>
            <a:off x="386494" y="1941516"/>
            <a:ext cx="5009103" cy="1752600"/>
          </a:xfrm>
          <a:prstGeom prst="rect">
            <a:avLst/>
          </a:prstGeom>
        </p:spPr>
        <p:txBody>
          <a:bodyPr/>
          <a:lstStyle>
            <a:lvl1pPr marL="0" indent="0" algn="l">
              <a:buNone/>
              <a:defRPr sz="2800">
                <a:solidFill>
                  <a:schemeClr val="accent1"/>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Rectangle 7"/>
          <p:cNvSpPr/>
          <p:nvPr userDrawn="1"/>
        </p:nvSpPr>
        <p:spPr>
          <a:xfrm>
            <a:off x="-1" y="5967630"/>
            <a:ext cx="9144001" cy="890370"/>
          </a:xfrm>
          <a:prstGeom prst="rect">
            <a:avLst/>
          </a:prstGeom>
          <a:solidFill>
            <a:srgbClr val="FFFFFF">
              <a:alpha val="6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pic>
        <p:nvPicPr>
          <p:cNvPr id="9" name="Picture 8" descr="ecelogorb.psd"/>
          <p:cNvPicPr>
            <a:picLocks noChangeAspect="1"/>
          </p:cNvPicPr>
          <p:nvPr userDrawn="1"/>
        </p:nvPicPr>
        <p:blipFill>
          <a:blip r:embed="rId3">
            <a:lum bright="-8000"/>
          </a:blip>
          <a:stretch>
            <a:fillRect/>
          </a:stretch>
        </p:blipFill>
        <p:spPr>
          <a:xfrm>
            <a:off x="252528" y="6080245"/>
            <a:ext cx="3275179" cy="655036"/>
          </a:xfrm>
          <a:prstGeom prst="rect">
            <a:avLst/>
          </a:prstGeom>
          <a:effectLst/>
        </p:spPr>
      </p:pic>
      <p:pic>
        <p:nvPicPr>
          <p:cNvPr id="10" name="Picture 9" descr="CMU_logo_horiz_black.eps"/>
          <p:cNvPicPr>
            <a:picLocks noChangeAspect="1"/>
          </p:cNvPicPr>
          <p:nvPr userDrawn="1"/>
        </p:nvPicPr>
        <p:blipFill>
          <a:blip r:embed="rId4"/>
          <a:stretch>
            <a:fillRect/>
          </a:stretch>
        </p:blipFill>
        <p:spPr>
          <a:xfrm>
            <a:off x="5108519" y="6259200"/>
            <a:ext cx="3895838" cy="354413"/>
          </a:xfrm>
          <a:prstGeom prst="rect">
            <a:avLst/>
          </a:prstGeom>
          <a:effectLst/>
        </p:spPr>
      </p:pic>
    </p:spTree>
    <p:extLst>
      <p:ext uri="{BB962C8B-B14F-4D97-AF65-F5344CB8AC3E}">
        <p14:creationId xmlns:p14="http://schemas.microsoft.com/office/powerpoint/2010/main" val="1412859093"/>
      </p:ext>
    </p:extLst>
  </p:cSld>
  <p:clrMapOvr>
    <a:masterClrMapping/>
  </p:clrMapOvr>
</p:sldLayout>
</file>

<file path=ppt/slideLayouts/slideLayout560.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a:t>Click to edit Master title style</a:t>
            </a:r>
          </a:p>
        </p:txBody>
      </p:sp>
      <p:sp>
        <p:nvSpPr>
          <p:cNvPr id="3" name="Chart Placeholder 2"/>
          <p:cNvSpPr>
            <a:spLocks noGrp="1"/>
          </p:cNvSpPr>
          <p:nvPr>
            <p:ph type="chart" idx="1"/>
          </p:nvPr>
        </p:nvSpPr>
        <p:spPr>
          <a:xfrm>
            <a:off x="228600" y="1371600"/>
            <a:ext cx="8610600" cy="4876800"/>
          </a:xfrm>
        </p:spPr>
        <p:txBody>
          <a:bodyPr/>
          <a:lstStyle/>
          <a:p>
            <a:pPr lvl="0"/>
            <a:endParaRPr lang="en-US" noProof="0"/>
          </a:p>
        </p:txBody>
      </p:sp>
      <p:sp>
        <p:nvSpPr>
          <p:cNvPr id="4" name="Date Placeholder 3"/>
          <p:cNvSpPr>
            <a:spLocks noGrp="1"/>
          </p:cNvSpPr>
          <p:nvPr>
            <p:ph type="dt" sz="half" idx="10"/>
          </p:nvPr>
        </p:nvSpPr>
        <p:spPr>
          <a:xfrm>
            <a:off x="457200" y="6243638"/>
            <a:ext cx="2133600" cy="457200"/>
          </a:xfrm>
          <a:prstGeom prst="rect">
            <a:avLst/>
          </a:prstGeom>
        </p:spPr>
        <p:txBody>
          <a:bodyPr/>
          <a:lstStyle>
            <a:lvl1pPr>
              <a:defRPr>
                <a:latin typeface="Arial" charset="0"/>
                <a:ea typeface="+mn-ea"/>
                <a:cs typeface="Arial" charset="0"/>
              </a:defRPr>
            </a:lvl1pPr>
          </a:lstStyle>
          <a:p>
            <a:pPr fontAlgn="base">
              <a:spcBef>
                <a:spcPct val="0"/>
              </a:spcBef>
              <a:spcAft>
                <a:spcPct val="0"/>
              </a:spcAft>
              <a:defRPr/>
            </a:pPr>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a:xfrm>
            <a:off x="6553200" y="6243638"/>
            <a:ext cx="2133600" cy="457200"/>
          </a:xfrm>
        </p:spPr>
        <p:txBody>
          <a:bodyPr/>
          <a:lstStyle>
            <a:lvl1pPr>
              <a:defRPr/>
            </a:lvl1pPr>
          </a:lstStyle>
          <a:p>
            <a:pPr>
              <a:defRPr/>
            </a:pPr>
            <a:fld id="{DE419FE7-E583-0D40-8D02-0349BA609512}" type="slidenum">
              <a:rPr lang="en-US"/>
              <a:pPr>
                <a:defRPr/>
              </a:pPr>
              <a:t>‹#›</a:t>
            </a:fld>
            <a:endParaRPr lang="en-US"/>
          </a:p>
        </p:txBody>
      </p:sp>
    </p:spTree>
    <p:extLst>
      <p:ext uri="{BB962C8B-B14F-4D97-AF65-F5344CB8AC3E}">
        <p14:creationId xmlns:p14="http://schemas.microsoft.com/office/powerpoint/2010/main" val="4200498096"/>
      </p:ext>
    </p:extLst>
  </p:cSld>
  <p:clrMapOvr>
    <a:masterClrMapping/>
  </p:clrMapOvr>
  <p:transition/>
</p:sldLayout>
</file>

<file path=ppt/slideLayouts/slideLayout5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70BAC2F-B439-E447-8DA2-356891760CD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10538702"/>
      </p:ext>
    </p:extLst>
  </p:cSld>
  <p:clrMapOvr>
    <a:masterClrMapping/>
  </p:clrMapOvr>
</p:sldLayout>
</file>

<file path=ppt/slideLayouts/slideLayout5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391C58A-BEE0-3244-961F-1A0E560D1D2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96654061"/>
      </p:ext>
    </p:extLst>
  </p:cSld>
  <p:clrMapOvr>
    <a:masterClrMapping/>
  </p:clrMapOvr>
</p:sldLayout>
</file>

<file path=ppt/slideLayouts/slideLayout5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292FFD9-2372-7C4A-877E-E12721FF77D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10251830"/>
      </p:ext>
    </p:extLst>
  </p:cSld>
  <p:clrMapOvr>
    <a:masterClrMapping/>
  </p:clrMapOvr>
</p:sldLayout>
</file>

<file path=ppt/slideLayouts/slideLayout5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4478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478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B9E2D0-5514-D143-ACD7-C4A64778616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43399764"/>
      </p:ext>
    </p:extLst>
  </p:cSld>
  <p:clrMapOvr>
    <a:masterClrMapping/>
  </p:clrMapOvr>
</p:sldLayout>
</file>

<file path=ppt/slideLayouts/slideLayout5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CA7872EA-F26A-4145-A795-77DAECC48FB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31873512"/>
      </p:ext>
    </p:extLst>
  </p:cSld>
  <p:clrMapOvr>
    <a:masterClrMapping/>
  </p:clrMapOvr>
</p:sldLayout>
</file>

<file path=ppt/slideLayouts/slideLayout5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F1FDF91-92A9-C949-8A07-3E2F76AEF26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26592053"/>
      </p:ext>
    </p:extLst>
  </p:cSld>
  <p:clrMapOvr>
    <a:masterClrMapping/>
  </p:clrMapOvr>
</p:sldLayout>
</file>

<file path=ppt/slideLayouts/slideLayout5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2FAF023A-AB31-994E-BC3F-382B9A6E705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14155644"/>
      </p:ext>
    </p:extLst>
  </p:cSld>
  <p:clrMapOvr>
    <a:masterClrMapping/>
  </p:clrMapOvr>
</p:sldLayout>
</file>

<file path=ppt/slideLayouts/slideLayout5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22A7831-4E7B-244D-A134-1E2BC08332D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79812773"/>
      </p:ext>
    </p:extLst>
  </p:cSld>
  <p:clrMapOvr>
    <a:masterClrMapping/>
  </p:clrMapOvr>
</p:sldLayout>
</file>

<file path=ppt/slideLayouts/slideLayout5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1046AEC-AD1B-E34A-8090-53DF3414A2A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2225835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34327"/>
          </a:xfrm>
          <a:prstGeom prst="rect">
            <a:avLst/>
          </a:prstGeom>
        </p:spPr>
        <p:txBody>
          <a:bodyPr/>
          <a:lstStyle>
            <a:lvl1pPr>
              <a:defRPr>
                <a:latin typeface="Arial"/>
              </a:defRPr>
            </a:lvl1pPr>
          </a:lstStyle>
          <a:p>
            <a:r>
              <a:rPr lang="en-US" dirty="0"/>
              <a:t>Click to edit Master title style</a:t>
            </a:r>
          </a:p>
        </p:txBody>
      </p:sp>
      <p:sp>
        <p:nvSpPr>
          <p:cNvPr id="3" name="Content Placeholder 2"/>
          <p:cNvSpPr>
            <a:spLocks noGrp="1"/>
          </p:cNvSpPr>
          <p:nvPr>
            <p:ph idx="1"/>
          </p:nvPr>
        </p:nvSpPr>
        <p:spPr>
          <a:xfrm>
            <a:off x="457200" y="1079500"/>
            <a:ext cx="8229600" cy="5046663"/>
          </a:xfrm>
          <a:prstGeom prst="rect">
            <a:avLst/>
          </a:prstGeom>
        </p:spPr>
        <p:txBody>
          <a:bodyPr/>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4999452"/>
      </p:ext>
    </p:extLst>
  </p:cSld>
  <p:clrMapOvr>
    <a:masterClrMapping/>
  </p:clrMapOvr>
</p:sldLayout>
</file>

<file path=ppt/slideLayouts/slideLayout5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ED35BDC-EE16-B744-AC3D-34767D20686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3686265"/>
      </p:ext>
    </p:extLst>
  </p:cSld>
  <p:clrMapOvr>
    <a:masterClrMapping/>
  </p:clrMapOvr>
</p:sldLayout>
</file>

<file path=ppt/slideLayouts/slideLayout5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
            <a:ext cx="1943100" cy="5943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52400"/>
            <a:ext cx="5676900" cy="594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8C501A8-539A-5A45-A57B-657B1479DE8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14794185"/>
      </p:ext>
    </p:extLst>
  </p:cSld>
  <p:clrMapOvr>
    <a:masterClrMapping/>
  </p:clrMapOvr>
</p:sldLayout>
</file>

<file path=ppt/slideLayouts/slideLayout57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6" charset="0"/>
                <a:ea typeface="Arial" pitchFamily="-106" charset="0"/>
                <a:cs typeface="Arial" pitchFamily="-106"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a:defRPr sz="1200"/>
            </a:lvl1pPr>
          </a:lstStyle>
          <a:p>
            <a:pPr>
              <a:defRPr/>
            </a:pPr>
            <a:fld id="{AF4A5797-4A52-3C47-A60F-384E101789BB}" type="slidenum">
              <a:rPr lang="en-US"/>
              <a:pPr>
                <a:defRPr/>
              </a:pPr>
              <a:t>‹#›</a:t>
            </a:fld>
            <a:endParaRPr lang="en-US"/>
          </a:p>
        </p:txBody>
      </p:sp>
    </p:spTree>
    <p:extLst>
      <p:ext uri="{BB962C8B-B14F-4D97-AF65-F5344CB8AC3E}">
        <p14:creationId xmlns:p14="http://schemas.microsoft.com/office/powerpoint/2010/main" val="2046760033"/>
      </p:ext>
    </p:extLst>
  </p:cSld>
  <p:clrMapOvr>
    <a:masterClrMapping/>
  </p:clrMapOvr>
  <p:transition/>
</p:sldLayout>
</file>

<file path=ppt/slideLayouts/slideLayout5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28600" y="997529"/>
            <a:ext cx="8610600" cy="51937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5A4FB91F-8620-9C4D-8A32-1AD02BFD54B1}" type="slidenum">
              <a:rPr lang="en-US"/>
              <a:pPr>
                <a:defRPr/>
              </a:pPr>
              <a:t>‹#›</a:t>
            </a:fld>
            <a:endParaRPr lang="en-US"/>
          </a:p>
        </p:txBody>
      </p:sp>
    </p:spTree>
    <p:extLst>
      <p:ext uri="{BB962C8B-B14F-4D97-AF65-F5344CB8AC3E}">
        <p14:creationId xmlns:p14="http://schemas.microsoft.com/office/powerpoint/2010/main" val="2186698503"/>
      </p:ext>
    </p:extLst>
  </p:cSld>
  <p:clrMapOvr>
    <a:masterClrMapping/>
  </p:clrMapOvr>
  <p:transition/>
</p:sldLayout>
</file>

<file path=ppt/slideLayouts/slideLayout5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073B9C50-E303-F947-B3E2-3E825F48C7D2}" type="slidenum">
              <a:rPr lang="en-US"/>
              <a:pPr>
                <a:defRPr/>
              </a:pPr>
              <a:t>‹#›</a:t>
            </a:fld>
            <a:endParaRPr lang="en-US"/>
          </a:p>
        </p:txBody>
      </p:sp>
    </p:spTree>
    <p:extLst>
      <p:ext uri="{BB962C8B-B14F-4D97-AF65-F5344CB8AC3E}">
        <p14:creationId xmlns:p14="http://schemas.microsoft.com/office/powerpoint/2010/main" val="2201933048"/>
      </p:ext>
    </p:extLst>
  </p:cSld>
  <p:clrMapOvr>
    <a:masterClrMapping/>
  </p:clrMapOvr>
  <p:transition/>
</p:sldLayout>
</file>

<file path=ppt/slideLayouts/slideLayout5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3"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3"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220808B7-3DFC-6D40-89A2-98C67E53C3E2}" type="slidenum">
              <a:rPr lang="en-US"/>
              <a:pPr>
                <a:defRPr/>
              </a:pPr>
              <a:t>‹#›</a:t>
            </a:fld>
            <a:endParaRPr lang="en-US"/>
          </a:p>
        </p:txBody>
      </p:sp>
    </p:spTree>
    <p:extLst>
      <p:ext uri="{BB962C8B-B14F-4D97-AF65-F5344CB8AC3E}">
        <p14:creationId xmlns:p14="http://schemas.microsoft.com/office/powerpoint/2010/main" val="1656278806"/>
      </p:ext>
    </p:extLst>
  </p:cSld>
  <p:clrMapOvr>
    <a:masterClrMapping/>
  </p:clrMapOvr>
  <p:transition/>
</p:sldLayout>
</file>

<file path=ppt/slideLayouts/slideLayout5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8" name="Rectangle 1030"/>
          <p:cNvSpPr>
            <a:spLocks noGrp="1" noChangeArrowheads="1"/>
          </p:cNvSpPr>
          <p:nvPr>
            <p:ph type="sldNum" sz="quarter" idx="11"/>
          </p:nvPr>
        </p:nvSpPr>
        <p:spPr>
          <a:ln/>
        </p:spPr>
        <p:txBody>
          <a:bodyPr/>
          <a:lstStyle>
            <a:lvl1pPr>
              <a:defRPr/>
            </a:lvl1pPr>
          </a:lstStyle>
          <a:p>
            <a:pPr>
              <a:defRPr/>
            </a:pPr>
            <a:fld id="{FA78E456-01DF-094D-8CFB-DA5FA9E8BD10}" type="slidenum">
              <a:rPr lang="en-US"/>
              <a:pPr>
                <a:defRPr/>
              </a:pPr>
              <a:t>‹#›</a:t>
            </a:fld>
            <a:endParaRPr lang="en-US"/>
          </a:p>
        </p:txBody>
      </p:sp>
    </p:spTree>
    <p:extLst>
      <p:ext uri="{BB962C8B-B14F-4D97-AF65-F5344CB8AC3E}">
        <p14:creationId xmlns:p14="http://schemas.microsoft.com/office/powerpoint/2010/main" val="1608885319"/>
      </p:ext>
    </p:extLst>
  </p:cSld>
  <p:clrMapOvr>
    <a:masterClrMapping/>
  </p:clrMapOvr>
  <p:transition/>
</p:sldLayout>
</file>

<file path=ppt/slideLayouts/slideLayout5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4" name="Rectangle 1030"/>
          <p:cNvSpPr>
            <a:spLocks noGrp="1" noChangeArrowheads="1"/>
          </p:cNvSpPr>
          <p:nvPr>
            <p:ph type="sldNum" sz="quarter" idx="11"/>
          </p:nvPr>
        </p:nvSpPr>
        <p:spPr>
          <a:ln/>
        </p:spPr>
        <p:txBody>
          <a:bodyPr/>
          <a:lstStyle>
            <a:lvl1pPr>
              <a:defRPr/>
            </a:lvl1pPr>
          </a:lstStyle>
          <a:p>
            <a:pPr>
              <a:defRPr/>
            </a:pPr>
            <a:fld id="{428B0D83-FC11-C440-9D61-A92EDF7AC339}" type="slidenum">
              <a:rPr lang="en-US"/>
              <a:pPr>
                <a:defRPr/>
              </a:pPr>
              <a:t>‹#›</a:t>
            </a:fld>
            <a:endParaRPr lang="en-US"/>
          </a:p>
        </p:txBody>
      </p:sp>
    </p:spTree>
    <p:extLst>
      <p:ext uri="{BB962C8B-B14F-4D97-AF65-F5344CB8AC3E}">
        <p14:creationId xmlns:p14="http://schemas.microsoft.com/office/powerpoint/2010/main" val="374085748"/>
      </p:ext>
    </p:extLst>
  </p:cSld>
  <p:clrMapOvr>
    <a:masterClrMapping/>
  </p:clrMapOvr>
  <p:transition/>
</p:sldLayout>
</file>

<file path=ppt/slideLayouts/slideLayout5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3" name="Rectangle 1030"/>
          <p:cNvSpPr>
            <a:spLocks noGrp="1" noChangeArrowheads="1"/>
          </p:cNvSpPr>
          <p:nvPr>
            <p:ph type="sldNum" sz="quarter" idx="11"/>
          </p:nvPr>
        </p:nvSpPr>
        <p:spPr>
          <a:ln/>
        </p:spPr>
        <p:txBody>
          <a:bodyPr/>
          <a:lstStyle>
            <a:lvl1pPr>
              <a:defRPr/>
            </a:lvl1pPr>
          </a:lstStyle>
          <a:p>
            <a:pPr>
              <a:defRPr/>
            </a:pPr>
            <a:fld id="{293D0A55-7789-CF47-ACA7-2311AFA1B98E}" type="slidenum">
              <a:rPr lang="en-US"/>
              <a:pPr>
                <a:defRPr/>
              </a:pPr>
              <a:t>‹#›</a:t>
            </a:fld>
            <a:endParaRPr lang="en-US"/>
          </a:p>
        </p:txBody>
      </p:sp>
    </p:spTree>
    <p:extLst>
      <p:ext uri="{BB962C8B-B14F-4D97-AF65-F5344CB8AC3E}">
        <p14:creationId xmlns:p14="http://schemas.microsoft.com/office/powerpoint/2010/main" val="1163938698"/>
      </p:ext>
    </p:extLst>
  </p:cSld>
  <p:clrMapOvr>
    <a:masterClrMapping/>
  </p:clrMapOvr>
  <p:transition/>
</p:sldLayout>
</file>

<file path=ppt/slideLayouts/slideLayout5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5"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DE99BBE6-A637-304C-B5B7-9A7E3C08C57E}" type="slidenum">
              <a:rPr lang="en-US"/>
              <a:pPr>
                <a:defRPr/>
              </a:pPr>
              <a:t>‹#›</a:t>
            </a:fld>
            <a:endParaRPr lang="en-US"/>
          </a:p>
        </p:txBody>
      </p:sp>
    </p:spTree>
    <p:extLst>
      <p:ext uri="{BB962C8B-B14F-4D97-AF65-F5344CB8AC3E}">
        <p14:creationId xmlns:p14="http://schemas.microsoft.com/office/powerpoint/2010/main" val="4092095314"/>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a:t>Click to edit Master title style</a:t>
            </a:r>
          </a:p>
        </p:txBody>
      </p:sp>
      <p:sp>
        <p:nvSpPr>
          <p:cNvPr id="3" name="Subtitle 2"/>
          <p:cNvSpPr>
            <a:spLocks noGrp="1"/>
          </p:cNvSpPr>
          <p:nvPr>
            <p:ph type="subTitle" idx="1"/>
          </p:nvPr>
        </p:nvSpPr>
        <p:spPr>
          <a:xfrm>
            <a:off x="457200" y="1197429"/>
            <a:ext cx="8229600" cy="4441371"/>
          </a:xfrm>
          <a:prstGeom prst="rect">
            <a:avLst/>
          </a:prstGeom>
        </p:spPr>
        <p:txBody>
          <a:bodyPr>
            <a:normAutofit/>
          </a:bodyPr>
          <a:lstStyle>
            <a:lvl1pPr marL="0" indent="0" algn="l">
              <a:buNone/>
              <a:defRPr sz="2800">
                <a:solidFill>
                  <a:schemeClr val="accent2"/>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647485846"/>
      </p:ext>
    </p:extLst>
  </p:cSld>
  <p:clrMapOvr>
    <a:masterClrMapping/>
  </p:clrMapOvr>
</p:sldLayout>
</file>

<file path=ppt/slideLayouts/slideLayout5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E35BCF56-964A-F947-93A6-92ACEE6C7F5E}" type="slidenum">
              <a:rPr lang="en-US"/>
              <a:pPr>
                <a:defRPr/>
              </a:pPr>
              <a:t>‹#›</a:t>
            </a:fld>
            <a:endParaRPr lang="en-US"/>
          </a:p>
        </p:txBody>
      </p:sp>
    </p:spTree>
    <p:extLst>
      <p:ext uri="{BB962C8B-B14F-4D97-AF65-F5344CB8AC3E}">
        <p14:creationId xmlns:p14="http://schemas.microsoft.com/office/powerpoint/2010/main" val="1156475789"/>
      </p:ext>
    </p:extLst>
  </p:cSld>
  <p:clrMapOvr>
    <a:masterClrMapping/>
  </p:clrMapOvr>
  <p:transition/>
</p:sldLayout>
</file>

<file path=ppt/slideLayouts/slideLayout5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AF1CA570-B74D-4749-94AD-86C253965FD8}" type="slidenum">
              <a:rPr lang="en-US"/>
              <a:pPr>
                <a:defRPr/>
              </a:pPr>
              <a:t>‹#›</a:t>
            </a:fld>
            <a:endParaRPr lang="en-US"/>
          </a:p>
        </p:txBody>
      </p:sp>
    </p:spTree>
    <p:extLst>
      <p:ext uri="{BB962C8B-B14F-4D97-AF65-F5344CB8AC3E}">
        <p14:creationId xmlns:p14="http://schemas.microsoft.com/office/powerpoint/2010/main" val="1734448536"/>
      </p:ext>
    </p:extLst>
  </p:cSld>
  <p:clrMapOvr>
    <a:masterClrMapping/>
  </p:clrMapOvr>
  <p:transition/>
</p:sldLayout>
</file>

<file path=ppt/slideLayouts/slideLayout5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49" y="152400"/>
            <a:ext cx="2152651"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6" y="152400"/>
            <a:ext cx="6305551"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20CE11DC-2133-4F4D-8A86-82695C13466E}" type="slidenum">
              <a:rPr lang="en-US"/>
              <a:pPr>
                <a:defRPr/>
              </a:pPr>
              <a:t>‹#›</a:t>
            </a:fld>
            <a:endParaRPr lang="en-US"/>
          </a:p>
        </p:txBody>
      </p:sp>
    </p:spTree>
    <p:extLst>
      <p:ext uri="{BB962C8B-B14F-4D97-AF65-F5344CB8AC3E}">
        <p14:creationId xmlns:p14="http://schemas.microsoft.com/office/powerpoint/2010/main" val="4032217463"/>
      </p:ext>
    </p:extLst>
  </p:cSld>
  <p:clrMapOvr>
    <a:masterClrMapping/>
  </p:clrMapOvr>
  <p:transition/>
</p:sldLayout>
</file>

<file path=ppt/slideLayouts/slideLayout58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a:t>Click to edit Master title style</a:t>
            </a:r>
          </a:p>
        </p:txBody>
      </p:sp>
      <p:sp>
        <p:nvSpPr>
          <p:cNvPr id="3" name="ClipArt Placeholder 2"/>
          <p:cNvSpPr>
            <a:spLocks noGrp="1"/>
          </p:cNvSpPr>
          <p:nvPr>
            <p:ph type="clipArt" sz="half" idx="1"/>
          </p:nvPr>
        </p:nvSpPr>
        <p:spPr>
          <a:xfrm>
            <a:off x="228603" y="1371600"/>
            <a:ext cx="4229100" cy="4876800"/>
          </a:xfrm>
        </p:spPr>
        <p:txBody>
          <a:bodyPr/>
          <a:lstStyle/>
          <a:p>
            <a:pPr lvl="0"/>
            <a:endParaRPr lang="en-US" noProof="0"/>
          </a:p>
        </p:txBody>
      </p:sp>
      <p:sp>
        <p:nvSpPr>
          <p:cNvPr id="4" name="Text Placeholder 3"/>
          <p:cNvSpPr>
            <a:spLocks noGrp="1"/>
          </p:cNvSpPr>
          <p:nvPr>
            <p:ph type="body" sz="half" idx="2"/>
          </p:nvPr>
        </p:nvSpPr>
        <p:spPr>
          <a:xfrm>
            <a:off x="4610103" y="1371600"/>
            <a:ext cx="42291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26D320AC-71F7-B345-A8F3-275013FA312A}" type="slidenum">
              <a:rPr lang="en-US"/>
              <a:pPr>
                <a:defRPr/>
              </a:pPr>
              <a:t>‹#›</a:t>
            </a:fld>
            <a:endParaRPr lang="en-US"/>
          </a:p>
        </p:txBody>
      </p:sp>
    </p:spTree>
    <p:extLst>
      <p:ext uri="{BB962C8B-B14F-4D97-AF65-F5344CB8AC3E}">
        <p14:creationId xmlns:p14="http://schemas.microsoft.com/office/powerpoint/2010/main" val="3056438775"/>
      </p:ext>
    </p:extLst>
  </p:cSld>
  <p:clrMapOvr>
    <a:masterClrMapping/>
  </p:clrMapOvr>
  <p:transition/>
</p:sldLayout>
</file>

<file path=ppt/slideLayouts/slideLayout58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a:t>Click to edit Master title style</a:t>
            </a:r>
          </a:p>
        </p:txBody>
      </p:sp>
      <p:sp>
        <p:nvSpPr>
          <p:cNvPr id="3" name="Chart Placeholder 2"/>
          <p:cNvSpPr>
            <a:spLocks noGrp="1"/>
          </p:cNvSpPr>
          <p:nvPr>
            <p:ph type="chart" idx="1"/>
          </p:nvPr>
        </p:nvSpPr>
        <p:spPr>
          <a:xfrm>
            <a:off x="228600" y="1371600"/>
            <a:ext cx="8610600" cy="4876800"/>
          </a:xfrm>
        </p:spPr>
        <p:txBody>
          <a:bodyPr/>
          <a:lstStyle/>
          <a:p>
            <a:pPr lvl="0"/>
            <a:endParaRPr lang="en-US" noProof="0"/>
          </a:p>
        </p:txBody>
      </p:sp>
      <p:sp>
        <p:nvSpPr>
          <p:cNvPr id="4" name="Date Placeholder 3"/>
          <p:cNvSpPr>
            <a:spLocks noGrp="1"/>
          </p:cNvSpPr>
          <p:nvPr>
            <p:ph type="dt" sz="half" idx="10"/>
          </p:nvPr>
        </p:nvSpPr>
        <p:spPr>
          <a:xfrm>
            <a:off x="457200" y="6243638"/>
            <a:ext cx="2133600" cy="457200"/>
          </a:xfrm>
          <a:prstGeom prst="rect">
            <a:avLst/>
          </a:prstGeom>
        </p:spPr>
        <p:txBody>
          <a:bodyPr/>
          <a:lstStyle>
            <a:lvl1pPr>
              <a:defRPr>
                <a:latin typeface="Arial" charset="0"/>
                <a:ea typeface="+mn-ea"/>
                <a:cs typeface="Arial" charset="0"/>
              </a:defRPr>
            </a:lvl1pPr>
          </a:lstStyle>
          <a:p>
            <a:pPr fontAlgn="base">
              <a:spcBef>
                <a:spcPct val="0"/>
              </a:spcBef>
              <a:spcAft>
                <a:spcPct val="0"/>
              </a:spcAft>
              <a:defRPr/>
            </a:pPr>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a:xfrm>
            <a:off x="6553200" y="6243638"/>
            <a:ext cx="2133600" cy="457200"/>
          </a:xfrm>
        </p:spPr>
        <p:txBody>
          <a:bodyPr/>
          <a:lstStyle>
            <a:lvl1pPr>
              <a:defRPr/>
            </a:lvl1pPr>
          </a:lstStyle>
          <a:p>
            <a:pPr>
              <a:defRPr/>
            </a:pPr>
            <a:fld id="{FA3C80A0-B4F9-D444-B4CC-5AF14D604679}" type="slidenum">
              <a:rPr lang="en-US"/>
              <a:pPr>
                <a:defRPr/>
              </a:pPr>
              <a:t>‹#›</a:t>
            </a:fld>
            <a:endParaRPr lang="en-US"/>
          </a:p>
        </p:txBody>
      </p:sp>
    </p:spTree>
    <p:extLst>
      <p:ext uri="{BB962C8B-B14F-4D97-AF65-F5344CB8AC3E}">
        <p14:creationId xmlns:p14="http://schemas.microsoft.com/office/powerpoint/2010/main" val="29858397"/>
      </p:ext>
    </p:extLst>
  </p:cSld>
  <p:clrMapOvr>
    <a:masterClrMapping/>
  </p:clrMapOvr>
  <p:transition/>
</p:sldLayout>
</file>

<file path=ppt/slideLayouts/slideLayout58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65734369"/>
      </p:ext>
    </p:extLst>
  </p:cSld>
  <p:clrMapOvr>
    <a:masterClrMapping/>
  </p:clrMapOvr>
  <p:transition/>
</p:sldLayout>
</file>

<file path=ppt/slideLayouts/slideLayout5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85855904"/>
      </p:ext>
    </p:extLst>
  </p:cSld>
  <p:clrMapOvr>
    <a:masterClrMapping/>
  </p:clrMapOvr>
  <p:transition/>
</p:sldLayout>
</file>

<file path=ppt/slideLayouts/slideLayout5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28051037"/>
      </p:ext>
    </p:extLst>
  </p:cSld>
  <p:clrMapOvr>
    <a:masterClrMapping/>
  </p:clrMapOvr>
  <p:transition/>
</p:sldLayout>
</file>

<file path=ppt/slideLayouts/slideLayout5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2130432"/>
      </p:ext>
    </p:extLst>
  </p:cSld>
  <p:clrMapOvr>
    <a:masterClrMapping/>
  </p:clrMapOvr>
  <p:transition/>
</p:sldLayout>
</file>

<file path=ppt/slideLayouts/slideLayout5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05249464"/>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Content Placeholder 2"/>
          <p:cNvSpPr>
            <a:spLocks noGrp="1"/>
          </p:cNvSpPr>
          <p:nvPr>
            <p:ph idx="13"/>
          </p:nvPr>
        </p:nvSpPr>
        <p:spPr>
          <a:xfrm>
            <a:off x="457200" y="1079500"/>
            <a:ext cx="4038600" cy="5046663"/>
          </a:xfrm>
          <a:prstGeom prst="rect">
            <a:avLst/>
          </a:prstGeom>
        </p:spPr>
        <p:txBody>
          <a:bodyPr/>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457200" y="274638"/>
            <a:ext cx="8229600" cy="532719"/>
          </a:xfrm>
          <a:prstGeom prst="rect">
            <a:avLst/>
          </a:prstGeom>
        </p:spPr>
        <p:txBody>
          <a:bodyPr/>
          <a:lstStyle>
            <a:lvl1pPr>
              <a:defRPr>
                <a:latin typeface="Arial"/>
              </a:defRPr>
            </a:lvl1pPr>
          </a:lstStyle>
          <a:p>
            <a:r>
              <a:rPr lang="en-US" dirty="0"/>
              <a:t>Click to edit Master title style</a:t>
            </a:r>
          </a:p>
        </p:txBody>
      </p:sp>
      <p:sp>
        <p:nvSpPr>
          <p:cNvPr id="10" name="Content Placeholder 2"/>
          <p:cNvSpPr>
            <a:spLocks noGrp="1"/>
          </p:cNvSpPr>
          <p:nvPr>
            <p:ph idx="14"/>
          </p:nvPr>
        </p:nvSpPr>
        <p:spPr>
          <a:xfrm>
            <a:off x="4648200" y="1079500"/>
            <a:ext cx="4038600" cy="5046663"/>
          </a:xfrm>
          <a:prstGeom prst="rect">
            <a:avLst/>
          </a:prstGeom>
        </p:spPr>
        <p:txBody>
          <a:bodyPr/>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30542122"/>
      </p:ext>
    </p:extLst>
  </p:cSld>
  <p:clrMapOvr>
    <a:masterClrMapping/>
  </p:clrMapOvr>
</p:sldLayout>
</file>

<file path=ppt/slideLayouts/slideLayout5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10977481"/>
      </p:ext>
    </p:extLst>
  </p:cSld>
  <p:clrMapOvr>
    <a:masterClrMapping/>
  </p:clrMapOvr>
  <p:transition/>
</p:sldLayout>
</file>

<file path=ppt/slideLayouts/slideLayout5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1108614"/>
      </p:ext>
    </p:extLst>
  </p:cSld>
  <p:clrMapOvr>
    <a:masterClrMapping/>
  </p:clrMapOvr>
  <p:transition/>
</p:sldLayout>
</file>

<file path=ppt/slideLayouts/slideLayout5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3354085"/>
      </p:ext>
    </p:extLst>
  </p:cSld>
  <p:clrMapOvr>
    <a:masterClrMapping/>
  </p:clrMapOvr>
  <p:transition/>
</p:sldLayout>
</file>

<file path=ppt/slideLayouts/slideLayout5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4380092"/>
      </p:ext>
    </p:extLst>
  </p:cSld>
  <p:clrMapOvr>
    <a:masterClrMapping/>
  </p:clrMapOvr>
  <p:transition/>
</p:sldLayout>
</file>

<file path=ppt/slideLayouts/slideLayout5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69744360"/>
      </p:ext>
    </p:extLst>
  </p:cSld>
  <p:clrMapOvr>
    <a:masterClrMapping/>
  </p:clrMapOvr>
  <p:transition/>
</p:sldLayout>
</file>

<file path=ppt/slideLayouts/slideLayout5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99024894"/>
      </p:ext>
    </p:extLst>
  </p:cSld>
  <p:clrMapOvr>
    <a:masterClrMapping/>
  </p:clrMapOvr>
  <p:transition/>
</p:sldLayout>
</file>

<file path=ppt/slideLayouts/slideLayout59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128"/>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128"/>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128"/>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charset="0"/>
                <a:ea typeface="Arial" charset="0"/>
                <a:cs typeface="Arial" charset="0"/>
              </a:defRPr>
            </a:lvl1pPr>
          </a:lstStyle>
          <a:p>
            <a:pPr fontAlgn="base">
              <a:spcBef>
                <a:spcPct val="0"/>
              </a:spcBef>
              <a:spcAft>
                <a:spcPct val="0"/>
              </a:spcAft>
              <a:defRPr/>
            </a:pPr>
            <a:endParaRPr lang="en-US"/>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a:defRPr sz="1200"/>
            </a:lvl1pPr>
          </a:lstStyle>
          <a:p>
            <a:fld id="{D3A7DCBA-C183-8B41-90A0-6DFD962BF7FD}" type="slidenum">
              <a:rPr lang="en-US" altLang="en-US"/>
              <a:pPr/>
              <a:t>‹#›</a:t>
            </a:fld>
            <a:endParaRPr lang="en-US" altLang="en-US"/>
          </a:p>
        </p:txBody>
      </p:sp>
    </p:spTree>
    <p:extLst>
      <p:ext uri="{BB962C8B-B14F-4D97-AF65-F5344CB8AC3E}">
        <p14:creationId xmlns:p14="http://schemas.microsoft.com/office/powerpoint/2010/main" val="3363043217"/>
      </p:ext>
    </p:extLst>
  </p:cSld>
  <p:clrMapOvr>
    <a:masterClrMapping/>
  </p:clrMapOvr>
  <p:transition/>
</p:sldLayout>
</file>

<file path=ppt/slideLayouts/slideLayout5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28600" y="997529"/>
            <a:ext cx="8610600" cy="51937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76EADBC6-E218-9749-83D0-D418C023158C}" type="slidenum">
              <a:rPr lang="en-US" altLang="en-US"/>
              <a:pPr/>
              <a:t>‹#›</a:t>
            </a:fld>
            <a:endParaRPr lang="en-US" altLang="en-US"/>
          </a:p>
        </p:txBody>
      </p:sp>
    </p:spTree>
    <p:extLst>
      <p:ext uri="{BB962C8B-B14F-4D97-AF65-F5344CB8AC3E}">
        <p14:creationId xmlns:p14="http://schemas.microsoft.com/office/powerpoint/2010/main" val="319567018"/>
      </p:ext>
    </p:extLst>
  </p:cSld>
  <p:clrMapOvr>
    <a:masterClrMapping/>
  </p:clrMapOvr>
  <p:transition/>
</p:sldLayout>
</file>

<file path=ppt/slideLayouts/slideLayout5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6"/>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764B5091-F527-F846-B0E6-8A00610558CF}" type="slidenum">
              <a:rPr lang="en-US" altLang="en-US"/>
              <a:pPr/>
              <a:t>‹#›</a:t>
            </a:fld>
            <a:endParaRPr lang="en-US" altLang="en-US"/>
          </a:p>
        </p:txBody>
      </p:sp>
    </p:spTree>
    <p:extLst>
      <p:ext uri="{BB962C8B-B14F-4D97-AF65-F5344CB8AC3E}">
        <p14:creationId xmlns:p14="http://schemas.microsoft.com/office/powerpoint/2010/main" val="2034503796"/>
      </p:ext>
    </p:extLst>
  </p:cSld>
  <p:clrMapOvr>
    <a:masterClrMapping/>
  </p:clrMapOvr>
  <p:transition/>
</p:sldLayout>
</file>

<file path=ppt/slideLayouts/slideLayout5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3566FAC6-684A-9245-8840-0A684E5C0892}" type="slidenum">
              <a:rPr lang="en-US" altLang="en-US"/>
              <a:pPr/>
              <a:t>‹#›</a:t>
            </a:fld>
            <a:endParaRPr lang="en-US" altLang="en-US"/>
          </a:p>
        </p:txBody>
      </p:sp>
    </p:spTree>
    <p:extLst>
      <p:ext uri="{BB962C8B-B14F-4D97-AF65-F5344CB8AC3E}">
        <p14:creationId xmlns:p14="http://schemas.microsoft.com/office/powerpoint/2010/main" val="309356351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pPr/>
              <a:t>‹#›</a:t>
            </a:fld>
            <a:endParaRPr lang="en-US" altLang="en-US"/>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a:t>Click to edit Master title style</a:t>
            </a:r>
          </a:p>
        </p:txBody>
      </p:sp>
      <p:sp>
        <p:nvSpPr>
          <p:cNvPr id="3" name="Text Placeholder 2"/>
          <p:cNvSpPr>
            <a:spLocks noGrp="1"/>
          </p:cNvSpPr>
          <p:nvPr>
            <p:ph type="body" idx="1"/>
          </p:nvPr>
        </p:nvSpPr>
        <p:spPr>
          <a:xfrm>
            <a:off x="457200" y="1170214"/>
            <a:ext cx="4040188" cy="1004661"/>
          </a:xfrm>
          <a:prstGeom prst="rect">
            <a:avLst/>
          </a:prstGeom>
        </p:spPr>
        <p:txBody>
          <a:bodyPr anchor="t"/>
          <a:lstStyle>
            <a:lvl1pPr marL="0" indent="0">
              <a:buNone/>
              <a:defRPr sz="2400" b="0">
                <a:solidFill>
                  <a:srgbClr val="606060"/>
                </a:solidFill>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4645025" y="1170214"/>
            <a:ext cx="4041775" cy="1004661"/>
          </a:xfrm>
          <a:prstGeom prst="rect">
            <a:avLst/>
          </a:prstGeom>
        </p:spPr>
        <p:txBody>
          <a:bodyPr anchor="t"/>
          <a:lstStyle>
            <a:lvl1pPr marL="0" indent="0">
              <a:buNone/>
              <a:defRPr sz="2400" b="0">
                <a:solidFill>
                  <a:srgbClr val="606060"/>
                </a:solidFill>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Picture Placeholder 10"/>
          <p:cNvSpPr>
            <a:spLocks noGrp="1"/>
          </p:cNvSpPr>
          <p:nvPr>
            <p:ph type="pic" sz="quarter" idx="13"/>
          </p:nvPr>
        </p:nvSpPr>
        <p:spPr>
          <a:xfrm>
            <a:off x="457200" y="2174875"/>
            <a:ext cx="4040188" cy="3903663"/>
          </a:xfrm>
          <a:prstGeom prst="rect">
            <a:avLst/>
          </a:prstGeom>
        </p:spPr>
        <p:txBody>
          <a:bodyPr vert="horz"/>
          <a:lstStyle>
            <a:lvl1pPr>
              <a:buFont typeface="Wingdings" charset="2"/>
              <a:buChar char="§"/>
              <a:defRPr>
                <a:solidFill>
                  <a:srgbClr val="606060"/>
                </a:solidFill>
                <a:latin typeface="Arial"/>
              </a:defRPr>
            </a:lvl1pPr>
          </a:lstStyle>
          <a:p>
            <a:endParaRPr lang="en-US" dirty="0"/>
          </a:p>
        </p:txBody>
      </p:sp>
      <p:sp>
        <p:nvSpPr>
          <p:cNvPr id="12" name="Picture Placeholder 10"/>
          <p:cNvSpPr>
            <a:spLocks noGrp="1"/>
          </p:cNvSpPr>
          <p:nvPr>
            <p:ph type="pic" sz="quarter" idx="14"/>
          </p:nvPr>
        </p:nvSpPr>
        <p:spPr>
          <a:xfrm>
            <a:off x="4649788" y="2174875"/>
            <a:ext cx="4040188" cy="3903663"/>
          </a:xfrm>
          <a:prstGeom prst="rect">
            <a:avLst/>
          </a:prstGeom>
        </p:spPr>
        <p:txBody>
          <a:bodyPr vert="horz"/>
          <a:lstStyle>
            <a:lvl1pPr>
              <a:buFont typeface="Wingdings" charset="2"/>
              <a:buChar char="§"/>
              <a:defRPr>
                <a:solidFill>
                  <a:srgbClr val="606060"/>
                </a:solidFill>
                <a:latin typeface="Arial"/>
              </a:defRPr>
            </a:lvl1pPr>
          </a:lstStyle>
          <a:p>
            <a:endParaRPr lang="en-US" dirty="0"/>
          </a:p>
        </p:txBody>
      </p:sp>
    </p:spTree>
    <p:extLst>
      <p:ext uri="{BB962C8B-B14F-4D97-AF65-F5344CB8AC3E}">
        <p14:creationId xmlns:p14="http://schemas.microsoft.com/office/powerpoint/2010/main" val="1284382925"/>
      </p:ext>
    </p:extLst>
  </p:cSld>
  <p:clrMapOvr>
    <a:masterClrMapping/>
  </p:clrMapOvr>
</p:sldLayout>
</file>

<file path=ppt/slideLayouts/slideLayout6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8" name="Rectangle 1030"/>
          <p:cNvSpPr>
            <a:spLocks noGrp="1" noChangeArrowheads="1"/>
          </p:cNvSpPr>
          <p:nvPr>
            <p:ph type="sldNum" sz="quarter" idx="11"/>
          </p:nvPr>
        </p:nvSpPr>
        <p:spPr>
          <a:ln/>
        </p:spPr>
        <p:txBody>
          <a:bodyPr/>
          <a:lstStyle>
            <a:lvl1pPr>
              <a:defRPr/>
            </a:lvl1pPr>
          </a:lstStyle>
          <a:p>
            <a:fld id="{206B168E-7910-294E-9278-FD11E61804A0}" type="slidenum">
              <a:rPr lang="en-US" altLang="en-US"/>
              <a:pPr/>
              <a:t>‹#›</a:t>
            </a:fld>
            <a:endParaRPr lang="en-US" altLang="en-US"/>
          </a:p>
        </p:txBody>
      </p:sp>
    </p:spTree>
    <p:extLst>
      <p:ext uri="{BB962C8B-B14F-4D97-AF65-F5344CB8AC3E}">
        <p14:creationId xmlns:p14="http://schemas.microsoft.com/office/powerpoint/2010/main" val="287316837"/>
      </p:ext>
    </p:extLst>
  </p:cSld>
  <p:clrMapOvr>
    <a:masterClrMapping/>
  </p:clrMapOvr>
  <p:transition/>
</p:sldLayout>
</file>

<file path=ppt/slideLayouts/slideLayout6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4" name="Rectangle 1030"/>
          <p:cNvSpPr>
            <a:spLocks noGrp="1" noChangeArrowheads="1"/>
          </p:cNvSpPr>
          <p:nvPr>
            <p:ph type="sldNum" sz="quarter" idx="11"/>
          </p:nvPr>
        </p:nvSpPr>
        <p:spPr>
          <a:ln/>
        </p:spPr>
        <p:txBody>
          <a:bodyPr/>
          <a:lstStyle>
            <a:lvl1pPr>
              <a:defRPr/>
            </a:lvl1pPr>
          </a:lstStyle>
          <a:p>
            <a:fld id="{0EA08563-1837-0448-940A-95C1DD1C7A24}" type="slidenum">
              <a:rPr lang="en-US" altLang="en-US"/>
              <a:pPr/>
              <a:t>‹#›</a:t>
            </a:fld>
            <a:endParaRPr lang="en-US" altLang="en-US"/>
          </a:p>
        </p:txBody>
      </p:sp>
    </p:spTree>
    <p:extLst>
      <p:ext uri="{BB962C8B-B14F-4D97-AF65-F5344CB8AC3E}">
        <p14:creationId xmlns:p14="http://schemas.microsoft.com/office/powerpoint/2010/main" val="349430821"/>
      </p:ext>
    </p:extLst>
  </p:cSld>
  <p:clrMapOvr>
    <a:masterClrMapping/>
  </p:clrMapOvr>
  <p:transition/>
</p:sldLayout>
</file>

<file path=ppt/slideLayouts/slideLayout6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3" name="Rectangle 1030"/>
          <p:cNvSpPr>
            <a:spLocks noGrp="1" noChangeArrowheads="1"/>
          </p:cNvSpPr>
          <p:nvPr>
            <p:ph type="sldNum" sz="quarter" idx="11"/>
          </p:nvPr>
        </p:nvSpPr>
        <p:spPr>
          <a:ln/>
        </p:spPr>
        <p:txBody>
          <a:bodyPr/>
          <a:lstStyle>
            <a:lvl1pPr>
              <a:defRPr/>
            </a:lvl1pPr>
          </a:lstStyle>
          <a:p>
            <a:fld id="{6A138FEB-0220-8F40-B141-083F92526A24}" type="slidenum">
              <a:rPr lang="en-US" altLang="en-US"/>
              <a:pPr/>
              <a:t>‹#›</a:t>
            </a:fld>
            <a:endParaRPr lang="en-US" altLang="en-US"/>
          </a:p>
        </p:txBody>
      </p:sp>
    </p:spTree>
    <p:extLst>
      <p:ext uri="{BB962C8B-B14F-4D97-AF65-F5344CB8AC3E}">
        <p14:creationId xmlns:p14="http://schemas.microsoft.com/office/powerpoint/2010/main" val="239647954"/>
      </p:ext>
    </p:extLst>
  </p:cSld>
  <p:clrMapOvr>
    <a:masterClrMapping/>
  </p:clrMapOvr>
  <p:transition/>
</p:sldLayout>
</file>

<file path=ppt/slideLayouts/slideLayout6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2"/>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B85F1E1-4E96-7648-9FF9-1E2FF1A018C5}" type="slidenum">
              <a:rPr lang="en-US" altLang="en-US"/>
              <a:pPr/>
              <a:t>‹#›</a:t>
            </a:fld>
            <a:endParaRPr lang="en-US" altLang="en-US"/>
          </a:p>
        </p:txBody>
      </p:sp>
    </p:spTree>
    <p:extLst>
      <p:ext uri="{BB962C8B-B14F-4D97-AF65-F5344CB8AC3E}">
        <p14:creationId xmlns:p14="http://schemas.microsoft.com/office/powerpoint/2010/main" val="1175610609"/>
      </p:ext>
    </p:extLst>
  </p:cSld>
  <p:clrMapOvr>
    <a:masterClrMapping/>
  </p:clrMapOvr>
  <p:transition/>
</p:sldLayout>
</file>

<file path=ppt/slideLayouts/slideLayout6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028D7F92-C12C-EF45-9367-36B78FAF3EAF}" type="slidenum">
              <a:rPr lang="en-US" altLang="en-US"/>
              <a:pPr/>
              <a:t>‹#›</a:t>
            </a:fld>
            <a:endParaRPr lang="en-US" altLang="en-US"/>
          </a:p>
        </p:txBody>
      </p:sp>
    </p:spTree>
    <p:extLst>
      <p:ext uri="{BB962C8B-B14F-4D97-AF65-F5344CB8AC3E}">
        <p14:creationId xmlns:p14="http://schemas.microsoft.com/office/powerpoint/2010/main" val="2811372754"/>
      </p:ext>
    </p:extLst>
  </p:cSld>
  <p:clrMapOvr>
    <a:masterClrMapping/>
  </p:clrMapOvr>
  <p:transition/>
</p:sldLayout>
</file>

<file path=ppt/slideLayouts/slideLayout6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0F532642-5A6A-9B4A-9D8A-C48DB28F3013}" type="slidenum">
              <a:rPr lang="en-US" altLang="en-US"/>
              <a:pPr/>
              <a:t>‹#›</a:t>
            </a:fld>
            <a:endParaRPr lang="en-US" altLang="en-US"/>
          </a:p>
        </p:txBody>
      </p:sp>
    </p:spTree>
    <p:extLst>
      <p:ext uri="{BB962C8B-B14F-4D97-AF65-F5344CB8AC3E}">
        <p14:creationId xmlns:p14="http://schemas.microsoft.com/office/powerpoint/2010/main" val="2581478110"/>
      </p:ext>
    </p:extLst>
  </p:cSld>
  <p:clrMapOvr>
    <a:masterClrMapping/>
  </p:clrMapOvr>
  <p:transition/>
</p:sldLayout>
</file>

<file path=ppt/slideLayouts/slideLayout6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CC2D5E10-3460-A148-95EA-8279587B97D8}" type="slidenum">
              <a:rPr lang="en-US" altLang="en-US"/>
              <a:pPr/>
              <a:t>‹#›</a:t>
            </a:fld>
            <a:endParaRPr lang="en-US" altLang="en-US"/>
          </a:p>
        </p:txBody>
      </p:sp>
    </p:spTree>
    <p:extLst>
      <p:ext uri="{BB962C8B-B14F-4D97-AF65-F5344CB8AC3E}">
        <p14:creationId xmlns:p14="http://schemas.microsoft.com/office/powerpoint/2010/main" val="1218483924"/>
      </p:ext>
    </p:extLst>
  </p:cSld>
  <p:clrMapOvr>
    <a:masterClrMapping/>
  </p:clrMapOvr>
  <p:transition/>
</p:sldLayout>
</file>

<file path=ppt/slideLayouts/slideLayout607.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a:t>Click to edit Master title style</a:t>
            </a:r>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a:p>
        </p:txBody>
      </p:sp>
      <p:sp>
        <p:nvSpPr>
          <p:cNvPr id="4" name="Text Placeholder 3"/>
          <p:cNvSpPr>
            <a:spLocks noGrp="1"/>
          </p:cNvSpPr>
          <p:nvPr>
            <p:ph type="body" sz="half" idx="2"/>
          </p:nvPr>
        </p:nvSpPr>
        <p:spPr>
          <a:xfrm>
            <a:off x="4610100" y="1371600"/>
            <a:ext cx="42291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7A2F47BF-2E15-9244-A7ED-4945DA8BCDB7}" type="slidenum">
              <a:rPr lang="en-US" altLang="en-US"/>
              <a:pPr/>
              <a:t>‹#›</a:t>
            </a:fld>
            <a:endParaRPr lang="en-US" altLang="en-US"/>
          </a:p>
        </p:txBody>
      </p:sp>
    </p:spTree>
    <p:extLst>
      <p:ext uri="{BB962C8B-B14F-4D97-AF65-F5344CB8AC3E}">
        <p14:creationId xmlns:p14="http://schemas.microsoft.com/office/powerpoint/2010/main" val="1739167233"/>
      </p:ext>
    </p:extLst>
  </p:cSld>
  <p:clrMapOvr>
    <a:masterClrMapping/>
  </p:clrMapOvr>
  <p:transition/>
</p:sldLayout>
</file>

<file path=ppt/slideLayouts/slideLayout60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pPr/>
              <a:t>‹#›</a:t>
            </a:fld>
            <a:endParaRPr lang="en-US" altLang="en-US"/>
          </a:p>
        </p:txBody>
      </p:sp>
    </p:spTree>
    <p:extLst>
      <p:ext uri="{BB962C8B-B14F-4D97-AF65-F5344CB8AC3E}">
        <p14:creationId xmlns:p14="http://schemas.microsoft.com/office/powerpoint/2010/main" val="1977841116"/>
      </p:ext>
    </p:extLst>
  </p:cSld>
  <p:clrMapOvr>
    <a:masterClrMapping/>
  </p:clrMapOvr>
  <p:transition/>
</p:sldLayout>
</file>

<file path=ppt/slideLayouts/slideLayout6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pPr/>
              <a:t>‹#›</a:t>
            </a:fld>
            <a:endParaRPr lang="en-US" altLang="en-US"/>
          </a:p>
        </p:txBody>
      </p:sp>
    </p:spTree>
    <p:extLst>
      <p:ext uri="{BB962C8B-B14F-4D97-AF65-F5344CB8AC3E}">
        <p14:creationId xmlns:p14="http://schemas.microsoft.com/office/powerpoint/2010/main" val="3968534427"/>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a:t>Click to edit Master title style</a:t>
            </a:r>
          </a:p>
        </p:txBody>
      </p:sp>
    </p:spTree>
    <p:extLst>
      <p:ext uri="{BB962C8B-B14F-4D97-AF65-F5344CB8AC3E}">
        <p14:creationId xmlns:p14="http://schemas.microsoft.com/office/powerpoint/2010/main" val="3756813581"/>
      </p:ext>
    </p:extLst>
  </p:cSld>
  <p:clrMapOvr>
    <a:masterClrMapping/>
  </p:clrMapOvr>
</p:sldLayout>
</file>

<file path=ppt/slideLayouts/slideLayout6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pPr/>
              <a:t>‹#›</a:t>
            </a:fld>
            <a:endParaRPr lang="en-US" altLang="en-US"/>
          </a:p>
        </p:txBody>
      </p:sp>
    </p:spTree>
    <p:extLst>
      <p:ext uri="{BB962C8B-B14F-4D97-AF65-F5344CB8AC3E}">
        <p14:creationId xmlns:p14="http://schemas.microsoft.com/office/powerpoint/2010/main" val="61291728"/>
      </p:ext>
    </p:extLst>
  </p:cSld>
  <p:clrMapOvr>
    <a:masterClrMapping/>
  </p:clrMapOvr>
  <p:transition/>
</p:sldLayout>
</file>

<file path=ppt/slideLayouts/slideLayout6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pPr/>
              <a:t>‹#›</a:t>
            </a:fld>
            <a:endParaRPr lang="en-US" altLang="en-US"/>
          </a:p>
        </p:txBody>
      </p:sp>
    </p:spTree>
    <p:extLst>
      <p:ext uri="{BB962C8B-B14F-4D97-AF65-F5344CB8AC3E}">
        <p14:creationId xmlns:p14="http://schemas.microsoft.com/office/powerpoint/2010/main" val="2662856390"/>
      </p:ext>
    </p:extLst>
  </p:cSld>
  <p:clrMapOvr>
    <a:masterClrMapping/>
  </p:clrMapOvr>
  <p:transition/>
</p:sldLayout>
</file>

<file path=ppt/slideLayouts/slideLayout6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pPr/>
              <a:t>‹#›</a:t>
            </a:fld>
            <a:endParaRPr lang="en-US" altLang="en-US"/>
          </a:p>
        </p:txBody>
      </p:sp>
    </p:spTree>
    <p:extLst>
      <p:ext uri="{BB962C8B-B14F-4D97-AF65-F5344CB8AC3E}">
        <p14:creationId xmlns:p14="http://schemas.microsoft.com/office/powerpoint/2010/main" val="1951429530"/>
      </p:ext>
    </p:extLst>
  </p:cSld>
  <p:clrMapOvr>
    <a:masterClrMapping/>
  </p:clrMapOvr>
  <p:transition/>
</p:sldLayout>
</file>

<file path=ppt/slideLayouts/slideLayout6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pPr/>
              <a:t>‹#›</a:t>
            </a:fld>
            <a:endParaRPr lang="en-US" altLang="en-US"/>
          </a:p>
        </p:txBody>
      </p:sp>
    </p:spTree>
    <p:extLst>
      <p:ext uri="{BB962C8B-B14F-4D97-AF65-F5344CB8AC3E}">
        <p14:creationId xmlns:p14="http://schemas.microsoft.com/office/powerpoint/2010/main" val="432556979"/>
      </p:ext>
    </p:extLst>
  </p:cSld>
  <p:clrMapOvr>
    <a:masterClrMapping/>
  </p:clrMapOvr>
  <p:transition/>
</p:sldLayout>
</file>

<file path=ppt/slideLayouts/slideLayout6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pPr/>
              <a:t>‹#›</a:t>
            </a:fld>
            <a:endParaRPr lang="en-US" altLang="en-US"/>
          </a:p>
        </p:txBody>
      </p:sp>
    </p:spTree>
    <p:extLst>
      <p:ext uri="{BB962C8B-B14F-4D97-AF65-F5344CB8AC3E}">
        <p14:creationId xmlns:p14="http://schemas.microsoft.com/office/powerpoint/2010/main" val="2187001428"/>
      </p:ext>
    </p:extLst>
  </p:cSld>
  <p:clrMapOvr>
    <a:masterClrMapping/>
  </p:clrMapOvr>
  <p:transition/>
</p:sldLayout>
</file>

<file path=ppt/slideLayouts/slideLayout6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pPr/>
              <a:t>‹#›</a:t>
            </a:fld>
            <a:endParaRPr lang="en-US" altLang="en-US"/>
          </a:p>
        </p:txBody>
      </p:sp>
    </p:spTree>
    <p:extLst>
      <p:ext uri="{BB962C8B-B14F-4D97-AF65-F5344CB8AC3E}">
        <p14:creationId xmlns:p14="http://schemas.microsoft.com/office/powerpoint/2010/main" val="1346771211"/>
      </p:ext>
    </p:extLst>
  </p:cSld>
  <p:clrMapOvr>
    <a:masterClrMapping/>
  </p:clrMapOvr>
  <p:transition/>
</p:sldLayout>
</file>

<file path=ppt/slideLayouts/slideLayout6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pPr/>
              <a:t>‹#›</a:t>
            </a:fld>
            <a:endParaRPr lang="en-US" altLang="en-US"/>
          </a:p>
        </p:txBody>
      </p:sp>
    </p:spTree>
    <p:extLst>
      <p:ext uri="{BB962C8B-B14F-4D97-AF65-F5344CB8AC3E}">
        <p14:creationId xmlns:p14="http://schemas.microsoft.com/office/powerpoint/2010/main" val="3507637174"/>
      </p:ext>
    </p:extLst>
  </p:cSld>
  <p:clrMapOvr>
    <a:masterClrMapping/>
  </p:clrMapOvr>
  <p:transition/>
</p:sldLayout>
</file>

<file path=ppt/slideLayouts/slideLayout6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pPr/>
              <a:t>‹#›</a:t>
            </a:fld>
            <a:endParaRPr lang="en-US" altLang="en-US"/>
          </a:p>
        </p:txBody>
      </p:sp>
    </p:spTree>
    <p:extLst>
      <p:ext uri="{BB962C8B-B14F-4D97-AF65-F5344CB8AC3E}">
        <p14:creationId xmlns:p14="http://schemas.microsoft.com/office/powerpoint/2010/main" val="2674880452"/>
      </p:ext>
    </p:extLst>
  </p:cSld>
  <p:clrMapOvr>
    <a:masterClrMapping/>
  </p:clrMapOvr>
  <p:transition/>
</p:sldLayout>
</file>

<file path=ppt/slideLayouts/slideLayout6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pPr/>
              <a:t>‹#›</a:t>
            </a:fld>
            <a:endParaRPr lang="en-US" altLang="en-US"/>
          </a:p>
        </p:txBody>
      </p:sp>
    </p:spTree>
    <p:extLst>
      <p:ext uri="{BB962C8B-B14F-4D97-AF65-F5344CB8AC3E}">
        <p14:creationId xmlns:p14="http://schemas.microsoft.com/office/powerpoint/2010/main" val="3806406588"/>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4254500" y="117929"/>
            <a:ext cx="4889500" cy="952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spTree>
    <p:extLst>
      <p:ext uri="{BB962C8B-B14F-4D97-AF65-F5344CB8AC3E}">
        <p14:creationId xmlns:p14="http://schemas.microsoft.com/office/powerpoint/2010/main" val="25658794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4254500" y="117929"/>
            <a:ext cx="4889500" cy="952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70072906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a:t>Click to edit Master title style</a:t>
            </a:r>
          </a:p>
        </p:txBody>
      </p:sp>
      <p:sp>
        <p:nvSpPr>
          <p:cNvPr id="6" name="Text Placeholder 2"/>
          <p:cNvSpPr>
            <a:spLocks noGrp="1"/>
          </p:cNvSpPr>
          <p:nvPr>
            <p:ph idx="1" hasCustomPrompt="1"/>
          </p:nvPr>
        </p:nvSpPr>
        <p:spPr>
          <a:xfrm>
            <a:off x="457200" y="1161143"/>
            <a:ext cx="8229600" cy="4525963"/>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latin typeface="Arial"/>
              </a:defRPr>
            </a:lvl1pPr>
            <a:lvl2pPr>
              <a:defRPr>
                <a:latin typeface="Arial"/>
              </a:defRPr>
            </a:lvl2pPr>
            <a:lvl3pPr>
              <a:defRPr>
                <a:latin typeface="Arial"/>
              </a:defRPr>
            </a:lvl3pPr>
          </a:lstStyle>
          <a:p>
            <a:pPr marL="342900" marR="0" lvl="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pPr>
            <a:r>
              <a:rPr kumimoji="0" lang="en-US" sz="2800" b="0" i="0" u="none" strike="noStrike" kern="1200" cap="none" spc="0" normalizeH="0" baseline="0" noProof="0" dirty="0">
                <a:ln>
                  <a:noFill/>
                </a:ln>
                <a:solidFill>
                  <a:srgbClr val="585858"/>
                </a:solidFill>
                <a:effectLst/>
                <a:uLnTx/>
                <a:uFillTx/>
                <a:latin typeface="Arial"/>
                <a:ea typeface="+mn-ea"/>
                <a:cs typeface="+mn-cs"/>
              </a:rPr>
              <a:t>Click to edit Master text styles</a:t>
            </a:r>
          </a:p>
          <a:p>
            <a:pPr marL="742950" marR="0" lvl="1" indent="-285750" algn="l" defTabSz="457200" rtl="0" eaLnBrk="1" fontAlgn="auto" latinLnBrk="0" hangingPunct="1">
              <a:lnSpc>
                <a:spcPct val="100000"/>
              </a:lnSpc>
              <a:spcBef>
                <a:spcPct val="20000"/>
              </a:spcBef>
              <a:spcAft>
                <a:spcPts val="0"/>
              </a:spcAft>
              <a:buClrTx/>
              <a:buSzTx/>
              <a:buFont typeface="Wingdings" charset="2"/>
              <a:buChar char="§"/>
              <a:tabLst/>
              <a:defRPr/>
            </a:pPr>
            <a:r>
              <a:rPr kumimoji="0" lang="en-US" sz="2400" b="0" i="0" u="none" strike="noStrike" kern="1200" cap="none" spc="0" normalizeH="0" baseline="0" noProof="0" dirty="0">
                <a:ln>
                  <a:noFill/>
                </a:ln>
                <a:solidFill>
                  <a:srgbClr val="A1A1A1"/>
                </a:solidFill>
                <a:effectLst/>
                <a:uLnTx/>
                <a:uFillTx/>
                <a:latin typeface="Arial"/>
                <a:ea typeface="+mn-ea"/>
                <a:cs typeface="+mn-cs"/>
              </a:rPr>
              <a:t>Second level</a:t>
            </a:r>
          </a:p>
          <a:p>
            <a:pPr marL="1143000" marR="0" lvl="2" indent="-228600" algn="l" defTabSz="457200" rtl="0" eaLnBrk="1" fontAlgn="auto" latinLnBrk="0" hangingPunct="1">
              <a:lnSpc>
                <a:spcPct val="100000"/>
              </a:lnSpc>
              <a:spcBef>
                <a:spcPct val="20000"/>
              </a:spcBef>
              <a:spcAft>
                <a:spcPts val="0"/>
              </a:spcAft>
              <a:buClrTx/>
              <a:buSzTx/>
              <a:buFont typeface="Wingdings" charset="2"/>
              <a:buChar char="§"/>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Third level</a:t>
            </a:r>
          </a:p>
        </p:txBody>
      </p:sp>
    </p:spTree>
    <p:extLst>
      <p:ext uri="{BB962C8B-B14F-4D97-AF65-F5344CB8AC3E}">
        <p14:creationId xmlns:p14="http://schemas.microsoft.com/office/powerpoint/2010/main" val="63487551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197429"/>
            <a:ext cx="8229600" cy="4441371"/>
          </a:xfrm>
          <a:prstGeom prst="rect">
            <a:avLst/>
          </a:prstGeom>
        </p:spPr>
        <p:txBody>
          <a:bodyPr>
            <a:normAutofit/>
          </a:bodyPr>
          <a:lstStyle>
            <a:lvl1pPr marL="0" indent="0" algn="l">
              <a:buNone/>
              <a:defRPr sz="2400">
                <a:solidFill>
                  <a:schemeClr val="accent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a:t>Click to edit Master title style</a:t>
            </a:r>
          </a:p>
        </p:txBody>
      </p:sp>
    </p:spTree>
    <p:extLst>
      <p:ext uri="{BB962C8B-B14F-4D97-AF65-F5344CB8AC3E}">
        <p14:creationId xmlns:p14="http://schemas.microsoft.com/office/powerpoint/2010/main" val="33433451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137557"/>
            <a:ext cx="5486400" cy="4114800"/>
          </a:xfrm>
          <a:prstGeom prst="rect">
            <a:avLst/>
          </a:prstGeom>
        </p:spPr>
        <p:txBody>
          <a:bodyPr/>
          <a:lstStyle>
            <a:lvl1pPr marL="0" indent="0">
              <a:buNone/>
              <a:defRPr sz="320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252357"/>
            <a:ext cx="5486400" cy="804862"/>
          </a:xfrm>
          <a:prstGeom prst="rect">
            <a:avLst/>
          </a:prstGeo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a:t>Click to edit Master title style</a:t>
            </a:r>
          </a:p>
        </p:txBody>
      </p:sp>
    </p:spTree>
    <p:extLst>
      <p:ext uri="{BB962C8B-B14F-4D97-AF65-F5344CB8AC3E}">
        <p14:creationId xmlns:p14="http://schemas.microsoft.com/office/powerpoint/2010/main" val="173308204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defRPr>
            </a:lvl1pPr>
          </a:lstStyle>
          <a:p>
            <a:r>
              <a:rPr lang="en-US" dirty="0"/>
              <a:t>Click to edit Master title style</a:t>
            </a:r>
          </a:p>
        </p:txBody>
      </p:sp>
      <p:sp>
        <p:nvSpPr>
          <p:cNvPr id="7" name="Picture Placeholder 2"/>
          <p:cNvSpPr>
            <a:spLocks noGrp="1"/>
          </p:cNvSpPr>
          <p:nvPr>
            <p:ph type="pic" idx="1"/>
          </p:nvPr>
        </p:nvSpPr>
        <p:spPr>
          <a:xfrm>
            <a:off x="3316288" y="1070426"/>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Text Placeholder 3"/>
          <p:cNvSpPr>
            <a:spLocks noGrp="1"/>
          </p:cNvSpPr>
          <p:nvPr>
            <p:ph type="body" sz="half" idx="2"/>
          </p:nvPr>
        </p:nvSpPr>
        <p:spPr>
          <a:xfrm>
            <a:off x="3316288" y="5185226"/>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3"/>
          <p:cNvSpPr>
            <a:spLocks noGrp="1"/>
          </p:cNvSpPr>
          <p:nvPr>
            <p:ph type="body" sz="half" idx="10"/>
          </p:nvPr>
        </p:nvSpPr>
        <p:spPr>
          <a:xfrm>
            <a:off x="457201" y="1070426"/>
            <a:ext cx="2859088" cy="49196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0864088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Rectangle 6"/>
          <p:cNvSpPr/>
          <p:nvPr userDrawn="1"/>
        </p:nvSpPr>
        <p:spPr>
          <a:xfrm>
            <a:off x="3184071" y="145143"/>
            <a:ext cx="5959929" cy="7710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spTree>
    <p:extLst>
      <p:ext uri="{BB962C8B-B14F-4D97-AF65-F5344CB8AC3E}">
        <p14:creationId xmlns:p14="http://schemas.microsoft.com/office/powerpoint/2010/main" val="355835429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2833078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pPr/>
              <a:t>‹#›</a:t>
            </a:fld>
            <a:endParaRPr lang="en-US" altLang="en-US"/>
          </a:p>
        </p:txBody>
      </p:sp>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8626753"/>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92073927"/>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6813583"/>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2685609"/>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5252787"/>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01690549"/>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00113194"/>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10437132"/>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2594476"/>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701378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pPr/>
              <a:t>‹#›</a:t>
            </a:fld>
            <a:endParaRPr lang="en-US" altLang="en-US"/>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91700649"/>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6690191"/>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45754154"/>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47945867"/>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7637371"/>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36877408"/>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09029212"/>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38838355"/>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45256693"/>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9813062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pPr/>
              <a:t>‹#›</a:t>
            </a:fld>
            <a:endParaRPr lang="en-US" altLang="en-US"/>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11494368"/>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25" tIns="45713" rIns="91425" bIns="45713"/>
          <a:lstStyle/>
          <a:p>
            <a:pPr defTabSz="914259"/>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defRPr sz="1200">
                <a:latin typeface="Garamond" pitchFamily="18" charset="0"/>
              </a:defRPr>
            </a:lvl1pPr>
          </a:lstStyle>
          <a:p>
            <a:pPr defTabSz="914259"/>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58396810"/>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7678932"/>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130" indent="0">
              <a:buNone/>
              <a:defRPr sz="1800"/>
            </a:lvl2pPr>
            <a:lvl3pPr marL="914259" indent="0">
              <a:buNone/>
              <a:defRPr sz="1600"/>
            </a:lvl3pPr>
            <a:lvl4pPr marL="1371390" indent="0">
              <a:buNone/>
              <a:defRPr sz="1400"/>
            </a:lvl4pPr>
            <a:lvl5pPr marL="1828519" indent="0">
              <a:buNone/>
              <a:defRPr sz="1400"/>
            </a:lvl5pPr>
            <a:lvl6pPr marL="2285649" indent="0">
              <a:buNone/>
              <a:defRPr sz="1400"/>
            </a:lvl6pPr>
            <a:lvl7pPr marL="2742780" indent="0">
              <a:buNone/>
              <a:defRPr sz="1400"/>
            </a:lvl7pPr>
            <a:lvl8pPr marL="3199908" indent="0">
              <a:buNone/>
              <a:defRPr sz="1400"/>
            </a:lvl8pPr>
            <a:lvl9pPr marL="3657039"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71486633"/>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542156"/>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39204901"/>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91634217"/>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94237537"/>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87247826"/>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479838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image" Target="../media/image1.png"/><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10.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image" Target="../media/image1.png"/><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1.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image" Target="../media/image1.png"/><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theme" Target="../theme/theme12.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image" Target="../media/image1.png"/><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theme" Target="../theme/theme13.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2.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theme" Target="../theme/theme14.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3.xml"/><Relationship Id="rId13" Type="http://schemas.openxmlformats.org/officeDocument/2006/relationships/image" Target="../media/image1.png"/><Relationship Id="rId3" Type="http://schemas.openxmlformats.org/officeDocument/2006/relationships/slideLayout" Target="../slideLayouts/slideLayout148.xml"/><Relationship Id="rId7" Type="http://schemas.openxmlformats.org/officeDocument/2006/relationships/slideLayout" Target="../slideLayouts/slideLayout152.xml"/><Relationship Id="rId12" Type="http://schemas.openxmlformats.org/officeDocument/2006/relationships/theme" Target="../theme/theme15.xml"/><Relationship Id="rId2" Type="http://schemas.openxmlformats.org/officeDocument/2006/relationships/slideLayout" Target="../slideLayouts/slideLayout147.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5" Type="http://schemas.openxmlformats.org/officeDocument/2006/relationships/slideLayout" Target="../slideLayouts/slideLayout150.xml"/><Relationship Id="rId10" Type="http://schemas.openxmlformats.org/officeDocument/2006/relationships/slideLayout" Target="../slideLayouts/slideLayout155.xml"/><Relationship Id="rId4" Type="http://schemas.openxmlformats.org/officeDocument/2006/relationships/slideLayout" Target="../slideLayouts/slideLayout149.xml"/><Relationship Id="rId9" Type="http://schemas.openxmlformats.org/officeDocument/2006/relationships/slideLayout" Target="../slideLayouts/slideLayout154.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4.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theme" Target="../theme/theme16.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5.xml"/><Relationship Id="rId13" Type="http://schemas.openxmlformats.org/officeDocument/2006/relationships/image" Target="../media/image1.png"/><Relationship Id="rId3" Type="http://schemas.openxmlformats.org/officeDocument/2006/relationships/slideLayout" Target="../slideLayouts/slideLayout170.xml"/><Relationship Id="rId7" Type="http://schemas.openxmlformats.org/officeDocument/2006/relationships/slideLayout" Target="../slideLayouts/slideLayout174.xml"/><Relationship Id="rId12" Type="http://schemas.openxmlformats.org/officeDocument/2006/relationships/theme" Target="../theme/theme17.xml"/><Relationship Id="rId2" Type="http://schemas.openxmlformats.org/officeDocument/2006/relationships/slideLayout" Target="../slideLayouts/slideLayout169.xml"/><Relationship Id="rId1" Type="http://schemas.openxmlformats.org/officeDocument/2006/relationships/slideLayout" Target="../slideLayouts/slideLayout168.xml"/><Relationship Id="rId6" Type="http://schemas.openxmlformats.org/officeDocument/2006/relationships/slideLayout" Target="../slideLayouts/slideLayout173.xml"/><Relationship Id="rId11" Type="http://schemas.openxmlformats.org/officeDocument/2006/relationships/slideLayout" Target="../slideLayouts/slideLayout178.xml"/><Relationship Id="rId5" Type="http://schemas.openxmlformats.org/officeDocument/2006/relationships/slideLayout" Target="../slideLayouts/slideLayout172.xml"/><Relationship Id="rId10" Type="http://schemas.openxmlformats.org/officeDocument/2006/relationships/slideLayout" Target="../slideLayouts/slideLayout177.xml"/><Relationship Id="rId4" Type="http://schemas.openxmlformats.org/officeDocument/2006/relationships/slideLayout" Target="../slideLayouts/slideLayout171.xml"/><Relationship Id="rId9" Type="http://schemas.openxmlformats.org/officeDocument/2006/relationships/slideLayout" Target="../slideLayouts/slideLayout176.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6.xml"/><Relationship Id="rId3" Type="http://schemas.openxmlformats.org/officeDocument/2006/relationships/slideLayout" Target="../slideLayouts/slideLayout181.xml"/><Relationship Id="rId7" Type="http://schemas.openxmlformats.org/officeDocument/2006/relationships/slideLayout" Target="../slideLayouts/slideLayout185.xml"/><Relationship Id="rId12" Type="http://schemas.openxmlformats.org/officeDocument/2006/relationships/theme" Target="../theme/theme18.xml"/><Relationship Id="rId2" Type="http://schemas.openxmlformats.org/officeDocument/2006/relationships/slideLayout" Target="../slideLayouts/slideLayout180.xml"/><Relationship Id="rId1" Type="http://schemas.openxmlformats.org/officeDocument/2006/relationships/slideLayout" Target="../slideLayouts/slideLayout179.xml"/><Relationship Id="rId6" Type="http://schemas.openxmlformats.org/officeDocument/2006/relationships/slideLayout" Target="../slideLayouts/slideLayout184.xml"/><Relationship Id="rId11" Type="http://schemas.openxmlformats.org/officeDocument/2006/relationships/slideLayout" Target="../slideLayouts/slideLayout189.xml"/><Relationship Id="rId5" Type="http://schemas.openxmlformats.org/officeDocument/2006/relationships/slideLayout" Target="../slideLayouts/slideLayout183.xml"/><Relationship Id="rId10" Type="http://schemas.openxmlformats.org/officeDocument/2006/relationships/slideLayout" Target="../slideLayouts/slideLayout188.xml"/><Relationship Id="rId4" Type="http://schemas.openxmlformats.org/officeDocument/2006/relationships/slideLayout" Target="../slideLayouts/slideLayout182.xml"/><Relationship Id="rId9" Type="http://schemas.openxmlformats.org/officeDocument/2006/relationships/slideLayout" Target="../slideLayouts/slideLayout187.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7.xml"/><Relationship Id="rId13" Type="http://schemas.openxmlformats.org/officeDocument/2006/relationships/theme" Target="../theme/theme19.xml"/><Relationship Id="rId3" Type="http://schemas.openxmlformats.org/officeDocument/2006/relationships/slideLayout" Target="../slideLayouts/slideLayout192.xml"/><Relationship Id="rId7" Type="http://schemas.openxmlformats.org/officeDocument/2006/relationships/slideLayout" Target="../slideLayouts/slideLayout196.xml"/><Relationship Id="rId12" Type="http://schemas.openxmlformats.org/officeDocument/2006/relationships/slideLayout" Target="../slideLayouts/slideLayout201.xml"/><Relationship Id="rId2" Type="http://schemas.openxmlformats.org/officeDocument/2006/relationships/slideLayout" Target="../slideLayouts/slideLayout191.xml"/><Relationship Id="rId1" Type="http://schemas.openxmlformats.org/officeDocument/2006/relationships/slideLayout" Target="../slideLayouts/slideLayout190.xml"/><Relationship Id="rId6" Type="http://schemas.openxmlformats.org/officeDocument/2006/relationships/slideLayout" Target="../slideLayouts/slideLayout195.xml"/><Relationship Id="rId11" Type="http://schemas.openxmlformats.org/officeDocument/2006/relationships/slideLayout" Target="../slideLayouts/slideLayout200.xml"/><Relationship Id="rId5" Type="http://schemas.openxmlformats.org/officeDocument/2006/relationships/slideLayout" Target="../slideLayouts/slideLayout194.xml"/><Relationship Id="rId10" Type="http://schemas.openxmlformats.org/officeDocument/2006/relationships/slideLayout" Target="../slideLayouts/slideLayout199.xml"/><Relationship Id="rId4" Type="http://schemas.openxmlformats.org/officeDocument/2006/relationships/slideLayout" Target="../slideLayouts/slideLayout193.xml"/><Relationship Id="rId9" Type="http://schemas.openxmlformats.org/officeDocument/2006/relationships/slideLayout" Target="../slideLayouts/slideLayout198.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9.xml"/><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20.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0.xml"/><Relationship Id="rId13" Type="http://schemas.openxmlformats.org/officeDocument/2006/relationships/image" Target="../media/image1.png"/><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theme" Target="../theme/theme21.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1.xml"/><Relationship Id="rId3" Type="http://schemas.openxmlformats.org/officeDocument/2006/relationships/slideLayout" Target="../slideLayouts/slideLayout226.xml"/><Relationship Id="rId7" Type="http://schemas.openxmlformats.org/officeDocument/2006/relationships/slideLayout" Target="../slideLayouts/slideLayout230.xml"/><Relationship Id="rId12" Type="http://schemas.openxmlformats.org/officeDocument/2006/relationships/theme" Target="../theme/theme22.xml"/><Relationship Id="rId2" Type="http://schemas.openxmlformats.org/officeDocument/2006/relationships/slideLayout" Target="../slideLayouts/slideLayout225.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5" Type="http://schemas.openxmlformats.org/officeDocument/2006/relationships/slideLayout" Target="../slideLayouts/slideLayout228.xml"/><Relationship Id="rId10" Type="http://schemas.openxmlformats.org/officeDocument/2006/relationships/slideLayout" Target="../slideLayouts/slideLayout233.xml"/><Relationship Id="rId4" Type="http://schemas.openxmlformats.org/officeDocument/2006/relationships/slideLayout" Target="../slideLayouts/slideLayout227.xml"/><Relationship Id="rId9" Type="http://schemas.openxmlformats.org/officeDocument/2006/relationships/slideLayout" Target="../slideLayouts/slideLayout23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42.xml"/><Relationship Id="rId13" Type="http://schemas.openxmlformats.org/officeDocument/2006/relationships/theme" Target="../theme/theme23.xml"/><Relationship Id="rId3" Type="http://schemas.openxmlformats.org/officeDocument/2006/relationships/slideLayout" Target="../slideLayouts/slideLayout237.xml"/><Relationship Id="rId7" Type="http://schemas.openxmlformats.org/officeDocument/2006/relationships/slideLayout" Target="../slideLayouts/slideLayout241.xml"/><Relationship Id="rId12" Type="http://schemas.openxmlformats.org/officeDocument/2006/relationships/slideLayout" Target="../slideLayouts/slideLayout246.xml"/><Relationship Id="rId2" Type="http://schemas.openxmlformats.org/officeDocument/2006/relationships/slideLayout" Target="../slideLayouts/slideLayout236.xml"/><Relationship Id="rId1" Type="http://schemas.openxmlformats.org/officeDocument/2006/relationships/slideLayout" Target="../slideLayouts/slideLayout235.xml"/><Relationship Id="rId6" Type="http://schemas.openxmlformats.org/officeDocument/2006/relationships/slideLayout" Target="../slideLayouts/slideLayout240.xml"/><Relationship Id="rId11" Type="http://schemas.openxmlformats.org/officeDocument/2006/relationships/slideLayout" Target="../slideLayouts/slideLayout245.xml"/><Relationship Id="rId5" Type="http://schemas.openxmlformats.org/officeDocument/2006/relationships/slideLayout" Target="../slideLayouts/slideLayout239.xml"/><Relationship Id="rId10" Type="http://schemas.openxmlformats.org/officeDocument/2006/relationships/slideLayout" Target="../slideLayouts/slideLayout244.xml"/><Relationship Id="rId4" Type="http://schemas.openxmlformats.org/officeDocument/2006/relationships/slideLayout" Target="../slideLayouts/slideLayout238.xml"/><Relationship Id="rId9" Type="http://schemas.openxmlformats.org/officeDocument/2006/relationships/slideLayout" Target="../slideLayouts/slideLayout24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54.xml"/><Relationship Id="rId13" Type="http://schemas.openxmlformats.org/officeDocument/2006/relationships/theme" Target="../theme/theme24.xml"/><Relationship Id="rId3" Type="http://schemas.openxmlformats.org/officeDocument/2006/relationships/slideLayout" Target="../slideLayouts/slideLayout249.xml"/><Relationship Id="rId7" Type="http://schemas.openxmlformats.org/officeDocument/2006/relationships/slideLayout" Target="../slideLayouts/slideLayout253.xml"/><Relationship Id="rId12" Type="http://schemas.openxmlformats.org/officeDocument/2006/relationships/slideLayout" Target="../slideLayouts/slideLayout258.xml"/><Relationship Id="rId2" Type="http://schemas.openxmlformats.org/officeDocument/2006/relationships/slideLayout" Target="../slideLayouts/slideLayout248.xml"/><Relationship Id="rId1" Type="http://schemas.openxmlformats.org/officeDocument/2006/relationships/slideLayout" Target="../slideLayouts/slideLayout247.xml"/><Relationship Id="rId6" Type="http://schemas.openxmlformats.org/officeDocument/2006/relationships/slideLayout" Target="../slideLayouts/slideLayout252.xml"/><Relationship Id="rId11" Type="http://schemas.openxmlformats.org/officeDocument/2006/relationships/slideLayout" Target="../slideLayouts/slideLayout257.xml"/><Relationship Id="rId5" Type="http://schemas.openxmlformats.org/officeDocument/2006/relationships/slideLayout" Target="../slideLayouts/slideLayout251.xml"/><Relationship Id="rId10" Type="http://schemas.openxmlformats.org/officeDocument/2006/relationships/slideLayout" Target="../slideLayouts/slideLayout256.xml"/><Relationship Id="rId4" Type="http://schemas.openxmlformats.org/officeDocument/2006/relationships/slideLayout" Target="../slideLayouts/slideLayout250.xml"/><Relationship Id="rId9" Type="http://schemas.openxmlformats.org/officeDocument/2006/relationships/slideLayout" Target="../slideLayouts/slideLayout255.xml"/><Relationship Id="rId14" Type="http://schemas.openxmlformats.org/officeDocument/2006/relationships/image" Target="../media/image1.png"/></Relationships>
</file>

<file path=ppt/slideMasters/_rels/slideMaster25.xml.rels><?xml version="1.0" encoding="UTF-8" standalone="yes"?>
<Relationships xmlns="http://schemas.openxmlformats.org/package/2006/relationships"><Relationship Id="rId8" Type="http://schemas.openxmlformats.org/officeDocument/2006/relationships/theme" Target="../theme/theme25.xml"/><Relationship Id="rId3" Type="http://schemas.openxmlformats.org/officeDocument/2006/relationships/slideLayout" Target="../slideLayouts/slideLayout261.xml"/><Relationship Id="rId7" Type="http://schemas.openxmlformats.org/officeDocument/2006/relationships/slideLayout" Target="../slideLayouts/slideLayout265.xml"/><Relationship Id="rId2" Type="http://schemas.openxmlformats.org/officeDocument/2006/relationships/slideLayout" Target="../slideLayouts/slideLayout260.xml"/><Relationship Id="rId1" Type="http://schemas.openxmlformats.org/officeDocument/2006/relationships/slideLayout" Target="../slideLayouts/slideLayout259.xml"/><Relationship Id="rId6" Type="http://schemas.openxmlformats.org/officeDocument/2006/relationships/slideLayout" Target="../slideLayouts/slideLayout264.xml"/><Relationship Id="rId5" Type="http://schemas.openxmlformats.org/officeDocument/2006/relationships/slideLayout" Target="../slideLayouts/slideLayout263.xml"/><Relationship Id="rId4" Type="http://schemas.openxmlformats.org/officeDocument/2006/relationships/slideLayout" Target="../slideLayouts/slideLayout262.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73.xml"/><Relationship Id="rId13" Type="http://schemas.openxmlformats.org/officeDocument/2006/relationships/image" Target="../media/image1.png"/><Relationship Id="rId3" Type="http://schemas.openxmlformats.org/officeDocument/2006/relationships/slideLayout" Target="../slideLayouts/slideLayout268.xml"/><Relationship Id="rId7" Type="http://schemas.openxmlformats.org/officeDocument/2006/relationships/slideLayout" Target="../slideLayouts/slideLayout272.xml"/><Relationship Id="rId12" Type="http://schemas.openxmlformats.org/officeDocument/2006/relationships/theme" Target="../theme/theme26.xml"/><Relationship Id="rId2" Type="http://schemas.openxmlformats.org/officeDocument/2006/relationships/slideLayout" Target="../slideLayouts/slideLayout267.xml"/><Relationship Id="rId1" Type="http://schemas.openxmlformats.org/officeDocument/2006/relationships/slideLayout" Target="../slideLayouts/slideLayout266.xml"/><Relationship Id="rId6" Type="http://schemas.openxmlformats.org/officeDocument/2006/relationships/slideLayout" Target="../slideLayouts/slideLayout271.xml"/><Relationship Id="rId11" Type="http://schemas.openxmlformats.org/officeDocument/2006/relationships/slideLayout" Target="../slideLayouts/slideLayout276.xml"/><Relationship Id="rId5" Type="http://schemas.openxmlformats.org/officeDocument/2006/relationships/slideLayout" Target="../slideLayouts/slideLayout270.xml"/><Relationship Id="rId10" Type="http://schemas.openxmlformats.org/officeDocument/2006/relationships/slideLayout" Target="../slideLayouts/slideLayout275.xml"/><Relationship Id="rId4" Type="http://schemas.openxmlformats.org/officeDocument/2006/relationships/slideLayout" Target="../slideLayouts/slideLayout269.xml"/><Relationship Id="rId9" Type="http://schemas.openxmlformats.org/officeDocument/2006/relationships/slideLayout" Target="../slideLayouts/slideLayout274.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84.xml"/><Relationship Id="rId13" Type="http://schemas.openxmlformats.org/officeDocument/2006/relationships/image" Target="../media/image1.png"/><Relationship Id="rId3" Type="http://schemas.openxmlformats.org/officeDocument/2006/relationships/slideLayout" Target="../slideLayouts/slideLayout279.xml"/><Relationship Id="rId7" Type="http://schemas.openxmlformats.org/officeDocument/2006/relationships/slideLayout" Target="../slideLayouts/slideLayout283.xml"/><Relationship Id="rId12" Type="http://schemas.openxmlformats.org/officeDocument/2006/relationships/theme" Target="../theme/theme27.xml"/><Relationship Id="rId2" Type="http://schemas.openxmlformats.org/officeDocument/2006/relationships/slideLayout" Target="../slideLayouts/slideLayout278.xml"/><Relationship Id="rId1" Type="http://schemas.openxmlformats.org/officeDocument/2006/relationships/slideLayout" Target="../slideLayouts/slideLayout277.xml"/><Relationship Id="rId6" Type="http://schemas.openxmlformats.org/officeDocument/2006/relationships/slideLayout" Target="../slideLayouts/slideLayout282.xml"/><Relationship Id="rId11" Type="http://schemas.openxmlformats.org/officeDocument/2006/relationships/slideLayout" Target="../slideLayouts/slideLayout287.xml"/><Relationship Id="rId5" Type="http://schemas.openxmlformats.org/officeDocument/2006/relationships/slideLayout" Target="../slideLayouts/slideLayout281.xml"/><Relationship Id="rId10" Type="http://schemas.openxmlformats.org/officeDocument/2006/relationships/slideLayout" Target="../slideLayouts/slideLayout286.xml"/><Relationship Id="rId4" Type="http://schemas.openxmlformats.org/officeDocument/2006/relationships/slideLayout" Target="../slideLayouts/slideLayout280.xml"/><Relationship Id="rId9" Type="http://schemas.openxmlformats.org/officeDocument/2006/relationships/slideLayout" Target="../slideLayouts/slideLayout285.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295.xml"/><Relationship Id="rId13" Type="http://schemas.openxmlformats.org/officeDocument/2006/relationships/image" Target="../media/image1.png"/><Relationship Id="rId3" Type="http://schemas.openxmlformats.org/officeDocument/2006/relationships/slideLayout" Target="../slideLayouts/slideLayout290.xml"/><Relationship Id="rId7" Type="http://schemas.openxmlformats.org/officeDocument/2006/relationships/slideLayout" Target="../slideLayouts/slideLayout294.xml"/><Relationship Id="rId12" Type="http://schemas.openxmlformats.org/officeDocument/2006/relationships/theme" Target="../theme/theme28.xml"/><Relationship Id="rId2" Type="http://schemas.openxmlformats.org/officeDocument/2006/relationships/slideLayout" Target="../slideLayouts/slideLayout289.xml"/><Relationship Id="rId1" Type="http://schemas.openxmlformats.org/officeDocument/2006/relationships/slideLayout" Target="../slideLayouts/slideLayout288.xml"/><Relationship Id="rId6" Type="http://schemas.openxmlformats.org/officeDocument/2006/relationships/slideLayout" Target="../slideLayouts/slideLayout293.xml"/><Relationship Id="rId11" Type="http://schemas.openxmlformats.org/officeDocument/2006/relationships/slideLayout" Target="../slideLayouts/slideLayout298.xml"/><Relationship Id="rId5" Type="http://schemas.openxmlformats.org/officeDocument/2006/relationships/slideLayout" Target="../slideLayouts/slideLayout292.xml"/><Relationship Id="rId10" Type="http://schemas.openxmlformats.org/officeDocument/2006/relationships/slideLayout" Target="../slideLayouts/slideLayout297.xml"/><Relationship Id="rId4" Type="http://schemas.openxmlformats.org/officeDocument/2006/relationships/slideLayout" Target="../slideLayouts/slideLayout291.xml"/><Relationship Id="rId9" Type="http://schemas.openxmlformats.org/officeDocument/2006/relationships/slideLayout" Target="../slideLayouts/slideLayout296.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06.xml"/><Relationship Id="rId13" Type="http://schemas.openxmlformats.org/officeDocument/2006/relationships/theme" Target="../theme/theme29.xml"/><Relationship Id="rId3" Type="http://schemas.openxmlformats.org/officeDocument/2006/relationships/slideLayout" Target="../slideLayouts/slideLayout301.xml"/><Relationship Id="rId7" Type="http://schemas.openxmlformats.org/officeDocument/2006/relationships/slideLayout" Target="../slideLayouts/slideLayout305.xml"/><Relationship Id="rId12" Type="http://schemas.openxmlformats.org/officeDocument/2006/relationships/slideLayout" Target="../slideLayouts/slideLayout310.xml"/><Relationship Id="rId2" Type="http://schemas.openxmlformats.org/officeDocument/2006/relationships/slideLayout" Target="../slideLayouts/slideLayout300.xml"/><Relationship Id="rId1" Type="http://schemas.openxmlformats.org/officeDocument/2006/relationships/slideLayout" Target="../slideLayouts/slideLayout299.xml"/><Relationship Id="rId6" Type="http://schemas.openxmlformats.org/officeDocument/2006/relationships/slideLayout" Target="../slideLayouts/slideLayout304.xml"/><Relationship Id="rId11" Type="http://schemas.openxmlformats.org/officeDocument/2006/relationships/slideLayout" Target="../slideLayouts/slideLayout309.xml"/><Relationship Id="rId5" Type="http://schemas.openxmlformats.org/officeDocument/2006/relationships/slideLayout" Target="../slideLayouts/slideLayout303.xml"/><Relationship Id="rId10" Type="http://schemas.openxmlformats.org/officeDocument/2006/relationships/slideLayout" Target="../slideLayouts/slideLayout308.xml"/><Relationship Id="rId4" Type="http://schemas.openxmlformats.org/officeDocument/2006/relationships/slideLayout" Target="../slideLayouts/slideLayout302.xml"/><Relationship Id="rId9" Type="http://schemas.openxmlformats.org/officeDocument/2006/relationships/slideLayout" Target="../slideLayouts/slideLayout30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18.xml"/><Relationship Id="rId13" Type="http://schemas.openxmlformats.org/officeDocument/2006/relationships/image" Target="../media/image1.png"/><Relationship Id="rId3" Type="http://schemas.openxmlformats.org/officeDocument/2006/relationships/slideLayout" Target="../slideLayouts/slideLayout313.xml"/><Relationship Id="rId7" Type="http://schemas.openxmlformats.org/officeDocument/2006/relationships/slideLayout" Target="../slideLayouts/slideLayout317.xml"/><Relationship Id="rId12" Type="http://schemas.openxmlformats.org/officeDocument/2006/relationships/theme" Target="../theme/theme30.xml"/><Relationship Id="rId2" Type="http://schemas.openxmlformats.org/officeDocument/2006/relationships/slideLayout" Target="../slideLayouts/slideLayout312.xml"/><Relationship Id="rId1" Type="http://schemas.openxmlformats.org/officeDocument/2006/relationships/slideLayout" Target="../slideLayouts/slideLayout311.xml"/><Relationship Id="rId6" Type="http://schemas.openxmlformats.org/officeDocument/2006/relationships/slideLayout" Target="../slideLayouts/slideLayout316.xml"/><Relationship Id="rId11" Type="http://schemas.openxmlformats.org/officeDocument/2006/relationships/slideLayout" Target="../slideLayouts/slideLayout321.xml"/><Relationship Id="rId5" Type="http://schemas.openxmlformats.org/officeDocument/2006/relationships/slideLayout" Target="../slideLayouts/slideLayout315.xml"/><Relationship Id="rId10" Type="http://schemas.openxmlformats.org/officeDocument/2006/relationships/slideLayout" Target="../slideLayouts/slideLayout320.xml"/><Relationship Id="rId4" Type="http://schemas.openxmlformats.org/officeDocument/2006/relationships/slideLayout" Target="../slideLayouts/slideLayout314.xml"/><Relationship Id="rId9" Type="http://schemas.openxmlformats.org/officeDocument/2006/relationships/slideLayout" Target="../slideLayouts/slideLayout319.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29.xml"/><Relationship Id="rId3" Type="http://schemas.openxmlformats.org/officeDocument/2006/relationships/slideLayout" Target="../slideLayouts/slideLayout324.xml"/><Relationship Id="rId7" Type="http://schemas.openxmlformats.org/officeDocument/2006/relationships/slideLayout" Target="../slideLayouts/slideLayout328.xml"/><Relationship Id="rId12" Type="http://schemas.openxmlformats.org/officeDocument/2006/relationships/theme" Target="../theme/theme31.xml"/><Relationship Id="rId2" Type="http://schemas.openxmlformats.org/officeDocument/2006/relationships/slideLayout" Target="../slideLayouts/slideLayout323.xml"/><Relationship Id="rId1" Type="http://schemas.openxmlformats.org/officeDocument/2006/relationships/slideLayout" Target="../slideLayouts/slideLayout322.xml"/><Relationship Id="rId6" Type="http://schemas.openxmlformats.org/officeDocument/2006/relationships/slideLayout" Target="../slideLayouts/slideLayout327.xml"/><Relationship Id="rId11" Type="http://schemas.openxmlformats.org/officeDocument/2006/relationships/slideLayout" Target="../slideLayouts/slideLayout332.xml"/><Relationship Id="rId5" Type="http://schemas.openxmlformats.org/officeDocument/2006/relationships/slideLayout" Target="../slideLayouts/slideLayout326.xml"/><Relationship Id="rId10" Type="http://schemas.openxmlformats.org/officeDocument/2006/relationships/slideLayout" Target="../slideLayouts/slideLayout331.xml"/><Relationship Id="rId4" Type="http://schemas.openxmlformats.org/officeDocument/2006/relationships/slideLayout" Target="../slideLayouts/slideLayout325.xml"/><Relationship Id="rId9" Type="http://schemas.openxmlformats.org/officeDocument/2006/relationships/slideLayout" Target="../slideLayouts/slideLayout330.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40.xml"/><Relationship Id="rId13" Type="http://schemas.openxmlformats.org/officeDocument/2006/relationships/image" Target="../media/image1.png"/><Relationship Id="rId3" Type="http://schemas.openxmlformats.org/officeDocument/2006/relationships/slideLayout" Target="../slideLayouts/slideLayout335.xml"/><Relationship Id="rId7" Type="http://schemas.openxmlformats.org/officeDocument/2006/relationships/slideLayout" Target="../slideLayouts/slideLayout339.xml"/><Relationship Id="rId12" Type="http://schemas.openxmlformats.org/officeDocument/2006/relationships/theme" Target="../theme/theme32.xml"/><Relationship Id="rId2" Type="http://schemas.openxmlformats.org/officeDocument/2006/relationships/slideLayout" Target="../slideLayouts/slideLayout334.xml"/><Relationship Id="rId1" Type="http://schemas.openxmlformats.org/officeDocument/2006/relationships/slideLayout" Target="../slideLayouts/slideLayout333.xml"/><Relationship Id="rId6" Type="http://schemas.openxmlformats.org/officeDocument/2006/relationships/slideLayout" Target="../slideLayouts/slideLayout338.xml"/><Relationship Id="rId11" Type="http://schemas.openxmlformats.org/officeDocument/2006/relationships/slideLayout" Target="../slideLayouts/slideLayout343.xml"/><Relationship Id="rId5" Type="http://schemas.openxmlformats.org/officeDocument/2006/relationships/slideLayout" Target="../slideLayouts/slideLayout337.xml"/><Relationship Id="rId10" Type="http://schemas.openxmlformats.org/officeDocument/2006/relationships/slideLayout" Target="../slideLayouts/slideLayout342.xml"/><Relationship Id="rId4" Type="http://schemas.openxmlformats.org/officeDocument/2006/relationships/slideLayout" Target="../slideLayouts/slideLayout336.xml"/><Relationship Id="rId9" Type="http://schemas.openxmlformats.org/officeDocument/2006/relationships/slideLayout" Target="../slideLayouts/slideLayout341.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51.xml"/><Relationship Id="rId13" Type="http://schemas.openxmlformats.org/officeDocument/2006/relationships/image" Target="../media/image1.png"/><Relationship Id="rId3" Type="http://schemas.openxmlformats.org/officeDocument/2006/relationships/slideLayout" Target="../slideLayouts/slideLayout346.xml"/><Relationship Id="rId7" Type="http://schemas.openxmlformats.org/officeDocument/2006/relationships/slideLayout" Target="../slideLayouts/slideLayout350.xml"/><Relationship Id="rId12" Type="http://schemas.openxmlformats.org/officeDocument/2006/relationships/theme" Target="../theme/theme33.xml"/><Relationship Id="rId2" Type="http://schemas.openxmlformats.org/officeDocument/2006/relationships/slideLayout" Target="../slideLayouts/slideLayout345.xml"/><Relationship Id="rId1" Type="http://schemas.openxmlformats.org/officeDocument/2006/relationships/slideLayout" Target="../slideLayouts/slideLayout344.xml"/><Relationship Id="rId6" Type="http://schemas.openxmlformats.org/officeDocument/2006/relationships/slideLayout" Target="../slideLayouts/slideLayout349.xml"/><Relationship Id="rId11" Type="http://schemas.openxmlformats.org/officeDocument/2006/relationships/slideLayout" Target="../slideLayouts/slideLayout354.xml"/><Relationship Id="rId5" Type="http://schemas.openxmlformats.org/officeDocument/2006/relationships/slideLayout" Target="../slideLayouts/slideLayout348.xml"/><Relationship Id="rId10" Type="http://schemas.openxmlformats.org/officeDocument/2006/relationships/slideLayout" Target="../slideLayouts/slideLayout353.xml"/><Relationship Id="rId4" Type="http://schemas.openxmlformats.org/officeDocument/2006/relationships/slideLayout" Target="../slideLayouts/slideLayout347.xml"/><Relationship Id="rId9" Type="http://schemas.openxmlformats.org/officeDocument/2006/relationships/slideLayout" Target="../slideLayouts/slideLayout352.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62.xml"/><Relationship Id="rId13" Type="http://schemas.openxmlformats.org/officeDocument/2006/relationships/image" Target="../media/image1.png"/><Relationship Id="rId3" Type="http://schemas.openxmlformats.org/officeDocument/2006/relationships/slideLayout" Target="../slideLayouts/slideLayout357.xml"/><Relationship Id="rId7" Type="http://schemas.openxmlformats.org/officeDocument/2006/relationships/slideLayout" Target="../slideLayouts/slideLayout361.xml"/><Relationship Id="rId12" Type="http://schemas.openxmlformats.org/officeDocument/2006/relationships/theme" Target="../theme/theme34.xml"/><Relationship Id="rId2" Type="http://schemas.openxmlformats.org/officeDocument/2006/relationships/slideLayout" Target="../slideLayouts/slideLayout356.xml"/><Relationship Id="rId1" Type="http://schemas.openxmlformats.org/officeDocument/2006/relationships/slideLayout" Target="../slideLayouts/slideLayout355.xml"/><Relationship Id="rId6" Type="http://schemas.openxmlformats.org/officeDocument/2006/relationships/slideLayout" Target="../slideLayouts/slideLayout360.xml"/><Relationship Id="rId11" Type="http://schemas.openxmlformats.org/officeDocument/2006/relationships/slideLayout" Target="../slideLayouts/slideLayout365.xml"/><Relationship Id="rId5" Type="http://schemas.openxmlformats.org/officeDocument/2006/relationships/slideLayout" Target="../slideLayouts/slideLayout359.xml"/><Relationship Id="rId10" Type="http://schemas.openxmlformats.org/officeDocument/2006/relationships/slideLayout" Target="../slideLayouts/slideLayout364.xml"/><Relationship Id="rId4" Type="http://schemas.openxmlformats.org/officeDocument/2006/relationships/slideLayout" Target="../slideLayouts/slideLayout358.xml"/><Relationship Id="rId9" Type="http://schemas.openxmlformats.org/officeDocument/2006/relationships/slideLayout" Target="../slideLayouts/slideLayout363.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373.xml"/><Relationship Id="rId13" Type="http://schemas.openxmlformats.org/officeDocument/2006/relationships/image" Target="../media/image1.png"/><Relationship Id="rId3" Type="http://schemas.openxmlformats.org/officeDocument/2006/relationships/slideLayout" Target="../slideLayouts/slideLayout368.xml"/><Relationship Id="rId7" Type="http://schemas.openxmlformats.org/officeDocument/2006/relationships/slideLayout" Target="../slideLayouts/slideLayout372.xml"/><Relationship Id="rId12" Type="http://schemas.openxmlformats.org/officeDocument/2006/relationships/theme" Target="../theme/theme35.xml"/><Relationship Id="rId2" Type="http://schemas.openxmlformats.org/officeDocument/2006/relationships/slideLayout" Target="../slideLayouts/slideLayout367.xml"/><Relationship Id="rId1" Type="http://schemas.openxmlformats.org/officeDocument/2006/relationships/slideLayout" Target="../slideLayouts/slideLayout366.xml"/><Relationship Id="rId6" Type="http://schemas.openxmlformats.org/officeDocument/2006/relationships/slideLayout" Target="../slideLayouts/slideLayout371.xml"/><Relationship Id="rId11" Type="http://schemas.openxmlformats.org/officeDocument/2006/relationships/slideLayout" Target="../slideLayouts/slideLayout376.xml"/><Relationship Id="rId5" Type="http://schemas.openxmlformats.org/officeDocument/2006/relationships/slideLayout" Target="../slideLayouts/slideLayout370.xml"/><Relationship Id="rId10" Type="http://schemas.openxmlformats.org/officeDocument/2006/relationships/slideLayout" Target="../slideLayouts/slideLayout375.xml"/><Relationship Id="rId4" Type="http://schemas.openxmlformats.org/officeDocument/2006/relationships/slideLayout" Target="../slideLayouts/slideLayout369.xml"/><Relationship Id="rId9" Type="http://schemas.openxmlformats.org/officeDocument/2006/relationships/slideLayout" Target="../slideLayouts/slideLayout374.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384.xml"/><Relationship Id="rId3" Type="http://schemas.openxmlformats.org/officeDocument/2006/relationships/slideLayout" Target="../slideLayouts/slideLayout379.xml"/><Relationship Id="rId7" Type="http://schemas.openxmlformats.org/officeDocument/2006/relationships/slideLayout" Target="../slideLayouts/slideLayout383.xml"/><Relationship Id="rId12" Type="http://schemas.openxmlformats.org/officeDocument/2006/relationships/theme" Target="../theme/theme36.xml"/><Relationship Id="rId2" Type="http://schemas.openxmlformats.org/officeDocument/2006/relationships/slideLayout" Target="../slideLayouts/slideLayout378.xml"/><Relationship Id="rId1" Type="http://schemas.openxmlformats.org/officeDocument/2006/relationships/slideLayout" Target="../slideLayouts/slideLayout377.xml"/><Relationship Id="rId6" Type="http://schemas.openxmlformats.org/officeDocument/2006/relationships/slideLayout" Target="../slideLayouts/slideLayout382.xml"/><Relationship Id="rId11" Type="http://schemas.openxmlformats.org/officeDocument/2006/relationships/slideLayout" Target="../slideLayouts/slideLayout387.xml"/><Relationship Id="rId5" Type="http://schemas.openxmlformats.org/officeDocument/2006/relationships/slideLayout" Target="../slideLayouts/slideLayout381.xml"/><Relationship Id="rId10" Type="http://schemas.openxmlformats.org/officeDocument/2006/relationships/slideLayout" Target="../slideLayouts/slideLayout386.xml"/><Relationship Id="rId4" Type="http://schemas.openxmlformats.org/officeDocument/2006/relationships/slideLayout" Target="../slideLayouts/slideLayout380.xml"/><Relationship Id="rId9" Type="http://schemas.openxmlformats.org/officeDocument/2006/relationships/slideLayout" Target="../slideLayouts/slideLayout385.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395.xml"/><Relationship Id="rId3" Type="http://schemas.openxmlformats.org/officeDocument/2006/relationships/slideLayout" Target="../slideLayouts/slideLayout390.xml"/><Relationship Id="rId7" Type="http://schemas.openxmlformats.org/officeDocument/2006/relationships/slideLayout" Target="../slideLayouts/slideLayout394.xml"/><Relationship Id="rId12" Type="http://schemas.openxmlformats.org/officeDocument/2006/relationships/theme" Target="../theme/theme37.xml"/><Relationship Id="rId2" Type="http://schemas.openxmlformats.org/officeDocument/2006/relationships/slideLayout" Target="../slideLayouts/slideLayout389.xml"/><Relationship Id="rId1" Type="http://schemas.openxmlformats.org/officeDocument/2006/relationships/slideLayout" Target="../slideLayouts/slideLayout388.xml"/><Relationship Id="rId6" Type="http://schemas.openxmlformats.org/officeDocument/2006/relationships/slideLayout" Target="../slideLayouts/slideLayout393.xml"/><Relationship Id="rId11" Type="http://schemas.openxmlformats.org/officeDocument/2006/relationships/slideLayout" Target="../slideLayouts/slideLayout398.xml"/><Relationship Id="rId5" Type="http://schemas.openxmlformats.org/officeDocument/2006/relationships/slideLayout" Target="../slideLayouts/slideLayout392.xml"/><Relationship Id="rId10" Type="http://schemas.openxmlformats.org/officeDocument/2006/relationships/slideLayout" Target="../slideLayouts/slideLayout397.xml"/><Relationship Id="rId4" Type="http://schemas.openxmlformats.org/officeDocument/2006/relationships/slideLayout" Target="../slideLayouts/slideLayout391.xml"/><Relationship Id="rId9" Type="http://schemas.openxmlformats.org/officeDocument/2006/relationships/slideLayout" Target="../slideLayouts/slideLayout396.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406.xml"/><Relationship Id="rId13" Type="http://schemas.openxmlformats.org/officeDocument/2006/relationships/image" Target="../media/image1.png"/><Relationship Id="rId3" Type="http://schemas.openxmlformats.org/officeDocument/2006/relationships/slideLayout" Target="../slideLayouts/slideLayout401.xml"/><Relationship Id="rId7" Type="http://schemas.openxmlformats.org/officeDocument/2006/relationships/slideLayout" Target="../slideLayouts/slideLayout405.xml"/><Relationship Id="rId12" Type="http://schemas.openxmlformats.org/officeDocument/2006/relationships/theme" Target="../theme/theme38.xml"/><Relationship Id="rId2" Type="http://schemas.openxmlformats.org/officeDocument/2006/relationships/slideLayout" Target="../slideLayouts/slideLayout400.xml"/><Relationship Id="rId1" Type="http://schemas.openxmlformats.org/officeDocument/2006/relationships/slideLayout" Target="../slideLayouts/slideLayout399.xml"/><Relationship Id="rId6" Type="http://schemas.openxmlformats.org/officeDocument/2006/relationships/slideLayout" Target="../slideLayouts/slideLayout404.xml"/><Relationship Id="rId11" Type="http://schemas.openxmlformats.org/officeDocument/2006/relationships/slideLayout" Target="../slideLayouts/slideLayout409.xml"/><Relationship Id="rId5" Type="http://schemas.openxmlformats.org/officeDocument/2006/relationships/slideLayout" Target="../slideLayouts/slideLayout403.xml"/><Relationship Id="rId10" Type="http://schemas.openxmlformats.org/officeDocument/2006/relationships/slideLayout" Target="../slideLayouts/slideLayout408.xml"/><Relationship Id="rId4" Type="http://schemas.openxmlformats.org/officeDocument/2006/relationships/slideLayout" Target="../slideLayouts/slideLayout402.xml"/><Relationship Id="rId9" Type="http://schemas.openxmlformats.org/officeDocument/2006/relationships/slideLayout" Target="../slideLayouts/slideLayout407.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417.xml"/><Relationship Id="rId13" Type="http://schemas.openxmlformats.org/officeDocument/2006/relationships/image" Target="../media/image1.png"/><Relationship Id="rId3" Type="http://schemas.openxmlformats.org/officeDocument/2006/relationships/slideLayout" Target="../slideLayouts/slideLayout412.xml"/><Relationship Id="rId7" Type="http://schemas.openxmlformats.org/officeDocument/2006/relationships/slideLayout" Target="../slideLayouts/slideLayout416.xml"/><Relationship Id="rId12" Type="http://schemas.openxmlformats.org/officeDocument/2006/relationships/theme" Target="../theme/theme39.xml"/><Relationship Id="rId2" Type="http://schemas.openxmlformats.org/officeDocument/2006/relationships/slideLayout" Target="../slideLayouts/slideLayout411.xml"/><Relationship Id="rId1" Type="http://schemas.openxmlformats.org/officeDocument/2006/relationships/slideLayout" Target="../slideLayouts/slideLayout410.xml"/><Relationship Id="rId6" Type="http://schemas.openxmlformats.org/officeDocument/2006/relationships/slideLayout" Target="../slideLayouts/slideLayout415.xml"/><Relationship Id="rId11" Type="http://schemas.openxmlformats.org/officeDocument/2006/relationships/slideLayout" Target="../slideLayouts/slideLayout420.xml"/><Relationship Id="rId5" Type="http://schemas.openxmlformats.org/officeDocument/2006/relationships/slideLayout" Target="../slideLayouts/slideLayout414.xml"/><Relationship Id="rId10" Type="http://schemas.openxmlformats.org/officeDocument/2006/relationships/slideLayout" Target="../slideLayouts/slideLayout419.xml"/><Relationship Id="rId4" Type="http://schemas.openxmlformats.org/officeDocument/2006/relationships/slideLayout" Target="../slideLayouts/slideLayout413.xml"/><Relationship Id="rId9" Type="http://schemas.openxmlformats.org/officeDocument/2006/relationships/slideLayout" Target="../slideLayouts/slideLayout41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428.xml"/><Relationship Id="rId13" Type="http://schemas.openxmlformats.org/officeDocument/2006/relationships/image" Target="../media/image1.png"/><Relationship Id="rId3" Type="http://schemas.openxmlformats.org/officeDocument/2006/relationships/slideLayout" Target="../slideLayouts/slideLayout423.xml"/><Relationship Id="rId7" Type="http://schemas.openxmlformats.org/officeDocument/2006/relationships/slideLayout" Target="../slideLayouts/slideLayout427.xml"/><Relationship Id="rId12" Type="http://schemas.openxmlformats.org/officeDocument/2006/relationships/theme" Target="../theme/theme40.xml"/><Relationship Id="rId2" Type="http://schemas.openxmlformats.org/officeDocument/2006/relationships/slideLayout" Target="../slideLayouts/slideLayout422.xml"/><Relationship Id="rId1" Type="http://schemas.openxmlformats.org/officeDocument/2006/relationships/slideLayout" Target="../slideLayouts/slideLayout421.xml"/><Relationship Id="rId6" Type="http://schemas.openxmlformats.org/officeDocument/2006/relationships/slideLayout" Target="../slideLayouts/slideLayout426.xml"/><Relationship Id="rId11" Type="http://schemas.openxmlformats.org/officeDocument/2006/relationships/slideLayout" Target="../slideLayouts/slideLayout431.xml"/><Relationship Id="rId5" Type="http://schemas.openxmlformats.org/officeDocument/2006/relationships/slideLayout" Target="../slideLayouts/slideLayout425.xml"/><Relationship Id="rId10" Type="http://schemas.openxmlformats.org/officeDocument/2006/relationships/slideLayout" Target="../slideLayouts/slideLayout430.xml"/><Relationship Id="rId4" Type="http://schemas.openxmlformats.org/officeDocument/2006/relationships/slideLayout" Target="../slideLayouts/slideLayout424.xml"/><Relationship Id="rId9" Type="http://schemas.openxmlformats.org/officeDocument/2006/relationships/slideLayout" Target="../slideLayouts/slideLayout429.xml"/></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439.xml"/><Relationship Id="rId13" Type="http://schemas.openxmlformats.org/officeDocument/2006/relationships/slideLayout" Target="../slideLayouts/slideLayout444.xml"/><Relationship Id="rId3" Type="http://schemas.openxmlformats.org/officeDocument/2006/relationships/slideLayout" Target="../slideLayouts/slideLayout434.xml"/><Relationship Id="rId7" Type="http://schemas.openxmlformats.org/officeDocument/2006/relationships/slideLayout" Target="../slideLayouts/slideLayout438.xml"/><Relationship Id="rId12" Type="http://schemas.openxmlformats.org/officeDocument/2006/relationships/slideLayout" Target="../slideLayouts/slideLayout443.xml"/><Relationship Id="rId2" Type="http://schemas.openxmlformats.org/officeDocument/2006/relationships/slideLayout" Target="../slideLayouts/slideLayout433.xml"/><Relationship Id="rId1" Type="http://schemas.openxmlformats.org/officeDocument/2006/relationships/slideLayout" Target="../slideLayouts/slideLayout432.xml"/><Relationship Id="rId6" Type="http://schemas.openxmlformats.org/officeDocument/2006/relationships/slideLayout" Target="../slideLayouts/slideLayout437.xml"/><Relationship Id="rId11" Type="http://schemas.openxmlformats.org/officeDocument/2006/relationships/slideLayout" Target="../slideLayouts/slideLayout442.xml"/><Relationship Id="rId5" Type="http://schemas.openxmlformats.org/officeDocument/2006/relationships/slideLayout" Target="../slideLayouts/slideLayout436.xml"/><Relationship Id="rId10" Type="http://schemas.openxmlformats.org/officeDocument/2006/relationships/slideLayout" Target="../slideLayouts/slideLayout441.xml"/><Relationship Id="rId4" Type="http://schemas.openxmlformats.org/officeDocument/2006/relationships/slideLayout" Target="../slideLayouts/slideLayout435.xml"/><Relationship Id="rId9" Type="http://schemas.openxmlformats.org/officeDocument/2006/relationships/slideLayout" Target="../slideLayouts/slideLayout440.xml"/><Relationship Id="rId14" Type="http://schemas.openxmlformats.org/officeDocument/2006/relationships/theme" Target="../theme/theme41.xml"/></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452.xml"/><Relationship Id="rId13" Type="http://schemas.openxmlformats.org/officeDocument/2006/relationships/image" Target="../media/image1.png"/><Relationship Id="rId3" Type="http://schemas.openxmlformats.org/officeDocument/2006/relationships/slideLayout" Target="../slideLayouts/slideLayout447.xml"/><Relationship Id="rId7" Type="http://schemas.openxmlformats.org/officeDocument/2006/relationships/slideLayout" Target="../slideLayouts/slideLayout451.xml"/><Relationship Id="rId12" Type="http://schemas.openxmlformats.org/officeDocument/2006/relationships/theme" Target="../theme/theme42.xml"/><Relationship Id="rId2" Type="http://schemas.openxmlformats.org/officeDocument/2006/relationships/slideLayout" Target="../slideLayouts/slideLayout446.xml"/><Relationship Id="rId1" Type="http://schemas.openxmlformats.org/officeDocument/2006/relationships/slideLayout" Target="../slideLayouts/slideLayout445.xml"/><Relationship Id="rId6" Type="http://schemas.openxmlformats.org/officeDocument/2006/relationships/slideLayout" Target="../slideLayouts/slideLayout450.xml"/><Relationship Id="rId11" Type="http://schemas.openxmlformats.org/officeDocument/2006/relationships/slideLayout" Target="../slideLayouts/slideLayout455.xml"/><Relationship Id="rId5" Type="http://schemas.openxmlformats.org/officeDocument/2006/relationships/slideLayout" Target="../slideLayouts/slideLayout449.xml"/><Relationship Id="rId10" Type="http://schemas.openxmlformats.org/officeDocument/2006/relationships/slideLayout" Target="../slideLayouts/slideLayout454.xml"/><Relationship Id="rId4" Type="http://schemas.openxmlformats.org/officeDocument/2006/relationships/slideLayout" Target="../slideLayouts/slideLayout448.xml"/><Relationship Id="rId9" Type="http://schemas.openxmlformats.org/officeDocument/2006/relationships/slideLayout" Target="../slideLayouts/slideLayout453.xml"/></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463.xml"/><Relationship Id="rId13" Type="http://schemas.openxmlformats.org/officeDocument/2006/relationships/theme" Target="../theme/theme43.xml"/><Relationship Id="rId3" Type="http://schemas.openxmlformats.org/officeDocument/2006/relationships/slideLayout" Target="../slideLayouts/slideLayout458.xml"/><Relationship Id="rId7" Type="http://schemas.openxmlformats.org/officeDocument/2006/relationships/slideLayout" Target="../slideLayouts/slideLayout462.xml"/><Relationship Id="rId12" Type="http://schemas.openxmlformats.org/officeDocument/2006/relationships/slideLayout" Target="../slideLayouts/slideLayout467.xml"/><Relationship Id="rId2" Type="http://schemas.openxmlformats.org/officeDocument/2006/relationships/slideLayout" Target="../slideLayouts/slideLayout457.xml"/><Relationship Id="rId1" Type="http://schemas.openxmlformats.org/officeDocument/2006/relationships/slideLayout" Target="../slideLayouts/slideLayout456.xml"/><Relationship Id="rId6" Type="http://schemas.openxmlformats.org/officeDocument/2006/relationships/slideLayout" Target="../slideLayouts/slideLayout461.xml"/><Relationship Id="rId11" Type="http://schemas.openxmlformats.org/officeDocument/2006/relationships/slideLayout" Target="../slideLayouts/slideLayout466.xml"/><Relationship Id="rId5" Type="http://schemas.openxmlformats.org/officeDocument/2006/relationships/slideLayout" Target="../slideLayouts/slideLayout460.xml"/><Relationship Id="rId10" Type="http://schemas.openxmlformats.org/officeDocument/2006/relationships/slideLayout" Target="../slideLayouts/slideLayout465.xml"/><Relationship Id="rId4" Type="http://schemas.openxmlformats.org/officeDocument/2006/relationships/slideLayout" Target="../slideLayouts/slideLayout459.xml"/><Relationship Id="rId9" Type="http://schemas.openxmlformats.org/officeDocument/2006/relationships/slideLayout" Target="../slideLayouts/slideLayout464.xml"/><Relationship Id="rId14" Type="http://schemas.openxmlformats.org/officeDocument/2006/relationships/image" Target="../media/image1.png"/></Relationships>
</file>

<file path=ppt/slideMasters/_rels/slideMaster44.xml.rels><?xml version="1.0" encoding="UTF-8" standalone="yes"?>
<Relationships xmlns="http://schemas.openxmlformats.org/package/2006/relationships"><Relationship Id="rId8" Type="http://schemas.openxmlformats.org/officeDocument/2006/relationships/slideLayout" Target="../slideLayouts/slideLayout475.xml"/><Relationship Id="rId13" Type="http://schemas.openxmlformats.org/officeDocument/2006/relationships/image" Target="../media/image1.png"/><Relationship Id="rId3" Type="http://schemas.openxmlformats.org/officeDocument/2006/relationships/slideLayout" Target="../slideLayouts/slideLayout470.xml"/><Relationship Id="rId7" Type="http://schemas.openxmlformats.org/officeDocument/2006/relationships/slideLayout" Target="../slideLayouts/slideLayout474.xml"/><Relationship Id="rId12" Type="http://schemas.openxmlformats.org/officeDocument/2006/relationships/theme" Target="../theme/theme44.xml"/><Relationship Id="rId2" Type="http://schemas.openxmlformats.org/officeDocument/2006/relationships/slideLayout" Target="../slideLayouts/slideLayout469.xml"/><Relationship Id="rId1" Type="http://schemas.openxmlformats.org/officeDocument/2006/relationships/slideLayout" Target="../slideLayouts/slideLayout468.xml"/><Relationship Id="rId6" Type="http://schemas.openxmlformats.org/officeDocument/2006/relationships/slideLayout" Target="../slideLayouts/slideLayout473.xml"/><Relationship Id="rId11" Type="http://schemas.openxmlformats.org/officeDocument/2006/relationships/slideLayout" Target="../slideLayouts/slideLayout478.xml"/><Relationship Id="rId5" Type="http://schemas.openxmlformats.org/officeDocument/2006/relationships/slideLayout" Target="../slideLayouts/slideLayout472.xml"/><Relationship Id="rId10" Type="http://schemas.openxmlformats.org/officeDocument/2006/relationships/slideLayout" Target="../slideLayouts/slideLayout477.xml"/><Relationship Id="rId4" Type="http://schemas.openxmlformats.org/officeDocument/2006/relationships/slideLayout" Target="../slideLayouts/slideLayout471.xml"/><Relationship Id="rId9" Type="http://schemas.openxmlformats.org/officeDocument/2006/relationships/slideLayout" Target="../slideLayouts/slideLayout476.xml"/></Relationships>
</file>

<file path=ppt/slideMasters/_rels/slideMaster45.xml.rels><?xml version="1.0" encoding="UTF-8" standalone="yes"?>
<Relationships xmlns="http://schemas.openxmlformats.org/package/2006/relationships"><Relationship Id="rId8" Type="http://schemas.openxmlformats.org/officeDocument/2006/relationships/slideLayout" Target="../slideLayouts/slideLayout486.xml"/><Relationship Id="rId13" Type="http://schemas.openxmlformats.org/officeDocument/2006/relationships/image" Target="../media/image1.png"/><Relationship Id="rId3" Type="http://schemas.openxmlformats.org/officeDocument/2006/relationships/slideLayout" Target="../slideLayouts/slideLayout481.xml"/><Relationship Id="rId7" Type="http://schemas.openxmlformats.org/officeDocument/2006/relationships/slideLayout" Target="../slideLayouts/slideLayout485.xml"/><Relationship Id="rId12" Type="http://schemas.openxmlformats.org/officeDocument/2006/relationships/theme" Target="../theme/theme45.xml"/><Relationship Id="rId2" Type="http://schemas.openxmlformats.org/officeDocument/2006/relationships/slideLayout" Target="../slideLayouts/slideLayout480.xml"/><Relationship Id="rId1" Type="http://schemas.openxmlformats.org/officeDocument/2006/relationships/slideLayout" Target="../slideLayouts/slideLayout479.xml"/><Relationship Id="rId6" Type="http://schemas.openxmlformats.org/officeDocument/2006/relationships/slideLayout" Target="../slideLayouts/slideLayout484.xml"/><Relationship Id="rId11" Type="http://schemas.openxmlformats.org/officeDocument/2006/relationships/slideLayout" Target="../slideLayouts/slideLayout489.xml"/><Relationship Id="rId5" Type="http://schemas.openxmlformats.org/officeDocument/2006/relationships/slideLayout" Target="../slideLayouts/slideLayout483.xml"/><Relationship Id="rId10" Type="http://schemas.openxmlformats.org/officeDocument/2006/relationships/slideLayout" Target="../slideLayouts/slideLayout488.xml"/><Relationship Id="rId4" Type="http://schemas.openxmlformats.org/officeDocument/2006/relationships/slideLayout" Target="../slideLayouts/slideLayout482.xml"/><Relationship Id="rId9" Type="http://schemas.openxmlformats.org/officeDocument/2006/relationships/slideLayout" Target="../slideLayouts/slideLayout487.xml"/></Relationships>
</file>

<file path=ppt/slideMasters/_rels/slideMaster46.xml.rels><?xml version="1.0" encoding="UTF-8" standalone="yes"?>
<Relationships xmlns="http://schemas.openxmlformats.org/package/2006/relationships"><Relationship Id="rId8" Type="http://schemas.openxmlformats.org/officeDocument/2006/relationships/slideLayout" Target="../slideLayouts/slideLayout497.xml"/><Relationship Id="rId3" Type="http://schemas.openxmlformats.org/officeDocument/2006/relationships/slideLayout" Target="../slideLayouts/slideLayout492.xml"/><Relationship Id="rId7" Type="http://schemas.openxmlformats.org/officeDocument/2006/relationships/slideLayout" Target="../slideLayouts/slideLayout496.xml"/><Relationship Id="rId12" Type="http://schemas.openxmlformats.org/officeDocument/2006/relationships/theme" Target="../theme/theme46.xml"/><Relationship Id="rId2" Type="http://schemas.openxmlformats.org/officeDocument/2006/relationships/slideLayout" Target="../slideLayouts/slideLayout491.xml"/><Relationship Id="rId1" Type="http://schemas.openxmlformats.org/officeDocument/2006/relationships/slideLayout" Target="../slideLayouts/slideLayout490.xml"/><Relationship Id="rId6" Type="http://schemas.openxmlformats.org/officeDocument/2006/relationships/slideLayout" Target="../slideLayouts/slideLayout495.xml"/><Relationship Id="rId11" Type="http://schemas.openxmlformats.org/officeDocument/2006/relationships/slideLayout" Target="../slideLayouts/slideLayout500.xml"/><Relationship Id="rId5" Type="http://schemas.openxmlformats.org/officeDocument/2006/relationships/slideLayout" Target="../slideLayouts/slideLayout494.xml"/><Relationship Id="rId10" Type="http://schemas.openxmlformats.org/officeDocument/2006/relationships/slideLayout" Target="../slideLayouts/slideLayout499.xml"/><Relationship Id="rId4" Type="http://schemas.openxmlformats.org/officeDocument/2006/relationships/slideLayout" Target="../slideLayouts/slideLayout493.xml"/><Relationship Id="rId9" Type="http://schemas.openxmlformats.org/officeDocument/2006/relationships/slideLayout" Target="../slideLayouts/slideLayout498.xml"/></Relationships>
</file>

<file path=ppt/slideMasters/_rels/slideMaster47.xml.rels><?xml version="1.0" encoding="UTF-8" standalone="yes"?>
<Relationships xmlns="http://schemas.openxmlformats.org/package/2006/relationships"><Relationship Id="rId8" Type="http://schemas.openxmlformats.org/officeDocument/2006/relationships/slideLayout" Target="../slideLayouts/slideLayout508.xml"/><Relationship Id="rId3" Type="http://schemas.openxmlformats.org/officeDocument/2006/relationships/slideLayout" Target="../slideLayouts/slideLayout503.xml"/><Relationship Id="rId7" Type="http://schemas.openxmlformats.org/officeDocument/2006/relationships/slideLayout" Target="../slideLayouts/slideLayout507.xml"/><Relationship Id="rId12" Type="http://schemas.openxmlformats.org/officeDocument/2006/relationships/theme" Target="../theme/theme47.xml"/><Relationship Id="rId2" Type="http://schemas.openxmlformats.org/officeDocument/2006/relationships/slideLayout" Target="../slideLayouts/slideLayout502.xml"/><Relationship Id="rId1" Type="http://schemas.openxmlformats.org/officeDocument/2006/relationships/slideLayout" Target="../slideLayouts/slideLayout501.xml"/><Relationship Id="rId6" Type="http://schemas.openxmlformats.org/officeDocument/2006/relationships/slideLayout" Target="../slideLayouts/slideLayout506.xml"/><Relationship Id="rId11" Type="http://schemas.openxmlformats.org/officeDocument/2006/relationships/slideLayout" Target="../slideLayouts/slideLayout511.xml"/><Relationship Id="rId5" Type="http://schemas.openxmlformats.org/officeDocument/2006/relationships/slideLayout" Target="../slideLayouts/slideLayout505.xml"/><Relationship Id="rId10" Type="http://schemas.openxmlformats.org/officeDocument/2006/relationships/slideLayout" Target="../slideLayouts/slideLayout510.xml"/><Relationship Id="rId4" Type="http://schemas.openxmlformats.org/officeDocument/2006/relationships/slideLayout" Target="../slideLayouts/slideLayout504.xml"/><Relationship Id="rId9" Type="http://schemas.openxmlformats.org/officeDocument/2006/relationships/slideLayout" Target="../slideLayouts/slideLayout509.xml"/></Relationships>
</file>

<file path=ppt/slideMasters/_rels/slideMaster48.xml.rels><?xml version="1.0" encoding="UTF-8" standalone="yes"?>
<Relationships xmlns="http://schemas.openxmlformats.org/package/2006/relationships"><Relationship Id="rId8" Type="http://schemas.openxmlformats.org/officeDocument/2006/relationships/slideLayout" Target="../slideLayouts/slideLayout519.xml"/><Relationship Id="rId13" Type="http://schemas.openxmlformats.org/officeDocument/2006/relationships/theme" Target="../theme/theme48.xml"/><Relationship Id="rId3" Type="http://schemas.openxmlformats.org/officeDocument/2006/relationships/slideLayout" Target="../slideLayouts/slideLayout514.xml"/><Relationship Id="rId7" Type="http://schemas.openxmlformats.org/officeDocument/2006/relationships/slideLayout" Target="../slideLayouts/slideLayout518.xml"/><Relationship Id="rId12" Type="http://schemas.openxmlformats.org/officeDocument/2006/relationships/slideLayout" Target="../slideLayouts/slideLayout523.xml"/><Relationship Id="rId2" Type="http://schemas.openxmlformats.org/officeDocument/2006/relationships/slideLayout" Target="../slideLayouts/slideLayout513.xml"/><Relationship Id="rId1" Type="http://schemas.openxmlformats.org/officeDocument/2006/relationships/slideLayout" Target="../slideLayouts/slideLayout512.xml"/><Relationship Id="rId6" Type="http://schemas.openxmlformats.org/officeDocument/2006/relationships/slideLayout" Target="../slideLayouts/slideLayout517.xml"/><Relationship Id="rId11" Type="http://schemas.openxmlformats.org/officeDocument/2006/relationships/slideLayout" Target="../slideLayouts/slideLayout522.xml"/><Relationship Id="rId5" Type="http://schemas.openxmlformats.org/officeDocument/2006/relationships/slideLayout" Target="../slideLayouts/slideLayout516.xml"/><Relationship Id="rId10" Type="http://schemas.openxmlformats.org/officeDocument/2006/relationships/slideLayout" Target="../slideLayouts/slideLayout521.xml"/><Relationship Id="rId4" Type="http://schemas.openxmlformats.org/officeDocument/2006/relationships/slideLayout" Target="../slideLayouts/slideLayout515.xml"/><Relationship Id="rId9" Type="http://schemas.openxmlformats.org/officeDocument/2006/relationships/slideLayout" Target="../slideLayouts/slideLayout520.xml"/></Relationships>
</file>

<file path=ppt/slideMasters/_rels/slideMaster49.xml.rels><?xml version="1.0" encoding="UTF-8" standalone="yes"?>
<Relationships xmlns="http://schemas.openxmlformats.org/package/2006/relationships"><Relationship Id="rId8" Type="http://schemas.openxmlformats.org/officeDocument/2006/relationships/slideLayout" Target="../slideLayouts/slideLayout531.xml"/><Relationship Id="rId13" Type="http://schemas.openxmlformats.org/officeDocument/2006/relationships/theme" Target="../theme/theme49.xml"/><Relationship Id="rId3" Type="http://schemas.openxmlformats.org/officeDocument/2006/relationships/slideLayout" Target="../slideLayouts/slideLayout526.xml"/><Relationship Id="rId7" Type="http://schemas.openxmlformats.org/officeDocument/2006/relationships/slideLayout" Target="../slideLayouts/slideLayout530.xml"/><Relationship Id="rId12" Type="http://schemas.openxmlformats.org/officeDocument/2006/relationships/slideLayout" Target="../slideLayouts/slideLayout535.xml"/><Relationship Id="rId2" Type="http://schemas.openxmlformats.org/officeDocument/2006/relationships/slideLayout" Target="../slideLayouts/slideLayout525.xml"/><Relationship Id="rId1" Type="http://schemas.openxmlformats.org/officeDocument/2006/relationships/slideLayout" Target="../slideLayouts/slideLayout524.xml"/><Relationship Id="rId6" Type="http://schemas.openxmlformats.org/officeDocument/2006/relationships/slideLayout" Target="../slideLayouts/slideLayout529.xml"/><Relationship Id="rId11" Type="http://schemas.openxmlformats.org/officeDocument/2006/relationships/slideLayout" Target="../slideLayouts/slideLayout534.xml"/><Relationship Id="rId5" Type="http://schemas.openxmlformats.org/officeDocument/2006/relationships/slideLayout" Target="../slideLayouts/slideLayout528.xml"/><Relationship Id="rId10" Type="http://schemas.openxmlformats.org/officeDocument/2006/relationships/slideLayout" Target="../slideLayouts/slideLayout533.xml"/><Relationship Id="rId4" Type="http://schemas.openxmlformats.org/officeDocument/2006/relationships/slideLayout" Target="../slideLayouts/slideLayout527.xml"/><Relationship Id="rId9" Type="http://schemas.openxmlformats.org/officeDocument/2006/relationships/slideLayout" Target="../slideLayouts/slideLayout53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0.xml.rels><?xml version="1.0" encoding="UTF-8" standalone="yes"?>
<Relationships xmlns="http://schemas.openxmlformats.org/package/2006/relationships"><Relationship Id="rId8" Type="http://schemas.openxmlformats.org/officeDocument/2006/relationships/slideLayout" Target="../slideLayouts/slideLayout543.xml"/><Relationship Id="rId13" Type="http://schemas.openxmlformats.org/officeDocument/2006/relationships/theme" Target="../theme/theme50.xml"/><Relationship Id="rId3" Type="http://schemas.openxmlformats.org/officeDocument/2006/relationships/slideLayout" Target="../slideLayouts/slideLayout538.xml"/><Relationship Id="rId7" Type="http://schemas.openxmlformats.org/officeDocument/2006/relationships/slideLayout" Target="../slideLayouts/slideLayout542.xml"/><Relationship Id="rId12" Type="http://schemas.openxmlformats.org/officeDocument/2006/relationships/slideLayout" Target="../slideLayouts/slideLayout547.xml"/><Relationship Id="rId2" Type="http://schemas.openxmlformats.org/officeDocument/2006/relationships/slideLayout" Target="../slideLayouts/slideLayout537.xml"/><Relationship Id="rId1" Type="http://schemas.openxmlformats.org/officeDocument/2006/relationships/slideLayout" Target="../slideLayouts/slideLayout536.xml"/><Relationship Id="rId6" Type="http://schemas.openxmlformats.org/officeDocument/2006/relationships/slideLayout" Target="../slideLayouts/slideLayout541.xml"/><Relationship Id="rId11" Type="http://schemas.openxmlformats.org/officeDocument/2006/relationships/slideLayout" Target="../slideLayouts/slideLayout546.xml"/><Relationship Id="rId5" Type="http://schemas.openxmlformats.org/officeDocument/2006/relationships/slideLayout" Target="../slideLayouts/slideLayout540.xml"/><Relationship Id="rId10" Type="http://schemas.openxmlformats.org/officeDocument/2006/relationships/slideLayout" Target="../slideLayouts/slideLayout545.xml"/><Relationship Id="rId4" Type="http://schemas.openxmlformats.org/officeDocument/2006/relationships/slideLayout" Target="../slideLayouts/slideLayout539.xml"/><Relationship Id="rId9" Type="http://schemas.openxmlformats.org/officeDocument/2006/relationships/slideLayout" Target="../slideLayouts/slideLayout544.xml"/></Relationships>
</file>

<file path=ppt/slideMasters/_rels/slideMaster51.xml.rels><?xml version="1.0" encoding="UTF-8" standalone="yes"?>
<Relationships xmlns="http://schemas.openxmlformats.org/package/2006/relationships"><Relationship Id="rId8" Type="http://schemas.openxmlformats.org/officeDocument/2006/relationships/slideLayout" Target="../slideLayouts/slideLayout555.xml"/><Relationship Id="rId13" Type="http://schemas.openxmlformats.org/officeDocument/2006/relationships/slideLayout" Target="../slideLayouts/slideLayout560.xml"/><Relationship Id="rId3" Type="http://schemas.openxmlformats.org/officeDocument/2006/relationships/slideLayout" Target="../slideLayouts/slideLayout550.xml"/><Relationship Id="rId7" Type="http://schemas.openxmlformats.org/officeDocument/2006/relationships/slideLayout" Target="../slideLayouts/slideLayout554.xml"/><Relationship Id="rId12" Type="http://schemas.openxmlformats.org/officeDocument/2006/relationships/slideLayout" Target="../slideLayouts/slideLayout559.xml"/><Relationship Id="rId2" Type="http://schemas.openxmlformats.org/officeDocument/2006/relationships/slideLayout" Target="../slideLayouts/slideLayout549.xml"/><Relationship Id="rId1" Type="http://schemas.openxmlformats.org/officeDocument/2006/relationships/slideLayout" Target="../slideLayouts/slideLayout548.xml"/><Relationship Id="rId6" Type="http://schemas.openxmlformats.org/officeDocument/2006/relationships/slideLayout" Target="../slideLayouts/slideLayout553.xml"/><Relationship Id="rId11" Type="http://schemas.openxmlformats.org/officeDocument/2006/relationships/slideLayout" Target="../slideLayouts/slideLayout558.xml"/><Relationship Id="rId5" Type="http://schemas.openxmlformats.org/officeDocument/2006/relationships/slideLayout" Target="../slideLayouts/slideLayout552.xml"/><Relationship Id="rId10" Type="http://schemas.openxmlformats.org/officeDocument/2006/relationships/slideLayout" Target="../slideLayouts/slideLayout557.xml"/><Relationship Id="rId4" Type="http://schemas.openxmlformats.org/officeDocument/2006/relationships/slideLayout" Target="../slideLayouts/slideLayout551.xml"/><Relationship Id="rId9" Type="http://schemas.openxmlformats.org/officeDocument/2006/relationships/slideLayout" Target="../slideLayouts/slideLayout556.xml"/><Relationship Id="rId14" Type="http://schemas.openxmlformats.org/officeDocument/2006/relationships/theme" Target="../theme/theme51.xml"/></Relationships>
</file>

<file path=ppt/slideMasters/_rels/slideMaster52.xml.rels><?xml version="1.0" encoding="UTF-8" standalone="yes"?>
<Relationships xmlns="http://schemas.openxmlformats.org/package/2006/relationships"><Relationship Id="rId8" Type="http://schemas.openxmlformats.org/officeDocument/2006/relationships/slideLayout" Target="../slideLayouts/slideLayout568.xml"/><Relationship Id="rId3" Type="http://schemas.openxmlformats.org/officeDocument/2006/relationships/slideLayout" Target="../slideLayouts/slideLayout563.xml"/><Relationship Id="rId7" Type="http://schemas.openxmlformats.org/officeDocument/2006/relationships/slideLayout" Target="../slideLayouts/slideLayout567.xml"/><Relationship Id="rId12" Type="http://schemas.openxmlformats.org/officeDocument/2006/relationships/theme" Target="../theme/theme52.xml"/><Relationship Id="rId2" Type="http://schemas.openxmlformats.org/officeDocument/2006/relationships/slideLayout" Target="../slideLayouts/slideLayout562.xml"/><Relationship Id="rId1" Type="http://schemas.openxmlformats.org/officeDocument/2006/relationships/slideLayout" Target="../slideLayouts/slideLayout561.xml"/><Relationship Id="rId6" Type="http://schemas.openxmlformats.org/officeDocument/2006/relationships/slideLayout" Target="../slideLayouts/slideLayout566.xml"/><Relationship Id="rId11" Type="http://schemas.openxmlformats.org/officeDocument/2006/relationships/slideLayout" Target="../slideLayouts/slideLayout571.xml"/><Relationship Id="rId5" Type="http://schemas.openxmlformats.org/officeDocument/2006/relationships/slideLayout" Target="../slideLayouts/slideLayout565.xml"/><Relationship Id="rId10" Type="http://schemas.openxmlformats.org/officeDocument/2006/relationships/slideLayout" Target="../slideLayouts/slideLayout570.xml"/><Relationship Id="rId4" Type="http://schemas.openxmlformats.org/officeDocument/2006/relationships/slideLayout" Target="../slideLayouts/slideLayout564.xml"/><Relationship Id="rId9" Type="http://schemas.openxmlformats.org/officeDocument/2006/relationships/slideLayout" Target="../slideLayouts/slideLayout569.xml"/></Relationships>
</file>

<file path=ppt/slideMasters/_rels/slideMaster53.xml.rels><?xml version="1.0" encoding="UTF-8" standalone="yes"?>
<Relationships xmlns="http://schemas.openxmlformats.org/package/2006/relationships"><Relationship Id="rId8" Type="http://schemas.openxmlformats.org/officeDocument/2006/relationships/slideLayout" Target="../slideLayouts/slideLayout579.xml"/><Relationship Id="rId13" Type="http://schemas.openxmlformats.org/officeDocument/2006/relationships/slideLayout" Target="../slideLayouts/slideLayout584.xml"/><Relationship Id="rId3" Type="http://schemas.openxmlformats.org/officeDocument/2006/relationships/slideLayout" Target="../slideLayouts/slideLayout574.xml"/><Relationship Id="rId7" Type="http://schemas.openxmlformats.org/officeDocument/2006/relationships/slideLayout" Target="../slideLayouts/slideLayout578.xml"/><Relationship Id="rId12" Type="http://schemas.openxmlformats.org/officeDocument/2006/relationships/slideLayout" Target="../slideLayouts/slideLayout583.xml"/><Relationship Id="rId2" Type="http://schemas.openxmlformats.org/officeDocument/2006/relationships/slideLayout" Target="../slideLayouts/slideLayout573.xml"/><Relationship Id="rId1" Type="http://schemas.openxmlformats.org/officeDocument/2006/relationships/slideLayout" Target="../slideLayouts/slideLayout572.xml"/><Relationship Id="rId6" Type="http://schemas.openxmlformats.org/officeDocument/2006/relationships/slideLayout" Target="../slideLayouts/slideLayout577.xml"/><Relationship Id="rId11" Type="http://schemas.openxmlformats.org/officeDocument/2006/relationships/slideLayout" Target="../slideLayouts/slideLayout582.xml"/><Relationship Id="rId5" Type="http://schemas.openxmlformats.org/officeDocument/2006/relationships/slideLayout" Target="../slideLayouts/slideLayout576.xml"/><Relationship Id="rId10" Type="http://schemas.openxmlformats.org/officeDocument/2006/relationships/slideLayout" Target="../slideLayouts/slideLayout581.xml"/><Relationship Id="rId4" Type="http://schemas.openxmlformats.org/officeDocument/2006/relationships/slideLayout" Target="../slideLayouts/slideLayout575.xml"/><Relationship Id="rId9" Type="http://schemas.openxmlformats.org/officeDocument/2006/relationships/slideLayout" Target="../slideLayouts/slideLayout580.xml"/><Relationship Id="rId14" Type="http://schemas.openxmlformats.org/officeDocument/2006/relationships/theme" Target="../theme/theme53.xml"/></Relationships>
</file>

<file path=ppt/slideMasters/_rels/slideMaster54.xml.rels><?xml version="1.0" encoding="UTF-8" standalone="yes"?>
<Relationships xmlns="http://schemas.openxmlformats.org/package/2006/relationships"><Relationship Id="rId8" Type="http://schemas.openxmlformats.org/officeDocument/2006/relationships/slideLayout" Target="../slideLayouts/slideLayout592.xml"/><Relationship Id="rId13" Type="http://schemas.openxmlformats.org/officeDocument/2006/relationships/image" Target="../media/image1.png"/><Relationship Id="rId3" Type="http://schemas.openxmlformats.org/officeDocument/2006/relationships/slideLayout" Target="../slideLayouts/slideLayout587.xml"/><Relationship Id="rId7" Type="http://schemas.openxmlformats.org/officeDocument/2006/relationships/slideLayout" Target="../slideLayouts/slideLayout591.xml"/><Relationship Id="rId12" Type="http://schemas.openxmlformats.org/officeDocument/2006/relationships/theme" Target="../theme/theme54.xml"/><Relationship Id="rId2" Type="http://schemas.openxmlformats.org/officeDocument/2006/relationships/slideLayout" Target="../slideLayouts/slideLayout586.xml"/><Relationship Id="rId1" Type="http://schemas.openxmlformats.org/officeDocument/2006/relationships/slideLayout" Target="../slideLayouts/slideLayout585.xml"/><Relationship Id="rId6" Type="http://schemas.openxmlformats.org/officeDocument/2006/relationships/slideLayout" Target="../slideLayouts/slideLayout590.xml"/><Relationship Id="rId11" Type="http://schemas.openxmlformats.org/officeDocument/2006/relationships/slideLayout" Target="../slideLayouts/slideLayout595.xml"/><Relationship Id="rId5" Type="http://schemas.openxmlformats.org/officeDocument/2006/relationships/slideLayout" Target="../slideLayouts/slideLayout589.xml"/><Relationship Id="rId10" Type="http://schemas.openxmlformats.org/officeDocument/2006/relationships/slideLayout" Target="../slideLayouts/slideLayout594.xml"/><Relationship Id="rId4" Type="http://schemas.openxmlformats.org/officeDocument/2006/relationships/slideLayout" Target="../slideLayouts/slideLayout588.xml"/><Relationship Id="rId9" Type="http://schemas.openxmlformats.org/officeDocument/2006/relationships/slideLayout" Target="../slideLayouts/slideLayout593.xml"/></Relationships>
</file>

<file path=ppt/slideMasters/_rels/slideMaster55.xml.rels><?xml version="1.0" encoding="UTF-8" standalone="yes"?>
<Relationships xmlns="http://schemas.openxmlformats.org/package/2006/relationships"><Relationship Id="rId8" Type="http://schemas.openxmlformats.org/officeDocument/2006/relationships/slideLayout" Target="../slideLayouts/slideLayout603.xml"/><Relationship Id="rId13" Type="http://schemas.openxmlformats.org/officeDocument/2006/relationships/theme" Target="../theme/theme55.xml"/><Relationship Id="rId3" Type="http://schemas.openxmlformats.org/officeDocument/2006/relationships/slideLayout" Target="../slideLayouts/slideLayout598.xml"/><Relationship Id="rId7" Type="http://schemas.openxmlformats.org/officeDocument/2006/relationships/slideLayout" Target="../slideLayouts/slideLayout602.xml"/><Relationship Id="rId12" Type="http://schemas.openxmlformats.org/officeDocument/2006/relationships/slideLayout" Target="../slideLayouts/slideLayout607.xml"/><Relationship Id="rId2" Type="http://schemas.openxmlformats.org/officeDocument/2006/relationships/slideLayout" Target="../slideLayouts/slideLayout597.xml"/><Relationship Id="rId1" Type="http://schemas.openxmlformats.org/officeDocument/2006/relationships/slideLayout" Target="../slideLayouts/slideLayout596.xml"/><Relationship Id="rId6" Type="http://schemas.openxmlformats.org/officeDocument/2006/relationships/slideLayout" Target="../slideLayouts/slideLayout601.xml"/><Relationship Id="rId11" Type="http://schemas.openxmlformats.org/officeDocument/2006/relationships/slideLayout" Target="../slideLayouts/slideLayout606.xml"/><Relationship Id="rId5" Type="http://schemas.openxmlformats.org/officeDocument/2006/relationships/slideLayout" Target="../slideLayouts/slideLayout600.xml"/><Relationship Id="rId10" Type="http://schemas.openxmlformats.org/officeDocument/2006/relationships/slideLayout" Target="../slideLayouts/slideLayout605.xml"/><Relationship Id="rId4" Type="http://schemas.openxmlformats.org/officeDocument/2006/relationships/slideLayout" Target="../slideLayouts/slideLayout599.xml"/><Relationship Id="rId9" Type="http://schemas.openxmlformats.org/officeDocument/2006/relationships/slideLayout" Target="../slideLayouts/slideLayout604.xml"/></Relationships>
</file>

<file path=ppt/slideMasters/_rels/slideMaster56.xml.rels><?xml version="1.0" encoding="UTF-8" standalone="yes"?>
<Relationships xmlns="http://schemas.openxmlformats.org/package/2006/relationships"><Relationship Id="rId8" Type="http://schemas.openxmlformats.org/officeDocument/2006/relationships/slideLayout" Target="../slideLayouts/slideLayout615.xml"/><Relationship Id="rId13" Type="http://schemas.openxmlformats.org/officeDocument/2006/relationships/image" Target="../media/image1.png"/><Relationship Id="rId3" Type="http://schemas.openxmlformats.org/officeDocument/2006/relationships/slideLayout" Target="../slideLayouts/slideLayout610.xml"/><Relationship Id="rId7" Type="http://schemas.openxmlformats.org/officeDocument/2006/relationships/slideLayout" Target="../slideLayouts/slideLayout614.xml"/><Relationship Id="rId12" Type="http://schemas.openxmlformats.org/officeDocument/2006/relationships/theme" Target="../theme/theme56.xml"/><Relationship Id="rId2" Type="http://schemas.openxmlformats.org/officeDocument/2006/relationships/slideLayout" Target="../slideLayouts/slideLayout609.xml"/><Relationship Id="rId1" Type="http://schemas.openxmlformats.org/officeDocument/2006/relationships/slideLayout" Target="../slideLayouts/slideLayout608.xml"/><Relationship Id="rId6" Type="http://schemas.openxmlformats.org/officeDocument/2006/relationships/slideLayout" Target="../slideLayouts/slideLayout613.xml"/><Relationship Id="rId11" Type="http://schemas.openxmlformats.org/officeDocument/2006/relationships/slideLayout" Target="../slideLayouts/slideLayout618.xml"/><Relationship Id="rId5" Type="http://schemas.openxmlformats.org/officeDocument/2006/relationships/slideLayout" Target="../slideLayouts/slideLayout612.xml"/><Relationship Id="rId10" Type="http://schemas.openxmlformats.org/officeDocument/2006/relationships/slideLayout" Target="../slideLayouts/slideLayout617.xml"/><Relationship Id="rId4" Type="http://schemas.openxmlformats.org/officeDocument/2006/relationships/slideLayout" Target="../slideLayouts/slideLayout611.xml"/><Relationship Id="rId9" Type="http://schemas.openxmlformats.org/officeDocument/2006/relationships/slideLayout" Target="../slideLayouts/slideLayout61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image" Target="../media/image5.emf"/><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image" Target="../media/image4.png"/><Relationship Id="rId2" Type="http://schemas.openxmlformats.org/officeDocument/2006/relationships/slideLayout" Target="../slideLayouts/slideLayout57.xml"/><Relationship Id="rId16" Type="http://schemas.openxmlformats.org/officeDocument/2006/relationships/image" Target="../media/image3.png"/><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2.pn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image" Target="../media/image1.png"/><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8.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image" Target="../media/image1.png"/><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9.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pPr/>
              <a:t>‹#›</a:t>
            </a:fld>
            <a:endParaRPr lang="en-US" altLang="en-US"/>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ctr">
              <a:defRPr sz="1200">
                <a:latin typeface="Garamond" pitchFamily="18" charset="0"/>
              </a:defRPr>
            </a:lvl1pPr>
          </a:lstStyle>
          <a:p>
            <a:pPr defTabSz="914259"/>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r">
              <a:defRPr sz="1600">
                <a:latin typeface="Garamond" pitchFamily="18" charset="0"/>
              </a:defRPr>
            </a:lvl1pPr>
          </a:lstStyle>
          <a:p>
            <a:pPr defTabSz="914259"/>
            <a:fld id="{6F400BD0-49BF-48FC-8114-37C1D4F5AB3D}" type="slidenum">
              <a:rPr lang="en-US" altLang="en-US">
                <a:solidFill>
                  <a:srgbClr val="000000"/>
                </a:solidFill>
              </a:rPr>
              <a:pPr defTabSz="914259"/>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1941076515"/>
      </p:ext>
    </p:extLst>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130" algn="l" rtl="0" fontAlgn="base">
        <a:spcBef>
          <a:spcPct val="0"/>
        </a:spcBef>
        <a:spcAft>
          <a:spcPct val="0"/>
        </a:spcAft>
        <a:defRPr sz="4000">
          <a:solidFill>
            <a:schemeClr val="tx2"/>
          </a:solidFill>
          <a:latin typeface="Garamond" pitchFamily="18" charset="0"/>
        </a:defRPr>
      </a:lvl6pPr>
      <a:lvl7pPr marL="914259" algn="l" rtl="0" fontAlgn="base">
        <a:spcBef>
          <a:spcPct val="0"/>
        </a:spcBef>
        <a:spcAft>
          <a:spcPct val="0"/>
        </a:spcAft>
        <a:defRPr sz="4000">
          <a:solidFill>
            <a:schemeClr val="tx2"/>
          </a:solidFill>
          <a:latin typeface="Garamond" pitchFamily="18" charset="0"/>
        </a:defRPr>
      </a:lvl7pPr>
      <a:lvl8pPr marL="1371390" algn="l" rtl="0" fontAlgn="base">
        <a:spcBef>
          <a:spcPct val="0"/>
        </a:spcBef>
        <a:spcAft>
          <a:spcPct val="0"/>
        </a:spcAft>
        <a:defRPr sz="4000">
          <a:solidFill>
            <a:schemeClr val="tx2"/>
          </a:solidFill>
          <a:latin typeface="Garamond" pitchFamily="18" charset="0"/>
        </a:defRPr>
      </a:lvl8pPr>
      <a:lvl9pPr marL="1828519" algn="l" rtl="0" fontAlgn="base">
        <a:spcBef>
          <a:spcPct val="0"/>
        </a:spcBef>
        <a:spcAft>
          <a:spcPct val="0"/>
        </a:spcAft>
        <a:defRPr sz="4000">
          <a:solidFill>
            <a:schemeClr val="tx2"/>
          </a:solidFill>
          <a:latin typeface="Garamond" pitchFamily="18" charset="0"/>
        </a:defRPr>
      </a:lvl9pPr>
    </p:titleStyle>
    <p:bodyStyle>
      <a:lvl1pPr marL="342848" indent="-342848"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822" indent="-32538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193" indent="-35078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645" indent="-31586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905" indent="-339674"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036"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164"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295"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423"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ctr">
              <a:defRPr sz="1200">
                <a:latin typeface="Garamond" pitchFamily="18" charset="0"/>
              </a:defRPr>
            </a:lvl1pPr>
          </a:lstStyle>
          <a:p>
            <a:pPr defTabSz="914259"/>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r">
              <a:defRPr sz="1600">
                <a:latin typeface="Garamond" pitchFamily="18" charset="0"/>
              </a:defRPr>
            </a:lvl1pPr>
          </a:lstStyle>
          <a:p>
            <a:pPr defTabSz="914259"/>
            <a:fld id="{6F400BD0-49BF-48FC-8114-37C1D4F5AB3D}" type="slidenum">
              <a:rPr lang="en-US" altLang="en-US">
                <a:solidFill>
                  <a:srgbClr val="000000"/>
                </a:solidFill>
              </a:rPr>
              <a:pPr defTabSz="914259"/>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4174514676"/>
      </p:ext>
    </p:extLst>
  </p:cSld>
  <p:clrMap bg1="lt1" tx1="dk1" bg2="lt2" tx2="dk2" accent1="accent1" accent2="accent2" accent3="accent3" accent4="accent4" accent5="accent5" accent6="accent6" hlink="hlink" folHlink="folHlink"/>
  <p:sldLayoutIdLst>
    <p:sldLayoutId id="2147484282" r:id="rId1"/>
    <p:sldLayoutId id="2147484283" r:id="rId2"/>
    <p:sldLayoutId id="2147484284" r:id="rId3"/>
    <p:sldLayoutId id="2147484285" r:id="rId4"/>
    <p:sldLayoutId id="2147484286" r:id="rId5"/>
    <p:sldLayoutId id="2147484287" r:id="rId6"/>
    <p:sldLayoutId id="2147484288" r:id="rId7"/>
    <p:sldLayoutId id="2147484289" r:id="rId8"/>
    <p:sldLayoutId id="2147484290" r:id="rId9"/>
    <p:sldLayoutId id="2147484291" r:id="rId10"/>
    <p:sldLayoutId id="2147484292"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130" algn="l" rtl="0" fontAlgn="base">
        <a:spcBef>
          <a:spcPct val="0"/>
        </a:spcBef>
        <a:spcAft>
          <a:spcPct val="0"/>
        </a:spcAft>
        <a:defRPr sz="4000">
          <a:solidFill>
            <a:schemeClr val="tx2"/>
          </a:solidFill>
          <a:latin typeface="Garamond" pitchFamily="18" charset="0"/>
        </a:defRPr>
      </a:lvl6pPr>
      <a:lvl7pPr marL="914259" algn="l" rtl="0" fontAlgn="base">
        <a:spcBef>
          <a:spcPct val="0"/>
        </a:spcBef>
        <a:spcAft>
          <a:spcPct val="0"/>
        </a:spcAft>
        <a:defRPr sz="4000">
          <a:solidFill>
            <a:schemeClr val="tx2"/>
          </a:solidFill>
          <a:latin typeface="Garamond" pitchFamily="18" charset="0"/>
        </a:defRPr>
      </a:lvl7pPr>
      <a:lvl8pPr marL="1371390" algn="l" rtl="0" fontAlgn="base">
        <a:spcBef>
          <a:spcPct val="0"/>
        </a:spcBef>
        <a:spcAft>
          <a:spcPct val="0"/>
        </a:spcAft>
        <a:defRPr sz="4000">
          <a:solidFill>
            <a:schemeClr val="tx2"/>
          </a:solidFill>
          <a:latin typeface="Garamond" pitchFamily="18" charset="0"/>
        </a:defRPr>
      </a:lvl8pPr>
      <a:lvl9pPr marL="1828519" algn="l" rtl="0" fontAlgn="base">
        <a:spcBef>
          <a:spcPct val="0"/>
        </a:spcBef>
        <a:spcAft>
          <a:spcPct val="0"/>
        </a:spcAft>
        <a:defRPr sz="4000">
          <a:solidFill>
            <a:schemeClr val="tx2"/>
          </a:solidFill>
          <a:latin typeface="Garamond" pitchFamily="18" charset="0"/>
        </a:defRPr>
      </a:lvl9pPr>
    </p:titleStyle>
    <p:bodyStyle>
      <a:lvl1pPr marL="342848" indent="-342848"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822" indent="-32538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193" indent="-35078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645" indent="-31586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905" indent="-339674"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036"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164"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295"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423"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r>
              <a:rPr lang="en-US" altLang="en-US" dirty="0">
                <a:solidFill>
                  <a:srgbClr val="000000"/>
                </a:solidFill>
              </a:rPr>
              <a:t>CHIPPER: HPCA 2011</a:t>
            </a: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285720" y="6357958"/>
            <a:ext cx="1347679" cy="389938"/>
          </a:xfrm>
          <a:prstGeom prst="rect">
            <a:avLst/>
          </a:prstGeom>
        </p:spPr>
      </p:pic>
    </p:spTree>
    <p:extLst>
      <p:ext uri="{BB962C8B-B14F-4D97-AF65-F5344CB8AC3E}">
        <p14:creationId xmlns:p14="http://schemas.microsoft.com/office/powerpoint/2010/main" val="2503778565"/>
      </p:ext>
    </p:extLst>
  </p:cSld>
  <p:clrMap bg1="lt1" tx1="dk1" bg2="lt2" tx2="dk2" accent1="accent1" accent2="accent2" accent3="accent3" accent4="accent4" accent5="accent5" accent6="accent6" hlink="hlink" folHlink="folHlink"/>
  <p:sldLayoutIdLst>
    <p:sldLayoutId id="2147484523" r:id="rId1"/>
    <p:sldLayoutId id="2147484524" r:id="rId2"/>
    <p:sldLayoutId id="2147484525" r:id="rId3"/>
    <p:sldLayoutId id="2147484526" r:id="rId4"/>
    <p:sldLayoutId id="2147484527" r:id="rId5"/>
    <p:sldLayoutId id="2147484528" r:id="rId6"/>
    <p:sldLayoutId id="2147484529" r:id="rId7"/>
    <p:sldLayoutId id="2147484530" r:id="rId8"/>
    <p:sldLayoutId id="2147484531" r:id="rId9"/>
    <p:sldLayoutId id="2147484532" r:id="rId10"/>
    <p:sldLayoutId id="2147484533"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367926"/>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363164"/>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500854"/>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572862"/>
            <a:ext cx="1080120" cy="312522"/>
          </a:xfrm>
          <a:prstGeom prst="rect">
            <a:avLst/>
          </a:prstGeom>
        </p:spPr>
      </p:pic>
    </p:spTree>
    <p:extLst>
      <p:ext uri="{BB962C8B-B14F-4D97-AF65-F5344CB8AC3E}">
        <p14:creationId xmlns:p14="http://schemas.microsoft.com/office/powerpoint/2010/main" val="2586202913"/>
      </p:ext>
    </p:extLst>
  </p:cSld>
  <p:clrMap bg1="lt1" tx1="dk1" bg2="lt2" tx2="dk2" accent1="accent1" accent2="accent2" accent3="accent3" accent4="accent4" accent5="accent5" accent6="accent6" hlink="hlink" folHlink="folHlink"/>
  <p:sldLayoutIdLst>
    <p:sldLayoutId id="2147484572" r:id="rId1"/>
    <p:sldLayoutId id="2147484573" r:id="rId2"/>
    <p:sldLayoutId id="2147484574" r:id="rId3"/>
    <p:sldLayoutId id="2147484575" r:id="rId4"/>
    <p:sldLayoutId id="2147484576" r:id="rId5"/>
    <p:sldLayoutId id="2147484577" r:id="rId6"/>
    <p:sldLayoutId id="2147484578" r:id="rId7"/>
    <p:sldLayoutId id="2147484579" r:id="rId8"/>
    <p:sldLayoutId id="2147484580" r:id="rId9"/>
    <p:sldLayoutId id="2147484581" r:id="rId10"/>
    <p:sldLayoutId id="2147484582"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title style</a:t>
            </a:r>
          </a:p>
        </p:txBody>
      </p:sp>
      <p:sp>
        <p:nvSpPr>
          <p:cNvPr id="5123" name="Rectangle 1027"/>
          <p:cNvSpPr>
            <a:spLocks noGrp="1" noChangeArrowheads="1"/>
          </p:cNvSpPr>
          <p:nvPr>
            <p:ph type="body" idx="1"/>
          </p:nvPr>
        </p:nvSpPr>
        <p:spPr bwMode="auto">
          <a:xfrm>
            <a:off x="228600" y="908720"/>
            <a:ext cx="8610600" cy="54726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614864" y="6356176"/>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dirty="0">
              <a:solidFill>
                <a:srgbClr val="000000"/>
              </a:solidFill>
            </a:endParaRPr>
          </a:p>
        </p:txBody>
      </p:sp>
      <p:sp>
        <p:nvSpPr>
          <p:cNvPr id="100360" name="Line 1032"/>
          <p:cNvSpPr>
            <a:spLocks noChangeShapeType="1"/>
          </p:cNvSpPr>
          <p:nvPr/>
        </p:nvSpPr>
        <p:spPr bwMode="auto">
          <a:xfrm>
            <a:off x="228600" y="6453336"/>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4272753442"/>
      </p:ext>
    </p:extLst>
  </p:cSld>
  <p:clrMap bg1="lt1" tx1="dk1" bg2="lt2" tx2="dk2" accent1="accent1" accent2="accent2" accent3="accent3" accent4="accent4" accent5="accent5" accent6="accent6" hlink="hlink" folHlink="folHlink"/>
  <p:sldLayoutIdLst>
    <p:sldLayoutId id="2147484778" r:id="rId1"/>
    <p:sldLayoutId id="2147484779" r:id="rId2"/>
    <p:sldLayoutId id="2147484780" r:id="rId3"/>
    <p:sldLayoutId id="2147484781" r:id="rId4"/>
    <p:sldLayoutId id="2147484782" r:id="rId5"/>
    <p:sldLayoutId id="2147484783" r:id="rId6"/>
    <p:sldLayoutId id="2147484784" r:id="rId7"/>
    <p:sldLayoutId id="2147484785" r:id="rId8"/>
    <p:sldLayoutId id="2147484786" r:id="rId9"/>
    <p:sldLayoutId id="2147484787" r:id="rId10"/>
    <p:sldLayoutId id="2147484788"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latin typeface="Garamond" pitchFamily="18" charset="0"/>
              </a:defRPr>
            </a:lvl1pPr>
          </a:lstStyle>
          <a:p>
            <a:pPr defTabSz="914165"/>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latin typeface="Garamond" pitchFamily="18" charset="0"/>
              </a:defRPr>
            </a:lvl1pPr>
          </a:lstStyle>
          <a:p>
            <a:pPr defTabSz="914165"/>
            <a:fld id="{6F400BD0-49BF-48FC-8114-37C1D4F5AB3D}" type="slidenum">
              <a:rPr lang="en-US" altLang="en-US" smtClean="0">
                <a:solidFill>
                  <a:srgbClr val="000000"/>
                </a:solidFill>
              </a:rPr>
              <a:pPr defTabSz="914165"/>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127860052"/>
      </p:ext>
    </p:extLst>
  </p:cSld>
  <p:clrMap bg1="lt1" tx1="dk1" bg2="lt2" tx2="dk2" accent1="accent1" accent2="accent2" accent3="accent3" accent4="accent4" accent5="accent5" accent6="accent6" hlink="hlink" folHlink="folHlink"/>
  <p:sldLayoutIdLst>
    <p:sldLayoutId id="2147484838" r:id="rId1"/>
    <p:sldLayoutId id="2147484839" r:id="rId2"/>
    <p:sldLayoutId id="2147484840" r:id="rId3"/>
    <p:sldLayoutId id="2147484841" r:id="rId4"/>
    <p:sldLayoutId id="2147484842" r:id="rId5"/>
    <p:sldLayoutId id="2147484843" r:id="rId6"/>
    <p:sldLayoutId id="2147484844" r:id="rId7"/>
    <p:sldLayoutId id="2147484845" r:id="rId8"/>
    <p:sldLayoutId id="2147484846" r:id="rId9"/>
    <p:sldLayoutId id="2147484847" r:id="rId10"/>
    <p:sldLayoutId id="2147484848"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82" algn="l" rtl="0" fontAlgn="base">
        <a:spcBef>
          <a:spcPct val="0"/>
        </a:spcBef>
        <a:spcAft>
          <a:spcPct val="0"/>
        </a:spcAft>
        <a:defRPr sz="4000">
          <a:solidFill>
            <a:schemeClr val="tx2"/>
          </a:solidFill>
          <a:latin typeface="Garamond" pitchFamily="18" charset="0"/>
        </a:defRPr>
      </a:lvl6pPr>
      <a:lvl7pPr marL="914165" algn="l" rtl="0" fontAlgn="base">
        <a:spcBef>
          <a:spcPct val="0"/>
        </a:spcBef>
        <a:spcAft>
          <a:spcPct val="0"/>
        </a:spcAft>
        <a:defRPr sz="4000">
          <a:solidFill>
            <a:schemeClr val="tx2"/>
          </a:solidFill>
          <a:latin typeface="Garamond" pitchFamily="18" charset="0"/>
        </a:defRPr>
      </a:lvl7pPr>
      <a:lvl8pPr marL="1371250" algn="l" rtl="0" fontAlgn="base">
        <a:spcBef>
          <a:spcPct val="0"/>
        </a:spcBef>
        <a:spcAft>
          <a:spcPct val="0"/>
        </a:spcAft>
        <a:defRPr sz="4000">
          <a:solidFill>
            <a:schemeClr val="tx2"/>
          </a:solidFill>
          <a:latin typeface="Garamond" pitchFamily="18" charset="0"/>
        </a:defRPr>
      </a:lvl8pPr>
      <a:lvl9pPr marL="1828332" algn="l" rtl="0" fontAlgn="base">
        <a:spcBef>
          <a:spcPct val="0"/>
        </a:spcBef>
        <a:spcAft>
          <a:spcPct val="0"/>
        </a:spcAft>
        <a:defRPr sz="4000">
          <a:solidFill>
            <a:schemeClr val="tx2"/>
          </a:solidFill>
          <a:latin typeface="Garamond" pitchFamily="18" charset="0"/>
        </a:defRPr>
      </a:lvl9pPr>
    </p:titleStyle>
    <p:bodyStyle>
      <a:lvl1pPr marL="342813" indent="-342813"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753" indent="-32535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089" indent="-35074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507" indent="-31583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733" indent="-339639"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81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89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98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06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latin typeface="Garamond" pitchFamily="18" charset="0"/>
              </a:defRPr>
            </a:lvl1pPr>
          </a:lstStyle>
          <a:p>
            <a:pPr defTabSz="914165"/>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latin typeface="Garamond" pitchFamily="18" charset="0"/>
              </a:defRPr>
            </a:lvl1pPr>
          </a:lstStyle>
          <a:p>
            <a:pPr defTabSz="914165"/>
            <a:fld id="{6F400BD0-49BF-48FC-8114-37C1D4F5AB3D}" type="slidenum">
              <a:rPr lang="en-US" altLang="en-US" smtClean="0">
                <a:solidFill>
                  <a:srgbClr val="000000"/>
                </a:solidFill>
              </a:rPr>
              <a:pPr defTabSz="914165"/>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Tree>
    <p:extLst>
      <p:ext uri="{BB962C8B-B14F-4D97-AF65-F5344CB8AC3E}">
        <p14:creationId xmlns:p14="http://schemas.microsoft.com/office/powerpoint/2010/main" val="2151711694"/>
      </p:ext>
    </p:extLst>
  </p:cSld>
  <p:clrMap bg1="lt1" tx1="dk1" bg2="lt2" tx2="dk2" accent1="accent1" accent2="accent2" accent3="accent3" accent4="accent4" accent5="accent5" accent6="accent6" hlink="hlink" folHlink="folHlink"/>
  <p:sldLayoutIdLst>
    <p:sldLayoutId id="2147484850" r:id="rId1"/>
    <p:sldLayoutId id="2147484851" r:id="rId2"/>
    <p:sldLayoutId id="2147484852" r:id="rId3"/>
    <p:sldLayoutId id="2147484853" r:id="rId4"/>
    <p:sldLayoutId id="2147484854" r:id="rId5"/>
    <p:sldLayoutId id="2147484855" r:id="rId6"/>
    <p:sldLayoutId id="2147484856" r:id="rId7"/>
    <p:sldLayoutId id="2147484857" r:id="rId8"/>
    <p:sldLayoutId id="2147484858" r:id="rId9"/>
    <p:sldLayoutId id="2147484859" r:id="rId10"/>
    <p:sldLayoutId id="2147484860"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82" algn="l" rtl="0" fontAlgn="base">
        <a:spcBef>
          <a:spcPct val="0"/>
        </a:spcBef>
        <a:spcAft>
          <a:spcPct val="0"/>
        </a:spcAft>
        <a:defRPr sz="4000">
          <a:solidFill>
            <a:schemeClr val="tx2"/>
          </a:solidFill>
          <a:latin typeface="Garamond" pitchFamily="18" charset="0"/>
        </a:defRPr>
      </a:lvl6pPr>
      <a:lvl7pPr marL="914165" algn="l" rtl="0" fontAlgn="base">
        <a:spcBef>
          <a:spcPct val="0"/>
        </a:spcBef>
        <a:spcAft>
          <a:spcPct val="0"/>
        </a:spcAft>
        <a:defRPr sz="4000">
          <a:solidFill>
            <a:schemeClr val="tx2"/>
          </a:solidFill>
          <a:latin typeface="Garamond" pitchFamily="18" charset="0"/>
        </a:defRPr>
      </a:lvl7pPr>
      <a:lvl8pPr marL="1371250" algn="l" rtl="0" fontAlgn="base">
        <a:spcBef>
          <a:spcPct val="0"/>
        </a:spcBef>
        <a:spcAft>
          <a:spcPct val="0"/>
        </a:spcAft>
        <a:defRPr sz="4000">
          <a:solidFill>
            <a:schemeClr val="tx2"/>
          </a:solidFill>
          <a:latin typeface="Garamond" pitchFamily="18" charset="0"/>
        </a:defRPr>
      </a:lvl8pPr>
      <a:lvl9pPr marL="1828332" algn="l" rtl="0" fontAlgn="base">
        <a:spcBef>
          <a:spcPct val="0"/>
        </a:spcBef>
        <a:spcAft>
          <a:spcPct val="0"/>
        </a:spcAft>
        <a:defRPr sz="4000">
          <a:solidFill>
            <a:schemeClr val="tx2"/>
          </a:solidFill>
          <a:latin typeface="Garamond" pitchFamily="18" charset="0"/>
        </a:defRPr>
      </a:lvl9pPr>
    </p:titleStyle>
    <p:bodyStyle>
      <a:lvl1pPr marL="342813" indent="-342813"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753" indent="-32535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089" indent="-35074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507" indent="-31583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733" indent="-339639"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81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89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98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06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ctr">
              <a:defRPr sz="1200">
                <a:latin typeface="Garamond" pitchFamily="18" charset="0"/>
              </a:defRPr>
            </a:lvl1pPr>
          </a:lstStyle>
          <a:p>
            <a:pPr defTabSz="914024"/>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r">
              <a:defRPr sz="1600">
                <a:latin typeface="Garamond" pitchFamily="18" charset="0"/>
              </a:defRPr>
            </a:lvl1pPr>
          </a:lstStyle>
          <a:p>
            <a:pPr defTabSz="914024"/>
            <a:fld id="{6F400BD0-49BF-48FC-8114-37C1D4F5AB3D}" type="slidenum">
              <a:rPr lang="en-US" altLang="en-US">
                <a:solidFill>
                  <a:srgbClr val="000000"/>
                </a:solidFill>
              </a:rPr>
              <a:pPr defTabSz="914024"/>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02" tIns="45702" rIns="91402" bIns="45702"/>
          <a:lstStyle/>
          <a:p>
            <a:pPr defTabSz="914024">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02" tIns="45702" rIns="91402" bIns="45702"/>
          <a:lstStyle/>
          <a:p>
            <a:pPr defTabSz="914024">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3691673417"/>
      </p:ext>
    </p:extLst>
  </p:cSld>
  <p:clrMap bg1="lt1" tx1="dk1" bg2="lt2" tx2="dk2" accent1="accent1" accent2="accent2" accent3="accent3" accent4="accent4" accent5="accent5" accent6="accent6" hlink="hlink" folHlink="folHlink"/>
  <p:sldLayoutIdLst>
    <p:sldLayoutId id="2147484862" r:id="rId1"/>
    <p:sldLayoutId id="2147484863" r:id="rId2"/>
    <p:sldLayoutId id="2147484864" r:id="rId3"/>
    <p:sldLayoutId id="2147484865" r:id="rId4"/>
    <p:sldLayoutId id="2147484866" r:id="rId5"/>
    <p:sldLayoutId id="2147484867" r:id="rId6"/>
    <p:sldLayoutId id="2147484868" r:id="rId7"/>
    <p:sldLayoutId id="2147484869" r:id="rId8"/>
    <p:sldLayoutId id="2147484870" r:id="rId9"/>
    <p:sldLayoutId id="2147484871" r:id="rId10"/>
    <p:sldLayoutId id="2147484872"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11" algn="l" rtl="0" fontAlgn="base">
        <a:spcBef>
          <a:spcPct val="0"/>
        </a:spcBef>
        <a:spcAft>
          <a:spcPct val="0"/>
        </a:spcAft>
        <a:defRPr sz="4000">
          <a:solidFill>
            <a:schemeClr val="tx2"/>
          </a:solidFill>
          <a:latin typeface="Garamond" pitchFamily="18" charset="0"/>
        </a:defRPr>
      </a:lvl6pPr>
      <a:lvl7pPr marL="914024" algn="l" rtl="0" fontAlgn="base">
        <a:spcBef>
          <a:spcPct val="0"/>
        </a:spcBef>
        <a:spcAft>
          <a:spcPct val="0"/>
        </a:spcAft>
        <a:defRPr sz="4000">
          <a:solidFill>
            <a:schemeClr val="tx2"/>
          </a:solidFill>
          <a:latin typeface="Garamond" pitchFamily="18" charset="0"/>
        </a:defRPr>
      </a:lvl7pPr>
      <a:lvl8pPr marL="1371040" algn="l" rtl="0" fontAlgn="base">
        <a:spcBef>
          <a:spcPct val="0"/>
        </a:spcBef>
        <a:spcAft>
          <a:spcPct val="0"/>
        </a:spcAft>
        <a:defRPr sz="4000">
          <a:solidFill>
            <a:schemeClr val="tx2"/>
          </a:solidFill>
          <a:latin typeface="Garamond" pitchFamily="18" charset="0"/>
        </a:defRPr>
      </a:lvl8pPr>
      <a:lvl9pPr marL="1828052" algn="l" rtl="0" fontAlgn="base">
        <a:spcBef>
          <a:spcPct val="0"/>
        </a:spcBef>
        <a:spcAft>
          <a:spcPct val="0"/>
        </a:spcAft>
        <a:defRPr sz="4000">
          <a:solidFill>
            <a:schemeClr val="tx2"/>
          </a:solidFill>
          <a:latin typeface="Garamond" pitchFamily="18" charset="0"/>
        </a:defRPr>
      </a:lvl9pPr>
    </p:titleStyle>
    <p:bodyStyle>
      <a:lvl1pPr marL="342761" indent="-342761"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650" indent="-32530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933" indent="-35069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301" indent="-31578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475" indent="-339587"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491"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499"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514"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8523"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1079760595"/>
      </p:ext>
    </p:extLst>
  </p:cSld>
  <p:clrMap bg1="lt1" tx1="dk1" bg2="lt2" tx2="dk2" accent1="accent1" accent2="accent2" accent3="accent3" accent4="accent4" accent5="accent5" accent6="accent6" hlink="hlink" folHlink="folHlink"/>
  <p:sldLayoutIdLst>
    <p:sldLayoutId id="2147484874" r:id="rId1"/>
    <p:sldLayoutId id="2147484875" r:id="rId2"/>
    <p:sldLayoutId id="2147484876" r:id="rId3"/>
    <p:sldLayoutId id="2147484877" r:id="rId4"/>
    <p:sldLayoutId id="2147484878" r:id="rId5"/>
    <p:sldLayoutId id="2147484879" r:id="rId6"/>
    <p:sldLayoutId id="2147484880" r:id="rId7"/>
    <p:sldLayoutId id="2147484881" r:id="rId8"/>
    <p:sldLayoutId id="2147484882" r:id="rId9"/>
    <p:sldLayoutId id="2147484883" r:id="rId10"/>
    <p:sldLayoutId id="2147484884"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62" name="Rectangle 1026"/>
          <p:cNvSpPr>
            <a:spLocks noGrp="1" noChangeArrowheads="1"/>
          </p:cNvSpPr>
          <p:nvPr>
            <p:ph type="title"/>
          </p:nvPr>
        </p:nvSpPr>
        <p:spPr bwMode="auto">
          <a:xfrm>
            <a:off x="228600" y="152400"/>
            <a:ext cx="8610600" cy="884238"/>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43363" name="Rectangle 1027"/>
          <p:cNvSpPr>
            <a:spLocks noGrp="1" noChangeArrowheads="1"/>
          </p:cNvSpPr>
          <p:nvPr>
            <p:ph type="body" idx="1"/>
          </p:nvPr>
        </p:nvSpPr>
        <p:spPr bwMode="auto">
          <a:xfrm>
            <a:off x="228600" y="1095375"/>
            <a:ext cx="8610600" cy="5153025"/>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Garamond" charset="0"/>
              </a:defRPr>
            </a:lvl1pPr>
          </a:lstStyle>
          <a:p>
            <a:pPr fontAlgn="base">
              <a:spcBef>
                <a:spcPct val="0"/>
              </a:spcBef>
              <a:spcAft>
                <a:spcPct val="0"/>
              </a:spcAft>
              <a:defRPr/>
            </a:pPr>
            <a:endParaRPr lang="en-US">
              <a:ea typeface="ＭＳ Ｐゴシック" charset="0"/>
              <a:cs typeface="ＭＳ Ｐゴシック" charset="0"/>
            </a:endParaRPr>
          </a:p>
        </p:txBody>
      </p:sp>
      <p:sp>
        <p:nvSpPr>
          <p:cNvPr id="100358" name="Rectangle 1030"/>
          <p:cNvSpPr>
            <a:spLocks noGrp="1" noChangeArrowheads="1"/>
          </p:cNvSpPr>
          <p:nvPr>
            <p:ph type="sldNum" sz="quarter" idx="4"/>
          </p:nvPr>
        </p:nvSpPr>
        <p:spPr bwMode="auto">
          <a:xfrm>
            <a:off x="6946900" y="637381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defRPr>
            </a:lvl1pPr>
          </a:lstStyle>
          <a:p>
            <a:pPr fontAlgn="base">
              <a:spcBef>
                <a:spcPct val="0"/>
              </a:spcBef>
              <a:spcAft>
                <a:spcPct val="0"/>
              </a:spcAft>
              <a:defRPr/>
            </a:pPr>
            <a:fld id="{12B59C95-9F24-CC4B-832C-1D8C21792A43}" type="slidenum">
              <a:rPr lang="en-US">
                <a:ea typeface="ＭＳ Ｐゴシック" charset="0"/>
                <a:cs typeface="ＭＳ Ｐゴシック" charset="0"/>
              </a:rPr>
              <a:pPr fontAlgn="base">
                <a:spcBef>
                  <a:spcPct val="0"/>
                </a:spcBef>
                <a:spcAft>
                  <a:spcPct val="0"/>
                </a:spcAft>
                <a:defRPr/>
              </a:pPr>
              <a:t>‹#›</a:t>
            </a:fld>
            <a:endParaRPr lang="en-US">
              <a:ea typeface="ＭＳ Ｐゴシック" charset="0"/>
              <a:cs typeface="ＭＳ Ｐゴシック" charset="0"/>
            </a:endParaRPr>
          </a:p>
        </p:txBody>
      </p:sp>
      <p:sp>
        <p:nvSpPr>
          <p:cNvPr id="143366" name="Line 1032"/>
          <p:cNvSpPr>
            <a:spLocks noChangeShapeType="1"/>
          </p:cNvSpPr>
          <p:nvPr/>
        </p:nvSpPr>
        <p:spPr bwMode="auto">
          <a:xfrm>
            <a:off x="228600" y="6446838"/>
            <a:ext cx="8610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43367" name="Line 1033"/>
          <p:cNvSpPr>
            <a:spLocks noChangeShapeType="1"/>
          </p:cNvSpPr>
          <p:nvPr userDrawn="1"/>
        </p:nvSpPr>
        <p:spPr bwMode="auto">
          <a:xfrm>
            <a:off x="228600" y="914400"/>
            <a:ext cx="8610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pic>
        <p:nvPicPr>
          <p:cNvPr id="143368" name="Picture 7" descr="safari.pn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80975" y="6602413"/>
            <a:ext cx="847725"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5159085"/>
      </p:ext>
    </p:extLst>
  </p:cSld>
  <p:clrMap bg1="lt1" tx1="dk1" bg2="lt2" tx2="dk2" accent1="accent1" accent2="accent2" accent3="accent3" accent4="accent4" accent5="accent5" accent6="accent6" hlink="hlink" folHlink="folHlink"/>
  <p:sldLayoutIdLst>
    <p:sldLayoutId id="2147484970" r:id="rId1"/>
    <p:sldLayoutId id="2147484971" r:id="rId2"/>
    <p:sldLayoutId id="2147484972" r:id="rId3"/>
    <p:sldLayoutId id="2147484973" r:id="rId4"/>
    <p:sldLayoutId id="2147484974" r:id="rId5"/>
    <p:sldLayoutId id="2147484975" r:id="rId6"/>
    <p:sldLayoutId id="2147484976" r:id="rId7"/>
    <p:sldLayoutId id="2147484977" r:id="rId8"/>
    <p:sldLayoutId id="2147484978" r:id="rId9"/>
    <p:sldLayoutId id="2147484979" r:id="rId10"/>
    <p:sldLayoutId id="2147484980" r:id="rId11"/>
    <p:sldLayoutId id="2147484981" r:id="rId12"/>
  </p:sldLayoutIdLst>
  <p:transition/>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pic>
        <p:nvPicPr>
          <p:cNvPr id="8" name="Picture 7"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cSld>
  <p:clrMap bg1="lt1" tx1="dk1" bg2="lt2" tx2="dk2" accent1="accent1" accent2="accent2" accent3="accent3" accent4="accent4" accent5="accent5" accent6="accent6" hlink="hlink" folHlink="folHlink"/>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858009255"/>
      </p:ext>
    </p:extLst>
  </p:cSld>
  <p:clrMap bg1="lt1" tx1="dk1" bg2="lt2" tx2="dk2" accent1="accent1" accent2="accent2" accent3="accent3" accent4="accent4" accent5="accent5" accent6="accent6" hlink="hlink" folHlink="folHlink"/>
  <p:sldLayoutIdLst>
    <p:sldLayoutId id="2147485411" r:id="rId1"/>
    <p:sldLayoutId id="2147485412" r:id="rId2"/>
    <p:sldLayoutId id="2147485413" r:id="rId3"/>
    <p:sldLayoutId id="2147485414" r:id="rId4"/>
    <p:sldLayoutId id="2147485415" r:id="rId5"/>
    <p:sldLayoutId id="2147485416" r:id="rId6"/>
    <p:sldLayoutId id="2147485417" r:id="rId7"/>
    <p:sldLayoutId id="2147485418" r:id="rId8"/>
    <p:sldLayoutId id="2147485419" r:id="rId9"/>
    <p:sldLayoutId id="2147485420" r:id="rId10"/>
    <p:sldLayoutId id="2147485421"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ctr">
              <a:defRPr sz="1200">
                <a:latin typeface="Garamond" pitchFamily="18" charset="0"/>
              </a:defRPr>
            </a:lvl1pPr>
          </a:lstStyle>
          <a:p>
            <a:pPr defTabSz="914024"/>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r">
              <a:defRPr sz="1600">
                <a:latin typeface="Garamond" pitchFamily="18" charset="0"/>
              </a:defRPr>
            </a:lvl1pPr>
          </a:lstStyle>
          <a:p>
            <a:pPr defTabSz="914024"/>
            <a:fld id="{6F400BD0-49BF-48FC-8114-37C1D4F5AB3D}" type="slidenum">
              <a:rPr lang="en-US" altLang="en-US">
                <a:solidFill>
                  <a:srgbClr val="000000"/>
                </a:solidFill>
              </a:rPr>
              <a:pPr defTabSz="914024"/>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02" tIns="45702" rIns="91402" bIns="45702"/>
          <a:lstStyle/>
          <a:p>
            <a:pPr defTabSz="914024">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02" tIns="45702" rIns="91402" bIns="45702"/>
          <a:lstStyle/>
          <a:p>
            <a:pPr defTabSz="914024">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115848122"/>
      </p:ext>
    </p:extLst>
  </p:cSld>
  <p:clrMap bg1="lt1" tx1="dk1" bg2="lt2" tx2="dk2" accent1="accent1" accent2="accent2" accent3="accent3" accent4="accent4" accent5="accent5" accent6="accent6" hlink="hlink" folHlink="folHlink"/>
  <p:sldLayoutIdLst>
    <p:sldLayoutId id="2147485521" r:id="rId1"/>
    <p:sldLayoutId id="2147485522" r:id="rId2"/>
    <p:sldLayoutId id="2147485523" r:id="rId3"/>
    <p:sldLayoutId id="2147485524" r:id="rId4"/>
    <p:sldLayoutId id="2147485525" r:id="rId5"/>
    <p:sldLayoutId id="2147485526" r:id="rId6"/>
    <p:sldLayoutId id="2147485527" r:id="rId7"/>
    <p:sldLayoutId id="2147485528" r:id="rId8"/>
    <p:sldLayoutId id="2147485529" r:id="rId9"/>
    <p:sldLayoutId id="2147485530" r:id="rId10"/>
    <p:sldLayoutId id="2147485531"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11" algn="l" rtl="0" fontAlgn="base">
        <a:spcBef>
          <a:spcPct val="0"/>
        </a:spcBef>
        <a:spcAft>
          <a:spcPct val="0"/>
        </a:spcAft>
        <a:defRPr sz="4000">
          <a:solidFill>
            <a:schemeClr val="tx2"/>
          </a:solidFill>
          <a:latin typeface="Garamond" pitchFamily="18" charset="0"/>
        </a:defRPr>
      </a:lvl6pPr>
      <a:lvl7pPr marL="914024" algn="l" rtl="0" fontAlgn="base">
        <a:spcBef>
          <a:spcPct val="0"/>
        </a:spcBef>
        <a:spcAft>
          <a:spcPct val="0"/>
        </a:spcAft>
        <a:defRPr sz="4000">
          <a:solidFill>
            <a:schemeClr val="tx2"/>
          </a:solidFill>
          <a:latin typeface="Garamond" pitchFamily="18" charset="0"/>
        </a:defRPr>
      </a:lvl7pPr>
      <a:lvl8pPr marL="1371040" algn="l" rtl="0" fontAlgn="base">
        <a:spcBef>
          <a:spcPct val="0"/>
        </a:spcBef>
        <a:spcAft>
          <a:spcPct val="0"/>
        </a:spcAft>
        <a:defRPr sz="4000">
          <a:solidFill>
            <a:schemeClr val="tx2"/>
          </a:solidFill>
          <a:latin typeface="Garamond" pitchFamily="18" charset="0"/>
        </a:defRPr>
      </a:lvl8pPr>
      <a:lvl9pPr marL="1828052" algn="l" rtl="0" fontAlgn="base">
        <a:spcBef>
          <a:spcPct val="0"/>
        </a:spcBef>
        <a:spcAft>
          <a:spcPct val="0"/>
        </a:spcAft>
        <a:defRPr sz="4000">
          <a:solidFill>
            <a:schemeClr val="tx2"/>
          </a:solidFill>
          <a:latin typeface="Garamond" pitchFamily="18" charset="0"/>
        </a:defRPr>
      </a:lvl9pPr>
    </p:titleStyle>
    <p:bodyStyle>
      <a:lvl1pPr marL="342761" indent="-342761"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650" indent="-32530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933" indent="-35069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301" indent="-31578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475" indent="-339587"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491"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499"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514"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8523"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75632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dirty="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latin typeface="Garamond" pitchFamily="18" charset="0"/>
              </a:defRPr>
            </a:lvl1pPr>
          </a:lstStyle>
          <a:p>
            <a:pPr defTabSz="914165"/>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latin typeface="Garamond" pitchFamily="18" charset="0"/>
              </a:defRPr>
            </a:lvl1pPr>
          </a:lstStyle>
          <a:p>
            <a:pPr defTabSz="914165"/>
            <a:fld id="{6F400BD0-49BF-48FC-8114-37C1D4F5AB3D}" type="slidenum">
              <a:rPr lang="en-US" altLang="en-US" smtClean="0">
                <a:solidFill>
                  <a:srgbClr val="000000"/>
                </a:solidFill>
              </a:rPr>
              <a:pPr defTabSz="914165"/>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Tree>
    <p:extLst>
      <p:ext uri="{BB962C8B-B14F-4D97-AF65-F5344CB8AC3E}">
        <p14:creationId xmlns:p14="http://schemas.microsoft.com/office/powerpoint/2010/main" val="1921638257"/>
      </p:ext>
    </p:extLst>
  </p:cSld>
  <p:clrMap bg1="lt1" tx1="dk1" bg2="lt2" tx2="dk2" accent1="accent1" accent2="accent2" accent3="accent3" accent4="accent4" accent5="accent5" accent6="accent6" hlink="hlink" folHlink="folHlink"/>
  <p:sldLayoutIdLst>
    <p:sldLayoutId id="2147485533" r:id="rId1"/>
    <p:sldLayoutId id="2147485534" r:id="rId2"/>
    <p:sldLayoutId id="2147485535" r:id="rId3"/>
    <p:sldLayoutId id="2147485536" r:id="rId4"/>
    <p:sldLayoutId id="2147485537" r:id="rId5"/>
    <p:sldLayoutId id="2147485538" r:id="rId6"/>
    <p:sldLayoutId id="2147485539" r:id="rId7"/>
    <p:sldLayoutId id="2147485540" r:id="rId8"/>
    <p:sldLayoutId id="2147485541" r:id="rId9"/>
    <p:sldLayoutId id="2147485542" r:id="rId10"/>
    <p:sldLayoutId id="2147485543"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82" algn="l" rtl="0" fontAlgn="base">
        <a:spcBef>
          <a:spcPct val="0"/>
        </a:spcBef>
        <a:spcAft>
          <a:spcPct val="0"/>
        </a:spcAft>
        <a:defRPr sz="4000">
          <a:solidFill>
            <a:schemeClr val="tx2"/>
          </a:solidFill>
          <a:latin typeface="Garamond" pitchFamily="18" charset="0"/>
        </a:defRPr>
      </a:lvl6pPr>
      <a:lvl7pPr marL="914165" algn="l" rtl="0" fontAlgn="base">
        <a:spcBef>
          <a:spcPct val="0"/>
        </a:spcBef>
        <a:spcAft>
          <a:spcPct val="0"/>
        </a:spcAft>
        <a:defRPr sz="4000">
          <a:solidFill>
            <a:schemeClr val="tx2"/>
          </a:solidFill>
          <a:latin typeface="Garamond" pitchFamily="18" charset="0"/>
        </a:defRPr>
      </a:lvl7pPr>
      <a:lvl8pPr marL="1371250" algn="l" rtl="0" fontAlgn="base">
        <a:spcBef>
          <a:spcPct val="0"/>
        </a:spcBef>
        <a:spcAft>
          <a:spcPct val="0"/>
        </a:spcAft>
        <a:defRPr sz="4000">
          <a:solidFill>
            <a:schemeClr val="tx2"/>
          </a:solidFill>
          <a:latin typeface="Garamond" pitchFamily="18" charset="0"/>
        </a:defRPr>
      </a:lvl8pPr>
      <a:lvl9pPr marL="1828332" algn="l" rtl="0" fontAlgn="base">
        <a:spcBef>
          <a:spcPct val="0"/>
        </a:spcBef>
        <a:spcAft>
          <a:spcPct val="0"/>
        </a:spcAft>
        <a:defRPr sz="4000">
          <a:solidFill>
            <a:schemeClr val="tx2"/>
          </a:solidFill>
          <a:latin typeface="Garamond" pitchFamily="18" charset="0"/>
        </a:defRPr>
      </a:lvl9pPr>
    </p:titleStyle>
    <p:bodyStyle>
      <a:lvl1pPr marL="342813" indent="-342813"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753" indent="-32535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089" indent="-35074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507" indent="-31583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733" indent="-339639"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81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89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98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06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085850"/>
          </a:xfrm>
          <a:prstGeom prst="rect">
            <a:avLst/>
          </a:prstGeom>
          <a:solidFill>
            <a:schemeClr val="accent1"/>
          </a:solid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24033" y="1250443"/>
            <a:ext cx="8897503" cy="522383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24033" y="6544372"/>
            <a:ext cx="1820636" cy="228600"/>
          </a:xfrm>
          <a:prstGeom prst="rect">
            <a:avLst/>
          </a:prstGeom>
        </p:spPr>
        <p:txBody>
          <a:bodyPr vert="horz" lIns="91440" tIns="45720" rIns="91440" bIns="45720" rtlCol="0" anchor="ctr"/>
          <a:lstStyle>
            <a:lvl1pPr algn="l">
              <a:defRPr sz="950">
                <a:solidFill>
                  <a:schemeClr val="tx1">
                    <a:alpha val="75000"/>
                  </a:schemeClr>
                </a:solidFill>
              </a:defRPr>
            </a:lvl1pPr>
          </a:lstStyle>
          <a:p>
            <a:fld id="{9FD9DB3E-E709-42CF-B11F-1DFE1D210A82}" type="datetime1">
              <a:rPr lang="en-US" smtClean="0">
                <a:solidFill>
                  <a:prstClr val="black">
                    <a:alpha val="75000"/>
                  </a:prstClr>
                </a:solidFill>
                <a:latin typeface="Calibri"/>
              </a:rPr>
              <a:pPr/>
              <a:t>3/1/21</a:t>
            </a:fld>
            <a:endParaRPr lang="en-US">
              <a:solidFill>
                <a:prstClr val="black">
                  <a:alpha val="75000"/>
                </a:prstClr>
              </a:solidFill>
              <a:latin typeface="Calibri"/>
            </a:endParaRPr>
          </a:p>
        </p:txBody>
      </p:sp>
      <p:sp>
        <p:nvSpPr>
          <p:cNvPr id="5" name="Footer Placeholder 4"/>
          <p:cNvSpPr>
            <a:spLocks noGrp="1"/>
          </p:cNvSpPr>
          <p:nvPr>
            <p:ph type="ftr" sz="quarter" idx="3"/>
          </p:nvPr>
        </p:nvSpPr>
        <p:spPr>
          <a:xfrm>
            <a:off x="2548826" y="6544372"/>
            <a:ext cx="3771900" cy="228600"/>
          </a:xfrm>
          <a:prstGeom prst="rect">
            <a:avLst/>
          </a:prstGeom>
        </p:spPr>
        <p:txBody>
          <a:bodyPr vert="horz" lIns="91440" tIns="45720" rIns="91440" bIns="45720" rtlCol="0" anchor="ctr"/>
          <a:lstStyle>
            <a:lvl1pPr algn="l">
              <a:defRPr sz="950" cap="all" baseline="0">
                <a:solidFill>
                  <a:schemeClr val="tx1">
                    <a:alpha val="75000"/>
                  </a:schemeClr>
                </a:solidFill>
              </a:defRPr>
            </a:lvl1pPr>
          </a:lstStyle>
          <a:p>
            <a:endParaRPr lang="en-US" dirty="0">
              <a:solidFill>
                <a:prstClr val="black">
                  <a:alpha val="75000"/>
                </a:prstClr>
              </a:solidFill>
              <a:latin typeface="Calibri"/>
            </a:endParaRPr>
          </a:p>
        </p:txBody>
      </p:sp>
      <p:sp>
        <p:nvSpPr>
          <p:cNvPr id="8" name="Slide Number Placeholder 7"/>
          <p:cNvSpPr>
            <a:spLocks noGrp="1"/>
          </p:cNvSpPr>
          <p:nvPr>
            <p:ph type="sldNum" sz="quarter" idx="4"/>
          </p:nvPr>
        </p:nvSpPr>
        <p:spPr>
          <a:xfrm>
            <a:off x="6924883" y="6456309"/>
            <a:ext cx="2057400" cy="365125"/>
          </a:xfrm>
          <a:prstGeom prst="rect">
            <a:avLst/>
          </a:prstGeom>
        </p:spPr>
        <p:txBody>
          <a:bodyPr vert="horz" lIns="91440" tIns="45720" rIns="91440" bIns="45720" rtlCol="0" anchor="ctr"/>
          <a:lstStyle>
            <a:lvl1pPr algn="r">
              <a:defRPr sz="1600">
                <a:solidFill>
                  <a:schemeClr val="tx1"/>
                </a:solidFill>
              </a:defRPr>
            </a:lvl1p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2072826778"/>
      </p:ext>
    </p:extLst>
  </p:cSld>
  <p:clrMap bg1="lt1" tx1="dk1" bg2="lt2" tx2="dk2" accent1="accent1" accent2="accent2" accent3="accent3" accent4="accent4" accent5="accent5" accent6="accent6" hlink="hlink" folHlink="folHlink"/>
  <p:sldLayoutIdLst>
    <p:sldLayoutId id="2147485666" r:id="rId1"/>
    <p:sldLayoutId id="2147485667" r:id="rId2"/>
    <p:sldLayoutId id="2147485668" r:id="rId3"/>
    <p:sldLayoutId id="2147485669" r:id="rId4"/>
    <p:sldLayoutId id="2147485670" r:id="rId5"/>
    <p:sldLayoutId id="2147485671" r:id="rId6"/>
    <p:sldLayoutId id="2147485672" r:id="rId7"/>
    <p:sldLayoutId id="2147485673" r:id="rId8"/>
    <p:sldLayoutId id="2147485674" r:id="rId9"/>
    <p:sldLayoutId id="2147485675" r:id="rId10"/>
    <p:sldLayoutId id="2147485676" r:id="rId11"/>
    <p:sldLayoutId id="2147485677" r:id="rId12"/>
  </p:sldLayoutIdLst>
  <p:hf hdr="0" ftr="0" dt="0"/>
  <p:txStyles>
    <p:titleStyle>
      <a:lvl1pPr marL="0" algn="ctr" defTabSz="914400" rtl="0" eaLnBrk="1" latinLnBrk="0" hangingPunct="1">
        <a:lnSpc>
          <a:spcPct val="90000"/>
        </a:lnSpc>
        <a:spcBef>
          <a:spcPct val="0"/>
        </a:spcBef>
        <a:buNone/>
        <a:defRPr sz="4800" kern="1200" spc="-120" baseline="0">
          <a:solidFill>
            <a:schemeClr val="bg1"/>
          </a:solidFill>
          <a:latin typeface="+mj-lt"/>
          <a:ea typeface="+mj-ea"/>
          <a:cs typeface="+mj-cs"/>
        </a:defRPr>
      </a:lvl1pPr>
    </p:titleStyle>
    <p:bodyStyle>
      <a:lvl1pPr marL="182880" indent="-182880" algn="l" defTabSz="914400" rtl="0" eaLnBrk="1" latinLnBrk="0" hangingPunct="1">
        <a:lnSpc>
          <a:spcPct val="85000"/>
        </a:lnSpc>
        <a:spcBef>
          <a:spcPts val="1300"/>
        </a:spcBef>
        <a:buFont typeface="Arial" panose="020B0604020202020204" pitchFamily="34" charset="0"/>
        <a:buChar char="•"/>
        <a:defRPr sz="2800" i="1" kern="1200">
          <a:solidFill>
            <a:schemeClr val="tx1"/>
          </a:solidFill>
          <a:latin typeface="+mn-lt"/>
          <a:ea typeface="+mn-ea"/>
          <a:cs typeface="+mn-cs"/>
        </a:defRPr>
      </a:lvl1pPr>
      <a:lvl2pPr marL="365760" indent="-182880" algn="l" defTabSz="914400" rtl="0" eaLnBrk="1" latinLnBrk="0" hangingPunct="1">
        <a:lnSpc>
          <a:spcPct val="85000"/>
        </a:lnSpc>
        <a:spcBef>
          <a:spcPts val="600"/>
        </a:spcBef>
        <a:buFont typeface="Calibri" panose="020F0502020204030204" pitchFamily="34" charset="0"/>
        <a:buChar char="‐"/>
        <a:defRPr sz="2400" kern="1200">
          <a:solidFill>
            <a:schemeClr val="tx1"/>
          </a:solidFill>
          <a:latin typeface="+mn-lt"/>
          <a:ea typeface="+mn-ea"/>
          <a:cs typeface="+mn-cs"/>
        </a:defRPr>
      </a:lvl2pPr>
      <a:lvl3pPr marL="548640" indent="-182880" algn="l" defTabSz="914400" rtl="0" eaLnBrk="1" latinLnBrk="0" hangingPunct="1">
        <a:lnSpc>
          <a:spcPct val="85000"/>
        </a:lnSpc>
        <a:spcBef>
          <a:spcPts val="600"/>
        </a:spcBef>
        <a:buFont typeface="Arial" panose="020B0604020202020204" pitchFamily="34" charset="0"/>
        <a:buChar char="•"/>
        <a:defRPr sz="2000" i="1" kern="1200">
          <a:solidFill>
            <a:schemeClr val="tx1"/>
          </a:solidFill>
          <a:latin typeface="+mn-lt"/>
          <a:ea typeface="+mn-ea"/>
          <a:cs typeface="+mn-cs"/>
        </a:defRPr>
      </a:lvl3pPr>
      <a:lvl4pPr marL="731520" indent="-182880" algn="l" defTabSz="914400" rtl="0" eaLnBrk="1" latinLnBrk="0" hangingPunct="1">
        <a:lnSpc>
          <a:spcPct val="85000"/>
        </a:lnSpc>
        <a:spcBef>
          <a:spcPts val="600"/>
        </a:spcBef>
        <a:buFont typeface="Arial" panose="020B0604020202020204" pitchFamily="34" charset="0"/>
        <a:buChar char="•"/>
        <a:defRPr sz="1800" kern="1200">
          <a:solidFill>
            <a:schemeClr val="tx1"/>
          </a:solidFill>
          <a:latin typeface="+mn-lt"/>
          <a:ea typeface="+mn-ea"/>
          <a:cs typeface="+mn-cs"/>
        </a:defRPr>
      </a:lvl4pPr>
      <a:lvl5pPr marL="914400" indent="-182880" algn="l" defTabSz="914400" rtl="0" eaLnBrk="1" latinLnBrk="0" hangingPunct="1">
        <a:lnSpc>
          <a:spcPct val="85000"/>
        </a:lnSpc>
        <a:spcBef>
          <a:spcPts val="600"/>
        </a:spcBef>
        <a:buFont typeface="Arial" panose="020B0604020202020204" pitchFamily="34" charset="0"/>
        <a:buChar char="•"/>
        <a:defRPr sz="1800" kern="1200">
          <a:solidFill>
            <a:schemeClr val="tx1"/>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884238"/>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1095375"/>
            <a:ext cx="8610600" cy="5153025"/>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charset="0"/>
              </a:defRPr>
            </a:lvl1pPr>
          </a:lstStyle>
          <a:p>
            <a:pPr fontAlgn="base">
              <a:spcBef>
                <a:spcPct val="0"/>
              </a:spcBef>
              <a:spcAft>
                <a:spcPct val="0"/>
              </a:spcAft>
              <a:defRPr/>
            </a:pPr>
            <a:endParaRPr lang="en-US">
              <a:solidFill>
                <a:srgbClr val="000000"/>
              </a:solidFill>
              <a:ea typeface="ＭＳ Ｐゴシック" charset="0"/>
              <a:cs typeface="ＭＳ Ｐゴシック" charset="0"/>
            </a:endParaRPr>
          </a:p>
        </p:txBody>
      </p:sp>
      <p:sp>
        <p:nvSpPr>
          <p:cNvPr id="100358" name="Rectangle 1030"/>
          <p:cNvSpPr>
            <a:spLocks noGrp="1" noChangeArrowheads="1"/>
          </p:cNvSpPr>
          <p:nvPr>
            <p:ph type="sldNum" sz="quarter" idx="4"/>
          </p:nvPr>
        </p:nvSpPr>
        <p:spPr bwMode="auto">
          <a:xfrm>
            <a:off x="6946900" y="637381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charset="0"/>
              </a:defRPr>
            </a:lvl1pPr>
          </a:lstStyle>
          <a:p>
            <a:pPr fontAlgn="base">
              <a:spcBef>
                <a:spcPct val="0"/>
              </a:spcBef>
              <a:spcAft>
                <a:spcPct val="0"/>
              </a:spcAft>
              <a:defRPr/>
            </a:pPr>
            <a:fld id="{FB5C1105-7C02-0A4A-BBB4-558A73CD3ACF}" type="slidenum">
              <a:rPr lang="en-US">
                <a:solidFill>
                  <a:srgbClr val="000000"/>
                </a:solidFill>
                <a:ea typeface="ＭＳ Ｐゴシック" charset="0"/>
                <a:cs typeface="ＭＳ Ｐゴシック" charset="0"/>
              </a:rPr>
              <a:pPr fontAlgn="base">
                <a:spcBef>
                  <a:spcPct val="0"/>
                </a:spcBef>
                <a:spcAft>
                  <a:spcPct val="0"/>
                </a:spcAft>
                <a:defRPr/>
              </a:pPr>
              <a:t>‹#›</a:t>
            </a:fld>
            <a:endParaRPr lang="en-US">
              <a:solidFill>
                <a:srgbClr val="000000"/>
              </a:solidFill>
              <a:ea typeface="ＭＳ Ｐゴシック" charset="0"/>
              <a:cs typeface="ＭＳ Ｐゴシック" charset="0"/>
            </a:endParaRPr>
          </a:p>
        </p:txBody>
      </p:sp>
      <p:sp>
        <p:nvSpPr>
          <p:cNvPr id="1030" name="Line 1032"/>
          <p:cNvSpPr>
            <a:spLocks noChangeShapeType="1"/>
          </p:cNvSpPr>
          <p:nvPr/>
        </p:nvSpPr>
        <p:spPr bwMode="auto">
          <a:xfrm>
            <a:off x="228600" y="6446838"/>
            <a:ext cx="8610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31" name="Line 1033"/>
          <p:cNvSpPr>
            <a:spLocks noChangeShapeType="1"/>
          </p:cNvSpPr>
          <p:nvPr userDrawn="1"/>
        </p:nvSpPr>
        <p:spPr bwMode="auto">
          <a:xfrm>
            <a:off x="228600" y="914400"/>
            <a:ext cx="8610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pic>
        <p:nvPicPr>
          <p:cNvPr id="1032" name="Picture 7" descr="safari.pn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80975" y="6602413"/>
            <a:ext cx="847725"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8738813"/>
      </p:ext>
    </p:extLst>
  </p:cSld>
  <p:clrMap bg1="lt1" tx1="dk1" bg2="lt2" tx2="dk2" accent1="accent1" accent2="accent2" accent3="accent3" accent4="accent4" accent5="accent5" accent6="accent6" hlink="hlink" folHlink="folHlink"/>
  <p:sldLayoutIdLst>
    <p:sldLayoutId id="2147485715" r:id="rId1"/>
    <p:sldLayoutId id="2147485716" r:id="rId2"/>
    <p:sldLayoutId id="2147485717" r:id="rId3"/>
    <p:sldLayoutId id="2147485718" r:id="rId4"/>
    <p:sldLayoutId id="2147485719" r:id="rId5"/>
    <p:sldLayoutId id="2147485720" r:id="rId6"/>
    <p:sldLayoutId id="2147485721" r:id="rId7"/>
    <p:sldLayoutId id="2147485722" r:id="rId8"/>
    <p:sldLayoutId id="2147485723" r:id="rId9"/>
    <p:sldLayoutId id="2147485724" r:id="rId10"/>
    <p:sldLayoutId id="2147485725" r:id="rId11"/>
    <p:sldLayoutId id="2147485726" r:id="rId12"/>
  </p:sldLayoutIdLst>
  <p:transition/>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ko-KR" altLang="en-US" dirty="0"/>
              <a:t>마스터 제목 스타일 편집</a:t>
            </a:r>
          </a:p>
        </p:txBody>
      </p:sp>
      <p:sp>
        <p:nvSpPr>
          <p:cNvPr id="3" name="텍스트 개체 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
        <p:nvSpPr>
          <p:cNvPr id="4" name="날짜 개체 틀 3"/>
          <p:cNvSpPr>
            <a:spLocks noGrp="1"/>
          </p:cNvSpPr>
          <p:nvPr>
            <p:ph type="dt" sz="half" idx="2"/>
          </p:nvPr>
        </p:nvSpPr>
        <p:spPr>
          <a:xfrm>
            <a:off x="457200" y="6453336"/>
            <a:ext cx="2133600" cy="268139"/>
          </a:xfrm>
          <a:prstGeom prst="rect">
            <a:avLst/>
          </a:prstGeom>
        </p:spPr>
        <p:txBody>
          <a:bodyPr vert="horz" lIns="91440" tIns="45720" rIns="91440" bIns="45720" rtlCol="0" anchor="ctr"/>
          <a:lstStyle>
            <a:lvl1pPr algn="l">
              <a:defRPr sz="1200">
                <a:solidFill>
                  <a:schemeClr val="tx1">
                    <a:tint val="75000"/>
                  </a:schemeClr>
                </a:solidFill>
              </a:defRPr>
            </a:lvl1pPr>
          </a:lstStyle>
          <a:p>
            <a:pPr latinLnBrk="1"/>
            <a:fld id="{FB30EDBD-1C2D-4C1E-B459-B60219FAB484}" type="datetimeFigureOut">
              <a:rPr lang="ko-KR" altLang="en-US" smtClean="0">
                <a:solidFill>
                  <a:prstClr val="black">
                    <a:tint val="75000"/>
                  </a:prstClr>
                </a:solidFill>
                <a:latin typeface="Calibri"/>
                <a:ea typeface="나눔고딕"/>
              </a:rPr>
              <a:pPr latinLnBrk="1"/>
              <a:t>2021. 3. 1.</a:t>
            </a:fld>
            <a:endParaRPr lang="ko-KR" altLang="en-US">
              <a:solidFill>
                <a:prstClr val="black">
                  <a:tint val="75000"/>
                </a:prstClr>
              </a:solidFill>
              <a:latin typeface="Calibri"/>
              <a:ea typeface="나눔고딕"/>
            </a:endParaRPr>
          </a:p>
        </p:txBody>
      </p:sp>
      <p:sp>
        <p:nvSpPr>
          <p:cNvPr id="5" name="바닥글 개체 틀 4"/>
          <p:cNvSpPr>
            <a:spLocks noGrp="1"/>
          </p:cNvSpPr>
          <p:nvPr>
            <p:ph type="ftr" sz="quarter" idx="3"/>
          </p:nvPr>
        </p:nvSpPr>
        <p:spPr>
          <a:xfrm>
            <a:off x="3124200" y="6453336"/>
            <a:ext cx="2895600" cy="268139"/>
          </a:xfrm>
          <a:prstGeom prst="rect">
            <a:avLst/>
          </a:prstGeom>
        </p:spPr>
        <p:txBody>
          <a:bodyPr vert="horz" lIns="91440" tIns="45720" rIns="91440" bIns="45720" rtlCol="0" anchor="ctr"/>
          <a:lstStyle>
            <a:lvl1pPr algn="ctr">
              <a:defRPr sz="1200">
                <a:solidFill>
                  <a:schemeClr val="tx1">
                    <a:tint val="75000"/>
                  </a:schemeClr>
                </a:solidFill>
              </a:defRPr>
            </a:lvl1pPr>
          </a:lstStyle>
          <a:p>
            <a:pPr latinLnBrk="1"/>
            <a:endParaRPr lang="ko-KR" altLang="en-US">
              <a:solidFill>
                <a:prstClr val="black">
                  <a:tint val="75000"/>
                </a:prstClr>
              </a:solidFill>
              <a:latin typeface="Calibri"/>
              <a:ea typeface="나눔고딕"/>
            </a:endParaRPr>
          </a:p>
        </p:txBody>
      </p:sp>
      <p:sp>
        <p:nvSpPr>
          <p:cNvPr id="6" name="슬라이드 번호 개체 틀 5"/>
          <p:cNvSpPr>
            <a:spLocks noGrp="1"/>
          </p:cNvSpPr>
          <p:nvPr>
            <p:ph type="sldNum" sz="quarter" idx="4"/>
          </p:nvPr>
        </p:nvSpPr>
        <p:spPr>
          <a:xfrm>
            <a:off x="6553200" y="6453336"/>
            <a:ext cx="2133600" cy="268139"/>
          </a:xfrm>
          <a:prstGeom prst="rect">
            <a:avLst/>
          </a:prstGeom>
        </p:spPr>
        <p:txBody>
          <a:bodyPr vert="horz" lIns="91440" tIns="45720" rIns="91440" bIns="45720" rtlCol="0" anchor="ctr"/>
          <a:lstStyle>
            <a:lvl1pPr algn="r">
              <a:defRPr sz="1200">
                <a:solidFill>
                  <a:schemeClr val="tx1">
                    <a:tint val="75000"/>
                  </a:schemeClr>
                </a:solidFill>
              </a:defRPr>
            </a:lvl1pPr>
          </a:lstStyle>
          <a:p>
            <a:pPr latinLnBrk="1"/>
            <a:fld id="{4BEDD84E-25D4-4983-8AA1-2863C96F08D9}" type="slidenum">
              <a:rPr lang="ko-KR" altLang="en-US" smtClean="0">
                <a:solidFill>
                  <a:prstClr val="black">
                    <a:tint val="75000"/>
                  </a:prstClr>
                </a:solidFill>
                <a:latin typeface="Calibri"/>
                <a:ea typeface="나눔고딕"/>
              </a:rPr>
              <a:pPr latinLnBrk="1"/>
              <a:t>‹#›</a:t>
            </a:fld>
            <a:endParaRPr lang="ko-KR" altLang="en-US">
              <a:solidFill>
                <a:prstClr val="black">
                  <a:tint val="75000"/>
                </a:prstClr>
              </a:solidFill>
              <a:latin typeface="Calibri"/>
              <a:ea typeface="나눔고딕"/>
            </a:endParaRPr>
          </a:p>
        </p:txBody>
      </p:sp>
    </p:spTree>
    <p:extLst>
      <p:ext uri="{BB962C8B-B14F-4D97-AF65-F5344CB8AC3E}">
        <p14:creationId xmlns:p14="http://schemas.microsoft.com/office/powerpoint/2010/main" val="1377926446"/>
      </p:ext>
    </p:extLst>
  </p:cSld>
  <p:clrMap bg1="lt1" tx1="dk1" bg2="lt2" tx2="dk2" accent1="accent1" accent2="accent2" accent3="accent3" accent4="accent4" accent5="accent5" accent6="accent6" hlink="hlink" folHlink="folHlink"/>
  <p:sldLayoutIdLst>
    <p:sldLayoutId id="2147486473" r:id="rId1"/>
    <p:sldLayoutId id="2147486474" r:id="rId2"/>
    <p:sldLayoutId id="2147486475" r:id="rId3"/>
    <p:sldLayoutId id="2147486476" r:id="rId4"/>
    <p:sldLayoutId id="2147486477" r:id="rId5"/>
    <p:sldLayoutId id="2147486478" r:id="rId6"/>
    <p:sldLayoutId id="2147486479" r:id="rId7"/>
  </p:sldLayoutIdLst>
  <p:txStyles>
    <p:titleStyle>
      <a:lvl1pPr algn="ctr" defTabSz="914400" rtl="0" eaLnBrk="1" latinLnBrk="1"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1" hangingPunct="1">
        <a:spcBef>
          <a:spcPts val="5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1" hangingPunct="1">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1" hangingPunct="1">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1" hangingPunct="1">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1" hangingPunct="1">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218258153"/>
      </p:ext>
    </p:extLst>
  </p:cSld>
  <p:clrMap bg1="lt1" tx1="dk1" bg2="lt2" tx2="dk2" accent1="accent1" accent2="accent2" accent3="accent3" accent4="accent4" accent5="accent5" accent6="accent6" hlink="hlink" folHlink="folHlink"/>
  <p:sldLayoutIdLst>
    <p:sldLayoutId id="2147486595" r:id="rId1"/>
    <p:sldLayoutId id="2147486596" r:id="rId2"/>
    <p:sldLayoutId id="2147486597" r:id="rId3"/>
    <p:sldLayoutId id="2147486598" r:id="rId4"/>
    <p:sldLayoutId id="2147486599" r:id="rId5"/>
    <p:sldLayoutId id="2147486600" r:id="rId6"/>
    <p:sldLayoutId id="2147486601" r:id="rId7"/>
    <p:sldLayoutId id="2147486602" r:id="rId8"/>
    <p:sldLayoutId id="2147486603" r:id="rId9"/>
    <p:sldLayoutId id="2147486604" r:id="rId10"/>
    <p:sldLayoutId id="2147486605"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96494495"/>
      </p:ext>
    </p:extLst>
  </p:cSld>
  <p:clrMap bg1="lt1" tx1="dk1" bg2="lt2" tx2="dk2" accent1="accent1" accent2="accent2" accent3="accent3" accent4="accent4" accent5="accent5" accent6="accent6" hlink="hlink" folHlink="folHlink"/>
  <p:sldLayoutIdLst>
    <p:sldLayoutId id="2147486872" r:id="rId1"/>
    <p:sldLayoutId id="2147486873" r:id="rId2"/>
    <p:sldLayoutId id="2147486874" r:id="rId3"/>
    <p:sldLayoutId id="2147486875" r:id="rId4"/>
    <p:sldLayoutId id="2147486876" r:id="rId5"/>
    <p:sldLayoutId id="2147486877" r:id="rId6"/>
    <p:sldLayoutId id="2147486878" r:id="rId7"/>
    <p:sldLayoutId id="2147486879" r:id="rId8"/>
    <p:sldLayoutId id="2147486880" r:id="rId9"/>
    <p:sldLayoutId id="2147486881" r:id="rId10"/>
    <p:sldLayoutId id="2147486882" r:id="rId11"/>
  </p:sldLayoutIdLst>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1074" name="Rectangle 1026"/>
          <p:cNvSpPr>
            <a:spLocks noGrp="1" noChangeArrowheads="1"/>
          </p:cNvSpPr>
          <p:nvPr>
            <p:ph type="title"/>
          </p:nvPr>
        </p:nvSpPr>
        <p:spPr bwMode="auto">
          <a:xfrm>
            <a:off x="228600" y="152400"/>
            <a:ext cx="8610600" cy="10668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31075" name="Rectangle 1027"/>
          <p:cNvSpPr>
            <a:spLocks noGrp="1" noChangeArrowheads="1"/>
          </p:cNvSpPr>
          <p:nvPr>
            <p:ph type="body" idx="1"/>
          </p:nvPr>
        </p:nvSpPr>
        <p:spPr bwMode="auto">
          <a:xfrm>
            <a:off x="228600" y="1371600"/>
            <a:ext cx="8610600" cy="48768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B223C560-0E5F-EA4E-BC8F-576A57968152}" type="slidenum">
              <a:rPr lang="en-US" altLang="en-US"/>
              <a:pPr>
                <a:defRPr/>
              </a:pPr>
              <a:t>‹#›</a:t>
            </a:fld>
            <a:endParaRPr lang="en-US" altLang="en-US"/>
          </a:p>
        </p:txBody>
      </p:sp>
      <p:sp>
        <p:nvSpPr>
          <p:cNvPr id="131078" name="Line 1032"/>
          <p:cNvSpPr>
            <a:spLocks noChangeShapeType="1"/>
          </p:cNvSpPr>
          <p:nvPr/>
        </p:nvSpPr>
        <p:spPr bwMode="auto">
          <a:xfrm>
            <a:off x="228600" y="6381750"/>
            <a:ext cx="8610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31079"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pic>
        <p:nvPicPr>
          <p:cNvPr id="131080" name="Picture 7" descr="safari.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79388" y="6453188"/>
            <a:ext cx="1079500" cy="3127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3472234"/>
      </p:ext>
    </p:extLst>
  </p:cSld>
  <p:clrMap bg1="lt1" tx1="dk1" bg2="lt2" tx2="dk2" accent1="accent1" accent2="accent2" accent3="accent3" accent4="accent4" accent5="accent5" accent6="accent6" hlink="hlink" folHlink="folHlink"/>
  <p:sldLayoutIdLst>
    <p:sldLayoutId id="2147487121" r:id="rId1"/>
    <p:sldLayoutId id="2147487122" r:id="rId2"/>
    <p:sldLayoutId id="2147487123" r:id="rId3"/>
    <p:sldLayoutId id="2147487124" r:id="rId4"/>
    <p:sldLayoutId id="2147487125" r:id="rId5"/>
    <p:sldLayoutId id="2147487126" r:id="rId6"/>
    <p:sldLayoutId id="2147487127" r:id="rId7"/>
    <p:sldLayoutId id="2147487128" r:id="rId8"/>
    <p:sldLayoutId id="2147487129" r:id="rId9"/>
    <p:sldLayoutId id="2147487130" r:id="rId10"/>
    <p:sldLayoutId id="2147487131" r:id="rId11"/>
  </p:sldLayoutIdLst>
  <p:transition/>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085850"/>
          </a:xfrm>
          <a:prstGeom prst="rect">
            <a:avLst/>
          </a:prstGeom>
          <a:solidFill>
            <a:schemeClr val="accent1"/>
          </a:solid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24033" y="1250443"/>
            <a:ext cx="8897503" cy="522383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24033" y="6544372"/>
            <a:ext cx="1820636" cy="228600"/>
          </a:xfrm>
          <a:prstGeom prst="rect">
            <a:avLst/>
          </a:prstGeom>
        </p:spPr>
        <p:txBody>
          <a:bodyPr vert="horz" lIns="91440" tIns="45720" rIns="91440" bIns="45720" rtlCol="0" anchor="ctr"/>
          <a:lstStyle>
            <a:lvl1pPr algn="l">
              <a:defRPr sz="950">
                <a:solidFill>
                  <a:schemeClr val="tx1">
                    <a:alpha val="75000"/>
                  </a:schemeClr>
                </a:solidFill>
              </a:defRPr>
            </a:lvl1pPr>
          </a:lstStyle>
          <a:p>
            <a:fld id="{9FD9DB3E-E709-42CF-B11F-1DFE1D210A82}" type="datetime1">
              <a:rPr lang="en-US" smtClean="0">
                <a:solidFill>
                  <a:prstClr val="black">
                    <a:alpha val="75000"/>
                  </a:prstClr>
                </a:solidFill>
                <a:latin typeface="Calibri"/>
              </a:rPr>
              <a:pPr/>
              <a:t>3/1/21</a:t>
            </a:fld>
            <a:endParaRPr lang="en-US">
              <a:solidFill>
                <a:prstClr val="black">
                  <a:alpha val="75000"/>
                </a:prstClr>
              </a:solidFill>
              <a:latin typeface="Calibri"/>
            </a:endParaRPr>
          </a:p>
        </p:txBody>
      </p:sp>
      <p:sp>
        <p:nvSpPr>
          <p:cNvPr id="5" name="Footer Placeholder 4"/>
          <p:cNvSpPr>
            <a:spLocks noGrp="1"/>
          </p:cNvSpPr>
          <p:nvPr>
            <p:ph type="ftr" sz="quarter" idx="3"/>
          </p:nvPr>
        </p:nvSpPr>
        <p:spPr>
          <a:xfrm>
            <a:off x="2548826" y="6544372"/>
            <a:ext cx="3771900" cy="228600"/>
          </a:xfrm>
          <a:prstGeom prst="rect">
            <a:avLst/>
          </a:prstGeom>
        </p:spPr>
        <p:txBody>
          <a:bodyPr vert="horz" lIns="91440" tIns="45720" rIns="91440" bIns="45720" rtlCol="0" anchor="ctr"/>
          <a:lstStyle>
            <a:lvl1pPr algn="l">
              <a:defRPr sz="950" cap="all" baseline="0">
                <a:solidFill>
                  <a:schemeClr val="tx1">
                    <a:alpha val="75000"/>
                  </a:schemeClr>
                </a:solidFill>
              </a:defRPr>
            </a:lvl1pPr>
          </a:lstStyle>
          <a:p>
            <a:endParaRPr lang="en-US" dirty="0">
              <a:solidFill>
                <a:prstClr val="black">
                  <a:alpha val="75000"/>
                </a:prstClr>
              </a:solidFill>
              <a:latin typeface="Calibri"/>
            </a:endParaRPr>
          </a:p>
        </p:txBody>
      </p:sp>
      <p:sp>
        <p:nvSpPr>
          <p:cNvPr id="8" name="Slide Number Placeholder 7"/>
          <p:cNvSpPr>
            <a:spLocks noGrp="1"/>
          </p:cNvSpPr>
          <p:nvPr>
            <p:ph type="sldNum" sz="quarter" idx="4"/>
          </p:nvPr>
        </p:nvSpPr>
        <p:spPr>
          <a:xfrm>
            <a:off x="6924883" y="6456309"/>
            <a:ext cx="2057400" cy="365125"/>
          </a:xfrm>
          <a:prstGeom prst="rect">
            <a:avLst/>
          </a:prstGeom>
        </p:spPr>
        <p:txBody>
          <a:bodyPr vert="horz" lIns="91440" tIns="45720" rIns="91440" bIns="45720" rtlCol="0" anchor="ctr"/>
          <a:lstStyle>
            <a:lvl1pPr algn="r">
              <a:defRPr sz="1600">
                <a:solidFill>
                  <a:schemeClr val="tx1"/>
                </a:solidFill>
              </a:defRPr>
            </a:lvl1p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3929406329"/>
      </p:ext>
    </p:extLst>
  </p:cSld>
  <p:clrMap bg1="lt1" tx1="dk1" bg2="lt2" tx2="dk2" accent1="accent1" accent2="accent2" accent3="accent3" accent4="accent4" accent5="accent5" accent6="accent6" hlink="hlink" folHlink="folHlink"/>
  <p:sldLayoutIdLst>
    <p:sldLayoutId id="2147487145" r:id="rId1"/>
    <p:sldLayoutId id="2147487146" r:id="rId2"/>
    <p:sldLayoutId id="2147487147" r:id="rId3"/>
    <p:sldLayoutId id="2147487148" r:id="rId4"/>
    <p:sldLayoutId id="2147487149" r:id="rId5"/>
    <p:sldLayoutId id="2147487150" r:id="rId6"/>
    <p:sldLayoutId id="2147487151" r:id="rId7"/>
    <p:sldLayoutId id="2147487152" r:id="rId8"/>
    <p:sldLayoutId id="2147487153" r:id="rId9"/>
    <p:sldLayoutId id="2147487154" r:id="rId10"/>
    <p:sldLayoutId id="2147487155" r:id="rId11"/>
    <p:sldLayoutId id="2147487156" r:id="rId12"/>
  </p:sldLayoutIdLst>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hf hdr="0" ftr="0" dt="0"/>
  <p:txStyles>
    <p:titleStyle>
      <a:lvl1pPr marL="0" algn="ctr" defTabSz="914400" rtl="0" eaLnBrk="1" latinLnBrk="0" hangingPunct="1">
        <a:lnSpc>
          <a:spcPct val="90000"/>
        </a:lnSpc>
        <a:spcBef>
          <a:spcPct val="0"/>
        </a:spcBef>
        <a:buNone/>
        <a:defRPr sz="4800" kern="1200" spc="-120" baseline="0">
          <a:solidFill>
            <a:schemeClr val="bg1"/>
          </a:solidFill>
          <a:latin typeface="+mj-lt"/>
          <a:ea typeface="+mj-ea"/>
          <a:cs typeface="+mj-cs"/>
        </a:defRPr>
      </a:lvl1pPr>
    </p:titleStyle>
    <p:bodyStyle>
      <a:lvl1pPr marL="182880" indent="-182880" algn="l" defTabSz="914400" rtl="0" eaLnBrk="1" latinLnBrk="0" hangingPunct="1">
        <a:lnSpc>
          <a:spcPct val="85000"/>
        </a:lnSpc>
        <a:spcBef>
          <a:spcPts val="1300"/>
        </a:spcBef>
        <a:buFont typeface="Arial" panose="020B0604020202020204" pitchFamily="34" charset="0"/>
        <a:buChar char="•"/>
        <a:defRPr sz="2800" i="1" kern="1200">
          <a:solidFill>
            <a:schemeClr val="tx1"/>
          </a:solidFill>
          <a:latin typeface="+mn-lt"/>
          <a:ea typeface="+mn-ea"/>
          <a:cs typeface="+mn-cs"/>
        </a:defRPr>
      </a:lvl1pPr>
      <a:lvl2pPr marL="365760" indent="-182880" algn="l" defTabSz="914400" rtl="0" eaLnBrk="1" latinLnBrk="0" hangingPunct="1">
        <a:lnSpc>
          <a:spcPct val="85000"/>
        </a:lnSpc>
        <a:spcBef>
          <a:spcPts val="600"/>
        </a:spcBef>
        <a:buFont typeface="Calibri" panose="020F0502020204030204" pitchFamily="34" charset="0"/>
        <a:buChar char="‐"/>
        <a:defRPr sz="2400" kern="1200">
          <a:solidFill>
            <a:schemeClr val="tx1"/>
          </a:solidFill>
          <a:latin typeface="+mn-lt"/>
          <a:ea typeface="+mn-ea"/>
          <a:cs typeface="+mn-cs"/>
        </a:defRPr>
      </a:lvl2pPr>
      <a:lvl3pPr marL="548640" indent="-182880" algn="l" defTabSz="914400" rtl="0" eaLnBrk="1" latinLnBrk="0" hangingPunct="1">
        <a:lnSpc>
          <a:spcPct val="85000"/>
        </a:lnSpc>
        <a:spcBef>
          <a:spcPts val="600"/>
        </a:spcBef>
        <a:buFont typeface="Arial" panose="020B0604020202020204" pitchFamily="34" charset="0"/>
        <a:buChar char="•"/>
        <a:defRPr sz="2000" i="1" kern="1200">
          <a:solidFill>
            <a:schemeClr val="tx1"/>
          </a:solidFill>
          <a:latin typeface="+mn-lt"/>
          <a:ea typeface="+mn-ea"/>
          <a:cs typeface="+mn-cs"/>
        </a:defRPr>
      </a:lvl3pPr>
      <a:lvl4pPr marL="731520" indent="-182880" algn="l" defTabSz="914400" rtl="0" eaLnBrk="1" latinLnBrk="0" hangingPunct="1">
        <a:lnSpc>
          <a:spcPct val="85000"/>
        </a:lnSpc>
        <a:spcBef>
          <a:spcPts val="600"/>
        </a:spcBef>
        <a:buFont typeface="Arial" panose="020B0604020202020204" pitchFamily="34" charset="0"/>
        <a:buChar char="•"/>
        <a:defRPr sz="1800" kern="1200">
          <a:solidFill>
            <a:schemeClr val="tx1"/>
          </a:solidFill>
          <a:latin typeface="+mn-lt"/>
          <a:ea typeface="+mn-ea"/>
          <a:cs typeface="+mn-cs"/>
        </a:defRPr>
      </a:lvl4pPr>
      <a:lvl5pPr marL="914400" indent="-182880" algn="l" defTabSz="914400" rtl="0" eaLnBrk="1" latinLnBrk="0" hangingPunct="1">
        <a:lnSpc>
          <a:spcPct val="85000"/>
        </a:lnSpc>
        <a:spcBef>
          <a:spcPts val="600"/>
        </a:spcBef>
        <a:buFont typeface="Arial" panose="020B0604020202020204" pitchFamily="34" charset="0"/>
        <a:buChar char="•"/>
        <a:defRPr sz="1800" kern="1200">
          <a:solidFill>
            <a:schemeClr val="tx1"/>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548319655"/>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9986" name="Rectangle 1026"/>
          <p:cNvSpPr>
            <a:spLocks noGrp="1" noChangeArrowheads="1"/>
          </p:cNvSpPr>
          <p:nvPr>
            <p:ph type="title"/>
          </p:nvPr>
        </p:nvSpPr>
        <p:spPr bwMode="auto">
          <a:xfrm>
            <a:off x="228600" y="152400"/>
            <a:ext cx="8610600" cy="10668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69987" name="Rectangle 1027"/>
          <p:cNvSpPr>
            <a:spLocks noGrp="1" noChangeArrowheads="1"/>
          </p:cNvSpPr>
          <p:nvPr>
            <p:ph type="body" idx="1"/>
          </p:nvPr>
        </p:nvSpPr>
        <p:spPr bwMode="auto">
          <a:xfrm>
            <a:off x="228600" y="1371600"/>
            <a:ext cx="8610600" cy="48768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EFC36330-171D-874A-B302-CA3D70443983}" type="slidenum">
              <a:rPr lang="en-US" altLang="en-US"/>
              <a:pPr>
                <a:defRPr/>
              </a:pPr>
              <a:t>‹#›</a:t>
            </a:fld>
            <a:endParaRPr lang="en-US" altLang="en-US"/>
          </a:p>
        </p:txBody>
      </p:sp>
      <p:sp>
        <p:nvSpPr>
          <p:cNvPr id="169990" name="Line 1032"/>
          <p:cNvSpPr>
            <a:spLocks noChangeShapeType="1"/>
          </p:cNvSpPr>
          <p:nvPr/>
        </p:nvSpPr>
        <p:spPr bwMode="auto">
          <a:xfrm>
            <a:off x="228600" y="6381750"/>
            <a:ext cx="8610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69991"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pic>
        <p:nvPicPr>
          <p:cNvPr id="169992" name="Picture 7" descr="safari.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79388" y="6453188"/>
            <a:ext cx="1079500" cy="3127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560839"/>
      </p:ext>
    </p:extLst>
  </p:cSld>
  <p:clrMap bg1="lt1" tx1="dk1" bg2="lt2" tx2="dk2" accent1="accent1" accent2="accent2" accent3="accent3" accent4="accent4" accent5="accent5" accent6="accent6" hlink="hlink" folHlink="folHlink"/>
  <p:sldLayoutIdLst>
    <p:sldLayoutId id="2147487195" r:id="rId1"/>
    <p:sldLayoutId id="2147487196" r:id="rId2"/>
    <p:sldLayoutId id="2147487197" r:id="rId3"/>
    <p:sldLayoutId id="2147487198" r:id="rId4"/>
    <p:sldLayoutId id="2147487199" r:id="rId5"/>
    <p:sldLayoutId id="2147487200" r:id="rId6"/>
    <p:sldLayoutId id="2147487201" r:id="rId7"/>
    <p:sldLayoutId id="2147487202" r:id="rId8"/>
    <p:sldLayoutId id="2147487203" r:id="rId9"/>
    <p:sldLayoutId id="2147487204" r:id="rId10"/>
    <p:sldLayoutId id="2147487205" r:id="rId11"/>
  </p:sldLayoutIdLst>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8914" name="Rectangle 1026"/>
          <p:cNvSpPr>
            <a:spLocks noGrp="1" noChangeArrowheads="1"/>
          </p:cNvSpPr>
          <p:nvPr>
            <p:ph type="title"/>
          </p:nvPr>
        </p:nvSpPr>
        <p:spPr bwMode="auto">
          <a:xfrm>
            <a:off x="228600" y="152400"/>
            <a:ext cx="8610600" cy="10668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38915" name="Rectangle 1027"/>
          <p:cNvSpPr>
            <a:spLocks noGrp="1" noChangeArrowheads="1"/>
          </p:cNvSpPr>
          <p:nvPr>
            <p:ph type="body" idx="1"/>
          </p:nvPr>
        </p:nvSpPr>
        <p:spPr bwMode="auto">
          <a:xfrm>
            <a:off x="228600" y="1371600"/>
            <a:ext cx="8610600" cy="48768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72694B9D-8BFE-654E-8D86-2D1B27ECA5D0}" type="slidenum">
              <a:rPr lang="en-US" altLang="en-US"/>
              <a:pPr>
                <a:defRPr/>
              </a:pPr>
              <a:t>‹#›</a:t>
            </a:fld>
            <a:endParaRPr lang="en-US" altLang="en-US"/>
          </a:p>
        </p:txBody>
      </p:sp>
      <p:sp>
        <p:nvSpPr>
          <p:cNvPr id="38918" name="Line 1032"/>
          <p:cNvSpPr>
            <a:spLocks noChangeShapeType="1"/>
          </p:cNvSpPr>
          <p:nvPr/>
        </p:nvSpPr>
        <p:spPr bwMode="auto">
          <a:xfrm>
            <a:off x="228600" y="6381750"/>
            <a:ext cx="8610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38919"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237550987"/>
      </p:ext>
    </p:extLst>
  </p:cSld>
  <p:clrMap bg1="lt1" tx1="dk1" bg2="lt2" tx2="dk2" accent1="accent1" accent2="accent2" accent3="accent3" accent4="accent4" accent5="accent5" accent6="accent6" hlink="hlink" folHlink="folHlink"/>
  <p:sldLayoutIdLst>
    <p:sldLayoutId id="2147487207" r:id="rId1"/>
    <p:sldLayoutId id="2147487208" r:id="rId2"/>
    <p:sldLayoutId id="2147487209" r:id="rId3"/>
    <p:sldLayoutId id="2147487210" r:id="rId4"/>
    <p:sldLayoutId id="2147487211" r:id="rId5"/>
    <p:sldLayoutId id="2147487212" r:id="rId6"/>
    <p:sldLayoutId id="2147487213" r:id="rId7"/>
    <p:sldLayoutId id="2147487214" r:id="rId8"/>
    <p:sldLayoutId id="2147487215" r:id="rId9"/>
    <p:sldLayoutId id="2147487216" r:id="rId10"/>
    <p:sldLayoutId id="2147487217" r:id="rId11"/>
  </p:sldLayoutIdLst>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894431041"/>
      </p:ext>
    </p:extLst>
  </p:cSld>
  <p:clrMap bg1="lt1" tx1="dk1" bg2="lt2" tx2="dk2" accent1="accent1" accent2="accent2" accent3="accent3" accent4="accent4" accent5="accent5" accent6="accent6" hlink="hlink" folHlink="folHlink"/>
  <p:sldLayoutIdLst>
    <p:sldLayoutId id="2147487259" r:id="rId1"/>
    <p:sldLayoutId id="2147487260" r:id="rId2"/>
    <p:sldLayoutId id="2147487261" r:id="rId3"/>
    <p:sldLayoutId id="2147487262" r:id="rId4"/>
    <p:sldLayoutId id="2147487263" r:id="rId5"/>
    <p:sldLayoutId id="2147487264" r:id="rId6"/>
    <p:sldLayoutId id="2147487265" r:id="rId7"/>
    <p:sldLayoutId id="2147487266" r:id="rId8"/>
    <p:sldLayoutId id="2147487267" r:id="rId9"/>
    <p:sldLayoutId id="2147487268" r:id="rId10"/>
    <p:sldLayoutId id="2147487269"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007527537"/>
      </p:ext>
    </p:extLst>
  </p:cSld>
  <p:clrMap bg1="lt1" tx1="dk1" bg2="lt2" tx2="dk2" accent1="accent1" accent2="accent2" accent3="accent3" accent4="accent4" accent5="accent5" accent6="accent6" hlink="hlink" folHlink="folHlink"/>
  <p:sldLayoutIdLst>
    <p:sldLayoutId id="2147487575" r:id="rId1"/>
    <p:sldLayoutId id="2147487576" r:id="rId2"/>
    <p:sldLayoutId id="2147487577" r:id="rId3"/>
    <p:sldLayoutId id="2147487578" r:id="rId4"/>
    <p:sldLayoutId id="2147487579" r:id="rId5"/>
    <p:sldLayoutId id="2147487580" r:id="rId6"/>
    <p:sldLayoutId id="2147487581" r:id="rId7"/>
    <p:sldLayoutId id="2147487582" r:id="rId8"/>
    <p:sldLayoutId id="2147487583" r:id="rId9"/>
    <p:sldLayoutId id="2147487584" r:id="rId10"/>
    <p:sldLayoutId id="2147487585" r:id="rId11"/>
  </p:sldLayoutIdLst>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pic>
        <p:nvPicPr>
          <p:cNvPr id="8" name="Picture 7" descr="safari.png"/>
          <p:cNvPicPr>
            <a:picLocks noChangeAspect="1"/>
          </p:cNvPicPr>
          <p:nvPr/>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024069023"/>
      </p:ext>
    </p:extLst>
  </p:cSld>
  <p:clrMap bg1="lt1" tx1="dk1" bg2="lt2" tx2="dk2" accent1="accent1" accent2="accent2" accent3="accent3" accent4="accent4" accent5="accent5" accent6="accent6" hlink="hlink" folHlink="folHlink"/>
  <p:sldLayoutIdLst>
    <p:sldLayoutId id="2147487624" r:id="rId1"/>
    <p:sldLayoutId id="2147487625" r:id="rId2"/>
    <p:sldLayoutId id="2147487626" r:id="rId3"/>
    <p:sldLayoutId id="2147487627" r:id="rId4"/>
    <p:sldLayoutId id="2147487628" r:id="rId5"/>
    <p:sldLayoutId id="2147487629" r:id="rId6"/>
    <p:sldLayoutId id="2147487630" r:id="rId7"/>
    <p:sldLayoutId id="2147487631" r:id="rId8"/>
    <p:sldLayoutId id="2147487632" r:id="rId9"/>
    <p:sldLayoutId id="2147487633" r:id="rId10"/>
    <p:sldLayoutId id="2147487634"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按一下以編輯母片標題樣式</a:t>
            </a:r>
            <a:endParaRPr lang="en-US" altLang="en-US"/>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ltLang="en-US"/>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900">
                <a:latin typeface="Garamond" pitchFamily="18" charset="0"/>
              </a:defRPr>
            </a:lvl1pPr>
          </a:lstStyle>
          <a:p>
            <a:endParaRPr 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Garamond" pitchFamily="18" charset="0"/>
              </a:defRPr>
            </a:lvl1pPr>
          </a:lstStyle>
          <a:p>
            <a:fld id="{4CAE9295-42F8-0747-9AE1-33958E89C374}" type="slidenum">
              <a:rPr lang="en-US" smtClean="0">
                <a:solidFill>
                  <a:srgbClr val="000000"/>
                </a:solidFill>
              </a:rPr>
              <a:pPr/>
              <a:t>‹#›</a:t>
            </a:fld>
            <a:endParaRPr 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sz="1350">
              <a:solidFill>
                <a:srgbClr val="000000"/>
              </a:solidFill>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sz="1350">
              <a:solidFill>
                <a:srgbClr val="000000"/>
              </a:solidFill>
            </a:endParaRPr>
          </a:p>
        </p:txBody>
      </p:sp>
      <p:pic>
        <p:nvPicPr>
          <p:cNvPr id="8" name="Picture 7" descr="safari.png"/>
          <p:cNvPicPr>
            <a:picLocks noChangeAspect="1"/>
          </p:cNvPicPr>
          <p:nvPr/>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826463370"/>
      </p:ext>
    </p:extLst>
  </p:cSld>
  <p:clrMap bg1="lt1" tx1="dk1" bg2="lt2" tx2="dk2" accent1="accent1" accent2="accent2" accent3="accent3" accent4="accent4" accent5="accent5" accent6="accent6" hlink="hlink" folHlink="folHlink"/>
  <p:sldLayoutIdLst>
    <p:sldLayoutId id="2147487744" r:id="rId1"/>
    <p:sldLayoutId id="2147487745" r:id="rId2"/>
    <p:sldLayoutId id="2147487746" r:id="rId3"/>
    <p:sldLayoutId id="2147487747" r:id="rId4"/>
    <p:sldLayoutId id="2147487748" r:id="rId5"/>
    <p:sldLayoutId id="2147487749" r:id="rId6"/>
    <p:sldLayoutId id="2147487750" r:id="rId7"/>
    <p:sldLayoutId id="2147487751" r:id="rId8"/>
    <p:sldLayoutId id="2147487752" r:id="rId9"/>
    <p:sldLayoutId id="2147487753" r:id="rId10"/>
    <p:sldLayoutId id="2147487754" r:id="rId11"/>
  </p:sldLayoutIdLst>
  <p:transition/>
  <p:hf hdr="0" ftr="0" dt="0"/>
  <p:txStyles>
    <p:titleStyle>
      <a:lvl1pPr algn="l" rtl="0" eaLnBrk="1" fontAlgn="base" hangingPunct="1">
        <a:spcBef>
          <a:spcPct val="0"/>
        </a:spcBef>
        <a:spcAft>
          <a:spcPct val="0"/>
        </a:spcAft>
        <a:defRPr sz="3000">
          <a:solidFill>
            <a:schemeClr val="tx2"/>
          </a:solidFill>
          <a:latin typeface="+mj-lt"/>
          <a:ea typeface="+mj-ea"/>
          <a:cs typeface="+mj-cs"/>
        </a:defRPr>
      </a:lvl1pPr>
      <a:lvl2pPr algn="l" rtl="0" eaLnBrk="1" fontAlgn="base" hangingPunct="1">
        <a:spcBef>
          <a:spcPct val="0"/>
        </a:spcBef>
        <a:spcAft>
          <a:spcPct val="0"/>
        </a:spcAft>
        <a:defRPr sz="3000">
          <a:solidFill>
            <a:schemeClr val="tx2"/>
          </a:solidFill>
          <a:latin typeface="Garamond" pitchFamily="18" charset="0"/>
        </a:defRPr>
      </a:lvl2pPr>
      <a:lvl3pPr algn="l" rtl="0" eaLnBrk="1" fontAlgn="base" hangingPunct="1">
        <a:spcBef>
          <a:spcPct val="0"/>
        </a:spcBef>
        <a:spcAft>
          <a:spcPct val="0"/>
        </a:spcAft>
        <a:defRPr sz="3000">
          <a:solidFill>
            <a:schemeClr val="tx2"/>
          </a:solidFill>
          <a:latin typeface="Garamond" pitchFamily="18" charset="0"/>
        </a:defRPr>
      </a:lvl3pPr>
      <a:lvl4pPr algn="l" rtl="0" eaLnBrk="1" fontAlgn="base" hangingPunct="1">
        <a:spcBef>
          <a:spcPct val="0"/>
        </a:spcBef>
        <a:spcAft>
          <a:spcPct val="0"/>
        </a:spcAft>
        <a:defRPr sz="3000">
          <a:solidFill>
            <a:schemeClr val="tx2"/>
          </a:solidFill>
          <a:latin typeface="Garamond" pitchFamily="18" charset="0"/>
        </a:defRPr>
      </a:lvl4pPr>
      <a:lvl5pPr algn="l" rtl="0" eaLnBrk="1" fontAlgn="base" hangingPunct="1">
        <a:spcBef>
          <a:spcPct val="0"/>
        </a:spcBef>
        <a:spcAft>
          <a:spcPct val="0"/>
        </a:spcAft>
        <a:defRPr sz="3000">
          <a:solidFill>
            <a:schemeClr val="tx2"/>
          </a:solidFill>
          <a:latin typeface="Garamond" pitchFamily="18" charset="0"/>
        </a:defRPr>
      </a:lvl5pPr>
      <a:lvl6pPr marL="342900" algn="l" rtl="0" eaLnBrk="1" fontAlgn="base" hangingPunct="1">
        <a:spcBef>
          <a:spcPct val="0"/>
        </a:spcBef>
        <a:spcAft>
          <a:spcPct val="0"/>
        </a:spcAft>
        <a:defRPr sz="3000">
          <a:solidFill>
            <a:schemeClr val="tx2"/>
          </a:solidFill>
          <a:latin typeface="Garamond" pitchFamily="18" charset="0"/>
        </a:defRPr>
      </a:lvl6pPr>
      <a:lvl7pPr marL="685800" algn="l" rtl="0" eaLnBrk="1" fontAlgn="base" hangingPunct="1">
        <a:spcBef>
          <a:spcPct val="0"/>
        </a:spcBef>
        <a:spcAft>
          <a:spcPct val="0"/>
        </a:spcAft>
        <a:defRPr sz="3000">
          <a:solidFill>
            <a:schemeClr val="tx2"/>
          </a:solidFill>
          <a:latin typeface="Garamond" pitchFamily="18" charset="0"/>
        </a:defRPr>
      </a:lvl7pPr>
      <a:lvl8pPr marL="1028700" algn="l" rtl="0" eaLnBrk="1" fontAlgn="base" hangingPunct="1">
        <a:spcBef>
          <a:spcPct val="0"/>
        </a:spcBef>
        <a:spcAft>
          <a:spcPct val="0"/>
        </a:spcAft>
        <a:defRPr sz="3000">
          <a:solidFill>
            <a:schemeClr val="tx2"/>
          </a:solidFill>
          <a:latin typeface="Garamond" pitchFamily="18" charset="0"/>
        </a:defRPr>
      </a:lvl8pPr>
      <a:lvl9pPr marL="1371600" algn="l" rtl="0" eaLnBrk="1" fontAlgn="base" hangingPunct="1">
        <a:spcBef>
          <a:spcPct val="0"/>
        </a:spcBef>
        <a:spcAft>
          <a:spcPct val="0"/>
        </a:spcAft>
        <a:defRPr sz="3000">
          <a:solidFill>
            <a:schemeClr val="tx2"/>
          </a:solidFill>
          <a:latin typeface="Garamond" pitchFamily="18" charset="0"/>
        </a:defRPr>
      </a:lvl9pPr>
    </p:titleStyle>
    <p:bodyStyle>
      <a:lvl1pPr marL="257175" indent="-257175" algn="l" rtl="0" eaLnBrk="1" fontAlgn="base" hangingPunct="1">
        <a:spcBef>
          <a:spcPct val="20000"/>
        </a:spcBef>
        <a:spcAft>
          <a:spcPct val="0"/>
        </a:spcAft>
        <a:buClr>
          <a:schemeClr val="accent1"/>
        </a:buClr>
        <a:buSzPct val="65000"/>
        <a:buFont typeface="Wingdings" pitchFamily="2" charset="2"/>
        <a:buChar char="n"/>
        <a:defRPr sz="1800">
          <a:solidFill>
            <a:schemeClr val="tx1"/>
          </a:solidFill>
          <a:latin typeface="+mn-lt"/>
          <a:ea typeface="+mn-ea"/>
          <a:cs typeface="+mn-cs"/>
        </a:defRPr>
      </a:lvl1pPr>
      <a:lvl2pPr marL="502444" indent="-244079" algn="l" rtl="0" eaLnBrk="1" fontAlgn="base" hangingPunct="1">
        <a:spcBef>
          <a:spcPct val="20000"/>
        </a:spcBef>
        <a:spcAft>
          <a:spcPct val="0"/>
        </a:spcAft>
        <a:buClr>
          <a:schemeClr val="accent2"/>
        </a:buClr>
        <a:buSzPct val="60000"/>
        <a:buFont typeface="Wingdings" pitchFamily="2" charset="2"/>
        <a:buChar char="q"/>
        <a:defRPr sz="1650">
          <a:solidFill>
            <a:schemeClr val="tx1"/>
          </a:solidFill>
          <a:latin typeface="+mn-lt"/>
        </a:defRPr>
      </a:lvl2pPr>
      <a:lvl3pPr marL="766763" indent="-263129" algn="l" rtl="0" eaLnBrk="1" fontAlgn="base" hangingPunct="1">
        <a:spcBef>
          <a:spcPct val="20000"/>
        </a:spcBef>
        <a:spcAft>
          <a:spcPct val="0"/>
        </a:spcAft>
        <a:buClr>
          <a:schemeClr val="accent1"/>
        </a:buClr>
        <a:buSzPct val="65000"/>
        <a:buFont typeface="Wingdings" pitchFamily="2" charset="2"/>
        <a:buChar char="n"/>
        <a:defRPr sz="1500">
          <a:solidFill>
            <a:schemeClr val="tx1"/>
          </a:solidFill>
          <a:latin typeface="+mn-lt"/>
        </a:defRPr>
      </a:lvl3pPr>
      <a:lvl4pPr marL="1004888" indent="-236935"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12608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5pPr>
      <a:lvl6pPr marL="16037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6pPr>
      <a:lvl7pPr marL="19466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7pPr>
      <a:lvl8pPr marL="22895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8pPr>
      <a:lvl9pPr marL="26324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prstClr val="black"/>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prstClr val="black"/>
                </a:solidFill>
              </a:rPr>
              <a:pPr/>
              <a:t>‹#›</a:t>
            </a:fld>
            <a:endParaRPr lang="en-US" altLang="en-US">
              <a:solidFill>
                <a:prstClr val="black"/>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prstClr val="black"/>
              </a:solidFill>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prstClr val="black"/>
              </a:solidFill>
            </a:endParaRPr>
          </a:p>
        </p:txBody>
      </p:sp>
    </p:spTree>
    <p:extLst>
      <p:ext uri="{BB962C8B-B14F-4D97-AF65-F5344CB8AC3E}">
        <p14:creationId xmlns:p14="http://schemas.microsoft.com/office/powerpoint/2010/main" val="230368275"/>
      </p:ext>
    </p:extLst>
  </p:cSld>
  <p:clrMap bg1="lt1" tx1="dk1" bg2="lt2" tx2="dk2" accent1="accent1" accent2="accent2" accent3="accent3" accent4="accent4" accent5="accent5" accent6="accent6" hlink="hlink" folHlink="folHlink"/>
  <p:sldLayoutIdLst>
    <p:sldLayoutId id="2147488086" r:id="rId1"/>
    <p:sldLayoutId id="2147488087" r:id="rId2"/>
    <p:sldLayoutId id="2147488088" r:id="rId3"/>
    <p:sldLayoutId id="2147488089" r:id="rId4"/>
    <p:sldLayoutId id="2147488090" r:id="rId5"/>
    <p:sldLayoutId id="2147488091" r:id="rId6"/>
    <p:sldLayoutId id="2147488092" r:id="rId7"/>
    <p:sldLayoutId id="2147488093" r:id="rId8"/>
    <p:sldLayoutId id="2147488094" r:id="rId9"/>
    <p:sldLayoutId id="2147488095" r:id="rId10"/>
    <p:sldLayoutId id="2147488096"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pPr/>
              <a:t>‹#›</a:t>
            </a:fld>
            <a:endParaRPr lang="en-US" altLang="en-US"/>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p>
        </p:txBody>
      </p:sp>
    </p:spTree>
    <p:extLst>
      <p:ext uri="{BB962C8B-B14F-4D97-AF65-F5344CB8AC3E}">
        <p14:creationId xmlns:p14="http://schemas.microsoft.com/office/powerpoint/2010/main" val="1573160285"/>
      </p:ext>
    </p:extLst>
  </p:cSld>
  <p:clrMap bg1="lt1" tx1="dk1" bg2="lt2" tx2="dk2" accent1="accent1" accent2="accent2" accent3="accent3" accent4="accent4" accent5="accent5" accent6="accent6" hlink="hlink" folHlink="folHlink"/>
  <p:sldLayoutIdLst>
    <p:sldLayoutId id="2147488098" r:id="rId1"/>
    <p:sldLayoutId id="2147488099" r:id="rId2"/>
    <p:sldLayoutId id="2147488100" r:id="rId3"/>
    <p:sldLayoutId id="2147488101" r:id="rId4"/>
    <p:sldLayoutId id="2147488102" r:id="rId5"/>
    <p:sldLayoutId id="2147488103" r:id="rId6"/>
    <p:sldLayoutId id="2147488104" r:id="rId7"/>
    <p:sldLayoutId id="2147488105" r:id="rId8"/>
    <p:sldLayoutId id="2147488106" r:id="rId9"/>
    <p:sldLayoutId id="2147488107" r:id="rId10"/>
    <p:sldLayoutId id="2147488108"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pPr eaLnBrk="1" fontAlgn="auto" hangingPunct="1">
              <a:spcBef>
                <a:spcPts val="0"/>
              </a:spcBef>
              <a:spcAft>
                <a:spcPts val="0"/>
              </a:spcAft>
            </a:pPr>
            <a:endParaRPr lang="en-US" altLang="en-US">
              <a:solidFill>
                <a:srgbClr val="000000"/>
              </a:solidFill>
              <a:ea typeface=""/>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pPr eaLnBrk="1" fontAlgn="auto" hangingPunct="1">
              <a:spcBef>
                <a:spcPts val="0"/>
              </a:spcBef>
              <a:spcAft>
                <a:spcPts val="0"/>
              </a:spcAft>
            </a:pPr>
            <a:fld id="{6F400BD0-49BF-48FC-8114-37C1D4F5AB3D}" type="slidenum">
              <a:rPr lang="en-US" altLang="en-US">
                <a:solidFill>
                  <a:srgbClr val="000000"/>
                </a:solidFill>
                <a:ea typeface=""/>
              </a:rPr>
              <a:pPr eaLnBrk="1" fontAlgn="auto" hangingPunct="1">
                <a:spcBef>
                  <a:spcPts val="0"/>
                </a:spcBef>
                <a:spcAft>
                  <a:spcPts val="0"/>
                </a:spcAft>
              </a:pPr>
              <a:t>‹#›</a:t>
            </a:fld>
            <a:endParaRPr lang="en-US" altLang="en-US">
              <a:solidFill>
                <a:srgbClr val="000000"/>
              </a:solidFill>
              <a:ea typeface=""/>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eaLnBrk="1" fontAlgn="auto" hangingPunct="1">
              <a:spcBef>
                <a:spcPts val="0"/>
              </a:spcBef>
              <a:spcAft>
                <a:spcPts val="0"/>
              </a:spcAft>
              <a:defRPr/>
            </a:pPr>
            <a:endParaRPr lang="en-US">
              <a:solidFill>
                <a:srgbClr val="000000"/>
              </a:solidFill>
              <a:latin typeface="Tahoma"/>
              <a:ea typeface=""/>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eaLnBrk="1" fontAlgn="auto" hangingPunct="1">
              <a:spcBef>
                <a:spcPts val="0"/>
              </a:spcBef>
              <a:spcAft>
                <a:spcPts val="0"/>
              </a:spcAft>
              <a:defRPr/>
            </a:pPr>
            <a:endParaRPr lang="en-US">
              <a:solidFill>
                <a:srgbClr val="000000"/>
              </a:solidFill>
              <a:latin typeface="Tahoma"/>
              <a:ea typeface=""/>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500877639"/>
      </p:ext>
    </p:extLst>
  </p:cSld>
  <p:clrMap bg1="lt1" tx1="dk1" bg2="lt2" tx2="dk2" accent1="accent1" accent2="accent2" accent3="accent3" accent4="accent4" accent5="accent5" accent6="accent6" hlink="hlink" folHlink="folHlink"/>
  <p:sldLayoutIdLst>
    <p:sldLayoutId id="2147488266" r:id="rId1"/>
    <p:sldLayoutId id="2147488267" r:id="rId2"/>
    <p:sldLayoutId id="2147488268" r:id="rId3"/>
    <p:sldLayoutId id="2147488269" r:id="rId4"/>
    <p:sldLayoutId id="2147488270" r:id="rId5"/>
    <p:sldLayoutId id="2147488271" r:id="rId6"/>
    <p:sldLayoutId id="2147488272" r:id="rId7"/>
    <p:sldLayoutId id="2147488273" r:id="rId8"/>
    <p:sldLayoutId id="2147488274" r:id="rId9"/>
    <p:sldLayoutId id="2147488275" r:id="rId10"/>
    <p:sldLayoutId id="2147488276"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pPr eaLnBrk="1" fontAlgn="auto" hangingPunct="1">
              <a:spcBef>
                <a:spcPts val="0"/>
              </a:spcBef>
              <a:spcAft>
                <a:spcPts val="0"/>
              </a:spcAft>
            </a:pPr>
            <a:endParaRPr lang="en-US" altLang="en-US">
              <a:solidFill>
                <a:srgbClr val="000000"/>
              </a:solidFill>
              <a:ea typeface=""/>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pPr eaLnBrk="1" fontAlgn="auto" hangingPunct="1">
              <a:spcBef>
                <a:spcPts val="0"/>
              </a:spcBef>
              <a:spcAft>
                <a:spcPts val="0"/>
              </a:spcAft>
            </a:pPr>
            <a:fld id="{6F400BD0-49BF-48FC-8114-37C1D4F5AB3D}" type="slidenum">
              <a:rPr lang="en-US" altLang="en-US">
                <a:solidFill>
                  <a:srgbClr val="000000"/>
                </a:solidFill>
                <a:ea typeface=""/>
              </a:rPr>
              <a:pPr eaLnBrk="1" fontAlgn="auto" hangingPunct="1">
                <a:spcBef>
                  <a:spcPts val="0"/>
                </a:spcBef>
                <a:spcAft>
                  <a:spcPts val="0"/>
                </a:spcAft>
              </a:pPr>
              <a:t>‹#›</a:t>
            </a:fld>
            <a:endParaRPr lang="en-US" altLang="en-US">
              <a:solidFill>
                <a:srgbClr val="000000"/>
              </a:solidFill>
              <a:ea typeface=""/>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eaLnBrk="1" fontAlgn="auto" hangingPunct="1">
              <a:spcBef>
                <a:spcPts val="0"/>
              </a:spcBef>
              <a:spcAft>
                <a:spcPts val="0"/>
              </a:spcAft>
              <a:defRPr/>
            </a:pPr>
            <a:endParaRPr lang="en-US">
              <a:solidFill>
                <a:srgbClr val="000000"/>
              </a:solidFill>
              <a:latin typeface="Tahoma"/>
              <a:ea typeface=""/>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eaLnBrk="1" fontAlgn="auto" hangingPunct="1">
              <a:spcBef>
                <a:spcPts val="0"/>
              </a:spcBef>
              <a:spcAft>
                <a:spcPts val="0"/>
              </a:spcAft>
              <a:defRPr/>
            </a:pPr>
            <a:endParaRPr lang="en-US">
              <a:solidFill>
                <a:srgbClr val="000000"/>
              </a:solidFill>
              <a:latin typeface="Tahoma"/>
              <a:ea typeface=""/>
            </a:endParaRPr>
          </a:p>
        </p:txBody>
      </p:sp>
      <p:pic>
        <p:nvPicPr>
          <p:cNvPr id="8" name="Picture 7" descr="safari.png"/>
          <p:cNvPicPr>
            <a:picLocks noChangeAspect="1"/>
          </p:cNvPicPr>
          <p:nvPr/>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290216454"/>
      </p:ext>
    </p:extLst>
  </p:cSld>
  <p:clrMap bg1="lt1" tx1="dk1" bg2="lt2" tx2="dk2" accent1="accent1" accent2="accent2" accent3="accent3" accent4="accent4" accent5="accent5" accent6="accent6" hlink="hlink" folHlink="folHlink"/>
  <p:sldLayoutIdLst>
    <p:sldLayoutId id="2147488290" r:id="rId1"/>
    <p:sldLayoutId id="2147488291" r:id="rId2"/>
    <p:sldLayoutId id="2147488292" r:id="rId3"/>
    <p:sldLayoutId id="2147488293" r:id="rId4"/>
    <p:sldLayoutId id="2147488294" r:id="rId5"/>
    <p:sldLayoutId id="2147488295" r:id="rId6"/>
    <p:sldLayoutId id="2147488296" r:id="rId7"/>
    <p:sldLayoutId id="2147488297" r:id="rId8"/>
    <p:sldLayoutId id="2147488298" r:id="rId9"/>
    <p:sldLayoutId id="2147488299" r:id="rId10"/>
    <p:sldLayoutId id="2147488300"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3951778093"/>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pPr defTabSz="914400"/>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pPr defTabSz="914400"/>
            <a:fld id="{6F400BD0-49BF-48FC-8114-37C1D4F5AB3D}" type="slidenum">
              <a:rPr lang="en-US" altLang="en-US">
                <a:solidFill>
                  <a:srgbClr val="000000"/>
                </a:solidFill>
              </a:rPr>
              <a:pPr defTabSz="914400"/>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defTabSz="914400">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defTabSz="914400">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398657069"/>
      </p:ext>
    </p:extLst>
  </p:cSld>
  <p:clrMap bg1="lt1" tx1="dk1" bg2="lt2" tx2="dk2" accent1="accent1" accent2="accent2" accent3="accent3" accent4="accent4" accent5="accent5" accent6="accent6" hlink="hlink" folHlink="folHlink"/>
  <p:sldLayoutIdLst>
    <p:sldLayoutId id="2147488412" r:id="rId1"/>
    <p:sldLayoutId id="2147488413" r:id="rId2"/>
    <p:sldLayoutId id="2147488414" r:id="rId3"/>
    <p:sldLayoutId id="2147488415" r:id="rId4"/>
    <p:sldLayoutId id="2147488416" r:id="rId5"/>
    <p:sldLayoutId id="2147488417" r:id="rId6"/>
    <p:sldLayoutId id="2147488418" r:id="rId7"/>
    <p:sldLayoutId id="2147488419" r:id="rId8"/>
    <p:sldLayoutId id="2147488420" r:id="rId9"/>
    <p:sldLayoutId id="2147488421" r:id="rId10"/>
    <p:sldLayoutId id="2147488422"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fontAlgn="base">
              <a:spcBef>
                <a:spcPct val="0"/>
              </a:spcBef>
              <a:spcAft>
                <a:spcPct val="0"/>
              </a:spcAft>
              <a:defRPr/>
            </a:pPr>
            <a:endParaRPr lang="en-US" altLang="en-US"/>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cs typeface="Arial" charset="0"/>
              </a:defRPr>
            </a:lvl1pPr>
          </a:lstStyle>
          <a:p>
            <a:pPr fontAlgn="base">
              <a:spcBef>
                <a:spcPct val="0"/>
              </a:spcBef>
              <a:spcAft>
                <a:spcPct val="0"/>
              </a:spcAft>
              <a:defRPr/>
            </a:pPr>
            <a:fld id="{0BD7560A-9F5D-7742-BEE3-53E7C8CD2AD3}" type="slidenum">
              <a:rPr lang="en-US">
                <a:ea typeface="ＭＳ Ｐゴシック" charset="0"/>
              </a:rPr>
              <a:pPr fontAlgn="base">
                <a:spcBef>
                  <a:spcPct val="0"/>
                </a:spcBef>
                <a:spcAft>
                  <a:spcPct val="0"/>
                </a:spcAft>
                <a:defRPr/>
              </a:pPr>
              <a:t>‹#›</a:t>
            </a:fld>
            <a:endParaRPr lang="en-US">
              <a:ea typeface="ＭＳ Ｐゴシック" charset="0"/>
            </a:endParaRPr>
          </a:p>
        </p:txBody>
      </p:sp>
      <p:sp>
        <p:nvSpPr>
          <p:cNvPr id="1030"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3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522310901"/>
      </p:ext>
    </p:extLst>
  </p:cSld>
  <p:clrMap bg1="lt1" tx1="dk1" bg2="lt2" tx2="dk2" accent1="accent1" accent2="accent2" accent3="accent3" accent4="accent4" accent5="accent5" accent6="accent6" hlink="hlink" folHlink="folHlink"/>
  <p:sldLayoutIdLst>
    <p:sldLayoutId id="2147488588" r:id="rId1"/>
    <p:sldLayoutId id="2147488589" r:id="rId2"/>
    <p:sldLayoutId id="2147488590" r:id="rId3"/>
    <p:sldLayoutId id="2147488591" r:id="rId4"/>
    <p:sldLayoutId id="2147488592" r:id="rId5"/>
    <p:sldLayoutId id="2147488593" r:id="rId6"/>
    <p:sldLayoutId id="2147488594" r:id="rId7"/>
    <p:sldLayoutId id="2147488595" r:id="rId8"/>
    <p:sldLayoutId id="2147488596" r:id="rId9"/>
    <p:sldLayoutId id="2147488597" r:id="rId10"/>
    <p:sldLayoutId id="2147488598" r:id="rId11"/>
    <p:sldLayoutId id="2147488599" r:id="rId12"/>
    <p:sldLayoutId id="2147488923" r:id="rId13"/>
  </p:sldLayoutIdLst>
  <p:transition/>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pPr/>
              <a:t>‹#›</a:t>
            </a:fld>
            <a:endParaRPr lang="en-US" altLang="en-US"/>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p>
        </p:txBody>
      </p:sp>
      <p:pic>
        <p:nvPicPr>
          <p:cNvPr id="8" name="Picture 7" descr="safari.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253399908"/>
      </p:ext>
    </p:extLst>
  </p:cSld>
  <p:clrMap bg1="lt1" tx1="dk1" bg2="lt2" tx2="dk2" accent1="accent1" accent2="accent2" accent3="accent3" accent4="accent4" accent5="accent5" accent6="accent6" hlink="hlink" folHlink="folHlink"/>
  <p:sldLayoutIdLst>
    <p:sldLayoutId id="2147488686" r:id="rId1"/>
    <p:sldLayoutId id="2147488687" r:id="rId2"/>
    <p:sldLayoutId id="2147488688" r:id="rId3"/>
    <p:sldLayoutId id="2147488689" r:id="rId4"/>
    <p:sldLayoutId id="2147488690" r:id="rId5"/>
    <p:sldLayoutId id="2147488691" r:id="rId6"/>
    <p:sldLayoutId id="2147488692" r:id="rId7"/>
    <p:sldLayoutId id="2147488693" r:id="rId8"/>
    <p:sldLayoutId id="2147488694" r:id="rId9"/>
    <p:sldLayoutId id="2147488695" r:id="rId10"/>
    <p:sldLayoutId id="2147488696"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884238"/>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1095375"/>
            <a:ext cx="8610600" cy="5153025"/>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charset="0"/>
              </a:defRPr>
            </a:lvl1pPr>
          </a:lstStyle>
          <a:p>
            <a:pPr fontAlgn="base">
              <a:spcBef>
                <a:spcPct val="0"/>
              </a:spcBef>
              <a:spcAft>
                <a:spcPct val="0"/>
              </a:spcAft>
              <a:defRPr/>
            </a:pPr>
            <a:endParaRPr lang="en-US">
              <a:solidFill>
                <a:srgbClr val="000000"/>
              </a:solidFill>
              <a:ea typeface="ＭＳ Ｐゴシック" charset="0"/>
              <a:cs typeface="ＭＳ Ｐゴシック" charset="0"/>
            </a:endParaRPr>
          </a:p>
        </p:txBody>
      </p:sp>
      <p:sp>
        <p:nvSpPr>
          <p:cNvPr id="100358" name="Rectangle 1030"/>
          <p:cNvSpPr>
            <a:spLocks noGrp="1" noChangeArrowheads="1"/>
          </p:cNvSpPr>
          <p:nvPr>
            <p:ph type="sldNum" sz="quarter" idx="4"/>
          </p:nvPr>
        </p:nvSpPr>
        <p:spPr bwMode="auto">
          <a:xfrm>
            <a:off x="6946900" y="637381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charset="0"/>
              </a:defRPr>
            </a:lvl1pPr>
          </a:lstStyle>
          <a:p>
            <a:pPr fontAlgn="base">
              <a:spcBef>
                <a:spcPct val="0"/>
              </a:spcBef>
              <a:spcAft>
                <a:spcPct val="0"/>
              </a:spcAft>
              <a:defRPr/>
            </a:pPr>
            <a:fld id="{FB5C1105-7C02-0A4A-BBB4-558A73CD3ACF}" type="slidenum">
              <a:rPr lang="en-US">
                <a:solidFill>
                  <a:srgbClr val="000000"/>
                </a:solidFill>
                <a:ea typeface="ＭＳ Ｐゴシック" charset="0"/>
                <a:cs typeface="ＭＳ Ｐゴシック" charset="0"/>
              </a:rPr>
              <a:pPr fontAlgn="base">
                <a:spcBef>
                  <a:spcPct val="0"/>
                </a:spcBef>
                <a:spcAft>
                  <a:spcPct val="0"/>
                </a:spcAft>
                <a:defRPr/>
              </a:pPr>
              <a:t>‹#›</a:t>
            </a:fld>
            <a:endParaRPr lang="en-US">
              <a:solidFill>
                <a:srgbClr val="000000"/>
              </a:solidFill>
              <a:ea typeface="ＭＳ Ｐゴシック" charset="0"/>
              <a:cs typeface="ＭＳ Ｐゴシック" charset="0"/>
            </a:endParaRPr>
          </a:p>
        </p:txBody>
      </p:sp>
      <p:sp>
        <p:nvSpPr>
          <p:cNvPr id="1030" name="Line 1032"/>
          <p:cNvSpPr>
            <a:spLocks noChangeShapeType="1"/>
          </p:cNvSpPr>
          <p:nvPr/>
        </p:nvSpPr>
        <p:spPr bwMode="auto">
          <a:xfrm>
            <a:off x="228600" y="6446838"/>
            <a:ext cx="8610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31" name="Line 1033"/>
          <p:cNvSpPr>
            <a:spLocks noChangeShapeType="1"/>
          </p:cNvSpPr>
          <p:nvPr userDrawn="1"/>
        </p:nvSpPr>
        <p:spPr bwMode="auto">
          <a:xfrm>
            <a:off x="228600" y="914400"/>
            <a:ext cx="8610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pic>
        <p:nvPicPr>
          <p:cNvPr id="1032" name="Picture 7" descr="safari.png"/>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180975" y="6602413"/>
            <a:ext cx="847725"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3285303"/>
      </p:ext>
    </p:extLst>
  </p:cSld>
  <p:clrMap bg1="lt1" tx1="dk1" bg2="lt2" tx2="dk2" accent1="accent1" accent2="accent2" accent3="accent3" accent4="accent4" accent5="accent5" accent6="accent6" hlink="hlink" folHlink="folHlink"/>
  <p:sldLayoutIdLst>
    <p:sldLayoutId id="2147488698" r:id="rId1"/>
    <p:sldLayoutId id="2147488699" r:id="rId2"/>
    <p:sldLayoutId id="2147488700" r:id="rId3"/>
    <p:sldLayoutId id="2147488701" r:id="rId4"/>
    <p:sldLayoutId id="2147488702" r:id="rId5"/>
    <p:sldLayoutId id="2147488703" r:id="rId6"/>
    <p:sldLayoutId id="2147488704" r:id="rId7"/>
    <p:sldLayoutId id="2147488705" r:id="rId8"/>
    <p:sldLayoutId id="2147488706" r:id="rId9"/>
    <p:sldLayoutId id="2147488707" r:id="rId10"/>
    <p:sldLayoutId id="2147488708" r:id="rId11"/>
    <p:sldLayoutId id="2147488709" r:id="rId12"/>
  </p:sldLayoutIdLst>
  <p:transition/>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530595117"/>
      </p:ext>
    </p:extLst>
  </p:cSld>
  <p:clrMap bg1="lt1" tx1="dk1" bg2="lt2" tx2="dk2" accent1="accent1" accent2="accent2" accent3="accent3" accent4="accent4" accent5="accent5" accent6="accent6" hlink="hlink" folHlink="folHlink"/>
  <p:sldLayoutIdLst>
    <p:sldLayoutId id="2147488711" r:id="rId1"/>
    <p:sldLayoutId id="2147488712" r:id="rId2"/>
    <p:sldLayoutId id="2147488713" r:id="rId3"/>
    <p:sldLayoutId id="2147488714" r:id="rId4"/>
    <p:sldLayoutId id="2147488715" r:id="rId5"/>
    <p:sldLayoutId id="2147488716" r:id="rId6"/>
    <p:sldLayoutId id="2147488717" r:id="rId7"/>
    <p:sldLayoutId id="2147488718" r:id="rId8"/>
    <p:sldLayoutId id="2147488719" r:id="rId9"/>
    <p:sldLayoutId id="2147488720" r:id="rId10"/>
    <p:sldLayoutId id="2147488721"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383" tIns="45692" rIns="91383" bIns="45692"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383" tIns="45692" rIns="91383" bIns="45692"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383" tIns="45692" rIns="91383" bIns="45692" numCol="1" anchor="b" anchorCtr="0" compatLnSpc="1">
            <a:prstTxWarp prst="textNoShape">
              <a:avLst/>
            </a:prstTxWarp>
          </a:bodyPr>
          <a:lstStyle>
            <a:lvl1pPr algn="ctr">
              <a:defRPr sz="1200">
                <a:latin typeface="Garamond" pitchFamily="18" charset="0"/>
              </a:defRPr>
            </a:lvl1pPr>
          </a:lstStyle>
          <a:p>
            <a:pPr defTabSz="913836"/>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383" tIns="45692" rIns="91383" bIns="45692" numCol="1" anchor="b" anchorCtr="0" compatLnSpc="1">
            <a:prstTxWarp prst="textNoShape">
              <a:avLst/>
            </a:prstTxWarp>
          </a:bodyPr>
          <a:lstStyle>
            <a:lvl1pPr algn="r">
              <a:defRPr sz="1600">
                <a:latin typeface="Garamond" pitchFamily="18" charset="0"/>
              </a:defRPr>
            </a:lvl1pPr>
          </a:lstStyle>
          <a:p>
            <a:pPr defTabSz="913836"/>
            <a:fld id="{6F400BD0-49BF-48FC-8114-37C1D4F5AB3D}" type="slidenum">
              <a:rPr lang="en-US" altLang="en-US" smtClean="0">
                <a:solidFill>
                  <a:srgbClr val="000000"/>
                </a:solidFill>
              </a:rPr>
              <a:pPr defTabSz="913836"/>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383" tIns="45692" rIns="91383" bIns="45692"/>
          <a:lstStyle/>
          <a:p>
            <a:pPr defTabSz="913836">
              <a:defRPr/>
            </a:pPr>
            <a:endParaRPr lang="en-US">
              <a:solidFill>
                <a:srgbClr val="000000"/>
              </a:solidFill>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383" tIns="45692" rIns="91383" bIns="45692"/>
          <a:lstStyle/>
          <a:p>
            <a:pPr defTabSz="913836">
              <a:defRPr/>
            </a:pPr>
            <a:endParaRPr lang="en-US">
              <a:solidFill>
                <a:srgbClr val="000000"/>
              </a:solidFill>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1402366629"/>
      </p:ext>
    </p:extLst>
  </p:cSld>
  <p:clrMap bg1="lt1" tx1="dk1" bg2="lt2" tx2="dk2" accent1="accent1" accent2="accent2" accent3="accent3" accent4="accent4" accent5="accent5" accent6="accent6" hlink="hlink" folHlink="folHlink"/>
  <p:sldLayoutIdLst>
    <p:sldLayoutId id="2147488805" r:id="rId1"/>
    <p:sldLayoutId id="2147488806" r:id="rId2"/>
    <p:sldLayoutId id="2147488807" r:id="rId3"/>
    <p:sldLayoutId id="2147488808" r:id="rId4"/>
    <p:sldLayoutId id="2147488809" r:id="rId5"/>
    <p:sldLayoutId id="2147488810" r:id="rId6"/>
    <p:sldLayoutId id="2147488811" r:id="rId7"/>
    <p:sldLayoutId id="2147488812" r:id="rId8"/>
    <p:sldLayoutId id="2147488813" r:id="rId9"/>
    <p:sldLayoutId id="2147488814" r:id="rId10"/>
    <p:sldLayoutId id="2147488815"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6917" algn="l" rtl="0" fontAlgn="base">
        <a:spcBef>
          <a:spcPct val="0"/>
        </a:spcBef>
        <a:spcAft>
          <a:spcPct val="0"/>
        </a:spcAft>
        <a:defRPr sz="4000">
          <a:solidFill>
            <a:schemeClr val="tx2"/>
          </a:solidFill>
          <a:latin typeface="Garamond" pitchFamily="18" charset="0"/>
        </a:defRPr>
      </a:lvl6pPr>
      <a:lvl7pPr marL="913836" algn="l" rtl="0" fontAlgn="base">
        <a:spcBef>
          <a:spcPct val="0"/>
        </a:spcBef>
        <a:spcAft>
          <a:spcPct val="0"/>
        </a:spcAft>
        <a:defRPr sz="4000">
          <a:solidFill>
            <a:schemeClr val="tx2"/>
          </a:solidFill>
          <a:latin typeface="Garamond" pitchFamily="18" charset="0"/>
        </a:defRPr>
      </a:lvl7pPr>
      <a:lvl8pPr marL="1370760" algn="l" rtl="0" fontAlgn="base">
        <a:spcBef>
          <a:spcPct val="0"/>
        </a:spcBef>
        <a:spcAft>
          <a:spcPct val="0"/>
        </a:spcAft>
        <a:defRPr sz="4000">
          <a:solidFill>
            <a:schemeClr val="tx2"/>
          </a:solidFill>
          <a:latin typeface="Garamond" pitchFamily="18" charset="0"/>
        </a:defRPr>
      </a:lvl8pPr>
      <a:lvl9pPr marL="1827678" algn="l" rtl="0" fontAlgn="base">
        <a:spcBef>
          <a:spcPct val="0"/>
        </a:spcBef>
        <a:spcAft>
          <a:spcPct val="0"/>
        </a:spcAft>
        <a:defRPr sz="4000">
          <a:solidFill>
            <a:schemeClr val="tx2"/>
          </a:solidFill>
          <a:latin typeface="Garamond" pitchFamily="18" charset="0"/>
        </a:defRPr>
      </a:lvl9pPr>
    </p:titleStyle>
    <p:bodyStyle>
      <a:lvl1pPr marL="342692" indent="-342692"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514" indent="-325239"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725" indent="-350622"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027" indent="-315721"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131" indent="-339518"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055" indent="-339518"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3967" indent="-339518"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0889" indent="-339518"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7803" indent="-339518"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3836" rtl="0" eaLnBrk="1" latinLnBrk="0" hangingPunct="1">
        <a:defRPr sz="1800" kern="1200">
          <a:solidFill>
            <a:schemeClr val="tx1"/>
          </a:solidFill>
          <a:latin typeface="+mn-lt"/>
          <a:ea typeface="+mn-ea"/>
          <a:cs typeface="+mn-cs"/>
        </a:defRPr>
      </a:lvl1pPr>
      <a:lvl2pPr marL="456917" algn="l" defTabSz="913836" rtl="0" eaLnBrk="1" latinLnBrk="0" hangingPunct="1">
        <a:defRPr sz="1800" kern="1200">
          <a:solidFill>
            <a:schemeClr val="tx1"/>
          </a:solidFill>
          <a:latin typeface="+mn-lt"/>
          <a:ea typeface="+mn-ea"/>
          <a:cs typeface="+mn-cs"/>
        </a:defRPr>
      </a:lvl2pPr>
      <a:lvl3pPr marL="913836" algn="l" defTabSz="913836" rtl="0" eaLnBrk="1" latinLnBrk="0" hangingPunct="1">
        <a:defRPr sz="1800" kern="1200">
          <a:solidFill>
            <a:schemeClr val="tx1"/>
          </a:solidFill>
          <a:latin typeface="+mn-lt"/>
          <a:ea typeface="+mn-ea"/>
          <a:cs typeface="+mn-cs"/>
        </a:defRPr>
      </a:lvl3pPr>
      <a:lvl4pPr marL="1370760" algn="l" defTabSz="913836" rtl="0" eaLnBrk="1" latinLnBrk="0" hangingPunct="1">
        <a:defRPr sz="1800" kern="1200">
          <a:solidFill>
            <a:schemeClr val="tx1"/>
          </a:solidFill>
          <a:latin typeface="+mn-lt"/>
          <a:ea typeface="+mn-ea"/>
          <a:cs typeface="+mn-cs"/>
        </a:defRPr>
      </a:lvl4pPr>
      <a:lvl5pPr marL="1827678" algn="l" defTabSz="913836" rtl="0" eaLnBrk="1" latinLnBrk="0" hangingPunct="1">
        <a:defRPr sz="1800" kern="1200">
          <a:solidFill>
            <a:schemeClr val="tx1"/>
          </a:solidFill>
          <a:latin typeface="+mn-lt"/>
          <a:ea typeface="+mn-ea"/>
          <a:cs typeface="+mn-cs"/>
        </a:defRPr>
      </a:lvl5pPr>
      <a:lvl6pPr marL="2284596" algn="l" defTabSz="913836" rtl="0" eaLnBrk="1" latinLnBrk="0" hangingPunct="1">
        <a:defRPr sz="1800" kern="1200">
          <a:solidFill>
            <a:schemeClr val="tx1"/>
          </a:solidFill>
          <a:latin typeface="+mn-lt"/>
          <a:ea typeface="+mn-ea"/>
          <a:cs typeface="+mn-cs"/>
        </a:defRPr>
      </a:lvl6pPr>
      <a:lvl7pPr marL="2741518" algn="l" defTabSz="913836" rtl="0" eaLnBrk="1" latinLnBrk="0" hangingPunct="1">
        <a:defRPr sz="1800" kern="1200">
          <a:solidFill>
            <a:schemeClr val="tx1"/>
          </a:solidFill>
          <a:latin typeface="+mn-lt"/>
          <a:ea typeface="+mn-ea"/>
          <a:cs typeface="+mn-cs"/>
        </a:defRPr>
      </a:lvl7pPr>
      <a:lvl8pPr marL="3198432" algn="l" defTabSz="913836" rtl="0" eaLnBrk="1" latinLnBrk="0" hangingPunct="1">
        <a:defRPr sz="1800" kern="1200">
          <a:solidFill>
            <a:schemeClr val="tx1"/>
          </a:solidFill>
          <a:latin typeface="+mn-lt"/>
          <a:ea typeface="+mn-ea"/>
          <a:cs typeface="+mn-cs"/>
        </a:defRPr>
      </a:lvl8pPr>
      <a:lvl9pPr marL="3655356" algn="l" defTabSz="913836"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626" name="Rectangle 1"/>
          <p:cNvSpPr>
            <a:spLocks noGrp="1" noChangeArrowheads="1"/>
          </p:cNvSpPr>
          <p:nvPr>
            <p:ph type="title"/>
          </p:nvPr>
        </p:nvSpPr>
        <p:spPr bwMode="auto">
          <a:xfrm>
            <a:off x="573732" y="0"/>
            <a:ext cx="8001000" cy="1143000"/>
          </a:xfrm>
          <a:prstGeom prst="rect">
            <a:avLst/>
          </a:prstGeom>
          <a:noFill/>
          <a:ln w="12700">
            <a:noFill/>
            <a:miter lim="800000"/>
            <a:headEnd/>
            <a:tailEnd/>
          </a:ln>
        </p:spPr>
        <p:txBody>
          <a:bodyPr vert="horz" wrap="square" lIns="35689" tIns="35689" rIns="76300" bIns="35689" numCol="1" anchor="b" anchorCtr="0" compatLnSpc="1">
            <a:prstTxWarp prst="textNoShape">
              <a:avLst/>
            </a:prstTxWarp>
          </a:bodyPr>
          <a:lstStyle/>
          <a:p>
            <a:pPr lvl="0"/>
            <a:r>
              <a:rPr lang="en-US">
                <a:sym typeface="Verdana" charset="0"/>
              </a:rPr>
              <a:t>Click to edit Master title style</a:t>
            </a:r>
          </a:p>
        </p:txBody>
      </p:sp>
      <p:sp>
        <p:nvSpPr>
          <p:cNvPr id="26627" name="Rectangle 2"/>
          <p:cNvSpPr>
            <a:spLocks noGrp="1" noChangeArrowheads="1"/>
          </p:cNvSpPr>
          <p:nvPr>
            <p:ph type="body" idx="1"/>
          </p:nvPr>
        </p:nvSpPr>
        <p:spPr bwMode="auto">
          <a:xfrm>
            <a:off x="565919" y="1446622"/>
            <a:ext cx="8001000" cy="5411391"/>
          </a:xfrm>
          <a:prstGeom prst="rect">
            <a:avLst/>
          </a:prstGeom>
          <a:noFill/>
          <a:ln w="12700">
            <a:noFill/>
            <a:miter lim="800000"/>
            <a:headEnd/>
            <a:tailEnd/>
          </a:ln>
        </p:spPr>
        <p:txBody>
          <a:bodyPr vert="horz" wrap="square" lIns="35689" tIns="35689" rIns="76300" bIns="35689" numCol="1" anchor="t" anchorCtr="0" compatLnSpc="1">
            <a:prstTxWarp prst="textNoShape">
              <a:avLst/>
            </a:prstTxWarp>
          </a:bodyPr>
          <a:lstStyle/>
          <a:p>
            <a:pPr lvl="0"/>
            <a:r>
              <a:rPr lang="en-US">
                <a:sym typeface="Verdana" charset="0"/>
              </a:rPr>
              <a:t>Click to edit Master text styles</a:t>
            </a:r>
          </a:p>
          <a:p>
            <a:pPr lvl="1"/>
            <a:r>
              <a:rPr lang="en-US">
                <a:sym typeface="Verdana" charset="0"/>
              </a:rPr>
              <a:t>Second level</a:t>
            </a:r>
          </a:p>
          <a:p>
            <a:pPr lvl="2"/>
            <a:r>
              <a:rPr lang="en-US">
                <a:sym typeface="Verdana" charset="0"/>
              </a:rPr>
              <a:t>Third level</a:t>
            </a:r>
          </a:p>
          <a:p>
            <a:pPr lvl="3"/>
            <a:r>
              <a:rPr lang="en-US">
                <a:sym typeface="Verdana" charset="0"/>
              </a:rPr>
              <a:t>Fourth level</a:t>
            </a:r>
          </a:p>
          <a:p>
            <a:pPr lvl="4"/>
            <a:r>
              <a:rPr lang="en-US">
                <a:sym typeface="Verdana" charset="0"/>
              </a:rPr>
              <a:t>Fifth level</a:t>
            </a:r>
          </a:p>
        </p:txBody>
      </p:sp>
      <p:sp>
        <p:nvSpPr>
          <p:cNvPr id="2051" name="Text Box 3"/>
          <p:cNvSpPr txBox="1">
            <a:spLocks noGrp="1" noChangeArrowheads="1"/>
          </p:cNvSpPr>
          <p:nvPr>
            <p:ph type="sldNum" sz="quarter" idx="4"/>
          </p:nvPr>
        </p:nvSpPr>
        <p:spPr bwMode="auto">
          <a:xfrm>
            <a:off x="8108157" y="6545461"/>
            <a:ext cx="261193" cy="241102"/>
          </a:xfrm>
          <a:prstGeom prst="rect">
            <a:avLst/>
          </a:prstGeom>
          <a:noFill/>
          <a:ln w="12700">
            <a:noFill/>
            <a:miter lim="800000"/>
            <a:headEnd/>
            <a:tailEnd/>
          </a:ln>
          <a:effectLst/>
        </p:spPr>
        <p:txBody>
          <a:bodyPr vert="horz" wrap="none" lIns="64245" tIns="32121" rIns="64245" bIns="32121" numCol="1" anchor="t" anchorCtr="0" compatLnSpc="1">
            <a:prstTxWarp prst="textNoShape">
              <a:avLst/>
            </a:prstTxWarp>
          </a:bodyPr>
          <a:lstStyle>
            <a:lvl1pPr algn="ctr">
              <a:defRPr sz="1100">
                <a:solidFill>
                  <a:schemeClr val="tx1"/>
                </a:solidFill>
                <a:latin typeface="+mn-lt"/>
                <a:ea typeface="Verdana" charset="0"/>
                <a:cs typeface="Verdana" charset="0"/>
                <a:sym typeface="Verdana" charset="0"/>
              </a:defRPr>
            </a:lvl1pPr>
          </a:lstStyle>
          <a:p>
            <a:pPr defTabSz="914071" fontAlgn="base">
              <a:spcBef>
                <a:spcPct val="0"/>
              </a:spcBef>
              <a:spcAft>
                <a:spcPct val="0"/>
              </a:spcAft>
              <a:defRPr/>
            </a:pPr>
            <a:fld id="{8EB36121-9CA8-7C4F-A014-7F4E73DDF31C}" type="slidenum">
              <a:rPr lang="en-US" smtClean="0">
                <a:solidFill>
                  <a:srgbClr val="000000"/>
                </a:solidFill>
              </a:rPr>
              <a:pPr defTabSz="914071" fontAlgn="base">
                <a:spcBef>
                  <a:spcPct val="0"/>
                </a:spcBef>
                <a:spcAft>
                  <a:spcPct val="0"/>
                </a:spcAft>
                <a:defRPr/>
              </a:pPr>
              <a:t>‹#›</a:t>
            </a:fld>
            <a:endParaRPr lang="en-US">
              <a:solidFill>
                <a:srgbClr val="000000"/>
              </a:solidFill>
            </a:endParaRPr>
          </a:p>
        </p:txBody>
      </p:sp>
      <p:grpSp>
        <p:nvGrpSpPr>
          <p:cNvPr id="26629" name="Group 1"/>
          <p:cNvGrpSpPr>
            <a:grpSpLocks/>
          </p:cNvGrpSpPr>
          <p:nvPr userDrawn="1"/>
        </p:nvGrpSpPr>
        <p:grpSpPr bwMode="auto">
          <a:xfrm>
            <a:off x="606103" y="1223380"/>
            <a:ext cx="7958584" cy="109389"/>
            <a:chOff x="0" y="0"/>
            <a:chExt cx="7129" cy="98"/>
          </a:xfrm>
        </p:grpSpPr>
        <p:sp>
          <p:nvSpPr>
            <p:cNvPr id="6" name="Rectangle 2"/>
            <p:cNvSpPr>
              <a:spLocks/>
            </p:cNvSpPr>
            <p:nvPr/>
          </p:nvSpPr>
          <p:spPr bwMode="auto">
            <a:xfrm>
              <a:off x="0" y="0"/>
              <a:ext cx="4170" cy="98"/>
            </a:xfrm>
            <a:prstGeom prst="rect">
              <a:avLst/>
            </a:prstGeom>
            <a:solidFill>
              <a:srgbClr val="CC5500"/>
            </a:solidFill>
            <a:ln w="9525">
              <a:noFill/>
              <a:round/>
              <a:headEnd/>
              <a:tailEnd/>
            </a:ln>
          </p:spPr>
          <p:txBody>
            <a:bodyPr lIns="0" tIns="0" rIns="0" bIns="0">
              <a:prstTxWarp prst="textNoShape">
                <a:avLst/>
              </a:prstTxWarp>
            </a:bodyPr>
            <a:lstStyle/>
            <a:p>
              <a:pPr algn="ctr" defTabSz="914071" fontAlgn="base">
                <a:spcBef>
                  <a:spcPct val="0"/>
                </a:spcBef>
                <a:spcAft>
                  <a:spcPct val="0"/>
                </a:spcAft>
                <a:defRPr/>
              </a:pPr>
              <a:endParaRPr lang="en-US" sz="3000">
                <a:solidFill>
                  <a:srgbClr val="000000"/>
                </a:solidFill>
                <a:latin typeface="Gill Sans" charset="0"/>
                <a:sym typeface="Gill Sans" charset="0"/>
              </a:endParaRPr>
            </a:p>
          </p:txBody>
        </p:sp>
        <p:sp>
          <p:nvSpPr>
            <p:cNvPr id="7" name="Line 3"/>
            <p:cNvSpPr>
              <a:spLocks noChangeShapeType="1"/>
            </p:cNvSpPr>
            <p:nvPr/>
          </p:nvSpPr>
          <p:spPr bwMode="auto">
            <a:xfrm>
              <a:off x="0" y="0"/>
              <a:ext cx="7129" cy="0"/>
            </a:xfrm>
            <a:prstGeom prst="line">
              <a:avLst/>
            </a:prstGeom>
            <a:noFill/>
            <a:ln w="9525">
              <a:solidFill>
                <a:srgbClr val="CC5500"/>
              </a:solidFill>
              <a:round/>
              <a:headEnd/>
              <a:tailEnd/>
            </a:ln>
          </p:spPr>
          <p:txBody>
            <a:bodyPr lIns="0" tIns="0" rIns="0" bIns="0">
              <a:prstTxWarp prst="textNoShape">
                <a:avLst/>
              </a:prstTxWarp>
            </a:bodyPr>
            <a:lstStyle/>
            <a:p>
              <a:pPr defTabSz="914071" fontAlgn="base">
                <a:spcBef>
                  <a:spcPct val="0"/>
                </a:spcBef>
                <a:spcAft>
                  <a:spcPct val="0"/>
                </a:spcAft>
                <a:defRPr/>
              </a:pPr>
              <a:endParaRPr lang="en-US" sz="3000">
                <a:solidFill>
                  <a:srgbClr val="000000"/>
                </a:solidFill>
                <a:latin typeface="Gill Sans" charset="0"/>
                <a:sym typeface="Gill Sans" charset="0"/>
              </a:endParaRPr>
            </a:p>
          </p:txBody>
        </p:sp>
      </p:grpSp>
    </p:spTree>
    <p:extLst>
      <p:ext uri="{BB962C8B-B14F-4D97-AF65-F5344CB8AC3E}">
        <p14:creationId xmlns:p14="http://schemas.microsoft.com/office/powerpoint/2010/main" val="2616717558"/>
      </p:ext>
    </p:extLst>
  </p:cSld>
  <p:clrMap bg1="lt1" tx1="dk1" bg2="lt2" tx2="dk2" accent1="accent1" accent2="accent2" accent3="accent3" accent4="accent4" accent5="accent5" accent6="accent6" hlink="hlink" folHlink="folHlink"/>
  <p:sldLayoutIdLst>
    <p:sldLayoutId id="2147488833" r:id="rId1"/>
    <p:sldLayoutId id="2147488834" r:id="rId2"/>
    <p:sldLayoutId id="2147488835" r:id="rId3"/>
    <p:sldLayoutId id="2147488836" r:id="rId4"/>
    <p:sldLayoutId id="2147488837" r:id="rId5"/>
    <p:sldLayoutId id="2147488838" r:id="rId6"/>
    <p:sldLayoutId id="2147488839" r:id="rId7"/>
    <p:sldLayoutId id="2147488840" r:id="rId8"/>
    <p:sldLayoutId id="2147488841" r:id="rId9"/>
    <p:sldLayoutId id="2147488842" r:id="rId10"/>
    <p:sldLayoutId id="2147488843" r:id="rId11"/>
  </p:sldLayoutIdLst>
  <p:transition/>
  <p:hf hdr="0" ftr="0" dt="0"/>
  <p:txStyles>
    <p:titleStyle>
      <a:lvl1pPr marL="4465" indent="-4465" algn="l" rtl="0" eaLnBrk="0" fontAlgn="base" hangingPunct="0">
        <a:spcBef>
          <a:spcPct val="0"/>
        </a:spcBef>
        <a:spcAft>
          <a:spcPct val="0"/>
        </a:spcAft>
        <a:defRPr sz="3800">
          <a:solidFill>
            <a:srgbClr val="009900"/>
          </a:solidFill>
          <a:latin typeface="+mj-lt"/>
          <a:ea typeface="+mj-ea"/>
          <a:cs typeface="+mj-cs"/>
          <a:sym typeface="Verdana" charset="0"/>
        </a:defRPr>
      </a:lvl1pPr>
      <a:lvl2pPr marL="4465" indent="-4465" algn="l" rtl="0" eaLnBrk="0" fontAlgn="base" hangingPunct="0">
        <a:spcBef>
          <a:spcPct val="0"/>
        </a:spcBef>
        <a:spcAft>
          <a:spcPct val="0"/>
        </a:spcAft>
        <a:defRPr sz="3800">
          <a:solidFill>
            <a:srgbClr val="009900"/>
          </a:solidFill>
          <a:latin typeface="Verdana" charset="0"/>
          <a:ea typeface="ヒラギノ角ゴ ProN W3" charset="-128"/>
          <a:cs typeface="ヒラギノ角ゴ ProN W3" charset="-128"/>
          <a:sym typeface="Verdana" charset="0"/>
        </a:defRPr>
      </a:lvl2pPr>
      <a:lvl3pPr marL="4465" indent="-4465" algn="l" rtl="0" eaLnBrk="0" fontAlgn="base" hangingPunct="0">
        <a:spcBef>
          <a:spcPct val="0"/>
        </a:spcBef>
        <a:spcAft>
          <a:spcPct val="0"/>
        </a:spcAft>
        <a:defRPr sz="3800">
          <a:solidFill>
            <a:srgbClr val="009900"/>
          </a:solidFill>
          <a:latin typeface="Verdana" charset="0"/>
          <a:ea typeface="ヒラギノ角ゴ ProN W3" charset="-128"/>
          <a:cs typeface="ヒラギノ角ゴ ProN W3" charset="-128"/>
          <a:sym typeface="Verdana" charset="0"/>
        </a:defRPr>
      </a:lvl3pPr>
      <a:lvl4pPr marL="4465" indent="-4465" algn="l" rtl="0" eaLnBrk="0" fontAlgn="base" hangingPunct="0">
        <a:spcBef>
          <a:spcPct val="0"/>
        </a:spcBef>
        <a:spcAft>
          <a:spcPct val="0"/>
        </a:spcAft>
        <a:defRPr sz="3800">
          <a:solidFill>
            <a:srgbClr val="009900"/>
          </a:solidFill>
          <a:latin typeface="Verdana" charset="0"/>
          <a:ea typeface="ヒラギノ角ゴ ProN W3" charset="-128"/>
          <a:cs typeface="ヒラギノ角ゴ ProN W3" charset="-128"/>
          <a:sym typeface="Verdana" charset="0"/>
        </a:defRPr>
      </a:lvl4pPr>
      <a:lvl5pPr marL="4465" indent="-4465" algn="l" rtl="0" eaLnBrk="0" fontAlgn="base" hangingPunct="0">
        <a:spcBef>
          <a:spcPct val="0"/>
        </a:spcBef>
        <a:spcAft>
          <a:spcPct val="0"/>
        </a:spcAft>
        <a:defRPr sz="3800">
          <a:solidFill>
            <a:srgbClr val="009900"/>
          </a:solidFill>
          <a:latin typeface="Verdana" charset="0"/>
          <a:ea typeface="ヒラギノ角ゴ ProN W3" charset="-128"/>
          <a:cs typeface="ヒラギノ角ゴ ProN W3" charset="-128"/>
          <a:sym typeface="Verdana" charset="0"/>
        </a:defRPr>
      </a:lvl5pPr>
      <a:lvl6pPr marL="325689" algn="l" rtl="0" fontAlgn="base">
        <a:spcBef>
          <a:spcPct val="0"/>
        </a:spcBef>
        <a:spcAft>
          <a:spcPct val="0"/>
        </a:spcAft>
        <a:defRPr sz="3800">
          <a:solidFill>
            <a:srgbClr val="009900"/>
          </a:solidFill>
          <a:latin typeface="Verdana" charset="0"/>
          <a:ea typeface="ヒラギノ角ゴ ProN W3" charset="-128"/>
          <a:cs typeface="ヒラギノ角ゴ ProN W3" charset="-128"/>
          <a:sym typeface="Verdana" charset="0"/>
        </a:defRPr>
      </a:lvl6pPr>
      <a:lvl7pPr marL="646917" algn="l" rtl="0" fontAlgn="base">
        <a:spcBef>
          <a:spcPct val="0"/>
        </a:spcBef>
        <a:spcAft>
          <a:spcPct val="0"/>
        </a:spcAft>
        <a:defRPr sz="3800">
          <a:solidFill>
            <a:srgbClr val="009900"/>
          </a:solidFill>
          <a:latin typeface="Verdana" charset="0"/>
          <a:ea typeface="ヒラギノ角ゴ ProN W3" charset="-128"/>
          <a:cs typeface="ヒラギノ角ゴ ProN W3" charset="-128"/>
          <a:sym typeface="Verdana" charset="0"/>
        </a:defRPr>
      </a:lvl7pPr>
      <a:lvl8pPr marL="968141" algn="l" rtl="0" fontAlgn="base">
        <a:spcBef>
          <a:spcPct val="0"/>
        </a:spcBef>
        <a:spcAft>
          <a:spcPct val="0"/>
        </a:spcAft>
        <a:defRPr sz="3800">
          <a:solidFill>
            <a:srgbClr val="009900"/>
          </a:solidFill>
          <a:latin typeface="Verdana" charset="0"/>
          <a:ea typeface="ヒラギノ角ゴ ProN W3" charset="-128"/>
          <a:cs typeface="ヒラギノ角ゴ ProN W3" charset="-128"/>
          <a:sym typeface="Verdana" charset="0"/>
        </a:defRPr>
      </a:lvl8pPr>
      <a:lvl9pPr marL="1289370" algn="l" rtl="0" fontAlgn="base">
        <a:spcBef>
          <a:spcPct val="0"/>
        </a:spcBef>
        <a:spcAft>
          <a:spcPct val="0"/>
        </a:spcAft>
        <a:defRPr sz="3800">
          <a:solidFill>
            <a:srgbClr val="009900"/>
          </a:solidFill>
          <a:latin typeface="Verdana" charset="0"/>
          <a:ea typeface="ヒラギノ角ゴ ProN W3" charset="-128"/>
          <a:cs typeface="ヒラギノ角ゴ ProN W3" charset="-128"/>
          <a:sym typeface="Verdana" charset="0"/>
        </a:defRPr>
      </a:lvl9pPr>
    </p:titleStyle>
    <p:bodyStyle>
      <a:lvl1pPr marL="356933" indent="-329050" algn="l" rtl="0" eaLnBrk="0" fontAlgn="base" hangingPunct="0">
        <a:spcBef>
          <a:spcPts val="703"/>
        </a:spcBef>
        <a:spcAft>
          <a:spcPct val="0"/>
        </a:spcAft>
        <a:buClr>
          <a:srgbClr val="CC5500"/>
        </a:buClr>
        <a:buSzPct val="125000"/>
        <a:buFont typeface="Arial" charset="0"/>
        <a:buChar char="•"/>
        <a:defRPr sz="3000">
          <a:solidFill>
            <a:schemeClr val="tx1"/>
          </a:solidFill>
          <a:latin typeface="+mn-lt"/>
          <a:ea typeface="+mn-ea"/>
          <a:cs typeface="+mn-cs"/>
          <a:sym typeface="Verdana" charset="0"/>
        </a:defRPr>
      </a:lvl1pPr>
      <a:lvl2pPr marL="629105" indent="-305627" algn="l" rtl="0" eaLnBrk="0" fontAlgn="base" hangingPunct="0">
        <a:spcBef>
          <a:spcPts val="633"/>
        </a:spcBef>
        <a:spcAft>
          <a:spcPct val="0"/>
        </a:spcAft>
        <a:buClr>
          <a:srgbClr val="CC5500"/>
        </a:buClr>
        <a:buSzPct val="125000"/>
        <a:buFont typeface="Arial" charset="0"/>
        <a:buChar char="•"/>
        <a:defRPr sz="2500">
          <a:solidFill>
            <a:schemeClr val="tx1"/>
          </a:solidFill>
          <a:latin typeface="+mn-lt"/>
          <a:ea typeface="+mn-ea"/>
          <a:cs typeface="+mn-cs"/>
          <a:sym typeface="Verdana" charset="0"/>
        </a:defRPr>
      </a:lvl2pPr>
      <a:lvl3pPr marL="907955" indent="-276628" algn="l" rtl="0" eaLnBrk="0" fontAlgn="base" hangingPunct="0">
        <a:spcBef>
          <a:spcPts val="562"/>
        </a:spcBef>
        <a:spcAft>
          <a:spcPct val="0"/>
        </a:spcAft>
        <a:buClr>
          <a:srgbClr val="CC5500"/>
        </a:buClr>
        <a:buSzPct val="125000"/>
        <a:buFont typeface="Arial" charset="0"/>
        <a:buChar char="•"/>
        <a:defRPr sz="2200">
          <a:solidFill>
            <a:schemeClr val="tx1"/>
          </a:solidFill>
          <a:latin typeface="+mn-lt"/>
          <a:ea typeface="+mn-ea"/>
          <a:cs typeface="+mn-cs"/>
          <a:sym typeface="Verdana" charset="0"/>
        </a:defRPr>
      </a:lvl3pPr>
      <a:lvl4pPr marL="1181238" indent="-271048" algn="l" rtl="0" eaLnBrk="0" fontAlgn="base" hangingPunct="0">
        <a:spcBef>
          <a:spcPts val="492"/>
        </a:spcBef>
        <a:spcAft>
          <a:spcPct val="0"/>
        </a:spcAft>
        <a:buClr>
          <a:srgbClr val="CC5500"/>
        </a:buClr>
        <a:buSzPct val="125000"/>
        <a:buFont typeface="Arial" charset="0"/>
        <a:buChar char="•"/>
        <a:defRPr sz="2000">
          <a:solidFill>
            <a:schemeClr val="tx1"/>
          </a:solidFill>
          <a:latin typeface="+mn-lt"/>
          <a:ea typeface="+mn-ea"/>
          <a:cs typeface="+mn-cs"/>
          <a:sym typeface="Verdana" charset="0"/>
        </a:defRPr>
      </a:lvl4pPr>
      <a:lvl5pPr marL="1462326" indent="-278859" algn="l" rtl="0" eaLnBrk="0" fontAlgn="base" hangingPunct="0">
        <a:spcBef>
          <a:spcPts val="633"/>
        </a:spcBef>
        <a:spcAft>
          <a:spcPct val="0"/>
        </a:spcAft>
        <a:buClr>
          <a:srgbClr val="CC5500"/>
        </a:buClr>
        <a:buSzPct val="125000"/>
        <a:buFont typeface="Arial" charset="0"/>
        <a:buChar char="•"/>
        <a:defRPr sz="2000">
          <a:solidFill>
            <a:schemeClr val="tx1"/>
          </a:solidFill>
          <a:latin typeface="+mn-lt"/>
          <a:ea typeface="+mn-ea"/>
          <a:cs typeface="+mn-cs"/>
          <a:sym typeface="Verdana" charset="0"/>
        </a:defRPr>
      </a:lvl5pPr>
      <a:lvl6pPr marL="1784593" indent="-279960" algn="l" rtl="0" fontAlgn="base">
        <a:spcBef>
          <a:spcPts val="633"/>
        </a:spcBef>
        <a:spcAft>
          <a:spcPct val="0"/>
        </a:spcAft>
        <a:buClr>
          <a:srgbClr val="CC5500"/>
        </a:buClr>
        <a:buSzPct val="100000"/>
        <a:buFont typeface="Wingdings" charset="2"/>
        <a:buChar char="§"/>
        <a:defRPr sz="2000">
          <a:solidFill>
            <a:schemeClr val="tx1"/>
          </a:solidFill>
          <a:latin typeface="+mn-lt"/>
          <a:ea typeface="+mn-ea"/>
          <a:cs typeface="+mn-cs"/>
          <a:sym typeface="Verdana" charset="0"/>
        </a:defRPr>
      </a:lvl6pPr>
      <a:lvl7pPr marL="2105820" indent="-279960" algn="l" rtl="0" fontAlgn="base">
        <a:spcBef>
          <a:spcPts val="633"/>
        </a:spcBef>
        <a:spcAft>
          <a:spcPct val="0"/>
        </a:spcAft>
        <a:buClr>
          <a:srgbClr val="CC5500"/>
        </a:buClr>
        <a:buSzPct val="100000"/>
        <a:buFont typeface="Wingdings" charset="2"/>
        <a:buChar char="§"/>
        <a:defRPr sz="2000">
          <a:solidFill>
            <a:schemeClr val="tx1"/>
          </a:solidFill>
          <a:latin typeface="+mn-lt"/>
          <a:ea typeface="+mn-ea"/>
          <a:cs typeface="+mn-cs"/>
          <a:sym typeface="Verdana" charset="0"/>
        </a:defRPr>
      </a:lvl7pPr>
      <a:lvl8pPr marL="2427051" indent="-279960" algn="l" rtl="0" fontAlgn="base">
        <a:spcBef>
          <a:spcPts val="633"/>
        </a:spcBef>
        <a:spcAft>
          <a:spcPct val="0"/>
        </a:spcAft>
        <a:buClr>
          <a:srgbClr val="CC5500"/>
        </a:buClr>
        <a:buSzPct val="100000"/>
        <a:buFont typeface="Wingdings" charset="2"/>
        <a:buChar char="§"/>
        <a:defRPr sz="2000">
          <a:solidFill>
            <a:schemeClr val="tx1"/>
          </a:solidFill>
          <a:latin typeface="+mn-lt"/>
          <a:ea typeface="+mn-ea"/>
          <a:cs typeface="+mn-cs"/>
          <a:sym typeface="Verdana" charset="0"/>
        </a:defRPr>
      </a:lvl8pPr>
      <a:lvl9pPr marL="2748274" indent="-279960" algn="l" rtl="0" fontAlgn="base">
        <a:spcBef>
          <a:spcPts val="633"/>
        </a:spcBef>
        <a:spcAft>
          <a:spcPct val="0"/>
        </a:spcAft>
        <a:buClr>
          <a:srgbClr val="CC5500"/>
        </a:buClr>
        <a:buSzPct val="100000"/>
        <a:buFont typeface="Wingdings" charset="2"/>
        <a:buChar char="§"/>
        <a:defRPr sz="2000">
          <a:solidFill>
            <a:schemeClr val="tx1"/>
          </a:solidFill>
          <a:latin typeface="+mn-lt"/>
          <a:ea typeface="+mn-ea"/>
          <a:cs typeface="+mn-cs"/>
          <a:sym typeface="Verdana" charset="0"/>
        </a:defRPr>
      </a:lvl9pPr>
    </p:bodyStyle>
    <p:otherStyle>
      <a:defPPr>
        <a:defRPr lang="en-US"/>
      </a:defPPr>
      <a:lvl1pPr marL="0" algn="l" defTabSz="321225" rtl="0" eaLnBrk="1" latinLnBrk="0" hangingPunct="1">
        <a:defRPr sz="1300" kern="1200">
          <a:solidFill>
            <a:schemeClr val="tx1"/>
          </a:solidFill>
          <a:latin typeface="+mn-lt"/>
          <a:ea typeface="+mn-ea"/>
          <a:cs typeface="+mn-cs"/>
        </a:defRPr>
      </a:lvl1pPr>
      <a:lvl2pPr marL="321225" algn="l" defTabSz="321225" rtl="0" eaLnBrk="1" latinLnBrk="0" hangingPunct="1">
        <a:defRPr sz="1300" kern="1200">
          <a:solidFill>
            <a:schemeClr val="tx1"/>
          </a:solidFill>
          <a:latin typeface="+mn-lt"/>
          <a:ea typeface="+mn-ea"/>
          <a:cs typeface="+mn-cs"/>
        </a:defRPr>
      </a:lvl2pPr>
      <a:lvl3pPr marL="642453" algn="l" defTabSz="321225" rtl="0" eaLnBrk="1" latinLnBrk="0" hangingPunct="1">
        <a:defRPr sz="1300" kern="1200">
          <a:solidFill>
            <a:schemeClr val="tx1"/>
          </a:solidFill>
          <a:latin typeface="+mn-lt"/>
          <a:ea typeface="+mn-ea"/>
          <a:cs typeface="+mn-cs"/>
        </a:defRPr>
      </a:lvl3pPr>
      <a:lvl4pPr marL="963678" algn="l" defTabSz="321225" rtl="0" eaLnBrk="1" latinLnBrk="0" hangingPunct="1">
        <a:defRPr sz="1300" kern="1200">
          <a:solidFill>
            <a:schemeClr val="tx1"/>
          </a:solidFill>
          <a:latin typeface="+mn-lt"/>
          <a:ea typeface="+mn-ea"/>
          <a:cs typeface="+mn-cs"/>
        </a:defRPr>
      </a:lvl4pPr>
      <a:lvl5pPr marL="1284908" algn="l" defTabSz="321225" rtl="0" eaLnBrk="1" latinLnBrk="0" hangingPunct="1">
        <a:defRPr sz="1300" kern="1200">
          <a:solidFill>
            <a:schemeClr val="tx1"/>
          </a:solidFill>
          <a:latin typeface="+mn-lt"/>
          <a:ea typeface="+mn-ea"/>
          <a:cs typeface="+mn-cs"/>
        </a:defRPr>
      </a:lvl5pPr>
      <a:lvl6pPr marL="1606134" algn="l" defTabSz="321225" rtl="0" eaLnBrk="1" latinLnBrk="0" hangingPunct="1">
        <a:defRPr sz="1300" kern="1200">
          <a:solidFill>
            <a:schemeClr val="tx1"/>
          </a:solidFill>
          <a:latin typeface="+mn-lt"/>
          <a:ea typeface="+mn-ea"/>
          <a:cs typeface="+mn-cs"/>
        </a:defRPr>
      </a:lvl6pPr>
      <a:lvl7pPr marL="1927362" algn="l" defTabSz="321225" rtl="0" eaLnBrk="1" latinLnBrk="0" hangingPunct="1">
        <a:defRPr sz="1300" kern="1200">
          <a:solidFill>
            <a:schemeClr val="tx1"/>
          </a:solidFill>
          <a:latin typeface="+mn-lt"/>
          <a:ea typeface="+mn-ea"/>
          <a:cs typeface="+mn-cs"/>
        </a:defRPr>
      </a:lvl7pPr>
      <a:lvl8pPr marL="2248591" algn="l" defTabSz="321225" rtl="0" eaLnBrk="1" latinLnBrk="0" hangingPunct="1">
        <a:defRPr sz="1300" kern="1200">
          <a:solidFill>
            <a:schemeClr val="tx1"/>
          </a:solidFill>
          <a:latin typeface="+mn-lt"/>
          <a:ea typeface="+mn-ea"/>
          <a:cs typeface="+mn-cs"/>
        </a:defRPr>
      </a:lvl8pPr>
      <a:lvl9pPr marL="2569817" algn="l" defTabSz="321225" rtl="0" eaLnBrk="1" latinLnBrk="0" hangingPunct="1">
        <a:defRPr sz="13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626" name="Rectangle 1"/>
          <p:cNvSpPr>
            <a:spLocks noGrp="1" noChangeArrowheads="1"/>
          </p:cNvSpPr>
          <p:nvPr>
            <p:ph type="title"/>
          </p:nvPr>
        </p:nvSpPr>
        <p:spPr bwMode="auto">
          <a:xfrm>
            <a:off x="573732" y="0"/>
            <a:ext cx="8001000" cy="1143000"/>
          </a:xfrm>
          <a:prstGeom prst="rect">
            <a:avLst/>
          </a:prstGeom>
          <a:noFill/>
          <a:ln w="12700">
            <a:noFill/>
            <a:miter lim="800000"/>
            <a:headEnd/>
            <a:tailEnd/>
          </a:ln>
        </p:spPr>
        <p:txBody>
          <a:bodyPr vert="horz" wrap="square" lIns="35701" tIns="35701" rIns="76324" bIns="35701" numCol="1" anchor="b" anchorCtr="0" compatLnSpc="1">
            <a:prstTxWarp prst="textNoShape">
              <a:avLst/>
            </a:prstTxWarp>
          </a:bodyPr>
          <a:lstStyle/>
          <a:p>
            <a:pPr lvl="0"/>
            <a:r>
              <a:rPr lang="en-US">
                <a:sym typeface="Verdana" charset="0"/>
              </a:rPr>
              <a:t>Click to edit Master title style</a:t>
            </a:r>
          </a:p>
        </p:txBody>
      </p:sp>
      <p:sp>
        <p:nvSpPr>
          <p:cNvPr id="26627" name="Rectangle 2"/>
          <p:cNvSpPr>
            <a:spLocks noGrp="1" noChangeArrowheads="1"/>
          </p:cNvSpPr>
          <p:nvPr>
            <p:ph type="body" idx="1"/>
          </p:nvPr>
        </p:nvSpPr>
        <p:spPr bwMode="auto">
          <a:xfrm>
            <a:off x="565919" y="1446616"/>
            <a:ext cx="8001000" cy="5411391"/>
          </a:xfrm>
          <a:prstGeom prst="rect">
            <a:avLst/>
          </a:prstGeom>
          <a:noFill/>
          <a:ln w="12700">
            <a:noFill/>
            <a:miter lim="800000"/>
            <a:headEnd/>
            <a:tailEnd/>
          </a:ln>
        </p:spPr>
        <p:txBody>
          <a:bodyPr vert="horz" wrap="square" lIns="35701" tIns="35701" rIns="76324" bIns="35701" numCol="1" anchor="t" anchorCtr="0" compatLnSpc="1">
            <a:prstTxWarp prst="textNoShape">
              <a:avLst/>
            </a:prstTxWarp>
          </a:bodyPr>
          <a:lstStyle/>
          <a:p>
            <a:pPr lvl="0"/>
            <a:r>
              <a:rPr lang="en-US">
                <a:sym typeface="Verdana" charset="0"/>
              </a:rPr>
              <a:t>Click to edit Master text styles</a:t>
            </a:r>
          </a:p>
          <a:p>
            <a:pPr lvl="1"/>
            <a:r>
              <a:rPr lang="en-US">
                <a:sym typeface="Verdana" charset="0"/>
              </a:rPr>
              <a:t>Second level</a:t>
            </a:r>
          </a:p>
          <a:p>
            <a:pPr lvl="2"/>
            <a:r>
              <a:rPr lang="en-US">
                <a:sym typeface="Verdana" charset="0"/>
              </a:rPr>
              <a:t>Third level</a:t>
            </a:r>
          </a:p>
          <a:p>
            <a:pPr lvl="3"/>
            <a:r>
              <a:rPr lang="en-US">
                <a:sym typeface="Verdana" charset="0"/>
              </a:rPr>
              <a:t>Fourth level</a:t>
            </a:r>
          </a:p>
          <a:p>
            <a:pPr lvl="4"/>
            <a:r>
              <a:rPr lang="en-US">
                <a:sym typeface="Verdana" charset="0"/>
              </a:rPr>
              <a:t>Fifth level</a:t>
            </a:r>
          </a:p>
        </p:txBody>
      </p:sp>
      <p:sp>
        <p:nvSpPr>
          <p:cNvPr id="2051" name="Text Box 3"/>
          <p:cNvSpPr txBox="1">
            <a:spLocks noGrp="1" noChangeArrowheads="1"/>
          </p:cNvSpPr>
          <p:nvPr>
            <p:ph type="sldNum" sz="quarter" idx="4"/>
          </p:nvPr>
        </p:nvSpPr>
        <p:spPr bwMode="auto">
          <a:xfrm>
            <a:off x="8108157" y="6545461"/>
            <a:ext cx="261193" cy="241102"/>
          </a:xfrm>
          <a:prstGeom prst="rect">
            <a:avLst/>
          </a:prstGeom>
          <a:noFill/>
          <a:ln w="12700">
            <a:noFill/>
            <a:miter lim="800000"/>
            <a:headEnd/>
            <a:tailEnd/>
          </a:ln>
          <a:effectLst/>
        </p:spPr>
        <p:txBody>
          <a:bodyPr vert="horz" wrap="none" lIns="64264" tIns="32132" rIns="64264" bIns="32132" numCol="1" anchor="t" anchorCtr="0" compatLnSpc="1">
            <a:prstTxWarp prst="textNoShape">
              <a:avLst/>
            </a:prstTxWarp>
          </a:bodyPr>
          <a:lstStyle>
            <a:lvl1pPr algn="ctr">
              <a:defRPr sz="1100">
                <a:solidFill>
                  <a:schemeClr val="tx1"/>
                </a:solidFill>
                <a:latin typeface="+mn-lt"/>
                <a:ea typeface="Verdana" charset="0"/>
                <a:cs typeface="Verdana" charset="0"/>
                <a:sym typeface="Verdana" charset="0"/>
              </a:defRPr>
            </a:lvl1pPr>
          </a:lstStyle>
          <a:p>
            <a:pPr fontAlgn="base">
              <a:spcBef>
                <a:spcPct val="0"/>
              </a:spcBef>
              <a:spcAft>
                <a:spcPct val="0"/>
              </a:spcAft>
              <a:defRPr/>
            </a:pPr>
            <a:fld id="{8EB36121-9CA8-7C4F-A014-7F4E73DDF31C}" type="slidenum">
              <a:rPr lang="en-US">
                <a:solidFill>
                  <a:srgbClr val="000000"/>
                </a:solidFill>
              </a:rPr>
              <a:pPr fontAlgn="base">
                <a:spcBef>
                  <a:spcPct val="0"/>
                </a:spcBef>
                <a:spcAft>
                  <a:spcPct val="0"/>
                </a:spcAft>
                <a:defRPr/>
              </a:pPr>
              <a:t>‹#›</a:t>
            </a:fld>
            <a:endParaRPr lang="en-US">
              <a:solidFill>
                <a:srgbClr val="000000"/>
              </a:solidFill>
            </a:endParaRPr>
          </a:p>
        </p:txBody>
      </p:sp>
      <p:grpSp>
        <p:nvGrpSpPr>
          <p:cNvPr id="26629" name="Group 1"/>
          <p:cNvGrpSpPr>
            <a:grpSpLocks/>
          </p:cNvGrpSpPr>
          <p:nvPr userDrawn="1"/>
        </p:nvGrpSpPr>
        <p:grpSpPr bwMode="auto">
          <a:xfrm>
            <a:off x="606103" y="1223374"/>
            <a:ext cx="7958584" cy="109389"/>
            <a:chOff x="0" y="0"/>
            <a:chExt cx="7129" cy="98"/>
          </a:xfrm>
        </p:grpSpPr>
        <p:sp>
          <p:nvSpPr>
            <p:cNvPr id="6" name="Rectangle 2"/>
            <p:cNvSpPr>
              <a:spLocks/>
            </p:cNvSpPr>
            <p:nvPr/>
          </p:nvSpPr>
          <p:spPr bwMode="auto">
            <a:xfrm>
              <a:off x="0" y="0"/>
              <a:ext cx="4170" cy="98"/>
            </a:xfrm>
            <a:prstGeom prst="rect">
              <a:avLst/>
            </a:prstGeom>
            <a:solidFill>
              <a:srgbClr val="CC5500"/>
            </a:solidFill>
            <a:ln w="9525">
              <a:noFill/>
              <a:round/>
              <a:headEnd/>
              <a:tailEnd/>
            </a:ln>
          </p:spPr>
          <p:txBody>
            <a:bodyPr lIns="0" tIns="0" rIns="0" bIns="0">
              <a:prstTxWarp prst="textNoShape">
                <a:avLst/>
              </a:prstTxWarp>
            </a:bodyPr>
            <a:lstStyle/>
            <a:p>
              <a:pPr algn="ctr" fontAlgn="base">
                <a:spcBef>
                  <a:spcPct val="0"/>
                </a:spcBef>
                <a:spcAft>
                  <a:spcPct val="0"/>
                </a:spcAft>
                <a:defRPr/>
              </a:pPr>
              <a:endParaRPr lang="en-US" sz="3000">
                <a:solidFill>
                  <a:srgbClr val="000000"/>
                </a:solidFill>
                <a:latin typeface="Gill Sans" charset="0"/>
                <a:sym typeface="Gill Sans" charset="0"/>
              </a:endParaRPr>
            </a:p>
          </p:txBody>
        </p:sp>
        <p:sp>
          <p:nvSpPr>
            <p:cNvPr id="7" name="Line 3"/>
            <p:cNvSpPr>
              <a:spLocks noChangeShapeType="1"/>
            </p:cNvSpPr>
            <p:nvPr/>
          </p:nvSpPr>
          <p:spPr bwMode="auto">
            <a:xfrm>
              <a:off x="0" y="0"/>
              <a:ext cx="7129" cy="0"/>
            </a:xfrm>
            <a:prstGeom prst="line">
              <a:avLst/>
            </a:prstGeom>
            <a:noFill/>
            <a:ln w="9525">
              <a:solidFill>
                <a:srgbClr val="CC5500"/>
              </a:solidFill>
              <a:round/>
              <a:headEnd/>
              <a:tailEnd/>
            </a:ln>
          </p:spPr>
          <p:txBody>
            <a:bodyPr lIns="0" tIns="0" rIns="0" bIns="0">
              <a:prstTxWarp prst="textNoShape">
                <a:avLst/>
              </a:prstTxWarp>
            </a:bodyPr>
            <a:lstStyle/>
            <a:p>
              <a:pPr fontAlgn="base">
                <a:spcBef>
                  <a:spcPct val="0"/>
                </a:spcBef>
                <a:spcAft>
                  <a:spcPct val="0"/>
                </a:spcAft>
                <a:defRPr/>
              </a:pPr>
              <a:endParaRPr lang="en-US" sz="3000">
                <a:solidFill>
                  <a:srgbClr val="000000"/>
                </a:solidFill>
                <a:latin typeface="Gill Sans" charset="0"/>
                <a:sym typeface="Gill Sans" charset="0"/>
              </a:endParaRPr>
            </a:p>
          </p:txBody>
        </p:sp>
      </p:grpSp>
    </p:spTree>
    <p:extLst>
      <p:ext uri="{BB962C8B-B14F-4D97-AF65-F5344CB8AC3E}">
        <p14:creationId xmlns:p14="http://schemas.microsoft.com/office/powerpoint/2010/main" val="2463010318"/>
      </p:ext>
    </p:extLst>
  </p:cSld>
  <p:clrMap bg1="lt1" tx1="dk1" bg2="lt2" tx2="dk2" accent1="accent1" accent2="accent2" accent3="accent3" accent4="accent4" accent5="accent5" accent6="accent6" hlink="hlink" folHlink="folHlink"/>
  <p:sldLayoutIdLst>
    <p:sldLayoutId id="2147488861" r:id="rId1"/>
    <p:sldLayoutId id="2147488862" r:id="rId2"/>
    <p:sldLayoutId id="2147488863" r:id="rId3"/>
    <p:sldLayoutId id="2147488864" r:id="rId4"/>
    <p:sldLayoutId id="2147488865" r:id="rId5"/>
    <p:sldLayoutId id="2147488866" r:id="rId6"/>
    <p:sldLayoutId id="2147488867" r:id="rId7"/>
    <p:sldLayoutId id="2147488868" r:id="rId8"/>
    <p:sldLayoutId id="2147488869" r:id="rId9"/>
    <p:sldLayoutId id="2147488870" r:id="rId10"/>
    <p:sldLayoutId id="2147488871" r:id="rId11"/>
  </p:sldLayoutIdLst>
  <p:transition/>
  <p:hf hdr="0" ftr="0" dt="0"/>
  <p:txStyles>
    <p:titleStyle>
      <a:lvl1pPr marL="4465" indent="-4465" algn="l" rtl="0" eaLnBrk="0" fontAlgn="base" hangingPunct="0">
        <a:spcBef>
          <a:spcPct val="0"/>
        </a:spcBef>
        <a:spcAft>
          <a:spcPct val="0"/>
        </a:spcAft>
        <a:defRPr sz="3800">
          <a:solidFill>
            <a:srgbClr val="009900"/>
          </a:solidFill>
          <a:latin typeface="+mj-lt"/>
          <a:ea typeface="+mj-ea"/>
          <a:cs typeface="+mj-cs"/>
          <a:sym typeface="Verdana" charset="0"/>
        </a:defRPr>
      </a:lvl1pPr>
      <a:lvl2pPr marL="4465" indent="-4465" algn="l" rtl="0" eaLnBrk="0" fontAlgn="base" hangingPunct="0">
        <a:spcBef>
          <a:spcPct val="0"/>
        </a:spcBef>
        <a:spcAft>
          <a:spcPct val="0"/>
        </a:spcAft>
        <a:defRPr sz="3800">
          <a:solidFill>
            <a:srgbClr val="009900"/>
          </a:solidFill>
          <a:latin typeface="Verdana" charset="0"/>
          <a:ea typeface="ヒラギノ角ゴ ProN W3" charset="-128"/>
          <a:cs typeface="ヒラギノ角ゴ ProN W3" charset="-128"/>
          <a:sym typeface="Verdana" charset="0"/>
        </a:defRPr>
      </a:lvl2pPr>
      <a:lvl3pPr marL="4465" indent="-4465" algn="l" rtl="0" eaLnBrk="0" fontAlgn="base" hangingPunct="0">
        <a:spcBef>
          <a:spcPct val="0"/>
        </a:spcBef>
        <a:spcAft>
          <a:spcPct val="0"/>
        </a:spcAft>
        <a:defRPr sz="3800">
          <a:solidFill>
            <a:srgbClr val="009900"/>
          </a:solidFill>
          <a:latin typeface="Verdana" charset="0"/>
          <a:ea typeface="ヒラギノ角ゴ ProN W3" charset="-128"/>
          <a:cs typeface="ヒラギノ角ゴ ProN W3" charset="-128"/>
          <a:sym typeface="Verdana" charset="0"/>
        </a:defRPr>
      </a:lvl3pPr>
      <a:lvl4pPr marL="4465" indent="-4465" algn="l" rtl="0" eaLnBrk="0" fontAlgn="base" hangingPunct="0">
        <a:spcBef>
          <a:spcPct val="0"/>
        </a:spcBef>
        <a:spcAft>
          <a:spcPct val="0"/>
        </a:spcAft>
        <a:defRPr sz="3800">
          <a:solidFill>
            <a:srgbClr val="009900"/>
          </a:solidFill>
          <a:latin typeface="Verdana" charset="0"/>
          <a:ea typeface="ヒラギノ角ゴ ProN W3" charset="-128"/>
          <a:cs typeface="ヒラギノ角ゴ ProN W3" charset="-128"/>
          <a:sym typeface="Verdana" charset="0"/>
        </a:defRPr>
      </a:lvl4pPr>
      <a:lvl5pPr marL="4465" indent="-4465" algn="l" rtl="0" eaLnBrk="0" fontAlgn="base" hangingPunct="0">
        <a:spcBef>
          <a:spcPct val="0"/>
        </a:spcBef>
        <a:spcAft>
          <a:spcPct val="0"/>
        </a:spcAft>
        <a:defRPr sz="3800">
          <a:solidFill>
            <a:srgbClr val="009900"/>
          </a:solidFill>
          <a:latin typeface="Verdana" charset="0"/>
          <a:ea typeface="ヒラギノ角ゴ ProN W3" charset="-128"/>
          <a:cs typeface="ヒラギノ角ゴ ProN W3" charset="-128"/>
          <a:sym typeface="Verdana" charset="0"/>
        </a:defRPr>
      </a:lvl5pPr>
      <a:lvl6pPr marL="325788" algn="l" rtl="0" fontAlgn="base">
        <a:spcBef>
          <a:spcPct val="0"/>
        </a:spcBef>
        <a:spcAft>
          <a:spcPct val="0"/>
        </a:spcAft>
        <a:defRPr sz="3800">
          <a:solidFill>
            <a:srgbClr val="009900"/>
          </a:solidFill>
          <a:latin typeface="Verdana" charset="0"/>
          <a:ea typeface="ヒラギノ角ゴ ProN W3" charset="-128"/>
          <a:cs typeface="ヒラギノ角ゴ ProN W3" charset="-128"/>
          <a:sym typeface="Verdana" charset="0"/>
        </a:defRPr>
      </a:lvl6pPr>
      <a:lvl7pPr marL="647115" algn="l" rtl="0" fontAlgn="base">
        <a:spcBef>
          <a:spcPct val="0"/>
        </a:spcBef>
        <a:spcAft>
          <a:spcPct val="0"/>
        </a:spcAft>
        <a:defRPr sz="3800">
          <a:solidFill>
            <a:srgbClr val="009900"/>
          </a:solidFill>
          <a:latin typeface="Verdana" charset="0"/>
          <a:ea typeface="ヒラギノ角ゴ ProN W3" charset="-128"/>
          <a:cs typeface="ヒラギノ角ゴ ProN W3" charset="-128"/>
          <a:sym typeface="Verdana" charset="0"/>
        </a:defRPr>
      </a:lvl7pPr>
      <a:lvl8pPr marL="968439" algn="l" rtl="0" fontAlgn="base">
        <a:spcBef>
          <a:spcPct val="0"/>
        </a:spcBef>
        <a:spcAft>
          <a:spcPct val="0"/>
        </a:spcAft>
        <a:defRPr sz="3800">
          <a:solidFill>
            <a:srgbClr val="009900"/>
          </a:solidFill>
          <a:latin typeface="Verdana" charset="0"/>
          <a:ea typeface="ヒラギノ角ゴ ProN W3" charset="-128"/>
          <a:cs typeface="ヒラギノ角ゴ ProN W3" charset="-128"/>
          <a:sym typeface="Verdana" charset="0"/>
        </a:defRPr>
      </a:lvl8pPr>
      <a:lvl9pPr marL="1289766" algn="l" rtl="0" fontAlgn="base">
        <a:spcBef>
          <a:spcPct val="0"/>
        </a:spcBef>
        <a:spcAft>
          <a:spcPct val="0"/>
        </a:spcAft>
        <a:defRPr sz="3800">
          <a:solidFill>
            <a:srgbClr val="009900"/>
          </a:solidFill>
          <a:latin typeface="Verdana" charset="0"/>
          <a:ea typeface="ヒラギノ角ゴ ProN W3" charset="-128"/>
          <a:cs typeface="ヒラギノ角ゴ ProN W3" charset="-128"/>
          <a:sym typeface="Verdana" charset="0"/>
        </a:defRPr>
      </a:lvl9pPr>
    </p:titleStyle>
    <p:bodyStyle>
      <a:lvl1pPr marL="357045" indent="-329152" algn="l" rtl="0" eaLnBrk="0" fontAlgn="base" hangingPunct="0">
        <a:spcBef>
          <a:spcPts val="703"/>
        </a:spcBef>
        <a:spcAft>
          <a:spcPct val="0"/>
        </a:spcAft>
        <a:buClr>
          <a:srgbClr val="CC5500"/>
        </a:buClr>
        <a:buSzPct val="125000"/>
        <a:buFont typeface="Arial" charset="0"/>
        <a:buChar char="•"/>
        <a:defRPr sz="3000">
          <a:solidFill>
            <a:schemeClr val="tx1"/>
          </a:solidFill>
          <a:latin typeface="+mn-lt"/>
          <a:ea typeface="+mn-ea"/>
          <a:cs typeface="+mn-cs"/>
          <a:sym typeface="Verdana" charset="0"/>
        </a:defRPr>
      </a:lvl1pPr>
      <a:lvl2pPr marL="629297" indent="-305721" algn="l" rtl="0" eaLnBrk="0" fontAlgn="base" hangingPunct="0">
        <a:spcBef>
          <a:spcPts val="633"/>
        </a:spcBef>
        <a:spcAft>
          <a:spcPct val="0"/>
        </a:spcAft>
        <a:buClr>
          <a:srgbClr val="CC5500"/>
        </a:buClr>
        <a:buSzPct val="125000"/>
        <a:buFont typeface="Arial" charset="0"/>
        <a:buChar char="•"/>
        <a:defRPr sz="2500">
          <a:solidFill>
            <a:schemeClr val="tx1"/>
          </a:solidFill>
          <a:latin typeface="+mn-lt"/>
          <a:ea typeface="+mn-ea"/>
          <a:cs typeface="+mn-cs"/>
          <a:sym typeface="Verdana" charset="0"/>
        </a:defRPr>
      </a:lvl2pPr>
      <a:lvl3pPr marL="908236" indent="-276712" algn="l" rtl="0" eaLnBrk="0" fontAlgn="base" hangingPunct="0">
        <a:spcBef>
          <a:spcPts val="562"/>
        </a:spcBef>
        <a:spcAft>
          <a:spcPct val="0"/>
        </a:spcAft>
        <a:buClr>
          <a:srgbClr val="CC5500"/>
        </a:buClr>
        <a:buSzPct val="125000"/>
        <a:buFont typeface="Arial" charset="0"/>
        <a:buChar char="•"/>
        <a:defRPr sz="2200">
          <a:solidFill>
            <a:schemeClr val="tx1"/>
          </a:solidFill>
          <a:latin typeface="+mn-lt"/>
          <a:ea typeface="+mn-ea"/>
          <a:cs typeface="+mn-cs"/>
          <a:sym typeface="Verdana" charset="0"/>
        </a:defRPr>
      </a:lvl3pPr>
      <a:lvl4pPr marL="1181602" indent="-271132" algn="l" rtl="0" eaLnBrk="0" fontAlgn="base" hangingPunct="0">
        <a:spcBef>
          <a:spcPts val="492"/>
        </a:spcBef>
        <a:spcAft>
          <a:spcPct val="0"/>
        </a:spcAft>
        <a:buClr>
          <a:srgbClr val="CC5500"/>
        </a:buClr>
        <a:buSzPct val="125000"/>
        <a:buFont typeface="Arial" charset="0"/>
        <a:buChar char="•"/>
        <a:defRPr sz="2000">
          <a:solidFill>
            <a:schemeClr val="tx1"/>
          </a:solidFill>
          <a:latin typeface="+mn-lt"/>
          <a:ea typeface="+mn-ea"/>
          <a:cs typeface="+mn-cs"/>
          <a:sym typeface="Verdana" charset="0"/>
        </a:defRPr>
      </a:lvl4pPr>
      <a:lvl5pPr marL="1462776" indent="-278944" algn="l" rtl="0" eaLnBrk="0" fontAlgn="base" hangingPunct="0">
        <a:spcBef>
          <a:spcPts val="633"/>
        </a:spcBef>
        <a:spcAft>
          <a:spcPct val="0"/>
        </a:spcAft>
        <a:buClr>
          <a:srgbClr val="CC5500"/>
        </a:buClr>
        <a:buSzPct val="125000"/>
        <a:buFont typeface="Arial" charset="0"/>
        <a:buChar char="•"/>
        <a:defRPr sz="2000">
          <a:solidFill>
            <a:schemeClr val="tx1"/>
          </a:solidFill>
          <a:latin typeface="+mn-lt"/>
          <a:ea typeface="+mn-ea"/>
          <a:cs typeface="+mn-cs"/>
          <a:sym typeface="Verdana" charset="0"/>
        </a:defRPr>
      </a:lvl5pPr>
      <a:lvl6pPr marL="1785141" indent="-280045" algn="l" rtl="0" fontAlgn="base">
        <a:spcBef>
          <a:spcPts val="633"/>
        </a:spcBef>
        <a:spcAft>
          <a:spcPct val="0"/>
        </a:spcAft>
        <a:buClr>
          <a:srgbClr val="CC5500"/>
        </a:buClr>
        <a:buSzPct val="100000"/>
        <a:buFont typeface="Wingdings" charset="2"/>
        <a:buChar char="§"/>
        <a:defRPr sz="2000">
          <a:solidFill>
            <a:schemeClr val="tx1"/>
          </a:solidFill>
          <a:latin typeface="+mn-lt"/>
          <a:ea typeface="+mn-ea"/>
          <a:cs typeface="+mn-cs"/>
          <a:sym typeface="Verdana" charset="0"/>
        </a:defRPr>
      </a:lvl6pPr>
      <a:lvl7pPr marL="2106467" indent="-280045" algn="l" rtl="0" fontAlgn="base">
        <a:spcBef>
          <a:spcPts val="633"/>
        </a:spcBef>
        <a:spcAft>
          <a:spcPct val="0"/>
        </a:spcAft>
        <a:buClr>
          <a:srgbClr val="CC5500"/>
        </a:buClr>
        <a:buSzPct val="100000"/>
        <a:buFont typeface="Wingdings" charset="2"/>
        <a:buChar char="§"/>
        <a:defRPr sz="2000">
          <a:solidFill>
            <a:schemeClr val="tx1"/>
          </a:solidFill>
          <a:latin typeface="+mn-lt"/>
          <a:ea typeface="+mn-ea"/>
          <a:cs typeface="+mn-cs"/>
          <a:sym typeface="Verdana" charset="0"/>
        </a:defRPr>
      </a:lvl7pPr>
      <a:lvl8pPr marL="2427796" indent="-280045" algn="l" rtl="0" fontAlgn="base">
        <a:spcBef>
          <a:spcPts val="633"/>
        </a:spcBef>
        <a:spcAft>
          <a:spcPct val="0"/>
        </a:spcAft>
        <a:buClr>
          <a:srgbClr val="CC5500"/>
        </a:buClr>
        <a:buSzPct val="100000"/>
        <a:buFont typeface="Wingdings" charset="2"/>
        <a:buChar char="§"/>
        <a:defRPr sz="2000">
          <a:solidFill>
            <a:schemeClr val="tx1"/>
          </a:solidFill>
          <a:latin typeface="+mn-lt"/>
          <a:ea typeface="+mn-ea"/>
          <a:cs typeface="+mn-cs"/>
          <a:sym typeface="Verdana" charset="0"/>
        </a:defRPr>
      </a:lvl8pPr>
      <a:lvl9pPr marL="2749120" indent="-280045" algn="l" rtl="0" fontAlgn="base">
        <a:spcBef>
          <a:spcPts val="633"/>
        </a:spcBef>
        <a:spcAft>
          <a:spcPct val="0"/>
        </a:spcAft>
        <a:buClr>
          <a:srgbClr val="CC5500"/>
        </a:buClr>
        <a:buSzPct val="100000"/>
        <a:buFont typeface="Wingdings" charset="2"/>
        <a:buChar char="§"/>
        <a:defRPr sz="2000">
          <a:solidFill>
            <a:schemeClr val="tx1"/>
          </a:solidFill>
          <a:latin typeface="+mn-lt"/>
          <a:ea typeface="+mn-ea"/>
          <a:cs typeface="+mn-cs"/>
          <a:sym typeface="Verdana" charset="0"/>
        </a:defRPr>
      </a:lvl9pPr>
    </p:bodyStyle>
    <p:otherStyle>
      <a:defPPr>
        <a:defRPr lang="en-US"/>
      </a:defPPr>
      <a:lvl1pPr marL="0" algn="l" defTabSz="321324" rtl="0" eaLnBrk="1" latinLnBrk="0" hangingPunct="1">
        <a:defRPr sz="1300" kern="1200">
          <a:solidFill>
            <a:schemeClr val="tx1"/>
          </a:solidFill>
          <a:latin typeface="+mn-lt"/>
          <a:ea typeface="+mn-ea"/>
          <a:cs typeface="+mn-cs"/>
        </a:defRPr>
      </a:lvl1pPr>
      <a:lvl2pPr marL="321324" algn="l" defTabSz="321324" rtl="0" eaLnBrk="1" latinLnBrk="0" hangingPunct="1">
        <a:defRPr sz="1300" kern="1200">
          <a:solidFill>
            <a:schemeClr val="tx1"/>
          </a:solidFill>
          <a:latin typeface="+mn-lt"/>
          <a:ea typeface="+mn-ea"/>
          <a:cs typeface="+mn-cs"/>
        </a:defRPr>
      </a:lvl2pPr>
      <a:lvl3pPr marL="642651" algn="l" defTabSz="321324" rtl="0" eaLnBrk="1" latinLnBrk="0" hangingPunct="1">
        <a:defRPr sz="1300" kern="1200">
          <a:solidFill>
            <a:schemeClr val="tx1"/>
          </a:solidFill>
          <a:latin typeface="+mn-lt"/>
          <a:ea typeface="+mn-ea"/>
          <a:cs typeface="+mn-cs"/>
        </a:defRPr>
      </a:lvl3pPr>
      <a:lvl4pPr marL="963975" algn="l" defTabSz="321324" rtl="0" eaLnBrk="1" latinLnBrk="0" hangingPunct="1">
        <a:defRPr sz="1300" kern="1200">
          <a:solidFill>
            <a:schemeClr val="tx1"/>
          </a:solidFill>
          <a:latin typeface="+mn-lt"/>
          <a:ea typeface="+mn-ea"/>
          <a:cs typeface="+mn-cs"/>
        </a:defRPr>
      </a:lvl4pPr>
      <a:lvl5pPr marL="1285302" algn="l" defTabSz="321324" rtl="0" eaLnBrk="1" latinLnBrk="0" hangingPunct="1">
        <a:defRPr sz="1300" kern="1200">
          <a:solidFill>
            <a:schemeClr val="tx1"/>
          </a:solidFill>
          <a:latin typeface="+mn-lt"/>
          <a:ea typeface="+mn-ea"/>
          <a:cs typeface="+mn-cs"/>
        </a:defRPr>
      </a:lvl5pPr>
      <a:lvl6pPr marL="1606628" algn="l" defTabSz="321324" rtl="0" eaLnBrk="1" latinLnBrk="0" hangingPunct="1">
        <a:defRPr sz="1300" kern="1200">
          <a:solidFill>
            <a:schemeClr val="tx1"/>
          </a:solidFill>
          <a:latin typeface="+mn-lt"/>
          <a:ea typeface="+mn-ea"/>
          <a:cs typeface="+mn-cs"/>
        </a:defRPr>
      </a:lvl6pPr>
      <a:lvl7pPr marL="1927954" algn="l" defTabSz="321324" rtl="0" eaLnBrk="1" latinLnBrk="0" hangingPunct="1">
        <a:defRPr sz="1300" kern="1200">
          <a:solidFill>
            <a:schemeClr val="tx1"/>
          </a:solidFill>
          <a:latin typeface="+mn-lt"/>
          <a:ea typeface="+mn-ea"/>
          <a:cs typeface="+mn-cs"/>
        </a:defRPr>
      </a:lvl7pPr>
      <a:lvl8pPr marL="2249281" algn="l" defTabSz="321324" rtl="0" eaLnBrk="1" latinLnBrk="0" hangingPunct="1">
        <a:defRPr sz="1300" kern="1200">
          <a:solidFill>
            <a:schemeClr val="tx1"/>
          </a:solidFill>
          <a:latin typeface="+mn-lt"/>
          <a:ea typeface="+mn-ea"/>
          <a:cs typeface="+mn-cs"/>
        </a:defRPr>
      </a:lvl8pPr>
      <a:lvl9pPr marL="2570607" algn="l" defTabSz="321324" rtl="0" eaLnBrk="1" latinLnBrk="0" hangingPunct="1">
        <a:defRPr sz="13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dt" sz="half" idx="2"/>
          </p:nvPr>
        </p:nvSpPr>
        <p:spPr bwMode="auto">
          <a:xfrm>
            <a:off x="468313" y="6237288"/>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kumimoji="0" sz="1200" b="0" smtClean="0">
                <a:solidFill>
                  <a:schemeClr val="tx1"/>
                </a:solidFill>
                <a:ea typeface="굴림" pitchFamily="50" charset="-127"/>
              </a:defRPr>
            </a:lvl1pPr>
          </a:lstStyle>
          <a:p>
            <a:pPr fontAlgn="base" latinLnBrk="1">
              <a:spcAft>
                <a:spcPct val="0"/>
              </a:spcAft>
              <a:defRPr/>
            </a:pPr>
            <a:fld id="{D7D4B144-9335-B84D-86FE-D4BD85B27B55}" type="datetime1">
              <a:rPr lang="en-US">
                <a:solidFill>
                  <a:srgbClr val="FFFFFF"/>
                </a:solidFill>
                <a:latin typeface="Arial" charset="0"/>
              </a:rPr>
              <a:pPr fontAlgn="base" latinLnBrk="1">
                <a:spcAft>
                  <a:spcPct val="0"/>
                </a:spcAft>
                <a:defRPr/>
              </a:pPr>
              <a:t>3/1/21</a:t>
            </a:fld>
            <a:endParaRPr lang="en-US" altLang="ko-KR">
              <a:solidFill>
                <a:srgbClr val="FFFFFF"/>
              </a:solidFill>
              <a:latin typeface="Arial" charset="0"/>
            </a:endParaRPr>
          </a:p>
        </p:txBody>
      </p:sp>
      <p:sp>
        <p:nvSpPr>
          <p:cNvPr id="22531"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kumimoji="0" sz="1200" b="0">
                <a:solidFill>
                  <a:schemeClr val="tx1"/>
                </a:solidFill>
              </a:defRPr>
            </a:lvl1pPr>
          </a:lstStyle>
          <a:p>
            <a:pPr fontAlgn="base" latinLnBrk="1">
              <a:spcAft>
                <a:spcPct val="0"/>
              </a:spcAft>
            </a:pPr>
            <a:fld id="{E8BD7F61-A27C-7F41-B703-2867389337BB}" type="slidenum">
              <a:rPr lang="en-US" altLang="ko-KR" smtClean="0">
                <a:solidFill>
                  <a:srgbClr val="FFFFFF"/>
                </a:solidFill>
                <a:latin typeface="Arial" charset="0"/>
              </a:rPr>
              <a:pPr fontAlgn="base" latinLnBrk="1">
                <a:spcAft>
                  <a:spcPct val="0"/>
                </a:spcAft>
              </a:pPr>
              <a:t>‹#›</a:t>
            </a:fld>
            <a:endParaRPr lang="en-US" altLang="ko-KR">
              <a:solidFill>
                <a:srgbClr val="FFFFFF"/>
              </a:solidFill>
              <a:latin typeface="Arial" charset="0"/>
            </a:endParaRPr>
          </a:p>
        </p:txBody>
      </p:sp>
      <p:grpSp>
        <p:nvGrpSpPr>
          <p:cNvPr id="20484" name="Group 4"/>
          <p:cNvGrpSpPr>
            <a:grpSpLocks/>
          </p:cNvGrpSpPr>
          <p:nvPr/>
        </p:nvGrpSpPr>
        <p:grpSpPr bwMode="auto">
          <a:xfrm>
            <a:off x="0" y="0"/>
            <a:ext cx="9140825" cy="6850063"/>
            <a:chOff x="0" y="0"/>
            <a:chExt cx="5758" cy="4315"/>
          </a:xfrm>
        </p:grpSpPr>
        <p:grpSp>
          <p:nvGrpSpPr>
            <p:cNvPr id="20489" name="Group 5"/>
            <p:cNvGrpSpPr>
              <a:grpSpLocks/>
            </p:cNvGrpSpPr>
            <p:nvPr userDrawn="1"/>
          </p:nvGrpSpPr>
          <p:grpSpPr bwMode="auto">
            <a:xfrm>
              <a:off x="1728" y="2230"/>
              <a:ext cx="4027" cy="2085"/>
              <a:chOff x="1728" y="2230"/>
              <a:chExt cx="4027" cy="2085"/>
            </a:xfrm>
          </p:grpSpPr>
          <p:sp>
            <p:nvSpPr>
              <p:cNvPr id="22534"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lgn="ctr" fontAlgn="base" latinLnBrk="1">
                  <a:lnSpc>
                    <a:spcPct val="90000"/>
                  </a:lnSpc>
                  <a:spcBef>
                    <a:spcPct val="20000"/>
                  </a:spcBef>
                  <a:spcAft>
                    <a:spcPct val="0"/>
                  </a:spcAft>
                  <a:buSzPct val="70000"/>
                  <a:buFont typeface="Wingdings" pitchFamily="2" charset="2"/>
                  <a:buChar char="n"/>
                  <a:defRPr/>
                </a:pPr>
                <a:endParaRPr kumimoji="1" lang="en-US" altLang="ko-KR" b="1">
                  <a:solidFill>
                    <a:srgbClr val="FFFFFF"/>
                  </a:solidFill>
                  <a:effectLst>
                    <a:outerShdw blurRad="38100" dist="38100" dir="2700000" algn="tl">
                      <a:srgbClr val="000000"/>
                    </a:outerShdw>
                  </a:effectLst>
                  <a:latin typeface="Arial" charset="0"/>
                </a:endParaRPr>
              </a:p>
            </p:txBody>
          </p:sp>
          <p:sp>
            <p:nvSpPr>
              <p:cNvPr id="22535"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lgn="ctr" fontAlgn="base" latinLnBrk="1">
                  <a:lnSpc>
                    <a:spcPct val="90000"/>
                  </a:lnSpc>
                  <a:spcBef>
                    <a:spcPct val="20000"/>
                  </a:spcBef>
                  <a:spcAft>
                    <a:spcPct val="0"/>
                  </a:spcAft>
                  <a:buSzPct val="70000"/>
                  <a:buFont typeface="Wingdings" pitchFamily="2" charset="2"/>
                  <a:buChar char="n"/>
                  <a:defRPr/>
                </a:pPr>
                <a:endParaRPr kumimoji="1" lang="en-US" altLang="ko-KR" b="1">
                  <a:solidFill>
                    <a:srgbClr val="FFFFFF"/>
                  </a:solidFill>
                  <a:effectLst>
                    <a:outerShdw blurRad="38100" dist="38100" dir="2700000" algn="tl">
                      <a:srgbClr val="000000"/>
                    </a:outerShdw>
                  </a:effectLst>
                  <a:latin typeface="Arial" charset="0"/>
                </a:endParaRPr>
              </a:p>
            </p:txBody>
          </p:sp>
          <p:sp>
            <p:nvSpPr>
              <p:cNvPr id="22536"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lgn="ctr" fontAlgn="base" latinLnBrk="1">
                  <a:lnSpc>
                    <a:spcPct val="90000"/>
                  </a:lnSpc>
                  <a:spcBef>
                    <a:spcPct val="20000"/>
                  </a:spcBef>
                  <a:spcAft>
                    <a:spcPct val="0"/>
                  </a:spcAft>
                  <a:buSzPct val="70000"/>
                  <a:buFont typeface="Wingdings" pitchFamily="2" charset="2"/>
                  <a:buChar char="n"/>
                  <a:defRPr/>
                </a:pPr>
                <a:endParaRPr kumimoji="1" lang="en-US" altLang="ko-KR" b="1">
                  <a:solidFill>
                    <a:srgbClr val="FFFFFF"/>
                  </a:solidFill>
                  <a:effectLst>
                    <a:outerShdw blurRad="38100" dist="38100" dir="2700000" algn="tl">
                      <a:srgbClr val="000000"/>
                    </a:outerShdw>
                  </a:effectLst>
                  <a:latin typeface="Arial" charset="0"/>
                </a:endParaRPr>
              </a:p>
            </p:txBody>
          </p:sp>
          <p:sp>
            <p:nvSpPr>
              <p:cNvPr id="22537"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lgn="ctr" fontAlgn="base" latinLnBrk="1">
                  <a:lnSpc>
                    <a:spcPct val="90000"/>
                  </a:lnSpc>
                  <a:spcBef>
                    <a:spcPct val="20000"/>
                  </a:spcBef>
                  <a:spcAft>
                    <a:spcPct val="0"/>
                  </a:spcAft>
                  <a:buSzPct val="70000"/>
                  <a:buFont typeface="Wingdings" pitchFamily="2" charset="2"/>
                  <a:buChar char="n"/>
                  <a:defRPr/>
                </a:pPr>
                <a:endParaRPr kumimoji="1" lang="en-US" altLang="ko-KR" b="1">
                  <a:solidFill>
                    <a:srgbClr val="FFFFFF"/>
                  </a:solidFill>
                  <a:effectLst>
                    <a:outerShdw blurRad="38100" dist="38100" dir="2700000" algn="tl">
                      <a:srgbClr val="000000"/>
                    </a:outerShdw>
                  </a:effectLst>
                  <a:latin typeface="Arial" charset="0"/>
                </a:endParaRPr>
              </a:p>
            </p:txBody>
          </p:sp>
          <p:sp>
            <p:nvSpPr>
              <p:cNvPr id="22538"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lgn="ctr" fontAlgn="base" latinLnBrk="1">
                  <a:lnSpc>
                    <a:spcPct val="90000"/>
                  </a:lnSpc>
                  <a:spcBef>
                    <a:spcPct val="20000"/>
                  </a:spcBef>
                  <a:spcAft>
                    <a:spcPct val="0"/>
                  </a:spcAft>
                  <a:buSzPct val="70000"/>
                  <a:buFont typeface="Wingdings" pitchFamily="2" charset="2"/>
                  <a:buChar char="n"/>
                  <a:defRPr/>
                </a:pPr>
                <a:endParaRPr kumimoji="1" lang="en-US" altLang="ko-KR" b="1">
                  <a:solidFill>
                    <a:srgbClr val="FFFFFF"/>
                  </a:solidFill>
                  <a:effectLst>
                    <a:outerShdw blurRad="38100" dist="38100" dir="2700000" algn="tl">
                      <a:srgbClr val="000000"/>
                    </a:outerShdw>
                  </a:effectLst>
                  <a:latin typeface="Arial" charset="0"/>
                </a:endParaRPr>
              </a:p>
            </p:txBody>
          </p:sp>
        </p:grpSp>
        <p:sp>
          <p:nvSpPr>
            <p:cNvPr id="22539"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lgn="ctr" fontAlgn="base" latinLnBrk="1">
                <a:lnSpc>
                  <a:spcPct val="90000"/>
                </a:lnSpc>
                <a:spcBef>
                  <a:spcPct val="20000"/>
                </a:spcBef>
                <a:spcAft>
                  <a:spcPct val="0"/>
                </a:spcAft>
                <a:buSzPct val="70000"/>
                <a:buFont typeface="Wingdings" pitchFamily="2" charset="2"/>
                <a:buChar char="n"/>
                <a:defRPr/>
              </a:pPr>
              <a:endParaRPr kumimoji="1" lang="en-US" altLang="ko-KR" b="1">
                <a:solidFill>
                  <a:srgbClr val="FFFFFF"/>
                </a:solidFill>
                <a:effectLst>
                  <a:outerShdw blurRad="38100" dist="38100" dir="2700000" algn="tl">
                    <a:srgbClr val="000000"/>
                  </a:outerShdw>
                </a:effectLst>
                <a:latin typeface="Arial" charset="0"/>
              </a:endParaRPr>
            </a:p>
          </p:txBody>
        </p:sp>
        <p:sp>
          <p:nvSpPr>
            <p:cNvPr id="22540"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lgn="ctr" fontAlgn="base" latinLnBrk="1">
                <a:lnSpc>
                  <a:spcPct val="90000"/>
                </a:lnSpc>
                <a:spcBef>
                  <a:spcPct val="20000"/>
                </a:spcBef>
                <a:spcAft>
                  <a:spcPct val="0"/>
                </a:spcAft>
                <a:buSzPct val="70000"/>
                <a:buFont typeface="Wingdings" pitchFamily="2" charset="2"/>
                <a:buChar char="n"/>
                <a:defRPr/>
              </a:pPr>
              <a:endParaRPr kumimoji="1" lang="en-US" altLang="ko-KR" b="1">
                <a:solidFill>
                  <a:srgbClr val="FFFFFF"/>
                </a:solidFill>
                <a:effectLst>
                  <a:outerShdw blurRad="38100" dist="38100" dir="2700000" algn="tl">
                    <a:srgbClr val="000000"/>
                  </a:outerShdw>
                </a:effectLst>
                <a:latin typeface="Arial" charset="0"/>
              </a:endParaRPr>
            </a:p>
          </p:txBody>
        </p:sp>
      </p:grpSp>
      <p:sp>
        <p:nvSpPr>
          <p:cNvPr id="22541"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ko-KR" altLang="en-US"/>
              <a:t>마스터 제목 스타일 편집</a:t>
            </a:r>
          </a:p>
        </p:txBody>
      </p:sp>
      <p:sp>
        <p:nvSpPr>
          <p:cNvPr id="22542"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spcBef>
                <a:spcPct val="0"/>
              </a:spcBef>
              <a:defRPr kumimoji="0" sz="1200" b="0" smtClean="0">
                <a:solidFill>
                  <a:schemeClr val="tx1"/>
                </a:solidFill>
                <a:latin typeface="굴림" pitchFamily="50" charset="-127"/>
                <a:ea typeface="굴림" pitchFamily="50" charset="-127"/>
              </a:defRPr>
            </a:lvl1pPr>
          </a:lstStyle>
          <a:p>
            <a:pPr fontAlgn="base" latinLnBrk="1">
              <a:spcAft>
                <a:spcPct val="0"/>
              </a:spcAft>
              <a:defRPr/>
            </a:pPr>
            <a:endParaRPr lang="en-US" altLang="ko-KR">
              <a:solidFill>
                <a:srgbClr val="FFFFFF"/>
              </a:solidFill>
            </a:endParaRPr>
          </a:p>
        </p:txBody>
      </p:sp>
      <p:sp>
        <p:nvSpPr>
          <p:cNvPr id="22543" name="Rectangle 15"/>
          <p:cNvSpPr>
            <a:spLocks noGrp="1" noChangeArrowheads="1"/>
          </p:cNvSpPr>
          <p:nvPr>
            <p:ph type="body" idx="1"/>
          </p:nvPr>
        </p:nvSpPr>
        <p:spPr bwMode="auto">
          <a:xfrm>
            <a:off x="914400" y="1844675"/>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22545" name="Line 17"/>
          <p:cNvSpPr>
            <a:spLocks noChangeShapeType="1"/>
          </p:cNvSpPr>
          <p:nvPr/>
        </p:nvSpPr>
        <p:spPr bwMode="auto">
          <a:xfrm>
            <a:off x="468313" y="1484313"/>
            <a:ext cx="5616575" cy="0"/>
          </a:xfrm>
          <a:prstGeom prst="line">
            <a:avLst/>
          </a:prstGeom>
          <a:noFill/>
          <a:ln w="57150">
            <a:solidFill>
              <a:schemeClr val="hlink"/>
            </a:solidFill>
            <a:round/>
            <a:headEnd/>
            <a:tailEnd/>
          </a:ln>
          <a:effectLst/>
        </p:spPr>
        <p:txBody>
          <a:bodyPr/>
          <a:lstStyle/>
          <a:p>
            <a:pPr algn="ctr" fontAlgn="base" latinLnBrk="1">
              <a:lnSpc>
                <a:spcPct val="90000"/>
              </a:lnSpc>
              <a:spcBef>
                <a:spcPct val="20000"/>
              </a:spcBef>
              <a:spcAft>
                <a:spcPct val="0"/>
              </a:spcAft>
              <a:buSzPct val="70000"/>
              <a:buFont typeface="Wingdings" pitchFamily="2" charset="2"/>
              <a:buChar char="n"/>
              <a:defRPr/>
            </a:pPr>
            <a:endParaRPr kumimoji="1" lang="en-US" b="1">
              <a:solidFill>
                <a:srgbClr val="FFFFFF"/>
              </a:solidFill>
              <a:effectLst>
                <a:outerShdw blurRad="38100" dist="38100" dir="2700000" algn="tl">
                  <a:srgbClr val="000000">
                    <a:alpha val="43137"/>
                  </a:srgbClr>
                </a:outerShdw>
              </a:effectLst>
              <a:latin typeface="Arial" charset="0"/>
            </a:endParaRPr>
          </a:p>
        </p:txBody>
      </p:sp>
    </p:spTree>
    <p:extLst>
      <p:ext uri="{BB962C8B-B14F-4D97-AF65-F5344CB8AC3E}">
        <p14:creationId xmlns:p14="http://schemas.microsoft.com/office/powerpoint/2010/main" val="384513790"/>
      </p:ext>
    </p:extLst>
  </p:cSld>
  <p:clrMap bg1="dk2" tx1="lt1" bg2="dk1" tx2="lt2" accent1="accent1" accent2="accent2" accent3="accent3" accent4="accent4" accent5="accent5" accent6="accent6" hlink="hlink" folHlink="folHlink"/>
  <p:sldLayoutIdLst>
    <p:sldLayoutId id="2147488873" r:id="rId1"/>
    <p:sldLayoutId id="2147488874" r:id="rId2"/>
    <p:sldLayoutId id="2147488875" r:id="rId3"/>
    <p:sldLayoutId id="2147488876" r:id="rId4"/>
    <p:sldLayoutId id="2147488877" r:id="rId5"/>
    <p:sldLayoutId id="2147488878" r:id="rId6"/>
    <p:sldLayoutId id="2147488879" r:id="rId7"/>
    <p:sldLayoutId id="2147488880" r:id="rId8"/>
    <p:sldLayoutId id="2147488881" r:id="rId9"/>
    <p:sldLayoutId id="2147488882" r:id="rId10"/>
    <p:sldLayoutId id="2147488883" r:id="rId11"/>
    <p:sldLayoutId id="2147488884" r:id="rId12"/>
  </p:sldLayoutIdLst>
  <p:hf hdr="0" ftr="0"/>
  <p:txStyles>
    <p:titleStyle>
      <a:lvl1pPr algn="ctr" rtl="0" eaLnBrk="0" fontAlgn="base" latinLnBrk="1" hangingPunct="0">
        <a:spcBef>
          <a:spcPct val="0"/>
        </a:spcBef>
        <a:spcAft>
          <a:spcPct val="0"/>
        </a:spcAft>
        <a:defRPr kumimoji="1" sz="4000" b="1">
          <a:solidFill>
            <a:schemeClr val="tx2"/>
          </a:solidFill>
          <a:effectLst>
            <a:outerShdw blurRad="38100" dist="38100" dir="2700000" algn="tl">
              <a:srgbClr val="000000"/>
            </a:outerShdw>
          </a:effectLst>
          <a:latin typeface="+mj-lt"/>
          <a:ea typeface="+mj-ea"/>
          <a:cs typeface="+mj-cs"/>
        </a:defRPr>
      </a:lvl1pPr>
      <a:lvl2pPr algn="ctr" rtl="0" eaLnBrk="0" fontAlgn="base" latinLnBrk="1" hangingPunct="0">
        <a:spcBef>
          <a:spcPct val="0"/>
        </a:spcBef>
        <a:spcAft>
          <a:spcPct val="0"/>
        </a:spcAft>
        <a:defRPr kumimoji="1" sz="4000" b="1">
          <a:solidFill>
            <a:schemeClr val="tx2"/>
          </a:solidFill>
          <a:effectLst>
            <a:outerShdw blurRad="38100" dist="38100" dir="2700000" algn="tl">
              <a:srgbClr val="000000"/>
            </a:outerShdw>
          </a:effectLst>
          <a:latin typeface="굴림" pitchFamily="50" charset="-127"/>
          <a:ea typeface="굴림" pitchFamily="50" charset="-127"/>
        </a:defRPr>
      </a:lvl2pPr>
      <a:lvl3pPr algn="ctr" rtl="0" eaLnBrk="0" fontAlgn="base" latinLnBrk="1" hangingPunct="0">
        <a:spcBef>
          <a:spcPct val="0"/>
        </a:spcBef>
        <a:spcAft>
          <a:spcPct val="0"/>
        </a:spcAft>
        <a:defRPr kumimoji="1" sz="4000" b="1">
          <a:solidFill>
            <a:schemeClr val="tx2"/>
          </a:solidFill>
          <a:effectLst>
            <a:outerShdw blurRad="38100" dist="38100" dir="2700000" algn="tl">
              <a:srgbClr val="000000"/>
            </a:outerShdw>
          </a:effectLst>
          <a:latin typeface="굴림" pitchFamily="50" charset="-127"/>
          <a:ea typeface="굴림" pitchFamily="50" charset="-127"/>
        </a:defRPr>
      </a:lvl3pPr>
      <a:lvl4pPr algn="ctr" rtl="0" eaLnBrk="0" fontAlgn="base" latinLnBrk="1" hangingPunct="0">
        <a:spcBef>
          <a:spcPct val="0"/>
        </a:spcBef>
        <a:spcAft>
          <a:spcPct val="0"/>
        </a:spcAft>
        <a:defRPr kumimoji="1" sz="4000" b="1">
          <a:solidFill>
            <a:schemeClr val="tx2"/>
          </a:solidFill>
          <a:effectLst>
            <a:outerShdw blurRad="38100" dist="38100" dir="2700000" algn="tl">
              <a:srgbClr val="000000"/>
            </a:outerShdw>
          </a:effectLst>
          <a:latin typeface="굴림" pitchFamily="50" charset="-127"/>
          <a:ea typeface="굴림" pitchFamily="50" charset="-127"/>
        </a:defRPr>
      </a:lvl4pPr>
      <a:lvl5pPr algn="ctr" rtl="0" eaLnBrk="0" fontAlgn="base" latinLnBrk="1" hangingPunct="0">
        <a:spcBef>
          <a:spcPct val="0"/>
        </a:spcBef>
        <a:spcAft>
          <a:spcPct val="0"/>
        </a:spcAft>
        <a:defRPr kumimoji="1" sz="4000" b="1">
          <a:solidFill>
            <a:schemeClr val="tx2"/>
          </a:solidFill>
          <a:effectLst>
            <a:outerShdw blurRad="38100" dist="38100" dir="2700000" algn="tl">
              <a:srgbClr val="000000"/>
            </a:outerShdw>
          </a:effectLst>
          <a:latin typeface="굴림" pitchFamily="50" charset="-127"/>
          <a:ea typeface="굴림" pitchFamily="50" charset="-127"/>
        </a:defRPr>
      </a:lvl5pPr>
      <a:lvl6pPr marL="457200" algn="ctr" rtl="0" fontAlgn="base" latinLnBrk="1">
        <a:spcBef>
          <a:spcPct val="0"/>
        </a:spcBef>
        <a:spcAft>
          <a:spcPct val="0"/>
        </a:spcAft>
        <a:defRPr kumimoji="1" sz="4000" b="1">
          <a:solidFill>
            <a:schemeClr val="tx2"/>
          </a:solidFill>
          <a:effectLst>
            <a:outerShdw blurRad="38100" dist="38100" dir="2700000" algn="tl">
              <a:srgbClr val="000000"/>
            </a:outerShdw>
          </a:effectLst>
          <a:latin typeface="굴림" pitchFamily="50" charset="-127"/>
          <a:ea typeface="굴림" pitchFamily="50" charset="-127"/>
        </a:defRPr>
      </a:lvl6pPr>
      <a:lvl7pPr marL="914400" algn="ctr" rtl="0" fontAlgn="base" latinLnBrk="1">
        <a:spcBef>
          <a:spcPct val="0"/>
        </a:spcBef>
        <a:spcAft>
          <a:spcPct val="0"/>
        </a:spcAft>
        <a:defRPr kumimoji="1" sz="4000" b="1">
          <a:solidFill>
            <a:schemeClr val="tx2"/>
          </a:solidFill>
          <a:effectLst>
            <a:outerShdw blurRad="38100" dist="38100" dir="2700000" algn="tl">
              <a:srgbClr val="000000"/>
            </a:outerShdw>
          </a:effectLst>
          <a:latin typeface="굴림" pitchFamily="50" charset="-127"/>
          <a:ea typeface="굴림" pitchFamily="50" charset="-127"/>
        </a:defRPr>
      </a:lvl7pPr>
      <a:lvl8pPr marL="1371600" algn="ctr" rtl="0" fontAlgn="base" latinLnBrk="1">
        <a:spcBef>
          <a:spcPct val="0"/>
        </a:spcBef>
        <a:spcAft>
          <a:spcPct val="0"/>
        </a:spcAft>
        <a:defRPr kumimoji="1" sz="4000" b="1">
          <a:solidFill>
            <a:schemeClr val="tx2"/>
          </a:solidFill>
          <a:effectLst>
            <a:outerShdw blurRad="38100" dist="38100" dir="2700000" algn="tl">
              <a:srgbClr val="000000"/>
            </a:outerShdw>
          </a:effectLst>
          <a:latin typeface="굴림" pitchFamily="50" charset="-127"/>
          <a:ea typeface="굴림" pitchFamily="50" charset="-127"/>
        </a:defRPr>
      </a:lvl8pPr>
      <a:lvl9pPr marL="1828800" algn="ctr" rtl="0" fontAlgn="base" latinLnBrk="1">
        <a:spcBef>
          <a:spcPct val="0"/>
        </a:spcBef>
        <a:spcAft>
          <a:spcPct val="0"/>
        </a:spcAft>
        <a:defRPr kumimoji="1" sz="4000" b="1">
          <a:solidFill>
            <a:schemeClr val="tx2"/>
          </a:solidFill>
          <a:effectLst>
            <a:outerShdw blurRad="38100" dist="38100" dir="2700000" algn="tl">
              <a:srgbClr val="000000"/>
            </a:outerShdw>
          </a:effectLst>
          <a:latin typeface="굴림" pitchFamily="50" charset="-127"/>
          <a:ea typeface="굴림" pitchFamily="50" charset="-127"/>
        </a:defRPr>
      </a:lvl9pPr>
    </p:titleStyle>
    <p:bodyStyle>
      <a:lvl1pPr marL="342900" indent="-342900" algn="l" rtl="0" eaLnBrk="0" fontAlgn="base" latinLnBrk="1" hangingPunct="0">
        <a:spcBef>
          <a:spcPct val="20000"/>
        </a:spcBef>
        <a:spcAft>
          <a:spcPct val="0"/>
        </a:spcAft>
        <a:buClr>
          <a:schemeClr val="hlink"/>
        </a:buClr>
        <a:buSzPct val="70000"/>
        <a:buFont typeface="Wingdings" charset="2"/>
        <a:buChar char="n"/>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latinLnBrk="1" hangingPunct="0">
        <a:spcBef>
          <a:spcPct val="20000"/>
        </a:spcBef>
        <a:spcAft>
          <a:spcPct val="0"/>
        </a:spcAft>
        <a:buClr>
          <a:schemeClr val="accent2"/>
        </a:buClr>
        <a:buSzPct val="70000"/>
        <a:buFont typeface="Wingdings" charset="2"/>
        <a:buChar char="n"/>
        <a:defRPr kumimoji="1" sz="2800">
          <a:solidFill>
            <a:schemeClr val="tx1"/>
          </a:solidFill>
          <a:effectLst>
            <a:outerShdw blurRad="38100" dist="38100" dir="2700000" algn="tl">
              <a:srgbClr val="000000"/>
            </a:outerShdw>
          </a:effectLst>
          <a:latin typeface="+mn-lt"/>
          <a:ea typeface="+mn-ea"/>
        </a:defRPr>
      </a:lvl2pPr>
      <a:lvl3pPr marL="1143000" indent="-228600" algn="l" rtl="0" eaLnBrk="0" fontAlgn="base" latinLnBrk="1" hangingPunct="0">
        <a:spcBef>
          <a:spcPct val="20000"/>
        </a:spcBef>
        <a:spcAft>
          <a:spcPct val="0"/>
        </a:spcAft>
        <a:buClr>
          <a:schemeClr val="tx2"/>
        </a:buClr>
        <a:buSzPct val="70000"/>
        <a:buFont typeface="Wingdings" charset="2"/>
        <a:buChar char="n"/>
        <a:defRPr kumimoji="1" sz="2400">
          <a:solidFill>
            <a:schemeClr val="tx1"/>
          </a:solidFill>
          <a:effectLst>
            <a:outerShdw blurRad="38100" dist="38100" dir="2700000" algn="tl">
              <a:srgbClr val="000000"/>
            </a:outerShdw>
          </a:effectLst>
          <a:latin typeface="+mn-lt"/>
          <a:ea typeface="+mn-ea"/>
        </a:defRPr>
      </a:lvl3pPr>
      <a:lvl4pPr marL="1600200" indent="-228600" algn="l" rtl="0" eaLnBrk="0" fontAlgn="base" latinLnBrk="1" hangingPunct="0">
        <a:spcBef>
          <a:spcPct val="20000"/>
        </a:spcBef>
        <a:spcAft>
          <a:spcPct val="0"/>
        </a:spcAft>
        <a:buClr>
          <a:schemeClr val="accent2"/>
        </a:buClr>
        <a:buSzPct val="70000"/>
        <a:buFont typeface="Wingdings" charset="2"/>
        <a:buChar char="n"/>
        <a:defRPr kumimoji="1" sz="2000">
          <a:solidFill>
            <a:schemeClr val="tx1"/>
          </a:solidFill>
          <a:effectLst>
            <a:outerShdw blurRad="38100" dist="38100" dir="2700000" algn="tl">
              <a:srgbClr val="000000"/>
            </a:outerShdw>
          </a:effectLst>
          <a:latin typeface="+mn-lt"/>
          <a:ea typeface="+mn-ea"/>
        </a:defRPr>
      </a:lvl4pPr>
      <a:lvl5pPr marL="2057400" indent="-228600" algn="l" rtl="0" eaLnBrk="0" fontAlgn="base" latinLnBrk="1" hangingPunct="0">
        <a:spcBef>
          <a:spcPct val="20000"/>
        </a:spcBef>
        <a:spcAft>
          <a:spcPct val="0"/>
        </a:spcAft>
        <a:buClr>
          <a:schemeClr val="hlink"/>
        </a:buClr>
        <a:buSzPct val="70000"/>
        <a:buFont typeface="Wingdings" charset="2"/>
        <a:buChar char="n"/>
        <a:defRPr kumimoji="1" sz="2000">
          <a:solidFill>
            <a:schemeClr val="tx1"/>
          </a:solidFill>
          <a:effectLst>
            <a:outerShdw blurRad="38100" dist="38100" dir="2700000" algn="tl">
              <a:srgbClr val="000000"/>
            </a:outerShdw>
          </a:effectLst>
          <a:latin typeface="+mn-lt"/>
          <a:ea typeface="+mn-ea"/>
        </a:defRPr>
      </a:lvl5pPr>
      <a:lvl6pPr marL="2514600" indent="-228600" algn="l" rtl="0" fontAlgn="base" latinLnBrk="1">
        <a:spcBef>
          <a:spcPct val="20000"/>
        </a:spcBef>
        <a:spcAft>
          <a:spcPct val="0"/>
        </a:spcAft>
        <a:buClr>
          <a:schemeClr val="hlink"/>
        </a:buClr>
        <a:buSzPct val="70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6pPr>
      <a:lvl7pPr marL="2971800" indent="-228600" algn="l" rtl="0" fontAlgn="base" latinLnBrk="1">
        <a:spcBef>
          <a:spcPct val="20000"/>
        </a:spcBef>
        <a:spcAft>
          <a:spcPct val="0"/>
        </a:spcAft>
        <a:buClr>
          <a:schemeClr val="hlink"/>
        </a:buClr>
        <a:buSzPct val="70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7pPr>
      <a:lvl8pPr marL="3429000" indent="-228600" algn="l" rtl="0" fontAlgn="base" latinLnBrk="1">
        <a:spcBef>
          <a:spcPct val="20000"/>
        </a:spcBef>
        <a:spcAft>
          <a:spcPct val="0"/>
        </a:spcAft>
        <a:buClr>
          <a:schemeClr val="hlink"/>
        </a:buClr>
        <a:buSzPct val="70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8pPr>
      <a:lvl9pPr marL="3886200" indent="-228600" algn="l" rtl="0" fontAlgn="base" latinLnBrk="1">
        <a:spcBef>
          <a:spcPct val="20000"/>
        </a:spcBef>
        <a:spcAft>
          <a:spcPct val="0"/>
        </a:spcAft>
        <a:buClr>
          <a:schemeClr val="hlink"/>
        </a:buClr>
        <a:buSzPct val="70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80899"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solidFill>
                  <a:srgbClr val="000000"/>
                </a:solidFill>
                <a:latin typeface="+mj-lt"/>
                <a:ea typeface="+mn-ea"/>
                <a:cs typeface="+mn-cs"/>
              </a:defRPr>
            </a:lvl1pPr>
          </a:lstStyle>
          <a:p>
            <a:pPr fontAlgn="base">
              <a:spcBef>
                <a:spcPct val="0"/>
              </a:spcBef>
              <a:spcAft>
                <a:spcPct val="0"/>
              </a:spcAft>
              <a:defRPr/>
            </a:pPr>
            <a:endParaRPr lang="en-US" altLang="en-US"/>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600" smtClean="0">
                <a:solidFill>
                  <a:srgbClr val="000000"/>
                </a:solidFill>
                <a:latin typeface="Garamond" charset="0"/>
              </a:defRPr>
            </a:lvl1pPr>
          </a:lstStyle>
          <a:p>
            <a:pPr fontAlgn="base">
              <a:spcBef>
                <a:spcPct val="0"/>
              </a:spcBef>
              <a:spcAft>
                <a:spcPct val="0"/>
              </a:spcAft>
              <a:defRPr/>
            </a:pPr>
            <a:fld id="{A09D29E3-D8D3-9442-B127-7FC5C7AABDC8}" type="slidenum">
              <a:rPr lang="en-US" altLang="en-US">
                <a:ea typeface="ＭＳ Ｐゴシック" charset="-128"/>
              </a:rPr>
              <a:pPr fontAlgn="base">
                <a:spcBef>
                  <a:spcPct val="0"/>
                </a:spcBef>
                <a:spcAft>
                  <a:spcPct val="0"/>
                </a:spcAft>
                <a:defRPr/>
              </a:pPr>
              <a:t>‹#›</a:t>
            </a:fld>
            <a:endParaRPr lang="en-US" altLang="en-US">
              <a:ea typeface="ＭＳ Ｐゴシック" charset="-128"/>
            </a:endParaRPr>
          </a:p>
        </p:txBody>
      </p:sp>
      <p:sp>
        <p:nvSpPr>
          <p:cNvPr id="80902"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charset="0"/>
              <a:ea typeface="ＭＳ Ｐゴシック" charset="-128"/>
            </a:endParaRPr>
          </a:p>
        </p:txBody>
      </p:sp>
      <p:sp>
        <p:nvSpPr>
          <p:cNvPr id="80903"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charset="0"/>
              <a:ea typeface="ＭＳ Ｐゴシック" charset="-128"/>
            </a:endParaRPr>
          </a:p>
        </p:txBody>
      </p:sp>
    </p:spTree>
    <p:extLst>
      <p:ext uri="{BB962C8B-B14F-4D97-AF65-F5344CB8AC3E}">
        <p14:creationId xmlns:p14="http://schemas.microsoft.com/office/powerpoint/2010/main" val="3595538565"/>
      </p:ext>
    </p:extLst>
  </p:cSld>
  <p:clrMap bg1="lt1" tx1="dk1" bg2="lt2" tx2="dk2" accent1="accent1" accent2="accent2" accent3="accent3" accent4="accent4" accent5="accent5" accent6="accent6" hlink="hlink" folHlink="folHlink"/>
  <p:sldLayoutIdLst>
    <p:sldLayoutId id="2147488898" r:id="rId1"/>
    <p:sldLayoutId id="2147488899" r:id="rId2"/>
    <p:sldLayoutId id="2147488900" r:id="rId3"/>
    <p:sldLayoutId id="2147488901" r:id="rId4"/>
    <p:sldLayoutId id="2147488902" r:id="rId5"/>
    <p:sldLayoutId id="2147488903" r:id="rId6"/>
    <p:sldLayoutId id="2147488904" r:id="rId7"/>
    <p:sldLayoutId id="2147488905" r:id="rId8"/>
    <p:sldLayoutId id="2147488906" r:id="rId9"/>
    <p:sldLayoutId id="2147488907" r:id="rId10"/>
    <p:sldLayoutId id="2147488908" r:id="rId11"/>
    <p:sldLayoutId id="2147488909" r:id="rId12"/>
  </p:sldLayoutIdLst>
  <p:transition/>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2"/>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2"/>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2"/>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2"/>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2"/>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1888125"/>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1730" name="Rectangle 1026"/>
          <p:cNvSpPr>
            <a:spLocks noGrp="1" noChangeArrowheads="1"/>
          </p:cNvSpPr>
          <p:nvPr>
            <p:ph type="title"/>
          </p:nvPr>
        </p:nvSpPr>
        <p:spPr bwMode="auto">
          <a:xfrm>
            <a:off x="228600" y="152400"/>
            <a:ext cx="8610600" cy="10668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201731" name="Rectangle 1027"/>
          <p:cNvSpPr>
            <a:spLocks noGrp="1" noChangeArrowheads="1"/>
          </p:cNvSpPr>
          <p:nvPr>
            <p:ph type="body" idx="1"/>
          </p:nvPr>
        </p:nvSpPr>
        <p:spPr bwMode="auto">
          <a:xfrm>
            <a:off x="228600" y="898525"/>
            <a:ext cx="8610600" cy="5235575"/>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Garamond"/>
                <a:ea typeface="+mn-ea"/>
                <a:cs typeface="+mn-cs"/>
              </a:defRPr>
            </a:lvl1pPr>
          </a:lstStyle>
          <a:p>
            <a:pPr fontAlgn="base">
              <a:spcBef>
                <a:spcPct val="0"/>
              </a:spcBef>
              <a:spcAft>
                <a:spcPct val="0"/>
              </a:spcAft>
              <a:defRPr/>
            </a:pPr>
            <a:endParaRPr lang="en-US" altLang="en-US"/>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cs typeface="Arial" charset="0"/>
              </a:defRPr>
            </a:lvl1pPr>
          </a:lstStyle>
          <a:p>
            <a:pPr fontAlgn="base">
              <a:spcBef>
                <a:spcPct val="0"/>
              </a:spcBef>
              <a:spcAft>
                <a:spcPct val="0"/>
              </a:spcAft>
              <a:defRPr/>
            </a:pPr>
            <a:fld id="{0BC070B0-CA22-7745-8A7B-A53F4880160F}" type="slidenum">
              <a:rPr lang="en-US">
                <a:ea typeface="ＭＳ Ｐゴシック" charset="0"/>
              </a:rPr>
              <a:pPr fontAlgn="base">
                <a:spcBef>
                  <a:spcPct val="0"/>
                </a:spcBef>
                <a:spcAft>
                  <a:spcPct val="0"/>
                </a:spcAft>
                <a:defRPr/>
              </a:pPr>
              <a:t>‹#›</a:t>
            </a:fld>
            <a:endParaRPr lang="en-US">
              <a:ea typeface="ＭＳ Ｐゴシック" charset="0"/>
            </a:endParaRPr>
          </a:p>
        </p:txBody>
      </p:sp>
      <p:sp>
        <p:nvSpPr>
          <p:cNvPr id="201734"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201735"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936839820"/>
      </p:ext>
    </p:extLst>
  </p:cSld>
  <p:clrMap bg1="lt1" tx1="dk1" bg2="lt2" tx2="dk2" accent1="accent1" accent2="accent2" accent3="accent3" accent4="accent4" accent5="accent5" accent6="accent6" hlink="hlink" folHlink="folHlink"/>
  <p:sldLayoutIdLst>
    <p:sldLayoutId id="2147488911" r:id="rId1"/>
    <p:sldLayoutId id="2147488912" r:id="rId2"/>
    <p:sldLayoutId id="2147488913" r:id="rId3"/>
    <p:sldLayoutId id="2147488914" r:id="rId4"/>
    <p:sldLayoutId id="2147488915" r:id="rId5"/>
    <p:sldLayoutId id="2147488916" r:id="rId6"/>
    <p:sldLayoutId id="2147488917" r:id="rId7"/>
    <p:sldLayoutId id="2147488918" r:id="rId8"/>
    <p:sldLayoutId id="2147488919" r:id="rId9"/>
    <p:sldLayoutId id="2147488920" r:id="rId10"/>
    <p:sldLayoutId id="2147488921" r:id="rId11"/>
    <p:sldLayoutId id="2147488922" r:id="rId12"/>
  </p:sldLayoutIdLst>
  <p:transition/>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1026"/>
          <p:cNvSpPr>
            <a:spLocks noGrp="1" noChangeArrowheads="1"/>
          </p:cNvSpPr>
          <p:nvPr>
            <p:ph type="title"/>
          </p:nvPr>
        </p:nvSpPr>
        <p:spPr bwMode="auto">
          <a:xfrm>
            <a:off x="228600" y="152400"/>
            <a:ext cx="8610600" cy="10668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4339" name="Rectangle 1027"/>
          <p:cNvSpPr>
            <a:spLocks noGrp="1" noChangeArrowheads="1"/>
          </p:cNvSpPr>
          <p:nvPr>
            <p:ph type="body" idx="1"/>
          </p:nvPr>
        </p:nvSpPr>
        <p:spPr bwMode="auto">
          <a:xfrm>
            <a:off x="228600" y="898525"/>
            <a:ext cx="8610600" cy="5235575"/>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Garamond"/>
                <a:ea typeface="+mn-ea"/>
                <a:cs typeface="+mn-cs"/>
              </a:defRPr>
            </a:lvl1pPr>
          </a:lstStyle>
          <a:p>
            <a:pPr fontAlgn="base">
              <a:spcBef>
                <a:spcPct val="0"/>
              </a:spcBef>
              <a:spcAft>
                <a:spcPct val="0"/>
              </a:spcAft>
              <a:defRPr/>
            </a:pPr>
            <a:endParaRPr lang="en-US" altLang="en-US"/>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cs typeface="Arial" charset="0"/>
              </a:defRPr>
            </a:lvl1pPr>
          </a:lstStyle>
          <a:p>
            <a:pPr fontAlgn="base">
              <a:spcBef>
                <a:spcPct val="0"/>
              </a:spcBef>
              <a:spcAft>
                <a:spcPct val="0"/>
              </a:spcAft>
              <a:defRPr/>
            </a:pPr>
            <a:fld id="{01D4BC95-3C13-D343-8F48-FD539B629D25}" type="slidenum">
              <a:rPr lang="en-US">
                <a:ea typeface="ＭＳ Ｐゴシック" charset="0"/>
              </a:rPr>
              <a:pPr fontAlgn="base">
                <a:spcBef>
                  <a:spcPct val="0"/>
                </a:spcBef>
                <a:spcAft>
                  <a:spcPct val="0"/>
                </a:spcAft>
                <a:defRPr/>
              </a:pPr>
              <a:t>‹#›</a:t>
            </a:fld>
            <a:endParaRPr lang="en-US">
              <a:ea typeface="ＭＳ Ｐゴシック" charset="0"/>
            </a:endParaRPr>
          </a:p>
        </p:txBody>
      </p:sp>
      <p:sp>
        <p:nvSpPr>
          <p:cNvPr id="14342"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4343"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4071564921"/>
      </p:ext>
    </p:extLst>
  </p:cSld>
  <p:clrMap bg1="lt1" tx1="dk1" bg2="lt2" tx2="dk2" accent1="accent1" accent2="accent2" accent3="accent3" accent4="accent4" accent5="accent5" accent6="accent6" hlink="hlink" folHlink="folHlink"/>
  <p:sldLayoutIdLst>
    <p:sldLayoutId id="2147488925" r:id="rId1"/>
    <p:sldLayoutId id="2147488926" r:id="rId2"/>
    <p:sldLayoutId id="2147488927" r:id="rId3"/>
    <p:sldLayoutId id="2147488928" r:id="rId4"/>
    <p:sldLayoutId id="2147488929" r:id="rId5"/>
    <p:sldLayoutId id="2147488930" r:id="rId6"/>
    <p:sldLayoutId id="2147488931" r:id="rId7"/>
    <p:sldLayoutId id="2147488932" r:id="rId8"/>
    <p:sldLayoutId id="2147488933" r:id="rId9"/>
    <p:sldLayoutId id="2147488934" r:id="rId10"/>
    <p:sldLayoutId id="2147488935" r:id="rId11"/>
    <p:sldLayoutId id="2147488936" r:id="rId12"/>
    <p:sldLayoutId id="2147488937" r:id="rId13"/>
  </p:sldLayoutIdLst>
  <p:transition/>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685800" y="152400"/>
            <a:ext cx="7772400" cy="11430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685800" y="1447800"/>
            <a:ext cx="7772400" cy="46482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364" name="Rectangle 4"/>
          <p:cNvSpPr>
            <a:spLocks noGrp="1" noChangeArrowheads="1"/>
          </p:cNvSpPr>
          <p:nvPr>
            <p:ph type="dt" sz="half" idx="2"/>
          </p:nvPr>
        </p:nvSpPr>
        <p:spPr bwMode="auto">
          <a:xfrm>
            <a:off x="685800" y="6248400"/>
            <a:ext cx="1905000" cy="4572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fontAlgn="base">
              <a:spcBef>
                <a:spcPct val="0"/>
              </a:spcBef>
              <a:spcAft>
                <a:spcPct val="0"/>
              </a:spcAft>
            </a:pPr>
            <a:endParaRPr lang="en-US">
              <a:solidFill>
                <a:srgbClr val="000000"/>
              </a:solidFill>
              <a:cs typeface="ＭＳ Ｐゴシック" charset="0"/>
            </a:endParaRPr>
          </a:p>
        </p:txBody>
      </p:sp>
      <p:sp>
        <p:nvSpPr>
          <p:cNvPr id="15365"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fontAlgn="base">
              <a:spcBef>
                <a:spcPct val="0"/>
              </a:spcBef>
              <a:spcAft>
                <a:spcPct val="0"/>
              </a:spcAft>
            </a:pPr>
            <a:endParaRPr lang="en-US">
              <a:solidFill>
                <a:srgbClr val="000000"/>
              </a:solidFill>
              <a:cs typeface="ＭＳ Ｐゴシック" charset="0"/>
            </a:endParaRPr>
          </a:p>
        </p:txBody>
      </p:sp>
      <p:sp>
        <p:nvSpPr>
          <p:cNvPr id="15366" name="Rectangle 6"/>
          <p:cNvSpPr>
            <a:spLocks noGrp="1" noChangeArrowheads="1"/>
          </p:cNvSpPr>
          <p:nvPr>
            <p:ph type="sldNum" sz="quarter" idx="4"/>
          </p:nvPr>
        </p:nvSpPr>
        <p:spPr bwMode="auto">
          <a:xfrm>
            <a:off x="8686800" y="0"/>
            <a:ext cx="457200" cy="3048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fontAlgn="base">
              <a:spcBef>
                <a:spcPct val="0"/>
              </a:spcBef>
              <a:spcAft>
                <a:spcPct val="0"/>
              </a:spcAft>
            </a:pPr>
            <a:fld id="{C8035649-745F-9D49-9786-56D0735B026C}" type="slidenum">
              <a:rPr lang="en-US" smtClean="0">
                <a:solidFill>
                  <a:srgbClr val="000000"/>
                </a:solidFill>
                <a:cs typeface="ＭＳ Ｐゴシック" charset="0"/>
              </a:rPr>
              <a:pPr fontAlgn="base">
                <a:spcBef>
                  <a:spcPct val="0"/>
                </a:spcBef>
                <a:spcAft>
                  <a:spcPct val="0"/>
                </a:spcAft>
              </a:pPr>
              <a:t>‹#›</a:t>
            </a:fld>
            <a:endParaRPr lang="en-US">
              <a:solidFill>
                <a:srgbClr val="000000"/>
              </a:solidFill>
              <a:cs typeface="ＭＳ Ｐゴシック" charset="0"/>
            </a:endParaRPr>
          </a:p>
        </p:txBody>
      </p:sp>
    </p:spTree>
    <p:extLst>
      <p:ext uri="{BB962C8B-B14F-4D97-AF65-F5344CB8AC3E}">
        <p14:creationId xmlns:p14="http://schemas.microsoft.com/office/powerpoint/2010/main" val="3121712908"/>
      </p:ext>
    </p:extLst>
  </p:cSld>
  <p:clrMap bg1="lt1" tx1="dk1" bg2="lt2" tx2="dk2" accent1="accent1" accent2="accent2" accent3="accent3" accent4="accent4" accent5="accent5" accent6="accent6" hlink="hlink" folHlink="folHlink"/>
  <p:sldLayoutIdLst>
    <p:sldLayoutId id="2147488940" r:id="rId1"/>
    <p:sldLayoutId id="2147488941" r:id="rId2"/>
    <p:sldLayoutId id="2147488942" r:id="rId3"/>
    <p:sldLayoutId id="2147488943" r:id="rId4"/>
    <p:sldLayoutId id="2147488944" r:id="rId5"/>
    <p:sldLayoutId id="2147488945" r:id="rId6"/>
    <p:sldLayoutId id="2147488946" r:id="rId7"/>
    <p:sldLayoutId id="2147488947" r:id="rId8"/>
    <p:sldLayoutId id="2147488948" r:id="rId9"/>
    <p:sldLayoutId id="2147488949" r:id="rId10"/>
    <p:sldLayoutId id="2147488950" r:id="rId11"/>
  </p:sldLayoutIdLst>
  <p:txStyles>
    <p:titleStyle>
      <a:lvl1pPr algn="ctr" rtl="0" fontAlgn="base">
        <a:spcBef>
          <a:spcPct val="0"/>
        </a:spcBef>
        <a:spcAft>
          <a:spcPct val="0"/>
        </a:spcAft>
        <a:defRPr sz="3200">
          <a:solidFill>
            <a:schemeClr val="tx2"/>
          </a:solidFill>
          <a:latin typeface="+mj-lt"/>
          <a:ea typeface="+mj-ea"/>
          <a:cs typeface="+mj-cs"/>
        </a:defRPr>
      </a:lvl1pPr>
      <a:lvl2pPr algn="ctr" rtl="0" fontAlgn="base">
        <a:spcBef>
          <a:spcPct val="0"/>
        </a:spcBef>
        <a:spcAft>
          <a:spcPct val="0"/>
        </a:spcAft>
        <a:defRPr sz="3200">
          <a:solidFill>
            <a:schemeClr val="tx2"/>
          </a:solidFill>
          <a:latin typeface="Times New Roman" charset="0"/>
          <a:ea typeface="ＭＳ Ｐゴシック" charset="0"/>
        </a:defRPr>
      </a:lvl2pPr>
      <a:lvl3pPr algn="ctr" rtl="0" fontAlgn="base">
        <a:spcBef>
          <a:spcPct val="0"/>
        </a:spcBef>
        <a:spcAft>
          <a:spcPct val="0"/>
        </a:spcAft>
        <a:defRPr sz="3200">
          <a:solidFill>
            <a:schemeClr val="tx2"/>
          </a:solidFill>
          <a:latin typeface="Times New Roman" charset="0"/>
          <a:ea typeface="ＭＳ Ｐゴシック" charset="0"/>
        </a:defRPr>
      </a:lvl3pPr>
      <a:lvl4pPr algn="ctr" rtl="0" fontAlgn="base">
        <a:spcBef>
          <a:spcPct val="0"/>
        </a:spcBef>
        <a:spcAft>
          <a:spcPct val="0"/>
        </a:spcAft>
        <a:defRPr sz="3200">
          <a:solidFill>
            <a:schemeClr val="tx2"/>
          </a:solidFill>
          <a:latin typeface="Times New Roman" charset="0"/>
          <a:ea typeface="ＭＳ Ｐゴシック" charset="0"/>
        </a:defRPr>
      </a:lvl4pPr>
      <a:lvl5pPr algn="ctr" rtl="0" fontAlgn="base">
        <a:spcBef>
          <a:spcPct val="0"/>
        </a:spcBef>
        <a:spcAft>
          <a:spcPct val="0"/>
        </a:spcAft>
        <a:defRPr sz="3200">
          <a:solidFill>
            <a:schemeClr val="tx2"/>
          </a:solidFill>
          <a:latin typeface="Times New Roman" charset="0"/>
          <a:ea typeface="ＭＳ Ｐゴシック" charset="0"/>
        </a:defRPr>
      </a:lvl5pPr>
      <a:lvl6pPr marL="457200" algn="ctr" rtl="0" fontAlgn="base">
        <a:spcBef>
          <a:spcPct val="0"/>
        </a:spcBef>
        <a:spcAft>
          <a:spcPct val="0"/>
        </a:spcAft>
        <a:defRPr sz="3200">
          <a:solidFill>
            <a:schemeClr val="tx2"/>
          </a:solidFill>
          <a:latin typeface="Times New Roman" charset="0"/>
          <a:ea typeface="ＭＳ Ｐゴシック" charset="0"/>
        </a:defRPr>
      </a:lvl6pPr>
      <a:lvl7pPr marL="914400" algn="ctr" rtl="0" fontAlgn="base">
        <a:spcBef>
          <a:spcPct val="0"/>
        </a:spcBef>
        <a:spcAft>
          <a:spcPct val="0"/>
        </a:spcAft>
        <a:defRPr sz="3200">
          <a:solidFill>
            <a:schemeClr val="tx2"/>
          </a:solidFill>
          <a:latin typeface="Times New Roman" charset="0"/>
          <a:ea typeface="ＭＳ Ｐゴシック" charset="0"/>
        </a:defRPr>
      </a:lvl7pPr>
      <a:lvl8pPr marL="1371600" algn="ctr" rtl="0" fontAlgn="base">
        <a:spcBef>
          <a:spcPct val="0"/>
        </a:spcBef>
        <a:spcAft>
          <a:spcPct val="0"/>
        </a:spcAft>
        <a:defRPr sz="3200">
          <a:solidFill>
            <a:schemeClr val="tx2"/>
          </a:solidFill>
          <a:latin typeface="Times New Roman" charset="0"/>
          <a:ea typeface="ＭＳ Ｐゴシック" charset="0"/>
        </a:defRPr>
      </a:lvl8pPr>
      <a:lvl9pPr marL="1828800" algn="ctr" rtl="0" fontAlgn="base">
        <a:spcBef>
          <a:spcPct val="0"/>
        </a:spcBef>
        <a:spcAft>
          <a:spcPct val="0"/>
        </a:spcAft>
        <a:defRPr sz="3200">
          <a:solidFill>
            <a:schemeClr val="tx2"/>
          </a:solidFill>
          <a:latin typeface="Times New Roman" charset="0"/>
          <a:ea typeface="ＭＳ Ｐゴシック"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ea typeface="+mn-ea"/>
        </a:defRPr>
      </a:lvl2pPr>
      <a:lvl3pPr marL="1143000" indent="-228600" algn="l" rtl="0" fontAlgn="base">
        <a:spcBef>
          <a:spcPct val="20000"/>
        </a:spcBef>
        <a:spcAft>
          <a:spcPct val="0"/>
        </a:spcAft>
        <a:buChar char="•"/>
        <a:defRPr>
          <a:solidFill>
            <a:schemeClr val="tx1"/>
          </a:solidFill>
          <a:latin typeface="+mn-lt"/>
          <a:ea typeface="+mn-ea"/>
        </a:defRPr>
      </a:lvl3pPr>
      <a:lvl4pPr marL="1600200" indent="-228600" algn="l" rtl="0" fontAlgn="base">
        <a:spcBef>
          <a:spcPct val="20000"/>
        </a:spcBef>
        <a:spcAft>
          <a:spcPct val="0"/>
        </a:spcAft>
        <a:buChar char="–"/>
        <a:defRPr sz="1600">
          <a:solidFill>
            <a:schemeClr val="tx1"/>
          </a:solidFill>
          <a:latin typeface="+mn-lt"/>
          <a:ea typeface="+mn-ea"/>
        </a:defRPr>
      </a:lvl4pPr>
      <a:lvl5pPr marL="2057400" indent="-228600" algn="l" rtl="0" fontAlgn="base">
        <a:spcBef>
          <a:spcPct val="20000"/>
        </a:spcBef>
        <a:spcAft>
          <a:spcPct val="0"/>
        </a:spcAft>
        <a:buChar char="»"/>
        <a:defRPr sz="1400">
          <a:solidFill>
            <a:schemeClr val="tx1"/>
          </a:solidFill>
          <a:latin typeface="+mn-lt"/>
          <a:ea typeface="+mn-ea"/>
        </a:defRPr>
      </a:lvl5pPr>
      <a:lvl6pPr marL="2514600" indent="-228600" algn="l" rtl="0" fontAlgn="base">
        <a:spcBef>
          <a:spcPct val="20000"/>
        </a:spcBef>
        <a:spcAft>
          <a:spcPct val="0"/>
        </a:spcAft>
        <a:buChar char="»"/>
        <a:defRPr sz="1400">
          <a:solidFill>
            <a:schemeClr val="tx1"/>
          </a:solidFill>
          <a:latin typeface="+mn-lt"/>
          <a:ea typeface="+mn-ea"/>
        </a:defRPr>
      </a:lvl6pPr>
      <a:lvl7pPr marL="2971800" indent="-228600" algn="l" rtl="0" fontAlgn="base">
        <a:spcBef>
          <a:spcPct val="20000"/>
        </a:spcBef>
        <a:spcAft>
          <a:spcPct val="0"/>
        </a:spcAft>
        <a:buChar char="»"/>
        <a:defRPr sz="1400">
          <a:solidFill>
            <a:schemeClr val="tx1"/>
          </a:solidFill>
          <a:latin typeface="+mn-lt"/>
          <a:ea typeface="+mn-ea"/>
        </a:defRPr>
      </a:lvl7pPr>
      <a:lvl8pPr marL="3429000" indent="-228600" algn="l" rtl="0" fontAlgn="base">
        <a:spcBef>
          <a:spcPct val="20000"/>
        </a:spcBef>
        <a:spcAft>
          <a:spcPct val="0"/>
        </a:spcAft>
        <a:buChar char="»"/>
        <a:defRPr sz="1400">
          <a:solidFill>
            <a:schemeClr val="tx1"/>
          </a:solidFill>
          <a:latin typeface="+mn-lt"/>
          <a:ea typeface="+mn-ea"/>
        </a:defRPr>
      </a:lvl8pPr>
      <a:lvl9pPr marL="3886200" indent="-228600" algn="l" rtl="0" fontAlgn="base">
        <a:spcBef>
          <a:spcPct val="20000"/>
        </a:spcBef>
        <a:spcAft>
          <a:spcPct val="0"/>
        </a:spcAft>
        <a:buChar char="»"/>
        <a:defRPr sz="14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fontAlgn="base">
              <a:spcBef>
                <a:spcPct val="0"/>
              </a:spcBef>
              <a:spcAft>
                <a:spcPct val="0"/>
              </a:spcAft>
              <a:defRPr/>
            </a:pPr>
            <a:endParaRPr lang="en-US" altLang="en-US"/>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cs typeface="Arial" charset="0"/>
              </a:defRPr>
            </a:lvl1pPr>
          </a:lstStyle>
          <a:p>
            <a:pPr fontAlgn="base">
              <a:spcBef>
                <a:spcPct val="0"/>
              </a:spcBef>
              <a:spcAft>
                <a:spcPct val="0"/>
              </a:spcAft>
              <a:defRPr/>
            </a:pPr>
            <a:fld id="{0BD7560A-9F5D-7742-BEE3-53E7C8CD2AD3}" type="slidenum">
              <a:rPr lang="en-US">
                <a:ea typeface="ＭＳ Ｐゴシック" charset="0"/>
              </a:rPr>
              <a:pPr fontAlgn="base">
                <a:spcBef>
                  <a:spcPct val="0"/>
                </a:spcBef>
                <a:spcAft>
                  <a:spcPct val="0"/>
                </a:spcAft>
                <a:defRPr/>
              </a:pPr>
              <a:t>‹#›</a:t>
            </a:fld>
            <a:endParaRPr lang="en-US">
              <a:ea typeface="ＭＳ Ｐゴシック" charset="0"/>
            </a:endParaRPr>
          </a:p>
        </p:txBody>
      </p:sp>
      <p:sp>
        <p:nvSpPr>
          <p:cNvPr id="1030"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3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94241918"/>
      </p:ext>
    </p:extLst>
  </p:cSld>
  <p:clrMap bg1="lt1" tx1="dk1" bg2="lt2" tx2="dk2" accent1="accent1" accent2="accent2" accent3="accent3" accent4="accent4" accent5="accent5" accent6="accent6" hlink="hlink" folHlink="folHlink"/>
  <p:sldLayoutIdLst>
    <p:sldLayoutId id="2147488952" r:id="rId1"/>
    <p:sldLayoutId id="2147488953" r:id="rId2"/>
    <p:sldLayoutId id="2147488954" r:id="rId3"/>
    <p:sldLayoutId id="2147488955" r:id="rId4"/>
    <p:sldLayoutId id="2147488956" r:id="rId5"/>
    <p:sldLayoutId id="2147488957" r:id="rId6"/>
    <p:sldLayoutId id="2147488958" r:id="rId7"/>
    <p:sldLayoutId id="2147488959" r:id="rId8"/>
    <p:sldLayoutId id="2147488960" r:id="rId9"/>
    <p:sldLayoutId id="2147488961" r:id="rId10"/>
    <p:sldLayoutId id="2147488962" r:id="rId11"/>
    <p:sldLayoutId id="2147488963" r:id="rId12"/>
    <p:sldLayoutId id="2147488964" r:id="rId13"/>
  </p:sldLayoutIdLst>
  <p:transition/>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367926"/>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363164"/>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500854"/>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572862"/>
            <a:ext cx="1080120" cy="312522"/>
          </a:xfrm>
          <a:prstGeom prst="rect">
            <a:avLst/>
          </a:prstGeom>
        </p:spPr>
      </p:pic>
    </p:spTree>
    <p:extLst>
      <p:ext uri="{BB962C8B-B14F-4D97-AF65-F5344CB8AC3E}">
        <p14:creationId xmlns:p14="http://schemas.microsoft.com/office/powerpoint/2010/main" val="2408743232"/>
      </p:ext>
    </p:extLst>
  </p:cSld>
  <p:clrMap bg1="lt1" tx1="dk1" bg2="lt2" tx2="dk2" accent1="accent1" accent2="accent2" accent3="accent3" accent4="accent4" accent5="accent5" accent6="accent6" hlink="hlink" folHlink="folHlink"/>
  <p:sldLayoutIdLst>
    <p:sldLayoutId id="2147488966" r:id="rId1"/>
    <p:sldLayoutId id="2147488967" r:id="rId2"/>
    <p:sldLayoutId id="2147488968" r:id="rId3"/>
    <p:sldLayoutId id="2147488969" r:id="rId4"/>
    <p:sldLayoutId id="2147488970" r:id="rId5"/>
    <p:sldLayoutId id="2147488971" r:id="rId6"/>
    <p:sldLayoutId id="2147488972" r:id="rId7"/>
    <p:sldLayoutId id="2147488973" r:id="rId8"/>
    <p:sldLayoutId id="2147488974" r:id="rId9"/>
    <p:sldLayoutId id="2147488975" r:id="rId10"/>
    <p:sldLayoutId id="2147488976" r:id="rId11"/>
  </p:sldLayoutIdLst>
  <p:transition/>
  <p:hf sldNum="0"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fontAlgn="base">
              <a:spcBef>
                <a:spcPct val="0"/>
              </a:spcBef>
              <a:spcAft>
                <a:spcPct val="0"/>
              </a:spcAft>
              <a:defRPr/>
            </a:pPr>
            <a:endParaRPr lang="en-US" altLang="en-US"/>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defRPr>
            </a:lvl1pPr>
          </a:lstStyle>
          <a:p>
            <a:pPr fontAlgn="base">
              <a:spcBef>
                <a:spcPct val="0"/>
              </a:spcBef>
              <a:spcAft>
                <a:spcPct val="0"/>
              </a:spcAft>
            </a:pPr>
            <a:fld id="{370EA6E8-131D-304C-81D9-F81A6EBD71AF}" type="slidenum">
              <a:rPr lang="en-US" altLang="en-US" smtClean="0">
                <a:ea typeface="ＭＳ Ｐゴシック" charset="-128"/>
              </a:rPr>
              <a:pPr fontAlgn="base">
                <a:spcBef>
                  <a:spcPct val="0"/>
                </a:spcBef>
                <a:spcAft>
                  <a:spcPct val="0"/>
                </a:spcAft>
              </a:pPr>
              <a:t>‹#›</a:t>
            </a:fld>
            <a:endParaRPr lang="en-US" altLang="en-US">
              <a:ea typeface="ＭＳ Ｐゴシック" charset="-128"/>
            </a:endParaRPr>
          </a:p>
        </p:txBody>
      </p:sp>
      <p:sp>
        <p:nvSpPr>
          <p:cNvPr id="1030"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128"/>
            </a:endParaRPr>
          </a:p>
        </p:txBody>
      </p:sp>
      <p:sp>
        <p:nvSpPr>
          <p:cNvPr id="103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128"/>
            </a:endParaRPr>
          </a:p>
        </p:txBody>
      </p:sp>
    </p:spTree>
    <p:extLst>
      <p:ext uri="{BB962C8B-B14F-4D97-AF65-F5344CB8AC3E}">
        <p14:creationId xmlns:p14="http://schemas.microsoft.com/office/powerpoint/2010/main" val="4190200783"/>
      </p:ext>
    </p:extLst>
  </p:cSld>
  <p:clrMap bg1="lt1" tx1="dk1" bg2="lt2" tx2="dk2" accent1="accent1" accent2="accent2" accent3="accent3" accent4="accent4" accent5="accent5" accent6="accent6" hlink="hlink" folHlink="folHlink"/>
  <p:sldLayoutIdLst>
    <p:sldLayoutId id="2147488978" r:id="rId1"/>
    <p:sldLayoutId id="2147488979" r:id="rId2"/>
    <p:sldLayoutId id="2147488980" r:id="rId3"/>
    <p:sldLayoutId id="2147488981" r:id="rId4"/>
    <p:sldLayoutId id="2147488982" r:id="rId5"/>
    <p:sldLayoutId id="2147488983" r:id="rId6"/>
    <p:sldLayoutId id="2147488984" r:id="rId7"/>
    <p:sldLayoutId id="2147488985" r:id="rId8"/>
    <p:sldLayoutId id="2147488986" r:id="rId9"/>
    <p:sldLayoutId id="2147488987" r:id="rId10"/>
    <p:sldLayoutId id="2147488988" r:id="rId11"/>
    <p:sldLayoutId id="2147488989" r:id="rId12"/>
  </p:sldLayoutIdLst>
  <p:transition/>
  <p:hf sldNum="0"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2"/>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2"/>
        <a:buChar char="q"/>
        <a:defRPr sz="2200">
          <a:solidFill>
            <a:schemeClr val="tx1"/>
          </a:solidFill>
          <a:latin typeface="+mn-lt"/>
          <a:ea typeface="ＭＳ Ｐゴシック" charset="-128"/>
        </a:defRPr>
      </a:lvl2pPr>
      <a:lvl3pPr marL="1022350" indent="-350838" algn="l" rtl="0" eaLnBrk="0" fontAlgn="base" hangingPunct="0">
        <a:spcBef>
          <a:spcPct val="20000"/>
        </a:spcBef>
        <a:spcAft>
          <a:spcPct val="0"/>
        </a:spcAft>
        <a:buClr>
          <a:schemeClr val="accent1"/>
        </a:buClr>
        <a:buSzPct val="65000"/>
        <a:buFont typeface="Wingdings" charset="2"/>
        <a:buChar char="n"/>
        <a:defRPr sz="2000">
          <a:solidFill>
            <a:schemeClr val="tx1"/>
          </a:solidFill>
          <a:latin typeface="+mn-lt"/>
          <a:ea typeface="ＭＳ Ｐゴシック" charset="-128"/>
        </a:defRPr>
      </a:lvl3pPr>
      <a:lvl4pPr marL="1339850" indent="-315913" algn="l" rtl="0" eaLnBrk="0" fontAlgn="base" hangingPunct="0">
        <a:spcBef>
          <a:spcPct val="20000"/>
        </a:spcBef>
        <a:spcAft>
          <a:spcPct val="0"/>
        </a:spcAft>
        <a:buClr>
          <a:schemeClr val="accent2"/>
        </a:buClr>
        <a:buSzPct val="70000"/>
        <a:buFont typeface="Wingdings" charset="2"/>
        <a:buChar char="q"/>
        <a:defRPr>
          <a:solidFill>
            <a:schemeClr val="tx1"/>
          </a:solidFill>
          <a:latin typeface="+mn-lt"/>
          <a:ea typeface="ＭＳ Ｐゴシック" charset="-128"/>
        </a:defRPr>
      </a:lvl4pPr>
      <a:lvl5pPr marL="1681163" indent="-339725" algn="l" rtl="0" eaLnBrk="0" fontAlgn="base" hangingPunct="0">
        <a:spcBef>
          <a:spcPct val="20000"/>
        </a:spcBef>
        <a:spcAft>
          <a:spcPct val="0"/>
        </a:spcAft>
        <a:buClr>
          <a:schemeClr val="accent1"/>
        </a:buClr>
        <a:buSzPct val="75000"/>
        <a:buFont typeface="Wingdings" charset="2"/>
        <a:buChar char="§"/>
        <a:defRPr sz="1600">
          <a:solidFill>
            <a:schemeClr val="tx1"/>
          </a:solidFill>
          <a:latin typeface="+mn-lt"/>
          <a:ea typeface="ＭＳ Ｐゴシック"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pPr/>
              <a:t>‹#›</a:t>
            </a:fld>
            <a:endParaRPr lang="en-US" altLang="en-US"/>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74705260"/>
      </p:ext>
    </p:extLst>
  </p:cSld>
  <p:clrMap bg1="lt1" tx1="dk1" bg2="lt2" tx2="dk2" accent1="accent1" accent2="accent2" accent3="accent3" accent4="accent4" accent5="accent5" accent6="accent6" hlink="hlink" folHlink="folHlink"/>
  <p:sldLayoutIdLst>
    <p:sldLayoutId id="2147488991" r:id="rId1"/>
    <p:sldLayoutId id="2147488992" r:id="rId2"/>
    <p:sldLayoutId id="2147488993" r:id="rId3"/>
    <p:sldLayoutId id="2147488994" r:id="rId4"/>
    <p:sldLayoutId id="2147488995" r:id="rId5"/>
    <p:sldLayoutId id="2147488996" r:id="rId6"/>
    <p:sldLayoutId id="2147488997" r:id="rId7"/>
    <p:sldLayoutId id="2147488998" r:id="rId8"/>
    <p:sldLayoutId id="2147488999" r:id="rId9"/>
    <p:sldLayoutId id="2147489000" r:id="rId10"/>
    <p:sldLayoutId id="2147489001" r:id="rId11"/>
  </p:sldLayoutIdLst>
  <p:transition/>
  <p:hf sldNum="0"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prstClr val="black"/>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prstClr val="black"/>
                </a:solidFill>
              </a:rPr>
              <a:pPr/>
              <a:t>‹#›</a:t>
            </a:fld>
            <a:endParaRPr lang="en-US" altLang="en-US">
              <a:solidFill>
                <a:prstClr val="black"/>
              </a:solidFill>
            </a:endParaRPr>
          </a:p>
        </p:txBody>
      </p:sp>
      <p:pic>
        <p:nvPicPr>
          <p:cNvPr id="6" name="Picture 5"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577287076"/>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ransition/>
  <p:hf hdr="0" ftr="0" dt="0"/>
  <p:txStyles>
    <p:titleStyle>
      <a:lvl1pPr algn="l" rtl="0" eaLnBrk="0" fontAlgn="base" hangingPunct="0">
        <a:spcBef>
          <a:spcPct val="0"/>
        </a:spcBef>
        <a:spcAft>
          <a:spcPct val="0"/>
        </a:spcAft>
        <a:defRPr sz="4000">
          <a:solidFill>
            <a:schemeClr val="tx1"/>
          </a:solidFill>
          <a:latin typeface="Times New Roman"/>
          <a:ea typeface="+mj-ea"/>
          <a:cs typeface="Times New Roman"/>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header.png"/>
          <p:cNvPicPr>
            <a:picLocks noChangeAspect="1"/>
          </p:cNvPicPr>
          <p:nvPr userDrawn="1"/>
        </p:nvPicPr>
        <p:blipFill>
          <a:blip r:embed="rId15"/>
          <a:stretch>
            <a:fillRect/>
          </a:stretch>
        </p:blipFill>
        <p:spPr>
          <a:xfrm>
            <a:off x="4053359" y="264849"/>
            <a:ext cx="5102012" cy="542508"/>
          </a:xfrm>
          <a:prstGeom prst="rect">
            <a:avLst/>
          </a:prstGeom>
        </p:spPr>
      </p:pic>
      <p:sp>
        <p:nvSpPr>
          <p:cNvPr id="8" name="Title Placeholder 1"/>
          <p:cNvSpPr>
            <a:spLocks noGrp="1"/>
          </p:cNvSpPr>
          <p:nvPr>
            <p:ph type="title"/>
          </p:nvPr>
        </p:nvSpPr>
        <p:spPr>
          <a:xfrm>
            <a:off x="299306" y="274638"/>
            <a:ext cx="8387494" cy="532719"/>
          </a:xfrm>
          <a:prstGeom prst="rect">
            <a:avLst/>
          </a:prstGeom>
        </p:spPr>
        <p:txBody>
          <a:bodyPr vert="horz" lIns="91440" tIns="45720" rIns="91440" bIns="45720" rtlCol="0" anchor="ctr">
            <a:noAutofit/>
          </a:bodyPr>
          <a:lstStyle/>
          <a:p>
            <a:r>
              <a:rPr lang="en-US" dirty="0"/>
              <a:t>Click edit Master title style</a:t>
            </a:r>
          </a:p>
        </p:txBody>
      </p:sp>
      <p:pic>
        <p:nvPicPr>
          <p:cNvPr id="9" name="Picture 8" descr="footer.png"/>
          <p:cNvPicPr>
            <a:picLocks noChangeAspect="1"/>
          </p:cNvPicPr>
          <p:nvPr userDrawn="1"/>
        </p:nvPicPr>
        <p:blipFill>
          <a:blip r:embed="rId16"/>
          <a:stretch>
            <a:fillRect/>
          </a:stretch>
        </p:blipFill>
        <p:spPr>
          <a:xfrm>
            <a:off x="-27215" y="6267135"/>
            <a:ext cx="9189720" cy="611833"/>
          </a:xfrm>
          <a:prstGeom prst="rect">
            <a:avLst/>
          </a:prstGeom>
          <a:ln>
            <a:noFill/>
          </a:ln>
        </p:spPr>
      </p:pic>
      <p:pic>
        <p:nvPicPr>
          <p:cNvPr id="10" name="Picture 9" descr="ecelogorb.psd"/>
          <p:cNvPicPr>
            <a:picLocks noChangeAspect="1"/>
          </p:cNvPicPr>
          <p:nvPr userDrawn="1"/>
        </p:nvPicPr>
        <p:blipFill>
          <a:blip r:embed="rId17">
            <a:lum bright="-8000"/>
          </a:blip>
          <a:stretch>
            <a:fillRect/>
          </a:stretch>
        </p:blipFill>
        <p:spPr>
          <a:xfrm>
            <a:off x="193350" y="6294367"/>
            <a:ext cx="2563296" cy="512659"/>
          </a:xfrm>
          <a:prstGeom prst="rect">
            <a:avLst/>
          </a:prstGeom>
          <a:effectLst/>
        </p:spPr>
      </p:pic>
      <p:pic>
        <p:nvPicPr>
          <p:cNvPr id="11" name="Picture 10" descr="CMU_logo_horiz_black.eps"/>
          <p:cNvPicPr>
            <a:picLocks noChangeAspect="1"/>
          </p:cNvPicPr>
          <p:nvPr userDrawn="1"/>
        </p:nvPicPr>
        <p:blipFill>
          <a:blip r:embed="rId18"/>
          <a:stretch>
            <a:fillRect/>
          </a:stretch>
        </p:blipFill>
        <p:spPr>
          <a:xfrm>
            <a:off x="5263668" y="6393688"/>
            <a:ext cx="3714414" cy="337908"/>
          </a:xfrm>
          <a:prstGeom prst="rect">
            <a:avLst/>
          </a:prstGeom>
          <a:effectLst/>
        </p:spPr>
      </p:pic>
    </p:spTree>
    <p:extLst>
      <p:ext uri="{BB962C8B-B14F-4D97-AF65-F5344CB8AC3E}">
        <p14:creationId xmlns:p14="http://schemas.microsoft.com/office/powerpoint/2010/main" val="1092185447"/>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20" r:id="rId10"/>
    <p:sldLayoutId id="2147483921" r:id="rId11"/>
    <p:sldLayoutId id="2147483922" r:id="rId12"/>
    <p:sldLayoutId id="2147483923" r:id="rId13"/>
  </p:sldLayoutIdLst>
  <p:txStyles>
    <p:titleStyle>
      <a:lvl1pPr algn="l" defTabSz="457200" rtl="0" eaLnBrk="1" latinLnBrk="0" hangingPunct="1">
        <a:spcBef>
          <a:spcPct val="0"/>
        </a:spcBef>
        <a:buNone/>
        <a:defRPr sz="3600" kern="1200">
          <a:solidFill>
            <a:schemeClr val="tx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844848149"/>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500854"/>
            <a:ext cx="1080120" cy="312522"/>
          </a:xfrm>
          <a:prstGeom prst="rect">
            <a:avLst/>
          </a:prstGeom>
        </p:spPr>
      </p:pic>
    </p:spTree>
    <p:extLst>
      <p:ext uri="{BB962C8B-B14F-4D97-AF65-F5344CB8AC3E}">
        <p14:creationId xmlns:p14="http://schemas.microsoft.com/office/powerpoint/2010/main" val="4278721475"/>
      </p:ext>
    </p:extLst>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3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33.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44.xml"/><Relationship Id="rId1" Type="http://schemas.openxmlformats.org/officeDocument/2006/relationships/vmlDrawing" Target="../drawings/vmlDrawing3.vml"/><Relationship Id="rId4" Type="http://schemas.openxmlformats.org/officeDocument/2006/relationships/image" Target="../media/image11.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584.xml"/><Relationship Id="rId1" Type="http://schemas.openxmlformats.org/officeDocument/2006/relationships/vmlDrawing" Target="../drawings/vmlDrawing4.vml"/><Relationship Id="rId4" Type="http://schemas.openxmlformats.org/officeDocument/2006/relationships/image" Target="../media/image12.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444.xml"/><Relationship Id="rId1" Type="http://schemas.openxmlformats.org/officeDocument/2006/relationships/vmlDrawing" Target="../drawings/vmlDrawing5.vml"/><Relationship Id="rId4" Type="http://schemas.openxmlformats.org/officeDocument/2006/relationships/image" Target="../media/image13.emf"/></Relationships>
</file>

<file path=ppt/slides/_rels/slide15.xml.rels><?xml version="1.0" encoding="UTF-8" standalone="yes"?>
<Relationships xmlns="http://schemas.openxmlformats.org/package/2006/relationships"><Relationship Id="rId3" Type="http://schemas.openxmlformats.org/officeDocument/2006/relationships/hyperlink" Target="http://www.cs.arizona.edu/hpca9/" TargetMode="External"/><Relationship Id="rId2" Type="http://schemas.openxmlformats.org/officeDocument/2006/relationships/hyperlink" Target="https://people.inf.ethz.ch/omutlu/pub/mutlu_hpca03.pdf" TargetMode="External"/><Relationship Id="rId1" Type="http://schemas.openxmlformats.org/officeDocument/2006/relationships/slideLayout" Target="../slideLayouts/slideLayout525.xml"/><Relationship Id="rId5" Type="http://schemas.openxmlformats.org/officeDocument/2006/relationships/image" Target="../media/image8.tiff"/><Relationship Id="rId4" Type="http://schemas.openxmlformats.org/officeDocument/2006/relationships/hyperlink" Target="https://people.inf.ethz.ch/omutlu/pub/mutlu_hpca03_talk.pdf"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33.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33.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33.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3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33.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33.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33.xml"/><Relationship Id="rId5" Type="http://schemas.openxmlformats.org/officeDocument/2006/relationships/image" Target="../media/image23.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3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3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33.xml"/></Relationships>
</file>

<file path=ppt/slides/_rels/slide26.xml.rels><?xml version="1.0" encoding="UTF-8" standalone="yes"?>
<Relationships xmlns="http://schemas.openxmlformats.org/package/2006/relationships"><Relationship Id="rId3" Type="http://schemas.openxmlformats.org/officeDocument/2006/relationships/hyperlink" Target="http://www.cs.wisc.edu/~isca2005/" TargetMode="External"/><Relationship Id="rId2" Type="http://schemas.openxmlformats.org/officeDocument/2006/relationships/hyperlink" Target="https://people.inf.ethz.ch/omutlu/pub/mutlu_isca05.pdf" TargetMode="External"/><Relationship Id="rId1" Type="http://schemas.openxmlformats.org/officeDocument/2006/relationships/slideLayout" Target="../slideLayouts/slideLayout433.xml"/><Relationship Id="rId6" Type="http://schemas.openxmlformats.org/officeDocument/2006/relationships/image" Target="../media/image24.tiff"/><Relationship Id="rId5" Type="http://schemas.openxmlformats.org/officeDocument/2006/relationships/hyperlink" Target="https://people.inf.ethz.ch/omutlu/pub/mutlu_isca05_talk.pdf" TargetMode="External"/><Relationship Id="rId4" Type="http://schemas.openxmlformats.org/officeDocument/2006/relationships/hyperlink" Target="https://people.inf.ethz.ch/omutlu/pub/mutlu_isca05_talk.ppt"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doi.ieeecomputersociety.org/10.1109/MM.2006.10" TargetMode="External"/><Relationship Id="rId2" Type="http://schemas.openxmlformats.org/officeDocument/2006/relationships/hyperlink" Target="https://people.inf.ethz.ch/omutlu/pub/mutlu_ieee_micro06.pdf" TargetMode="External"/><Relationship Id="rId1" Type="http://schemas.openxmlformats.org/officeDocument/2006/relationships/slideLayout" Target="../slideLayouts/slideLayout433.xml"/><Relationship Id="rId4" Type="http://schemas.openxmlformats.org/officeDocument/2006/relationships/image" Target="../media/image25.tif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cs.arizona.edu/hpca9/" TargetMode="External"/><Relationship Id="rId2" Type="http://schemas.openxmlformats.org/officeDocument/2006/relationships/hyperlink" Target="https://people.inf.ethz.ch/omutlu/pub/mutlu_hpca03.pdf" TargetMode="External"/><Relationship Id="rId1" Type="http://schemas.openxmlformats.org/officeDocument/2006/relationships/slideLayout" Target="../slideLayouts/slideLayout525.xml"/><Relationship Id="rId5" Type="http://schemas.openxmlformats.org/officeDocument/2006/relationships/image" Target="../media/image8.tiff"/><Relationship Id="rId4" Type="http://schemas.openxmlformats.org/officeDocument/2006/relationships/hyperlink" Target="https://people.inf.ethz.ch/omutlu/pub/mutlu_hpca03_talk.pdf"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8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8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9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9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09.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33.xml"/><Relationship Id="rId1" Type="http://schemas.openxmlformats.org/officeDocument/2006/relationships/tags" Target="../tags/tag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0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3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37.xml"/></Relationships>
</file>

<file path=ppt/slides/_rels/slide44.xml.rels><?xml version="1.0" encoding="UTF-8" standalone="yes"?>
<Relationships xmlns="http://schemas.openxmlformats.org/package/2006/relationships"><Relationship Id="rId3" Type="http://schemas.openxmlformats.org/officeDocument/2006/relationships/hyperlink" Target="https://www.youtube.com/watch?v=Kj3relihGF4" TargetMode="External"/><Relationship Id="rId2" Type="http://schemas.openxmlformats.org/officeDocument/2006/relationships/hyperlink" Target="https://www.youtube.com/watch?v=zPewo6IaJ_8" TargetMode="External"/><Relationship Id="rId1" Type="http://schemas.openxmlformats.org/officeDocument/2006/relationships/slideLayout" Target="../slideLayouts/slideLayout549.xml"/><Relationship Id="rId6" Type="http://schemas.openxmlformats.org/officeDocument/2006/relationships/hyperlink" Target="https://www.youtube.com/onurmutlulectures" TargetMode="External"/><Relationship Id="rId5" Type="http://schemas.openxmlformats.org/officeDocument/2006/relationships/hyperlink" Target="https://people.inf.ethz.ch/omutlu/pub/mutlu_phd_defense_talk.ppt" TargetMode="External"/><Relationship Id="rId4" Type="http://schemas.openxmlformats.org/officeDocument/2006/relationships/hyperlink" Target="https://people.inf.ethz.ch/omutlu/pub/mutlu_dissertation.pdf"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33.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433.xml"/><Relationship Id="rId1" Type="http://schemas.openxmlformats.org/officeDocument/2006/relationships/tags" Target="../tags/tag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33.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33.xml"/><Relationship Id="rId1" Type="http://schemas.openxmlformats.org/officeDocument/2006/relationships/tags" Target="../tags/tag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33.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33.xml"/><Relationship Id="rId1" Type="http://schemas.openxmlformats.org/officeDocument/2006/relationships/vmlDrawing" Target="../drawings/vmlDrawing1.vml"/><Relationship Id="rId4" Type="http://schemas.openxmlformats.org/officeDocument/2006/relationships/image" Target="../media/image9.e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33.xml"/></Relationships>
</file>

<file path=ppt/slides/_rels/slide5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3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33.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33.xml"/><Relationship Id="rId1" Type="http://schemas.openxmlformats.org/officeDocument/2006/relationships/tags" Target="../tags/tag5.xml"/><Relationship Id="rId4" Type="http://schemas.openxmlformats.org/officeDocument/2006/relationships/image" Target="../media/image29.w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33.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549.xml"/><Relationship Id="rId1" Type="http://schemas.openxmlformats.org/officeDocument/2006/relationships/tags" Target="../tags/tag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49.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549.xml"/><Relationship Id="rId1" Type="http://schemas.openxmlformats.org/officeDocument/2006/relationships/tags" Target="../tags/tag7.xml"/></Relationships>
</file>

<file path=ppt/slides/_rels/slide58.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slideLayout" Target="../slideLayouts/slideLayout433.xml"/><Relationship Id="rId1" Type="http://schemas.openxmlformats.org/officeDocument/2006/relationships/tags" Target="../tags/tag8.xml"/></Relationships>
</file>

<file path=ppt/slides/_rels/slide59.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slideLayout" Target="../slideLayouts/slideLayout433.xml"/><Relationship Id="rId1" Type="http://schemas.openxmlformats.org/officeDocument/2006/relationships/tags" Target="../tags/tag9.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33.xml"/><Relationship Id="rId1" Type="http://schemas.openxmlformats.org/officeDocument/2006/relationships/vmlDrawing" Target="../drawings/vmlDrawing2.vml"/><Relationship Id="rId4" Type="http://schemas.openxmlformats.org/officeDocument/2006/relationships/image" Target="../media/image10.emf"/></Relationships>
</file>

<file path=ppt/slides/_rels/slide60.xml.rels><?xml version="1.0" encoding="UTF-8" standalone="yes"?>
<Relationships xmlns="http://schemas.openxmlformats.org/package/2006/relationships"><Relationship Id="rId3" Type="http://schemas.openxmlformats.org/officeDocument/2006/relationships/hyperlink" Target="http://www.cs.wisc.edu/~isca2005/" TargetMode="External"/><Relationship Id="rId2" Type="http://schemas.openxmlformats.org/officeDocument/2006/relationships/hyperlink" Target="https://people.inf.ethz.ch/omutlu/pub/mutlu_isca05.pdf" TargetMode="External"/><Relationship Id="rId1" Type="http://schemas.openxmlformats.org/officeDocument/2006/relationships/slideLayout" Target="../slideLayouts/slideLayout433.xml"/><Relationship Id="rId6" Type="http://schemas.openxmlformats.org/officeDocument/2006/relationships/image" Target="../media/image24.tiff"/><Relationship Id="rId5" Type="http://schemas.openxmlformats.org/officeDocument/2006/relationships/hyperlink" Target="https://people.inf.ethz.ch/omutlu/pub/mutlu_isca05_talk.pdf" TargetMode="External"/><Relationship Id="rId4" Type="http://schemas.openxmlformats.org/officeDocument/2006/relationships/hyperlink" Target="https://people.inf.ethz.ch/omutlu/pub/mutlu_isca05_talk.ppt"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doi.ieeecomputersociety.org/10.1109/MM.2006.10" TargetMode="External"/><Relationship Id="rId2" Type="http://schemas.openxmlformats.org/officeDocument/2006/relationships/hyperlink" Target="https://people.inf.ethz.ch/omutlu/pub/mutlu_ieee_micro06.pdf" TargetMode="External"/><Relationship Id="rId1" Type="http://schemas.openxmlformats.org/officeDocument/2006/relationships/slideLayout" Target="../slideLayouts/slideLayout433.xml"/><Relationship Id="rId4" Type="http://schemas.openxmlformats.org/officeDocument/2006/relationships/image" Target="../media/image25.tif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33.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433.xml"/><Relationship Id="rId1" Type="http://schemas.openxmlformats.org/officeDocument/2006/relationships/tags" Target="../tags/tag1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33.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33.xml"/><Relationship Id="rId1" Type="http://schemas.openxmlformats.org/officeDocument/2006/relationships/tags" Target="../tags/tag11.xml"/></Relationships>
</file>

<file path=ppt/slides/_rels/slide66.xml.rels><?xml version="1.0" encoding="UTF-8" standalone="yes"?>
<Relationships xmlns="http://schemas.openxmlformats.org/package/2006/relationships"><Relationship Id="rId3" Type="http://schemas.openxmlformats.org/officeDocument/2006/relationships/hyperlink" Target="http://pcsostres.ac.upc.edu/micro38/" TargetMode="External"/><Relationship Id="rId2" Type="http://schemas.openxmlformats.org/officeDocument/2006/relationships/hyperlink" Target="https://people.inf.ethz.ch/omutlu/pub/mutlu_micro05.pdf" TargetMode="External"/><Relationship Id="rId1" Type="http://schemas.openxmlformats.org/officeDocument/2006/relationships/slideLayout" Target="../slideLayouts/slideLayout549.xml"/><Relationship Id="rId6" Type="http://schemas.openxmlformats.org/officeDocument/2006/relationships/image" Target="../media/image32.tiff"/><Relationship Id="rId5" Type="http://schemas.openxmlformats.org/officeDocument/2006/relationships/hyperlink" Target="https://people.inf.ethz.ch/omutlu/pub/mutlu_micro05_talk.pdf" TargetMode="External"/><Relationship Id="rId4" Type="http://schemas.openxmlformats.org/officeDocument/2006/relationships/hyperlink" Target="https://people.inf.ethz.ch/omutlu/pub/mutlu_micro05_talk.ppt"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http://www.computer.org/tc/" TargetMode="External"/><Relationship Id="rId2" Type="http://schemas.openxmlformats.org/officeDocument/2006/relationships/hyperlink" Target="https://people.inf.ethz.ch/omutlu/pub/mutlu_ieee_tc06.pdf" TargetMode="External"/><Relationship Id="rId1" Type="http://schemas.openxmlformats.org/officeDocument/2006/relationships/slideLayout" Target="../slideLayouts/slideLayout549.xml"/><Relationship Id="rId4" Type="http://schemas.openxmlformats.org/officeDocument/2006/relationships/image" Target="../media/image33.tiff"/></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33.xml"/></Relationships>
</file>

<file path=ppt/slides/_rels/slide69.xml.rels><?xml version="1.0" encoding="UTF-8" standalone="yes"?>
<Relationships xmlns="http://schemas.openxmlformats.org/package/2006/relationships"><Relationship Id="rId3" Type="http://schemas.openxmlformats.org/officeDocument/2006/relationships/hyperlink" Target="http://www.microarch.org/micro37/" TargetMode="External"/><Relationship Id="rId2" Type="http://schemas.openxmlformats.org/officeDocument/2006/relationships/hyperlink" Target="https://people.inf.ethz.ch/omutlu/pub/armstrong_micro04.pdf" TargetMode="External"/><Relationship Id="rId1" Type="http://schemas.openxmlformats.org/officeDocument/2006/relationships/slideLayout" Target="../slideLayouts/slideLayout549.xml"/><Relationship Id="rId6" Type="http://schemas.openxmlformats.org/officeDocument/2006/relationships/image" Target="../media/image34.tiff"/><Relationship Id="rId5" Type="http://schemas.openxmlformats.org/officeDocument/2006/relationships/hyperlink" Target="https://people.inf.ethz.ch/omutlu/pub/mutlu_micro04_talk.ppt" TargetMode="External"/><Relationship Id="rId4" Type="http://schemas.openxmlformats.org/officeDocument/2006/relationships/hyperlink" Target="https://people.inf.ethz.ch/omutlu/pub/mutlu_micro04_talk.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33.xml"/></Relationships>
</file>

<file path=ppt/slides/_rels/slide70.xml.rels><?xml version="1.0" encoding="UTF-8" standalone="yes"?>
<Relationships xmlns="http://schemas.openxmlformats.org/package/2006/relationships"><Relationship Id="rId3" Type="http://schemas.openxmlformats.org/officeDocument/2006/relationships/hyperlink" Target="http://doi.acm.org/10.1145/1054943.1054951" TargetMode="External"/><Relationship Id="rId2" Type="http://schemas.openxmlformats.org/officeDocument/2006/relationships/hyperlink" Target="https://people.inf.ethz.ch/omutlu/pub/mutlu_wmpi04.pdf" TargetMode="External"/><Relationship Id="rId1" Type="http://schemas.openxmlformats.org/officeDocument/2006/relationships/slideLayout" Target="../slideLayouts/slideLayout549.xml"/><Relationship Id="rId5" Type="http://schemas.openxmlformats.org/officeDocument/2006/relationships/image" Target="../media/image35.tiff"/><Relationship Id="rId4" Type="http://schemas.openxmlformats.org/officeDocument/2006/relationships/hyperlink" Target="https://people.inf.ethz.ch/omutlu/pub/mutlu_wmpi04_talk.pdf" TargetMode="External"/></Relationships>
</file>

<file path=ppt/slides/_rels/slide71.xml.rels><?xml version="1.0" encoding="UTF-8" standalone="yes"?>
<Relationships xmlns="http://schemas.openxmlformats.org/package/2006/relationships"><Relationship Id="rId3" Type="http://schemas.openxmlformats.org/officeDocument/2006/relationships/hyperlink" Target="http://doi.ieeecomputersociety.org/10.1109/TC.2005.190" TargetMode="External"/><Relationship Id="rId2" Type="http://schemas.openxmlformats.org/officeDocument/2006/relationships/hyperlink" Target="https://people.inf.ethz.ch/omutlu/pub/mutlu_ieee_tc05.pdf" TargetMode="External"/><Relationship Id="rId1" Type="http://schemas.openxmlformats.org/officeDocument/2006/relationships/slideLayout" Target="../slideLayouts/slideLayout549.xml"/><Relationship Id="rId4" Type="http://schemas.openxmlformats.org/officeDocument/2006/relationships/image" Target="../media/image36.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33.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567.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4"/>
          <p:cNvSpPr>
            <a:spLocks noGrp="1" noChangeArrowheads="1"/>
          </p:cNvSpPr>
          <p:nvPr>
            <p:ph type="ctrTitle"/>
          </p:nvPr>
        </p:nvSpPr>
        <p:spPr>
          <a:xfrm>
            <a:off x="357981" y="764704"/>
            <a:ext cx="8428037" cy="1892300"/>
          </a:xfrm>
        </p:spPr>
        <p:txBody>
          <a:bodyPr/>
          <a:lstStyle/>
          <a:p>
            <a:pPr algn="ctr" eaLnBrk="1" hangingPunct="1"/>
            <a:br>
              <a:rPr lang="en-US" altLang="en-US" dirty="0">
                <a:ea typeface="ＭＳ Ｐゴシック" charset="-128"/>
              </a:rPr>
            </a:br>
            <a:r>
              <a:rPr lang="en-US" altLang="en-US" b="1" dirty="0" err="1">
                <a:solidFill>
                  <a:srgbClr val="C00000"/>
                </a:solidFill>
                <a:ea typeface="ＭＳ Ｐゴシック" charset="-128"/>
              </a:rPr>
              <a:t>Runahead</a:t>
            </a:r>
            <a:r>
              <a:rPr lang="en-US" altLang="en-US" b="1" dirty="0">
                <a:solidFill>
                  <a:srgbClr val="C00000"/>
                </a:solidFill>
                <a:ea typeface="ＭＳ Ｐゴシック" charset="-128"/>
              </a:rPr>
              <a:t> Execution</a:t>
            </a:r>
            <a:br>
              <a:rPr lang="en-US" altLang="en-US" b="1" dirty="0">
                <a:solidFill>
                  <a:srgbClr val="C00000"/>
                </a:solidFill>
                <a:ea typeface="ＭＳ Ｐゴシック" charset="-128"/>
              </a:rPr>
            </a:br>
            <a:r>
              <a:rPr lang="en-US" altLang="en-US" sz="4400" dirty="0">
                <a:solidFill>
                  <a:srgbClr val="1A5712"/>
                </a:solidFill>
                <a:ea typeface="ＭＳ Ｐゴシック" panose="020B0600070205080204" pitchFamily="34" charset="-128"/>
              </a:rPr>
              <a:t>A Short Retrospective</a:t>
            </a:r>
            <a:endParaRPr lang="en-US" altLang="en-US" sz="4400" dirty="0">
              <a:solidFill>
                <a:srgbClr val="1A5712"/>
              </a:solidFill>
              <a:ea typeface="ＭＳ Ｐゴシック" charset="-128"/>
            </a:endParaRPr>
          </a:p>
        </p:txBody>
      </p:sp>
      <p:sp>
        <p:nvSpPr>
          <p:cNvPr id="96258" name="Rectangle 5"/>
          <p:cNvSpPr>
            <a:spLocks noGrp="1" noChangeArrowheads="1"/>
          </p:cNvSpPr>
          <p:nvPr>
            <p:ph type="subTitle" idx="1"/>
          </p:nvPr>
        </p:nvSpPr>
        <p:spPr>
          <a:xfrm>
            <a:off x="685800" y="3581400"/>
            <a:ext cx="7848600" cy="2900363"/>
          </a:xfrm>
        </p:spPr>
        <p:txBody>
          <a:bodyPr/>
          <a:lstStyle/>
          <a:p>
            <a:pPr eaLnBrk="1" hangingPunct="1">
              <a:buFont typeface="Wingdings" charset="2"/>
              <a:buNone/>
            </a:pPr>
            <a:endParaRPr lang="en-US" altLang="en-US" i="1" dirty="0">
              <a:ea typeface="ＭＳ Ｐゴシック" charset="-128"/>
            </a:endParaRPr>
          </a:p>
          <a:p>
            <a:pPr eaLnBrk="1" hangingPunct="1">
              <a:buFont typeface="Wingdings" charset="2"/>
              <a:buNone/>
            </a:pPr>
            <a:endParaRPr lang="en-US" altLang="en-US" dirty="0">
              <a:ea typeface="ＭＳ Ｐゴシック" charset="-128"/>
            </a:endParaRPr>
          </a:p>
          <a:p>
            <a:pPr eaLnBrk="1" hangingPunct="1">
              <a:buFont typeface="Wingdings" charset="2"/>
              <a:buNone/>
            </a:pPr>
            <a:r>
              <a:rPr lang="en-US" altLang="en-US" dirty="0">
                <a:solidFill>
                  <a:srgbClr val="0000FF"/>
                </a:solidFill>
                <a:ea typeface="ＭＳ Ｐゴシック" charset="-128"/>
              </a:rPr>
              <a:t>Onur Mutlu, Jared Stark, Chris Wilkerson, Yale </a:t>
            </a:r>
            <a:r>
              <a:rPr lang="en-US" altLang="en-US" dirty="0" err="1">
                <a:solidFill>
                  <a:srgbClr val="0000FF"/>
                </a:solidFill>
                <a:ea typeface="ＭＳ Ｐゴシック" charset="-128"/>
              </a:rPr>
              <a:t>Patt</a:t>
            </a:r>
            <a:endParaRPr lang="en-US" altLang="en-US" dirty="0">
              <a:solidFill>
                <a:srgbClr val="0000FF"/>
              </a:solidFill>
              <a:ea typeface="ＭＳ Ｐゴシック" charset="-128"/>
            </a:endParaRPr>
          </a:p>
          <a:p>
            <a:pPr eaLnBrk="1" hangingPunct="1"/>
            <a:r>
              <a:rPr lang="en-US" altLang="en-US" dirty="0">
                <a:ea typeface="ＭＳ Ｐゴシック" charset="-128"/>
              </a:rPr>
              <a:t>HPCA 2021 </a:t>
            </a:r>
            <a:r>
              <a:rPr lang="en-US" altLang="en-US" dirty="0" err="1">
                <a:ea typeface="ＭＳ Ｐゴシック" charset="-128"/>
              </a:rPr>
              <a:t>ToT</a:t>
            </a:r>
            <a:r>
              <a:rPr lang="en-US" altLang="en-US" dirty="0">
                <a:ea typeface="ＭＳ Ｐゴシック" charset="-128"/>
              </a:rPr>
              <a:t> Award Talk</a:t>
            </a:r>
          </a:p>
          <a:p>
            <a:pPr eaLnBrk="1" hangingPunct="1">
              <a:buFont typeface="Wingdings" charset="2"/>
              <a:buNone/>
            </a:pPr>
            <a:r>
              <a:rPr lang="en-US" altLang="en-US" dirty="0">
                <a:ea typeface="ＭＳ Ｐゴシック" charset="-128"/>
              </a:rPr>
              <a:t>2 March 2021</a:t>
            </a:r>
          </a:p>
          <a:p>
            <a:pPr eaLnBrk="1" hangingPunct="1">
              <a:buFont typeface="Wingdings" charset="2"/>
              <a:buNone/>
            </a:pPr>
            <a:endParaRPr lang="en-US" altLang="en-US" dirty="0">
              <a:ea typeface="ＭＳ Ｐゴシック" charset="-128"/>
            </a:endParaRPr>
          </a:p>
          <a:p>
            <a:pPr eaLnBrk="1" hangingPunct="1">
              <a:buFont typeface="Wingdings" charset="2"/>
              <a:buNone/>
            </a:pPr>
            <a:endParaRPr lang="en-US" altLang="en-US" dirty="0">
              <a:ea typeface="ＭＳ Ｐゴシック" charset="-128"/>
            </a:endParaRPr>
          </a:p>
          <a:p>
            <a:pPr eaLnBrk="1" hangingPunct="1">
              <a:buFont typeface="Wingdings" charset="2"/>
              <a:buNone/>
            </a:pPr>
            <a:endParaRPr lang="en-US" altLang="en-US" dirty="0">
              <a:ea typeface="ＭＳ Ｐゴシック" charset="-128"/>
            </a:endParaRPr>
          </a:p>
        </p:txBody>
      </p:sp>
    </p:spTree>
    <p:extLst>
      <p:ext uri="{BB962C8B-B14F-4D97-AF65-F5344CB8AC3E}">
        <p14:creationId xmlns:p14="http://schemas.microsoft.com/office/powerpoint/2010/main" val="53378708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ChangeArrowheads="1"/>
          </p:cNvSpPr>
          <p:nvPr>
            <p:ph type="title"/>
          </p:nvPr>
        </p:nvSpPr>
        <p:spPr/>
        <p:txBody>
          <a:bodyPr/>
          <a:lstStyle/>
          <a:p>
            <a:r>
              <a:rPr lang="en-US">
                <a:latin typeface="Garamond" charset="0"/>
              </a:rPr>
              <a:t>Benefits of Runahead Execution</a:t>
            </a:r>
          </a:p>
        </p:txBody>
      </p:sp>
      <p:sp>
        <p:nvSpPr>
          <p:cNvPr id="292867" name="Rectangle 3"/>
          <p:cNvSpPr>
            <a:spLocks noGrp="1" noChangeArrowheads="1"/>
          </p:cNvSpPr>
          <p:nvPr>
            <p:ph type="body" idx="1"/>
          </p:nvPr>
        </p:nvSpPr>
        <p:spPr>
          <a:xfrm>
            <a:off x="228600" y="1143000"/>
            <a:ext cx="8915400" cy="5105400"/>
          </a:xfrm>
        </p:spPr>
        <p:txBody>
          <a:bodyPr/>
          <a:lstStyle/>
          <a:p>
            <a:pPr algn="ctr">
              <a:buFont typeface="Wingdings" charset="0"/>
              <a:buNone/>
            </a:pPr>
            <a:r>
              <a:rPr lang="en-US" dirty="0">
                <a:solidFill>
                  <a:srgbClr val="0000FF"/>
                </a:solidFill>
                <a:latin typeface="Tahoma" charset="0"/>
              </a:rPr>
              <a:t>Instead of stalling during an L2 cache miss:</a:t>
            </a:r>
          </a:p>
          <a:p>
            <a:endParaRPr lang="en-US" dirty="0">
              <a:solidFill>
                <a:srgbClr val="003399"/>
              </a:solidFill>
              <a:latin typeface="Tahoma" charset="0"/>
            </a:endParaRPr>
          </a:p>
          <a:p>
            <a:r>
              <a:rPr lang="en-US" dirty="0">
                <a:latin typeface="Tahoma" charset="0"/>
              </a:rPr>
              <a:t>Pre-executed loads and stores independent of L2-miss instructions generate </a:t>
            </a:r>
            <a:r>
              <a:rPr lang="en-US" dirty="0">
                <a:solidFill>
                  <a:srgbClr val="CC0000"/>
                </a:solidFill>
                <a:latin typeface="Tahoma" charset="0"/>
              </a:rPr>
              <a:t>very accurate data prefetches</a:t>
            </a:r>
            <a:r>
              <a:rPr lang="en-US" dirty="0">
                <a:latin typeface="Tahoma" charset="0"/>
              </a:rPr>
              <a:t>:</a:t>
            </a:r>
          </a:p>
          <a:p>
            <a:pPr lvl="1"/>
            <a:r>
              <a:rPr lang="en-US" dirty="0">
                <a:latin typeface="Tahoma" charset="0"/>
                <a:ea typeface="ＭＳ Ｐゴシック" charset="0"/>
              </a:rPr>
              <a:t>For both regular and irregular access patterns</a:t>
            </a:r>
          </a:p>
          <a:p>
            <a:pPr lvl="1"/>
            <a:endParaRPr lang="en-US" dirty="0">
              <a:latin typeface="Tahoma" charset="0"/>
              <a:ea typeface="ＭＳ Ｐゴシック" charset="0"/>
            </a:endParaRPr>
          </a:p>
          <a:p>
            <a:r>
              <a:rPr lang="en-US" dirty="0">
                <a:solidFill>
                  <a:srgbClr val="CC0000"/>
                </a:solidFill>
                <a:latin typeface="Tahoma" charset="0"/>
              </a:rPr>
              <a:t>Instructions on the predicted program path are prefetched</a:t>
            </a:r>
            <a:r>
              <a:rPr lang="en-US" dirty="0">
                <a:latin typeface="Tahoma" charset="0"/>
              </a:rPr>
              <a:t> into the instruction/trace cache and L2.</a:t>
            </a:r>
          </a:p>
          <a:p>
            <a:endParaRPr lang="en-US" dirty="0">
              <a:latin typeface="Tahoma" charset="0"/>
            </a:endParaRPr>
          </a:p>
          <a:p>
            <a:r>
              <a:rPr lang="en-US" dirty="0">
                <a:solidFill>
                  <a:srgbClr val="CC0000"/>
                </a:solidFill>
                <a:latin typeface="Tahoma" charset="0"/>
              </a:rPr>
              <a:t>Hardware prefetcher and branch predictor tables are trained</a:t>
            </a:r>
            <a:r>
              <a:rPr lang="en-US" dirty="0">
                <a:latin typeface="Tahoma" charset="0"/>
              </a:rPr>
              <a:t> using future access information. </a:t>
            </a:r>
          </a:p>
        </p:txBody>
      </p:sp>
    </p:spTree>
    <p:extLst>
      <p:ext uri="{BB962C8B-B14F-4D97-AF65-F5344CB8AC3E}">
        <p14:creationId xmlns:p14="http://schemas.microsoft.com/office/powerpoint/2010/main" val="401480872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2867">
                                            <p:txEl>
                                              <p:pRg st="5" end="5"/>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9286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p:cNvSpPr>
            <a:spLocks noGrp="1"/>
          </p:cNvSpPr>
          <p:nvPr>
            <p:ph type="title"/>
          </p:nvPr>
        </p:nvSpPr>
        <p:spPr/>
        <p:txBody>
          <a:bodyPr/>
          <a:lstStyle/>
          <a:p>
            <a:r>
              <a:rPr lang="en-US">
                <a:latin typeface="Garamond" charset="0"/>
              </a:rPr>
              <a:t>Runahead Execution Pros and Cons </a:t>
            </a:r>
          </a:p>
        </p:txBody>
      </p:sp>
      <p:sp>
        <p:nvSpPr>
          <p:cNvPr id="3" name="Content Placeholder 2"/>
          <p:cNvSpPr>
            <a:spLocks noGrp="1"/>
          </p:cNvSpPr>
          <p:nvPr>
            <p:ph idx="1"/>
          </p:nvPr>
        </p:nvSpPr>
        <p:spPr>
          <a:xfrm>
            <a:off x="228600" y="996950"/>
            <a:ext cx="8915400" cy="5194300"/>
          </a:xfrm>
        </p:spPr>
        <p:txBody>
          <a:bodyPr/>
          <a:lstStyle/>
          <a:p>
            <a:r>
              <a:rPr lang="en-US" dirty="0">
                <a:latin typeface="Tahoma" charset="0"/>
              </a:rPr>
              <a:t>Advantages:</a:t>
            </a:r>
          </a:p>
          <a:p>
            <a:pPr lvl="1">
              <a:buFont typeface="Wingdings" charset="0"/>
              <a:buNone/>
            </a:pPr>
            <a:r>
              <a:rPr lang="en-US" sz="1800" dirty="0">
                <a:latin typeface="Tahoma" charset="0"/>
                <a:ea typeface="ＭＳ Ｐゴシック" charset="0"/>
              </a:rPr>
              <a:t>+ </a:t>
            </a:r>
            <a:r>
              <a:rPr lang="en-US" sz="1800" dirty="0">
                <a:solidFill>
                  <a:srgbClr val="0000FF"/>
                </a:solidFill>
                <a:latin typeface="Tahoma" charset="0"/>
                <a:ea typeface="ＭＳ Ｐゴシック" charset="0"/>
              </a:rPr>
              <a:t>Very accurate prefetches for data/instructions</a:t>
            </a:r>
            <a:r>
              <a:rPr lang="en-US" sz="1800" dirty="0">
                <a:solidFill>
                  <a:srgbClr val="7030A0"/>
                </a:solidFill>
                <a:latin typeface="Tahoma" charset="0"/>
                <a:ea typeface="ＭＳ Ｐゴシック" charset="0"/>
              </a:rPr>
              <a:t> </a:t>
            </a:r>
            <a:r>
              <a:rPr lang="en-US" sz="1800" dirty="0">
                <a:latin typeface="Tahoma" charset="0"/>
                <a:ea typeface="ＭＳ Ｐゴシック" charset="0"/>
              </a:rPr>
              <a:t>(all cache levels)</a:t>
            </a:r>
          </a:p>
          <a:p>
            <a:pPr lvl="1">
              <a:buFont typeface="Wingdings" charset="0"/>
              <a:buNone/>
            </a:pPr>
            <a:r>
              <a:rPr lang="en-US" sz="1800" dirty="0">
                <a:latin typeface="Tahoma" charset="0"/>
                <a:ea typeface="ＭＳ Ｐゴシック" charset="0"/>
              </a:rPr>
              <a:t>    + Follows the program path</a:t>
            </a:r>
          </a:p>
          <a:p>
            <a:pPr lvl="1">
              <a:buFont typeface="Wingdings" charset="0"/>
              <a:buNone/>
            </a:pPr>
            <a:r>
              <a:rPr lang="en-US" sz="1800" dirty="0">
                <a:latin typeface="Tahoma" charset="0"/>
                <a:ea typeface="ＭＳ Ｐゴシック" charset="0"/>
              </a:rPr>
              <a:t>+ </a:t>
            </a:r>
            <a:r>
              <a:rPr lang="en-US" sz="1800" dirty="0">
                <a:solidFill>
                  <a:srgbClr val="0000FF"/>
                </a:solidFill>
                <a:latin typeface="Tahoma" charset="0"/>
                <a:ea typeface="ＭＳ Ｐゴシック" charset="0"/>
              </a:rPr>
              <a:t>Simple to implement: </a:t>
            </a:r>
            <a:r>
              <a:rPr lang="en-US" sz="1800" dirty="0">
                <a:latin typeface="Tahoma" charset="0"/>
                <a:ea typeface="ＭＳ Ｐゴシック" charset="0"/>
              </a:rPr>
              <a:t>most of the hardware is already built in</a:t>
            </a:r>
          </a:p>
          <a:p>
            <a:pPr>
              <a:buFont typeface="Wingdings" charset="0"/>
              <a:buNone/>
            </a:pPr>
            <a:r>
              <a:rPr lang="en-US" sz="2000" dirty="0">
                <a:latin typeface="Tahoma" charset="0"/>
                <a:ea typeface="ＭＳ Ｐゴシック" charset="0"/>
              </a:rPr>
              <a:t>	+ </a:t>
            </a:r>
            <a:r>
              <a:rPr lang="en-US" sz="1800" dirty="0">
                <a:solidFill>
                  <a:srgbClr val="0000FF"/>
                </a:solidFill>
                <a:latin typeface="Tahoma" charset="0"/>
                <a:ea typeface="ＭＳ Ｐゴシック" charset="0"/>
              </a:rPr>
              <a:t>No waste of context: </a:t>
            </a:r>
            <a:r>
              <a:rPr lang="en-US" sz="1800" dirty="0">
                <a:latin typeface="Tahoma" charset="0"/>
                <a:ea typeface="ＭＳ Ｐゴシック" charset="0"/>
              </a:rPr>
              <a:t>uses the main thread context for prefetching</a:t>
            </a:r>
          </a:p>
          <a:p>
            <a:pPr>
              <a:buFont typeface="Wingdings" charset="0"/>
              <a:buNone/>
            </a:pPr>
            <a:r>
              <a:rPr lang="en-US" sz="1800" dirty="0">
                <a:latin typeface="Tahoma" charset="0"/>
                <a:ea typeface="ＭＳ Ｐゴシック" charset="0"/>
              </a:rPr>
              <a:t>	+ </a:t>
            </a:r>
            <a:r>
              <a:rPr lang="en-US" sz="1800" dirty="0">
                <a:solidFill>
                  <a:srgbClr val="0000FF"/>
                </a:solidFill>
                <a:latin typeface="Tahoma" charset="0"/>
                <a:ea typeface="ＭＳ Ｐゴシック" charset="0"/>
              </a:rPr>
              <a:t>No need to construct a pre-execution thread</a:t>
            </a:r>
          </a:p>
          <a:p>
            <a:pPr lvl="1">
              <a:buFont typeface="Wingdings" charset="0"/>
              <a:buNone/>
            </a:pPr>
            <a:endParaRPr lang="en-US" sz="1200" dirty="0">
              <a:latin typeface="Tahoma" charset="0"/>
              <a:ea typeface="ＭＳ Ｐゴシック" charset="0"/>
            </a:endParaRPr>
          </a:p>
          <a:p>
            <a:pPr lvl="1">
              <a:buFont typeface="Wingdings" charset="0"/>
              <a:buNone/>
            </a:pPr>
            <a:endParaRPr lang="en-US" sz="1200" dirty="0">
              <a:latin typeface="Tahoma" charset="0"/>
              <a:ea typeface="ＭＳ Ｐゴシック" charset="0"/>
            </a:endParaRPr>
          </a:p>
          <a:p>
            <a:r>
              <a:rPr lang="en-US" dirty="0">
                <a:latin typeface="Tahoma" charset="0"/>
              </a:rPr>
              <a:t>Disadvantages/Limitations</a:t>
            </a:r>
          </a:p>
          <a:p>
            <a:pPr lvl="1">
              <a:buFont typeface="Wingdings" charset="0"/>
              <a:buNone/>
            </a:pPr>
            <a:r>
              <a:rPr lang="en-US" sz="1800" dirty="0">
                <a:latin typeface="Tahoma" charset="0"/>
                <a:ea typeface="ＭＳ Ｐゴシック" charset="0"/>
              </a:rPr>
              <a:t>-- </a:t>
            </a:r>
            <a:r>
              <a:rPr lang="en-US" sz="1800" dirty="0">
                <a:solidFill>
                  <a:srgbClr val="FF0000"/>
                </a:solidFill>
                <a:latin typeface="Tahoma" charset="0"/>
                <a:ea typeface="ＭＳ Ｐゴシック" charset="0"/>
              </a:rPr>
              <a:t>Extra executed instructions</a:t>
            </a:r>
          </a:p>
          <a:p>
            <a:pPr lvl="1">
              <a:buFont typeface="Wingdings" charset="0"/>
              <a:buNone/>
            </a:pPr>
            <a:r>
              <a:rPr lang="en-US" sz="1800" dirty="0">
                <a:latin typeface="Tahoma" charset="0"/>
                <a:ea typeface="ＭＳ Ｐゴシック" charset="0"/>
              </a:rPr>
              <a:t>-- Limited by branch prediction accuracy</a:t>
            </a:r>
          </a:p>
          <a:p>
            <a:pPr lvl="1">
              <a:buFont typeface="Wingdings" charset="0"/>
              <a:buNone/>
            </a:pPr>
            <a:r>
              <a:rPr lang="en-US" sz="1800" dirty="0">
                <a:latin typeface="Tahoma" charset="0"/>
                <a:ea typeface="ＭＳ Ｐゴシック" charset="0"/>
              </a:rPr>
              <a:t>-- Cannot prefetch dependent cache misses </a:t>
            </a:r>
          </a:p>
          <a:p>
            <a:pPr lvl="1">
              <a:buFont typeface="Wingdings" charset="0"/>
              <a:buNone/>
            </a:pPr>
            <a:r>
              <a:rPr lang="en-US" sz="1800" dirty="0">
                <a:latin typeface="Tahoma" charset="0"/>
                <a:ea typeface="ＭＳ Ｐゴシック" charset="0"/>
              </a:rPr>
              <a:t>-- </a:t>
            </a:r>
            <a:r>
              <a:rPr lang="en-US" sz="1800" dirty="0">
                <a:solidFill>
                  <a:srgbClr val="FF0000"/>
                </a:solidFill>
                <a:latin typeface="Tahoma" charset="0"/>
                <a:ea typeface="ＭＳ Ｐゴシック" charset="0"/>
              </a:rPr>
              <a:t>Effectiveness limited by available </a:t>
            </a:r>
            <a:r>
              <a:rPr lang="ja-JP" altLang="en-US" sz="1800" dirty="0">
                <a:solidFill>
                  <a:srgbClr val="FF0000"/>
                </a:solidFill>
                <a:latin typeface="Tahoma" charset="0"/>
                <a:ea typeface="ＭＳ Ｐゴシック" charset="0"/>
              </a:rPr>
              <a:t>“</a:t>
            </a:r>
            <a:r>
              <a:rPr lang="en-US" altLang="ja-JP" sz="1800" dirty="0">
                <a:solidFill>
                  <a:srgbClr val="FF0000"/>
                </a:solidFill>
                <a:latin typeface="Tahoma" charset="0"/>
                <a:ea typeface="ＭＳ Ｐゴシック" charset="0"/>
              </a:rPr>
              <a:t>memory-level parallelism</a:t>
            </a:r>
            <a:r>
              <a:rPr lang="ja-JP" altLang="en-US" sz="1800" dirty="0">
                <a:solidFill>
                  <a:srgbClr val="FF0000"/>
                </a:solidFill>
                <a:latin typeface="Tahoma" charset="0"/>
                <a:ea typeface="ＭＳ Ｐゴシック" charset="0"/>
              </a:rPr>
              <a:t>”</a:t>
            </a:r>
            <a:r>
              <a:rPr lang="en-US" altLang="ja-JP" sz="1800" dirty="0">
                <a:solidFill>
                  <a:srgbClr val="FF0000"/>
                </a:solidFill>
                <a:latin typeface="Tahoma" charset="0"/>
                <a:ea typeface="ＭＳ Ｐゴシック" charset="0"/>
              </a:rPr>
              <a:t> (MLP)</a:t>
            </a:r>
          </a:p>
          <a:p>
            <a:pPr lvl="1">
              <a:buFont typeface="Wingdings" charset="0"/>
              <a:buNone/>
            </a:pPr>
            <a:r>
              <a:rPr lang="en-US" sz="1800" dirty="0">
                <a:latin typeface="Tahoma" charset="0"/>
                <a:ea typeface="ＭＳ Ｐゴシック" charset="0"/>
              </a:rPr>
              <a:t>-- </a:t>
            </a:r>
            <a:r>
              <a:rPr lang="en-US" sz="1800" dirty="0" err="1">
                <a:solidFill>
                  <a:srgbClr val="FF0000"/>
                </a:solidFill>
                <a:latin typeface="Tahoma" charset="0"/>
                <a:ea typeface="ＭＳ Ｐゴシック" charset="0"/>
              </a:rPr>
              <a:t>Prefetch</a:t>
            </a:r>
            <a:r>
              <a:rPr lang="en-US" sz="1800" dirty="0">
                <a:solidFill>
                  <a:srgbClr val="FF0000"/>
                </a:solidFill>
                <a:latin typeface="Tahoma" charset="0"/>
                <a:ea typeface="ＭＳ Ｐゴシック" charset="0"/>
              </a:rPr>
              <a:t> distance (how far ahead to </a:t>
            </a:r>
            <a:r>
              <a:rPr lang="en-US" sz="1800" dirty="0" err="1">
                <a:solidFill>
                  <a:srgbClr val="FF0000"/>
                </a:solidFill>
                <a:latin typeface="Tahoma" charset="0"/>
                <a:ea typeface="ＭＳ Ｐゴシック" charset="0"/>
              </a:rPr>
              <a:t>prefetch</a:t>
            </a:r>
            <a:r>
              <a:rPr lang="en-US" sz="1800" dirty="0">
                <a:solidFill>
                  <a:srgbClr val="FF0000"/>
                </a:solidFill>
                <a:latin typeface="Tahoma" charset="0"/>
                <a:ea typeface="ＭＳ Ｐゴシック" charset="0"/>
              </a:rPr>
              <a:t>) limited by memory latency</a:t>
            </a:r>
          </a:p>
          <a:p>
            <a:pPr lvl="1"/>
            <a:endParaRPr lang="en-US" sz="1200" dirty="0">
              <a:latin typeface="Tahoma" charset="0"/>
              <a:ea typeface="ＭＳ Ｐゴシック" charset="0"/>
            </a:endParaRPr>
          </a:p>
          <a:p>
            <a:pPr lvl="1"/>
            <a:endParaRPr lang="en-US" sz="1200" dirty="0">
              <a:latin typeface="Tahoma" charset="0"/>
              <a:ea typeface="ＭＳ Ｐゴシック" charset="0"/>
            </a:endParaRPr>
          </a:p>
          <a:p>
            <a:r>
              <a:rPr lang="en-US" dirty="0">
                <a:solidFill>
                  <a:srgbClr val="1A5712"/>
                </a:solidFill>
                <a:latin typeface="Tahoma" charset="0"/>
              </a:rPr>
              <a:t> Implemented in Sun ROCK</a:t>
            </a:r>
            <a:r>
              <a:rPr lang="en-US" altLang="ja-JP" dirty="0">
                <a:solidFill>
                  <a:srgbClr val="1A5712"/>
                </a:solidFill>
                <a:latin typeface="Tahoma" charset="0"/>
              </a:rPr>
              <a:t>, </a:t>
            </a:r>
            <a:r>
              <a:rPr lang="en-US" dirty="0">
                <a:solidFill>
                  <a:srgbClr val="1A5712"/>
                </a:solidFill>
                <a:latin typeface="Tahoma" charset="0"/>
              </a:rPr>
              <a:t>IBM POWER6, NVIDIA Denver</a:t>
            </a:r>
            <a:r>
              <a:rPr lang="en-US" altLang="ja-JP" dirty="0">
                <a:solidFill>
                  <a:srgbClr val="1A5712"/>
                </a:solidFill>
                <a:latin typeface="Tahoma" charset="0"/>
              </a:rPr>
              <a:t> </a:t>
            </a:r>
            <a:endParaRPr lang="en-US" dirty="0">
              <a:solidFill>
                <a:srgbClr val="1A5712"/>
              </a:solidFill>
              <a:latin typeface="Tahoma" charset="0"/>
            </a:endParaRPr>
          </a:p>
        </p:txBody>
      </p:sp>
      <p:sp>
        <p:nvSpPr>
          <p:cNvPr id="101379" name="Slide Number Placeholder 3"/>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C7F3115-FF9A-8F45-B550-E69B2E221C60}" type="slidenum">
              <a:rPr kumimoji="0" lang="en-US" sz="1600" b="0" i="0" u="none" strike="noStrike" kern="1200" cap="none" spc="0" normalizeH="0" baseline="0" noProof="0">
                <a:ln>
                  <a:noFill/>
                </a:ln>
                <a:solidFill>
                  <a:srgbClr val="000000"/>
                </a:solidFill>
                <a:effectLst/>
                <a:uLnTx/>
                <a:uFillTx/>
                <a:latin typeface="Garamond" charset="0"/>
                <a:ea typeface="ＭＳ Ｐゴシック"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600" b="0" i="0" u="none" strike="noStrike" kern="1200" cap="none" spc="0" normalizeH="0" baseline="0" noProof="0">
              <a:ln>
                <a:noFill/>
              </a:ln>
              <a:solidFill>
                <a:srgbClr val="000000"/>
              </a:solidFill>
              <a:effectLst/>
              <a:uLnTx/>
              <a:uFillTx/>
              <a:latin typeface="Garamond" charset="0"/>
              <a:ea typeface="ＭＳ Ｐゴシック" charset="0"/>
              <a:cs typeface="Arial" charset="0"/>
            </a:endParaRPr>
          </a:p>
        </p:txBody>
      </p:sp>
    </p:spTree>
    <p:extLst>
      <p:ext uri="{BB962C8B-B14F-4D97-AF65-F5344CB8AC3E}">
        <p14:creationId xmlns:p14="http://schemas.microsoft.com/office/powerpoint/2010/main" val="318452948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Number Placeholder 5"/>
          <p:cNvSpPr>
            <a:spLocks noGrp="1"/>
          </p:cNvSpPr>
          <p:nvPr>
            <p:ph type="sldNum" sz="quarter" idx="12"/>
          </p:nvPr>
        </p:nvSpPr>
        <p:spPr>
          <a:xfrm>
            <a:off x="6758880" y="6356176"/>
            <a:ext cx="2133600" cy="4572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D6B3800-B023-9A43-8087-566A9240CF98}" type="slidenum">
              <a:rPr kumimoji="0" lang="en-US" sz="1600" b="0" i="0" u="none" strike="noStrike" kern="1200" cap="none" spc="0" normalizeH="0" baseline="0" noProof="0">
                <a:ln>
                  <a:noFill/>
                </a:ln>
                <a:solidFill>
                  <a:srgbClr val="000000"/>
                </a:solidFill>
                <a:effectLst/>
                <a:uLnTx/>
                <a:uFillTx/>
                <a:latin typeface="Garamond" charset="0"/>
                <a:ea typeface="ＭＳ Ｐゴシック"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600" b="0" i="0" u="none" strike="noStrike" kern="1200" cap="none" spc="0" normalizeH="0" baseline="0" noProof="0" dirty="0">
              <a:ln>
                <a:noFill/>
              </a:ln>
              <a:solidFill>
                <a:srgbClr val="000000"/>
              </a:solidFill>
              <a:effectLst/>
              <a:uLnTx/>
              <a:uFillTx/>
              <a:latin typeface="Garamond" charset="0"/>
              <a:ea typeface="ＭＳ Ｐゴシック" charset="0"/>
              <a:cs typeface="Arial" charset="0"/>
            </a:endParaRPr>
          </a:p>
        </p:txBody>
      </p:sp>
      <p:graphicFrame>
        <p:nvGraphicFramePr>
          <p:cNvPr id="58370" name="Object 2"/>
          <p:cNvGraphicFramePr>
            <a:graphicFrameLocks noGrp="1" noChangeAspect="1"/>
          </p:cNvGraphicFramePr>
          <p:nvPr>
            <p:ph idx="1"/>
          </p:nvPr>
        </p:nvGraphicFramePr>
        <p:xfrm>
          <a:off x="306388" y="990600"/>
          <a:ext cx="8302625" cy="5389563"/>
        </p:xfrm>
        <a:graphic>
          <a:graphicData uri="http://schemas.openxmlformats.org/presentationml/2006/ole">
            <mc:AlternateContent xmlns:mc="http://schemas.openxmlformats.org/markup-compatibility/2006">
              <mc:Choice xmlns:v="urn:schemas-microsoft-com:vml" Requires="v">
                <p:oleObj spid="_x0000_s39991" name="Chart" r:id="rId3" imgW="6261100" imgH="4064000" progId="MSGraph.Chart.8">
                  <p:embed followColorScheme="full"/>
                </p:oleObj>
              </mc:Choice>
              <mc:Fallback>
                <p:oleObj name="Chart" r:id="rId3" imgW="6261100" imgH="4064000" progId="MSGraph.Chart.8">
                  <p:embed followColorScheme="full"/>
                  <p:pic>
                    <p:nvPicPr>
                      <p:cNvPr id="58370" name="Object 2"/>
                      <p:cNvPicPr>
                        <a:picLocks noChangeAspect="1" noChangeArrowheads="1"/>
                      </p:cNvPicPr>
                      <p:nvPr/>
                    </p:nvPicPr>
                    <p:blipFill>
                      <a:blip r:embed="rId4"/>
                      <a:srcRect/>
                      <a:stretch>
                        <a:fillRect/>
                      </a:stretch>
                    </p:blipFill>
                    <p:spPr bwMode="auto">
                      <a:xfrm>
                        <a:off x="306388" y="990600"/>
                        <a:ext cx="8302625" cy="53895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sp>
        <p:nvSpPr>
          <p:cNvPr id="58371" name="Rectangle 3"/>
          <p:cNvSpPr>
            <a:spLocks noGrp="1" noChangeArrowheads="1"/>
          </p:cNvSpPr>
          <p:nvPr>
            <p:ph type="title"/>
          </p:nvPr>
        </p:nvSpPr>
        <p:spPr/>
        <p:txBody>
          <a:bodyPr/>
          <a:lstStyle/>
          <a:p>
            <a:r>
              <a:rPr lang="en-US">
                <a:latin typeface="Garamond" charset="0"/>
              </a:rPr>
              <a:t>Performance of Runahead Execution</a:t>
            </a:r>
          </a:p>
        </p:txBody>
      </p:sp>
      <p:sp>
        <p:nvSpPr>
          <p:cNvPr id="5" name="Rounded Rectangle 4">
            <a:extLst>
              <a:ext uri="{FF2B5EF4-FFF2-40B4-BE49-F238E27FC236}">
                <a16:creationId xmlns:a16="http://schemas.microsoft.com/office/drawing/2014/main" id="{B1DC6FDB-C395-524A-83F4-AD2138DF9EA1}"/>
              </a:ext>
            </a:extLst>
          </p:cNvPr>
          <p:cNvSpPr>
            <a:spLocks noChangeArrowheads="1"/>
          </p:cNvSpPr>
          <p:nvPr/>
        </p:nvSpPr>
        <p:spPr bwMode="auto">
          <a:xfrm rot="5400000">
            <a:off x="6399175" y="4194115"/>
            <a:ext cx="3258417" cy="864096"/>
          </a:xfrm>
          <a:prstGeom prst="roundRect">
            <a:avLst>
              <a:gd name="adj" fmla="val 16667"/>
            </a:avLst>
          </a:prstGeom>
          <a:noFill/>
          <a:ln w="44450">
            <a:solidFill>
              <a:srgbClr val="FF00C4"/>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6600"/>
              </a:solidFill>
              <a:effectLst/>
              <a:uLnTx/>
              <a:uFillTx/>
              <a:latin typeface="Tahoma"/>
              <a:ea typeface="ＭＳ Ｐゴシック" panose="020B0600070205080204" pitchFamily="34" charset="-128"/>
              <a:cs typeface="+mn-cs"/>
            </a:endParaRPr>
          </a:p>
        </p:txBody>
      </p:sp>
    </p:spTree>
    <p:extLst>
      <p:ext uri="{BB962C8B-B14F-4D97-AF65-F5344CB8AC3E}">
        <p14:creationId xmlns:p14="http://schemas.microsoft.com/office/powerpoint/2010/main" val="857609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Number Placeholder 5"/>
          <p:cNvSpPr>
            <a:spLocks noGrp="1"/>
          </p:cNvSpPr>
          <p:nvPr>
            <p:ph type="sldNum" sz="quarter" idx="12"/>
          </p:nvPr>
        </p:nvSpPr>
        <p:spPr>
          <a:xfrm>
            <a:off x="6758880" y="6356176"/>
            <a:ext cx="2133600" cy="4572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C9D7C55-A5D6-4C4E-BE93-43AEB8CB9C38}" type="slidenum">
              <a:rPr kumimoji="0" lang="en-US" sz="1600" b="0" i="0" u="none" strike="noStrike" kern="1200" cap="none" spc="0" normalizeH="0" baseline="0" noProof="0">
                <a:ln>
                  <a:noFill/>
                </a:ln>
                <a:solidFill>
                  <a:srgbClr val="000000"/>
                </a:solidFill>
                <a:effectLst/>
                <a:uLnTx/>
                <a:uFillTx/>
                <a:latin typeface="Garamond" charset="0"/>
                <a:ea typeface="ＭＳ Ｐゴシック"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600" b="0" i="0" u="none" strike="noStrike" kern="1200" cap="none" spc="0" normalizeH="0" baseline="0" noProof="0" dirty="0">
              <a:ln>
                <a:noFill/>
              </a:ln>
              <a:solidFill>
                <a:srgbClr val="000000"/>
              </a:solidFill>
              <a:effectLst/>
              <a:uLnTx/>
              <a:uFillTx/>
              <a:latin typeface="Garamond" charset="0"/>
              <a:ea typeface="ＭＳ Ｐゴシック" charset="0"/>
              <a:cs typeface="Arial" charset="0"/>
            </a:endParaRPr>
          </a:p>
        </p:txBody>
      </p:sp>
      <p:sp>
        <p:nvSpPr>
          <p:cNvPr id="59394" name="Rectangle 2"/>
          <p:cNvSpPr>
            <a:spLocks noGrp="1" noChangeArrowheads="1"/>
          </p:cNvSpPr>
          <p:nvPr>
            <p:ph type="title"/>
          </p:nvPr>
        </p:nvSpPr>
        <p:spPr/>
        <p:txBody>
          <a:bodyPr/>
          <a:lstStyle/>
          <a:p>
            <a:r>
              <a:rPr lang="en-US">
                <a:latin typeface="Garamond" charset="0"/>
              </a:rPr>
              <a:t>Runahead Execution vs. Large Windows</a:t>
            </a:r>
          </a:p>
        </p:txBody>
      </p:sp>
      <p:graphicFrame>
        <p:nvGraphicFramePr>
          <p:cNvPr id="59395" name="Object 2"/>
          <p:cNvGraphicFramePr>
            <a:graphicFrameLocks noGrp="1" noChangeAspect="1"/>
          </p:cNvGraphicFramePr>
          <p:nvPr>
            <p:ph idx="1"/>
          </p:nvPr>
        </p:nvGraphicFramePr>
        <p:xfrm>
          <a:off x="506413" y="1069975"/>
          <a:ext cx="7961312" cy="5076825"/>
        </p:xfrm>
        <a:graphic>
          <a:graphicData uri="http://schemas.openxmlformats.org/presentationml/2006/ole">
            <mc:AlternateContent xmlns:mc="http://schemas.openxmlformats.org/markup-compatibility/2006">
              <mc:Choice xmlns:v="urn:schemas-microsoft-com:vml" Requires="v">
                <p:oleObj spid="_x0000_s47143" name="Chart" r:id="rId3" imgW="8902700" imgH="5676900" progId="MSGraph.Chart.8">
                  <p:embed followColorScheme="full"/>
                </p:oleObj>
              </mc:Choice>
              <mc:Fallback>
                <p:oleObj name="Chart" r:id="rId3" imgW="8902700" imgH="5676900" progId="MSGraph.Chart.8">
                  <p:embed followColorScheme="full"/>
                  <p:pic>
                    <p:nvPicPr>
                      <p:cNvPr id="59395" name="Object 2"/>
                      <p:cNvPicPr>
                        <a:picLocks noChangeAspect="1" noChangeArrowheads="1"/>
                      </p:cNvPicPr>
                      <p:nvPr/>
                    </p:nvPicPr>
                    <p:blipFill>
                      <a:blip r:embed="rId4"/>
                      <a:srcRect/>
                      <a:stretch>
                        <a:fillRect/>
                      </a:stretch>
                    </p:blipFill>
                    <p:spPr bwMode="auto">
                      <a:xfrm>
                        <a:off x="506413" y="1069975"/>
                        <a:ext cx="7961312" cy="50768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sp>
        <p:nvSpPr>
          <p:cNvPr id="5" name="Rounded Rectangle 4">
            <a:extLst>
              <a:ext uri="{FF2B5EF4-FFF2-40B4-BE49-F238E27FC236}">
                <a16:creationId xmlns:a16="http://schemas.microsoft.com/office/drawing/2014/main" id="{A01F1833-203B-F347-B68A-773D8020A83C}"/>
              </a:ext>
            </a:extLst>
          </p:cNvPr>
          <p:cNvSpPr>
            <a:spLocks noChangeArrowheads="1"/>
          </p:cNvSpPr>
          <p:nvPr/>
        </p:nvSpPr>
        <p:spPr bwMode="auto">
          <a:xfrm rot="5400000">
            <a:off x="6513053" y="4440277"/>
            <a:ext cx="2742629" cy="864096"/>
          </a:xfrm>
          <a:prstGeom prst="roundRect">
            <a:avLst>
              <a:gd name="adj" fmla="val 16667"/>
            </a:avLst>
          </a:prstGeom>
          <a:noFill/>
          <a:ln w="44450">
            <a:solidFill>
              <a:srgbClr val="FF00C4"/>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6600"/>
              </a:solidFill>
              <a:effectLst/>
              <a:uLnTx/>
              <a:uFillTx/>
              <a:latin typeface="Tahoma"/>
              <a:ea typeface="ＭＳ Ｐゴシック" panose="020B0600070205080204" pitchFamily="34" charset="-128"/>
              <a:cs typeface="+mn-cs"/>
            </a:endParaRPr>
          </a:p>
        </p:txBody>
      </p:sp>
    </p:spTree>
    <p:extLst>
      <p:ext uri="{BB962C8B-B14F-4D97-AF65-F5344CB8AC3E}">
        <p14:creationId xmlns:p14="http://schemas.microsoft.com/office/powerpoint/2010/main" val="2482083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Number Placeholder 5"/>
          <p:cNvSpPr>
            <a:spLocks noGrp="1"/>
          </p:cNvSpPr>
          <p:nvPr>
            <p:ph type="sldNum" sz="quarter" idx="12"/>
          </p:nvPr>
        </p:nvSpPr>
        <p:spPr>
          <a:xfrm>
            <a:off x="6758880" y="6356176"/>
            <a:ext cx="2133600" cy="4572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99E6137-042B-2F45-A267-BACC1CE9D5D2}" type="slidenum">
              <a:rPr kumimoji="0" lang="en-US" sz="1600" b="0" i="0" u="none" strike="noStrike" kern="1200" cap="none" spc="0" normalizeH="0" baseline="0" noProof="0">
                <a:ln>
                  <a:noFill/>
                </a:ln>
                <a:solidFill>
                  <a:srgbClr val="000000"/>
                </a:solidFill>
                <a:effectLst/>
                <a:uLnTx/>
                <a:uFillTx/>
                <a:latin typeface="Garamond" charset="0"/>
                <a:ea typeface="ＭＳ Ｐゴシック"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600" b="0" i="0" u="none" strike="noStrike" kern="1200" cap="none" spc="0" normalizeH="0" baseline="0" noProof="0" dirty="0">
              <a:ln>
                <a:noFill/>
              </a:ln>
              <a:solidFill>
                <a:srgbClr val="000000"/>
              </a:solidFill>
              <a:effectLst/>
              <a:uLnTx/>
              <a:uFillTx/>
              <a:latin typeface="Garamond" charset="0"/>
              <a:ea typeface="ＭＳ Ｐゴシック" charset="0"/>
              <a:cs typeface="Arial" charset="0"/>
            </a:endParaRPr>
          </a:p>
        </p:txBody>
      </p:sp>
      <p:sp>
        <p:nvSpPr>
          <p:cNvPr id="60418" name="Rectangle 2"/>
          <p:cNvSpPr>
            <a:spLocks noGrp="1" noChangeArrowheads="1"/>
          </p:cNvSpPr>
          <p:nvPr>
            <p:ph type="title"/>
          </p:nvPr>
        </p:nvSpPr>
        <p:spPr/>
        <p:txBody>
          <a:bodyPr/>
          <a:lstStyle/>
          <a:p>
            <a:r>
              <a:rPr lang="en-US">
                <a:latin typeface="Garamond" charset="0"/>
              </a:rPr>
              <a:t>Runahead on In-order vs. Out-of-order</a:t>
            </a:r>
          </a:p>
        </p:txBody>
      </p:sp>
      <p:graphicFrame>
        <p:nvGraphicFramePr>
          <p:cNvPr id="60419" name="Object 2"/>
          <p:cNvGraphicFramePr>
            <a:graphicFrameLocks noGrp="1" noChangeAspect="1"/>
          </p:cNvGraphicFramePr>
          <p:nvPr>
            <p:ph idx="1"/>
          </p:nvPr>
        </p:nvGraphicFramePr>
        <p:xfrm>
          <a:off x="307975" y="838200"/>
          <a:ext cx="8299450" cy="5545138"/>
        </p:xfrm>
        <a:graphic>
          <a:graphicData uri="http://schemas.openxmlformats.org/presentationml/2006/ole">
            <mc:AlternateContent xmlns:mc="http://schemas.openxmlformats.org/markup-compatibility/2006">
              <mc:Choice xmlns:v="urn:schemas-microsoft-com:vml" Requires="v">
                <p:oleObj spid="_x0000_s41015" name="Chart" r:id="rId3" imgW="8953500" imgH="5981700" progId="MSGraph.Chart.8">
                  <p:embed followColorScheme="full"/>
                </p:oleObj>
              </mc:Choice>
              <mc:Fallback>
                <p:oleObj name="Chart" r:id="rId3" imgW="8953500" imgH="5981700" progId="MSGraph.Chart.8">
                  <p:embed followColorScheme="full"/>
                  <p:pic>
                    <p:nvPicPr>
                      <p:cNvPr id="60419" name="Object 2"/>
                      <p:cNvPicPr>
                        <a:picLocks noChangeAspect="1" noChangeArrowheads="1"/>
                      </p:cNvPicPr>
                      <p:nvPr/>
                    </p:nvPicPr>
                    <p:blipFill>
                      <a:blip r:embed="rId4"/>
                      <a:srcRect/>
                      <a:stretch>
                        <a:fillRect/>
                      </a:stretch>
                    </p:blipFill>
                    <p:spPr bwMode="auto">
                      <a:xfrm>
                        <a:off x="307975" y="838200"/>
                        <a:ext cx="8299450" cy="55451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sp>
        <p:nvSpPr>
          <p:cNvPr id="5" name="Rounded Rectangle 4">
            <a:extLst>
              <a:ext uri="{FF2B5EF4-FFF2-40B4-BE49-F238E27FC236}">
                <a16:creationId xmlns:a16="http://schemas.microsoft.com/office/drawing/2014/main" id="{CE23433F-FAC1-544C-87E5-A7D1E09D2C49}"/>
              </a:ext>
            </a:extLst>
          </p:cNvPr>
          <p:cNvSpPr>
            <a:spLocks noChangeArrowheads="1"/>
          </p:cNvSpPr>
          <p:nvPr/>
        </p:nvSpPr>
        <p:spPr bwMode="auto">
          <a:xfrm rot="5400000">
            <a:off x="6471183" y="4266123"/>
            <a:ext cx="3114402" cy="864096"/>
          </a:xfrm>
          <a:prstGeom prst="roundRect">
            <a:avLst>
              <a:gd name="adj" fmla="val 16667"/>
            </a:avLst>
          </a:prstGeom>
          <a:noFill/>
          <a:ln w="44450">
            <a:solidFill>
              <a:srgbClr val="FF00C4"/>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6600"/>
              </a:solidFill>
              <a:effectLst/>
              <a:uLnTx/>
              <a:uFillTx/>
              <a:latin typeface="Tahoma"/>
              <a:ea typeface="ＭＳ Ｐゴシック" panose="020B0600070205080204" pitchFamily="34" charset="-128"/>
              <a:cs typeface="+mn-cs"/>
            </a:endParaRPr>
          </a:p>
        </p:txBody>
      </p:sp>
    </p:spTree>
    <p:extLst>
      <p:ext uri="{BB962C8B-B14F-4D97-AF65-F5344CB8AC3E}">
        <p14:creationId xmlns:p14="http://schemas.microsoft.com/office/powerpoint/2010/main" val="1351695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More on Runahead Execution</a:t>
            </a:r>
          </a:p>
        </p:txBody>
      </p:sp>
      <p:sp>
        <p:nvSpPr>
          <p:cNvPr id="3" name="Content Placeholder 2"/>
          <p:cNvSpPr>
            <a:spLocks noGrp="1"/>
          </p:cNvSpPr>
          <p:nvPr>
            <p:ph idx="1"/>
          </p:nvPr>
        </p:nvSpPr>
        <p:spPr>
          <a:xfrm>
            <a:off x="228600" y="997529"/>
            <a:ext cx="8915400" cy="5193723"/>
          </a:xfrm>
        </p:spPr>
        <p:txBody>
          <a:bodyPr/>
          <a:lstStyle/>
          <a:p>
            <a:r>
              <a:rPr lang="en-US" sz="1900" dirty="0"/>
              <a:t>Onur Mutlu, Jared Stark, Chris Wilkerson, and Yale N. Patt,</a:t>
            </a:r>
            <a:br>
              <a:rPr lang="en-US" sz="1900" dirty="0"/>
            </a:br>
            <a:r>
              <a:rPr lang="en-US" sz="1900" b="1" dirty="0">
                <a:solidFill>
                  <a:srgbClr val="0000FF"/>
                </a:solidFill>
                <a:hlinkClick r:id="rId2">
                  <a:extLst>
                    <a:ext uri="{A12FA001-AC4F-418D-AE19-62706E023703}">
                      <ahyp:hlinkClr xmlns:ahyp="http://schemas.microsoft.com/office/drawing/2018/hyperlinkcolor" val="tx"/>
                    </a:ext>
                  </a:extLst>
                </a:hlinkClick>
              </a:rPr>
              <a:t>"Runahead Execution: An Alternative to Very Large Instruction Windows for Out-of-order Processors"</a:t>
            </a:r>
            <a:br>
              <a:rPr lang="en-US" sz="1900" dirty="0"/>
            </a:br>
            <a:r>
              <a:rPr lang="en-US" sz="1900" i="1" dirty="0"/>
              <a:t>Proceedings of the </a:t>
            </a:r>
            <a:r>
              <a:rPr lang="en-US" sz="1900" i="1" dirty="0">
                <a:hlinkClick r:id="rId3"/>
              </a:rPr>
              <a:t>9th International Symposium on High-Performance Computer Architecture</a:t>
            </a:r>
            <a:r>
              <a:rPr lang="en-US" sz="1900" i="1" dirty="0"/>
              <a:t> (</a:t>
            </a:r>
            <a:r>
              <a:rPr lang="en-US" sz="1900" b="1" i="1" dirty="0"/>
              <a:t>HPCA</a:t>
            </a:r>
            <a:r>
              <a:rPr lang="en-US" sz="1900" i="1" dirty="0"/>
              <a:t>)</a:t>
            </a:r>
            <a:r>
              <a:rPr lang="en-US" sz="1900" dirty="0"/>
              <a:t>, Anaheim, CA, February 2003. </a:t>
            </a:r>
            <a:r>
              <a:rPr lang="en-US" sz="1900" dirty="0">
                <a:hlinkClick r:id="rId4"/>
              </a:rPr>
              <a:t>Slides (pdf)</a:t>
            </a:r>
            <a:br>
              <a:rPr lang="en-US" sz="1900" dirty="0"/>
            </a:br>
            <a:r>
              <a:rPr lang="en-US" sz="1900" b="1" i="1" dirty="0">
                <a:solidFill>
                  <a:srgbClr val="FF0000"/>
                </a:solidFill>
              </a:rPr>
              <a:t>One of the 15 computer architecture papers of 2003 selected as Top Picks by IEEE Micro.</a:t>
            </a:r>
            <a:endParaRPr lang="en-US" sz="1900" dirty="0">
              <a:solidFill>
                <a:srgbClr val="FF0000"/>
              </a:solidFill>
            </a:endParaRPr>
          </a:p>
          <a:p>
            <a:pPr marL="0" indent="0">
              <a:buNone/>
            </a:pPr>
            <a:br>
              <a:rPr lang="en-US" sz="1900" dirty="0"/>
            </a:br>
            <a:endParaRPr lang="en-US" sz="1900" dirty="0"/>
          </a:p>
        </p:txBody>
      </p:sp>
      <p:sp>
        <p:nvSpPr>
          <p:cNvPr id="4" name="Slide Number Placeholder 3"/>
          <p:cNvSpPr>
            <a:spLocks noGrp="1"/>
          </p:cNvSpPr>
          <p:nvPr>
            <p:ph type="sldNum" sz="quarter" idx="11"/>
          </p:nvPr>
        </p:nvSpPr>
        <p:spPr/>
        <p:txBody>
          <a:bodyPr/>
          <a:lstStyle/>
          <a:p>
            <a:pPr marL="0" marR="0" lvl="0" indent="0" algn="r" defTabSz="914400" rtl="0" eaLnBrk="0" fontAlgn="auto" latinLnBrk="0" hangingPunct="0">
              <a:lnSpc>
                <a:spcPct val="100000"/>
              </a:lnSpc>
              <a:spcBef>
                <a:spcPts val="0"/>
              </a:spcBef>
              <a:spcAft>
                <a:spcPts val="0"/>
              </a:spcAft>
              <a:buClrTx/>
              <a:buSzTx/>
              <a:buFontTx/>
              <a:buNone/>
              <a:tabLst/>
              <a:defRPr/>
            </a:pPr>
            <a:fld id="{C693BED2-1B18-8744-B8F0-03CBD3594789}" type="slidenum">
              <a:rPr kumimoji="0" lang="en-US" altLang="en-US" sz="1600" b="0" i="0" u="none" strike="noStrike" kern="1200" cap="none" spc="0" normalizeH="0" baseline="0" noProof="0">
                <a:ln>
                  <a:noFill/>
                </a:ln>
                <a:solidFill>
                  <a:srgbClr val="000000"/>
                </a:solidFill>
                <a:effectLst/>
                <a:uLnTx/>
                <a:uFillTx/>
                <a:latin typeface="Garamond"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15</a:t>
            </a:fld>
            <a:endParaRPr kumimoji="0" lang="en-US" altLang="en-US" sz="1600" b="0" i="0" u="none" strike="noStrike" kern="1200" cap="none" spc="0" normalizeH="0" baseline="0" noProof="0">
              <a:ln>
                <a:noFill/>
              </a:ln>
              <a:solidFill>
                <a:srgbClr val="000000"/>
              </a:solidFill>
              <a:effectLst/>
              <a:uLnTx/>
              <a:uFillTx/>
              <a:latin typeface="Garamond" charset="0"/>
              <a:ea typeface="+mn-ea"/>
              <a:cs typeface="+mn-cs"/>
            </a:endParaRPr>
          </a:p>
        </p:txBody>
      </p:sp>
      <p:pic>
        <p:nvPicPr>
          <p:cNvPr id="6" name="Picture 5"/>
          <p:cNvPicPr>
            <a:picLocks noChangeAspect="1"/>
          </p:cNvPicPr>
          <p:nvPr/>
        </p:nvPicPr>
        <p:blipFill>
          <a:blip r:embed="rId5"/>
          <a:stretch>
            <a:fillRect/>
          </a:stretch>
        </p:blipFill>
        <p:spPr>
          <a:xfrm>
            <a:off x="-38100" y="3842519"/>
            <a:ext cx="9144000" cy="2495826"/>
          </a:xfrm>
          <a:prstGeom prst="rect">
            <a:avLst/>
          </a:prstGeom>
        </p:spPr>
      </p:pic>
    </p:spTree>
    <p:extLst>
      <p:ext uri="{BB962C8B-B14F-4D97-AF65-F5344CB8AC3E}">
        <p14:creationId xmlns:p14="http://schemas.microsoft.com/office/powerpoint/2010/main" val="59460550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r>
              <a:rPr lang="en-US">
                <a:latin typeface="Garamond" charset="0"/>
              </a:rPr>
              <a:t>Effect of Runahead in Sun ROCK</a:t>
            </a:r>
          </a:p>
        </p:txBody>
      </p:sp>
      <p:sp>
        <p:nvSpPr>
          <p:cNvPr id="61442" name="Content Placeholder 2"/>
          <p:cNvSpPr>
            <a:spLocks noGrp="1"/>
          </p:cNvSpPr>
          <p:nvPr>
            <p:ph idx="1"/>
          </p:nvPr>
        </p:nvSpPr>
        <p:spPr>
          <a:xfrm>
            <a:off x="228600" y="996950"/>
            <a:ext cx="8610600" cy="5194300"/>
          </a:xfrm>
        </p:spPr>
        <p:txBody>
          <a:bodyPr/>
          <a:lstStyle/>
          <a:p>
            <a:r>
              <a:rPr lang="en-US">
                <a:latin typeface="Tahoma" charset="0"/>
              </a:rPr>
              <a:t>Shailender Chaudhry talk, Aug 2008.</a:t>
            </a:r>
          </a:p>
        </p:txBody>
      </p:sp>
      <p:sp>
        <p:nvSpPr>
          <p:cNvPr id="61443"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738C461-DC12-3F47-AB34-9450C1B9F5F8}" type="slidenum">
              <a:rPr kumimoji="0" lang="en-US" sz="1600" b="0" i="0" u="none" strike="noStrike" kern="1200" cap="none" spc="0" normalizeH="0" baseline="0" noProof="0">
                <a:ln>
                  <a:noFill/>
                </a:ln>
                <a:solidFill>
                  <a:srgbClr val="000000"/>
                </a:solidFill>
                <a:effectLst/>
                <a:uLnTx/>
                <a:uFillTx/>
                <a:latin typeface="Garamond" charset="0"/>
                <a:ea typeface="ＭＳ Ｐゴシック"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600" b="0" i="0" u="none" strike="noStrike" kern="1200" cap="none" spc="0" normalizeH="0" baseline="0" noProof="0">
              <a:ln>
                <a:noFill/>
              </a:ln>
              <a:solidFill>
                <a:srgbClr val="000000"/>
              </a:solidFill>
              <a:effectLst/>
              <a:uLnTx/>
              <a:uFillTx/>
              <a:latin typeface="Garamond" charset="0"/>
              <a:ea typeface="ＭＳ Ｐゴシック" charset="0"/>
            </a:endParaRPr>
          </a:p>
        </p:txBody>
      </p:sp>
      <p:pic>
        <p:nvPicPr>
          <p:cNvPr id="6144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798638"/>
            <a:ext cx="6464300" cy="4144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73479575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26397-C920-3D46-8B30-C98823B520D6}"/>
              </a:ext>
            </a:extLst>
          </p:cNvPr>
          <p:cNvSpPr>
            <a:spLocks noGrp="1"/>
          </p:cNvSpPr>
          <p:nvPr>
            <p:ph type="title"/>
          </p:nvPr>
        </p:nvSpPr>
        <p:spPr/>
        <p:txBody>
          <a:bodyPr/>
          <a:lstStyle/>
          <a:p>
            <a:r>
              <a:rPr lang="en-US" dirty="0"/>
              <a:t>More on Runahead in Sun ROCK</a:t>
            </a:r>
          </a:p>
        </p:txBody>
      </p:sp>
      <p:sp>
        <p:nvSpPr>
          <p:cNvPr id="3" name="Content Placeholder 2">
            <a:extLst>
              <a:ext uri="{FF2B5EF4-FFF2-40B4-BE49-F238E27FC236}">
                <a16:creationId xmlns:a16="http://schemas.microsoft.com/office/drawing/2014/main" id="{F4A6C1EB-0AB3-5240-91F9-E54F137E9CFB}"/>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CA33D356-19B2-154A-9E96-978E52AE74C3}"/>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4FB91F-8620-9C4D-8A32-1AD02BFD54B1}" type="slidenum">
              <a:rPr kumimoji="0" lang="en-US" sz="1600" b="0" i="0" u="none" strike="noStrike" kern="1200" cap="none" spc="0" normalizeH="0" baseline="0" noProof="0" smtClean="0">
                <a:ln>
                  <a:noFill/>
                </a:ln>
                <a:solidFill>
                  <a:srgbClr val="000000"/>
                </a:solidFill>
                <a:effectLst/>
                <a:uLnTx/>
                <a:uFillTx/>
                <a:latin typeface="Garamond"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600" b="0" i="0" u="none" strike="noStrike" kern="1200" cap="none" spc="0" normalizeH="0" baseline="0" noProof="0">
              <a:ln>
                <a:noFill/>
              </a:ln>
              <a:solidFill>
                <a:srgbClr val="000000"/>
              </a:solidFill>
              <a:effectLst/>
              <a:uLnTx/>
              <a:uFillTx/>
              <a:latin typeface="Garamond" charset="0"/>
              <a:ea typeface="+mn-ea"/>
              <a:cs typeface="Arial" charset="0"/>
            </a:endParaRPr>
          </a:p>
        </p:txBody>
      </p:sp>
      <p:pic>
        <p:nvPicPr>
          <p:cNvPr id="5" name="Picture 4">
            <a:extLst>
              <a:ext uri="{FF2B5EF4-FFF2-40B4-BE49-F238E27FC236}">
                <a16:creationId xmlns:a16="http://schemas.microsoft.com/office/drawing/2014/main" id="{E617133E-6351-C64F-9D37-A47B08231A4C}"/>
              </a:ext>
            </a:extLst>
          </p:cNvPr>
          <p:cNvPicPr>
            <a:picLocks noChangeAspect="1"/>
          </p:cNvPicPr>
          <p:nvPr/>
        </p:nvPicPr>
        <p:blipFill>
          <a:blip r:embed="rId2"/>
          <a:stretch>
            <a:fillRect/>
          </a:stretch>
        </p:blipFill>
        <p:spPr>
          <a:xfrm>
            <a:off x="863811" y="1124298"/>
            <a:ext cx="7340178" cy="5066954"/>
          </a:xfrm>
          <a:prstGeom prst="rect">
            <a:avLst/>
          </a:prstGeom>
        </p:spPr>
      </p:pic>
      <p:sp>
        <p:nvSpPr>
          <p:cNvPr id="6" name="TextBox 5">
            <a:extLst>
              <a:ext uri="{FF2B5EF4-FFF2-40B4-BE49-F238E27FC236}">
                <a16:creationId xmlns:a16="http://schemas.microsoft.com/office/drawing/2014/main" id="{A6FA5915-2973-3246-9954-06B14D856999}"/>
              </a:ext>
            </a:extLst>
          </p:cNvPr>
          <p:cNvSpPr txBox="1"/>
          <p:nvPr/>
        </p:nvSpPr>
        <p:spPr>
          <a:xfrm>
            <a:off x="682749" y="6488668"/>
            <a:ext cx="770230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ahoma"/>
                <a:ea typeface="+mn-ea"/>
                <a:cs typeface="+mn-cs"/>
              </a:rPr>
              <a:t>Chaudhry+, “</a:t>
            </a:r>
            <a:r>
              <a:rPr kumimoji="0" lang="en-US" sz="1800" b="0" i="0" u="none" strike="noStrike" kern="1200" cap="none" spc="0" normalizeH="0" baseline="0" noProof="0" dirty="0">
                <a:ln>
                  <a:noFill/>
                </a:ln>
                <a:solidFill>
                  <a:srgbClr val="0432FF"/>
                </a:solidFill>
                <a:effectLst/>
                <a:uLnTx/>
                <a:uFillTx/>
                <a:latin typeface="Tahoma"/>
                <a:ea typeface="+mn-ea"/>
                <a:cs typeface="+mn-cs"/>
              </a:rPr>
              <a:t>High-Performance Throughput Computing</a:t>
            </a:r>
            <a:r>
              <a:rPr kumimoji="0" lang="en-US" sz="1800" b="0" i="0" u="none" strike="noStrike" kern="1200" cap="none" spc="0" normalizeH="0" baseline="0" noProof="0" dirty="0">
                <a:ln>
                  <a:noFill/>
                </a:ln>
                <a:solidFill>
                  <a:srgbClr val="000000"/>
                </a:solidFill>
                <a:effectLst/>
                <a:uLnTx/>
                <a:uFillTx/>
                <a:latin typeface="Tahoma"/>
                <a:ea typeface="+mn-ea"/>
                <a:cs typeface="+mn-cs"/>
              </a:rPr>
              <a:t>,” IEEE Micro 2005.</a:t>
            </a:r>
          </a:p>
        </p:txBody>
      </p:sp>
    </p:spTree>
    <p:extLst>
      <p:ext uri="{BB962C8B-B14F-4D97-AF65-F5344CB8AC3E}">
        <p14:creationId xmlns:p14="http://schemas.microsoft.com/office/powerpoint/2010/main" val="315785816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26397-C920-3D46-8B30-C98823B520D6}"/>
              </a:ext>
            </a:extLst>
          </p:cNvPr>
          <p:cNvSpPr>
            <a:spLocks noGrp="1"/>
          </p:cNvSpPr>
          <p:nvPr>
            <p:ph type="title"/>
          </p:nvPr>
        </p:nvSpPr>
        <p:spPr/>
        <p:txBody>
          <a:bodyPr/>
          <a:lstStyle/>
          <a:p>
            <a:r>
              <a:rPr lang="en-US" dirty="0"/>
              <a:t>More on Runahead in Sun ROCK</a:t>
            </a:r>
          </a:p>
        </p:txBody>
      </p:sp>
      <p:sp>
        <p:nvSpPr>
          <p:cNvPr id="3" name="Content Placeholder 2">
            <a:extLst>
              <a:ext uri="{FF2B5EF4-FFF2-40B4-BE49-F238E27FC236}">
                <a16:creationId xmlns:a16="http://schemas.microsoft.com/office/drawing/2014/main" id="{F4A6C1EB-0AB3-5240-91F9-E54F137E9CFB}"/>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CA33D356-19B2-154A-9E96-978E52AE74C3}"/>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4FB91F-8620-9C4D-8A32-1AD02BFD54B1}" type="slidenum">
              <a:rPr kumimoji="0" lang="en-US" sz="1600" b="0" i="0" u="none" strike="noStrike" kern="1200" cap="none" spc="0" normalizeH="0" baseline="0" noProof="0" smtClean="0">
                <a:ln>
                  <a:noFill/>
                </a:ln>
                <a:solidFill>
                  <a:srgbClr val="000000"/>
                </a:solidFill>
                <a:effectLst/>
                <a:uLnTx/>
                <a:uFillTx/>
                <a:latin typeface="Garamond"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600" b="0" i="0" u="none" strike="noStrike" kern="1200" cap="none" spc="0" normalizeH="0" baseline="0" noProof="0">
              <a:ln>
                <a:noFill/>
              </a:ln>
              <a:solidFill>
                <a:srgbClr val="000000"/>
              </a:solidFill>
              <a:effectLst/>
              <a:uLnTx/>
              <a:uFillTx/>
              <a:latin typeface="Garamond" charset="0"/>
              <a:ea typeface="+mn-ea"/>
              <a:cs typeface="Arial" charset="0"/>
            </a:endParaRPr>
          </a:p>
        </p:txBody>
      </p:sp>
      <p:sp>
        <p:nvSpPr>
          <p:cNvPr id="6" name="TextBox 5">
            <a:extLst>
              <a:ext uri="{FF2B5EF4-FFF2-40B4-BE49-F238E27FC236}">
                <a16:creationId xmlns:a16="http://schemas.microsoft.com/office/drawing/2014/main" id="{A6FA5915-2973-3246-9954-06B14D856999}"/>
              </a:ext>
            </a:extLst>
          </p:cNvPr>
          <p:cNvSpPr txBox="1"/>
          <p:nvPr/>
        </p:nvSpPr>
        <p:spPr>
          <a:xfrm>
            <a:off x="1115616" y="6488668"/>
            <a:ext cx="659719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ahoma"/>
                <a:ea typeface="+mn-ea"/>
                <a:cs typeface="+mn-cs"/>
              </a:rPr>
              <a:t>Chaudhry+, “</a:t>
            </a:r>
            <a:r>
              <a:rPr kumimoji="0" lang="en-US" sz="1800" b="0" i="0" u="none" strike="noStrike" kern="1200" cap="none" spc="0" normalizeH="0" baseline="0" noProof="0" dirty="0">
                <a:ln>
                  <a:noFill/>
                </a:ln>
                <a:solidFill>
                  <a:srgbClr val="0432FF"/>
                </a:solidFill>
                <a:effectLst/>
                <a:uLnTx/>
                <a:uFillTx/>
                <a:latin typeface="Tahoma"/>
                <a:ea typeface="+mn-ea"/>
                <a:cs typeface="+mn-cs"/>
              </a:rPr>
              <a:t>Simultaneous Speculative Threading</a:t>
            </a:r>
            <a:r>
              <a:rPr kumimoji="0" lang="en-US" sz="1800" b="0" i="0" u="none" strike="noStrike" kern="1200" cap="none" spc="0" normalizeH="0" baseline="0" noProof="0" dirty="0">
                <a:ln>
                  <a:noFill/>
                </a:ln>
                <a:solidFill>
                  <a:srgbClr val="000000"/>
                </a:solidFill>
                <a:effectLst/>
                <a:uLnTx/>
                <a:uFillTx/>
                <a:latin typeface="Tahoma"/>
                <a:ea typeface="+mn-ea"/>
                <a:cs typeface="+mn-cs"/>
              </a:rPr>
              <a:t>,” ISCA 2009.</a:t>
            </a:r>
          </a:p>
        </p:txBody>
      </p:sp>
      <p:pic>
        <p:nvPicPr>
          <p:cNvPr id="7" name="Picture 6">
            <a:extLst>
              <a:ext uri="{FF2B5EF4-FFF2-40B4-BE49-F238E27FC236}">
                <a16:creationId xmlns:a16="http://schemas.microsoft.com/office/drawing/2014/main" id="{EE910ED8-F3A7-2446-96F8-0049AB4DB4DE}"/>
              </a:ext>
            </a:extLst>
          </p:cNvPr>
          <p:cNvPicPr>
            <a:picLocks noChangeAspect="1"/>
          </p:cNvPicPr>
          <p:nvPr/>
        </p:nvPicPr>
        <p:blipFill>
          <a:blip r:embed="rId2"/>
          <a:stretch>
            <a:fillRect/>
          </a:stretch>
        </p:blipFill>
        <p:spPr>
          <a:xfrm>
            <a:off x="527050" y="2095500"/>
            <a:ext cx="8089900" cy="2667000"/>
          </a:xfrm>
          <a:prstGeom prst="rect">
            <a:avLst/>
          </a:prstGeom>
        </p:spPr>
      </p:pic>
    </p:spTree>
    <p:extLst>
      <p:ext uri="{BB962C8B-B14F-4D97-AF65-F5344CB8AC3E}">
        <p14:creationId xmlns:p14="http://schemas.microsoft.com/office/powerpoint/2010/main" val="172746132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037FA-1016-C146-8DBB-49BD772F10C0}"/>
              </a:ext>
            </a:extLst>
          </p:cNvPr>
          <p:cNvSpPr>
            <a:spLocks noGrp="1"/>
          </p:cNvSpPr>
          <p:nvPr>
            <p:ph type="title"/>
          </p:nvPr>
        </p:nvSpPr>
        <p:spPr/>
        <p:txBody>
          <a:bodyPr/>
          <a:lstStyle/>
          <a:p>
            <a:r>
              <a:rPr lang="en-US" dirty="0" err="1"/>
              <a:t>Runahead</a:t>
            </a:r>
            <a:r>
              <a:rPr lang="en-US" dirty="0"/>
              <a:t> Execution in IBM POWER6</a:t>
            </a:r>
          </a:p>
        </p:txBody>
      </p:sp>
      <p:pic>
        <p:nvPicPr>
          <p:cNvPr id="5" name="Content Placeholder 4">
            <a:extLst>
              <a:ext uri="{FF2B5EF4-FFF2-40B4-BE49-F238E27FC236}">
                <a16:creationId xmlns:a16="http://schemas.microsoft.com/office/drawing/2014/main" id="{44DC636A-856D-1D40-A8DA-25DD87DF646E}"/>
              </a:ext>
            </a:extLst>
          </p:cNvPr>
          <p:cNvPicPr>
            <a:picLocks noGrp="1" noChangeAspect="1"/>
          </p:cNvPicPr>
          <p:nvPr>
            <p:ph idx="1"/>
          </p:nvPr>
        </p:nvPicPr>
        <p:blipFill>
          <a:blip r:embed="rId2"/>
          <a:stretch>
            <a:fillRect/>
          </a:stretch>
        </p:blipFill>
        <p:spPr>
          <a:xfrm>
            <a:off x="635000" y="1649194"/>
            <a:ext cx="7797800" cy="2946400"/>
          </a:xfrm>
          <a:prstGeom prst="rect">
            <a:avLst/>
          </a:prstGeom>
        </p:spPr>
      </p:pic>
      <p:sp>
        <p:nvSpPr>
          <p:cNvPr id="4" name="Slide Number Placeholder 3">
            <a:extLst>
              <a:ext uri="{FF2B5EF4-FFF2-40B4-BE49-F238E27FC236}">
                <a16:creationId xmlns:a16="http://schemas.microsoft.com/office/drawing/2014/main" id="{AA22B2AF-71D7-4648-BEAB-8CFC3966FD7E}"/>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4FB91F-8620-9C4D-8A32-1AD02BFD54B1}" type="slidenum">
              <a:rPr kumimoji="0" lang="en-US" sz="1600" b="0" i="0" u="none" strike="noStrike" kern="1200" cap="none" spc="0" normalizeH="0" baseline="0" noProof="0" smtClean="0">
                <a:ln>
                  <a:noFill/>
                </a:ln>
                <a:solidFill>
                  <a:srgbClr val="000000"/>
                </a:solidFill>
                <a:effectLst/>
                <a:uLnTx/>
                <a:uFillTx/>
                <a:latin typeface="Garamond"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600" b="0" i="0" u="none" strike="noStrike" kern="1200" cap="none" spc="0" normalizeH="0" baseline="0" noProof="0">
              <a:ln>
                <a:noFill/>
              </a:ln>
              <a:solidFill>
                <a:srgbClr val="000000"/>
              </a:solidFill>
              <a:effectLst/>
              <a:uLnTx/>
              <a:uFillTx/>
              <a:latin typeface="Garamond" charset="0"/>
              <a:ea typeface="+mn-ea"/>
              <a:cs typeface="Arial" charset="0"/>
            </a:endParaRPr>
          </a:p>
        </p:txBody>
      </p:sp>
      <p:sp>
        <p:nvSpPr>
          <p:cNvPr id="6" name="TextBox 5">
            <a:extLst>
              <a:ext uri="{FF2B5EF4-FFF2-40B4-BE49-F238E27FC236}">
                <a16:creationId xmlns:a16="http://schemas.microsoft.com/office/drawing/2014/main" id="{22EAF441-3764-084A-93EF-17741E3C94E4}"/>
              </a:ext>
            </a:extLst>
          </p:cNvPr>
          <p:cNvSpPr txBox="1"/>
          <p:nvPr/>
        </p:nvSpPr>
        <p:spPr>
          <a:xfrm>
            <a:off x="1192376" y="5671919"/>
            <a:ext cx="6683048"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ahoma"/>
                <a:ea typeface="+mn-ea"/>
                <a:cs typeface="+mn-cs"/>
              </a:rPr>
              <a:t>Cain+, “</a:t>
            </a:r>
            <a:r>
              <a:rPr kumimoji="0" lang="en-US" sz="1800" b="0" i="0" u="none" strike="noStrike" kern="1200" cap="none" spc="0" normalizeH="0" baseline="0" noProof="0" dirty="0">
                <a:ln>
                  <a:noFill/>
                </a:ln>
                <a:solidFill>
                  <a:srgbClr val="0432FF"/>
                </a:solidFill>
                <a:effectLst/>
                <a:uLnTx/>
                <a:uFillTx/>
                <a:latin typeface="Tahoma"/>
                <a:ea typeface="+mn-ea"/>
                <a:cs typeface="+mn-cs"/>
              </a:rPr>
              <a:t>Runahead Execution vs. Conventional Data Prefetching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432FF"/>
                </a:solidFill>
                <a:effectLst/>
                <a:uLnTx/>
                <a:uFillTx/>
                <a:latin typeface="Tahoma"/>
                <a:ea typeface="+mn-ea"/>
                <a:cs typeface="+mn-cs"/>
              </a:rPr>
              <a:t>in the IBM POWER6 Microprocessor</a:t>
            </a:r>
            <a:r>
              <a:rPr kumimoji="0" lang="en-US" sz="1800" b="0" i="0" u="none" strike="noStrike" kern="1200" cap="none" spc="0" normalizeH="0" baseline="0" noProof="0" dirty="0">
                <a:ln>
                  <a:noFill/>
                </a:ln>
                <a:solidFill>
                  <a:srgbClr val="000000"/>
                </a:solidFill>
                <a:effectLst/>
                <a:uLnTx/>
                <a:uFillTx/>
                <a:latin typeface="Tahoma"/>
                <a:ea typeface="+mn-ea"/>
                <a:cs typeface="+mn-cs"/>
              </a:rPr>
              <a:t>,” ISPASS 2010.</a:t>
            </a:r>
          </a:p>
        </p:txBody>
      </p:sp>
    </p:spTree>
    <p:extLst>
      <p:ext uri="{BB962C8B-B14F-4D97-AF65-F5344CB8AC3E}">
        <p14:creationId xmlns:p14="http://schemas.microsoft.com/office/powerpoint/2010/main" val="257226548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96A78-A732-C84F-9F58-2B849493540F}"/>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BEB82211-EAF2-C44A-9156-3DD6CCAECEA4}"/>
              </a:ext>
            </a:extLst>
          </p:cNvPr>
          <p:cNvSpPr>
            <a:spLocks noGrp="1"/>
          </p:cNvSpPr>
          <p:nvPr>
            <p:ph idx="1"/>
          </p:nvPr>
        </p:nvSpPr>
        <p:spPr/>
        <p:txBody>
          <a:bodyPr/>
          <a:lstStyle/>
          <a:p>
            <a:r>
              <a:rPr lang="en-US" dirty="0"/>
              <a:t>Thanks</a:t>
            </a:r>
          </a:p>
          <a:p>
            <a:endParaRPr lang="en-US" dirty="0"/>
          </a:p>
          <a:p>
            <a:r>
              <a:rPr lang="en-US" dirty="0" err="1">
                <a:solidFill>
                  <a:srgbClr val="0E3EFB"/>
                </a:solidFill>
              </a:rPr>
              <a:t>Runahead</a:t>
            </a:r>
            <a:r>
              <a:rPr lang="en-US" dirty="0">
                <a:solidFill>
                  <a:srgbClr val="0E3EFB"/>
                </a:solidFill>
              </a:rPr>
              <a:t> Execution</a:t>
            </a:r>
          </a:p>
          <a:p>
            <a:endParaRPr lang="en-US" dirty="0"/>
          </a:p>
          <a:p>
            <a:r>
              <a:rPr lang="en-US" dirty="0"/>
              <a:t>Looking to the Past</a:t>
            </a:r>
          </a:p>
          <a:p>
            <a:pPr marL="0" indent="0">
              <a:buNone/>
            </a:pPr>
            <a:endParaRPr lang="en-US" dirty="0"/>
          </a:p>
          <a:p>
            <a:r>
              <a:rPr lang="en-US" dirty="0"/>
              <a:t>Looking to the Future</a:t>
            </a:r>
          </a:p>
          <a:p>
            <a:endParaRPr lang="en-US" dirty="0"/>
          </a:p>
          <a:p>
            <a:endParaRPr lang="en-US" dirty="0"/>
          </a:p>
        </p:txBody>
      </p:sp>
    </p:spTree>
    <p:extLst>
      <p:ext uri="{BB962C8B-B14F-4D97-AF65-F5344CB8AC3E}">
        <p14:creationId xmlns:p14="http://schemas.microsoft.com/office/powerpoint/2010/main" val="313216929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2EE37-21B3-4147-8210-4BAD1B75D563}"/>
              </a:ext>
            </a:extLst>
          </p:cNvPr>
          <p:cNvSpPr>
            <a:spLocks noGrp="1"/>
          </p:cNvSpPr>
          <p:nvPr>
            <p:ph type="title"/>
          </p:nvPr>
        </p:nvSpPr>
        <p:spPr/>
        <p:txBody>
          <a:bodyPr/>
          <a:lstStyle/>
          <a:p>
            <a:r>
              <a:rPr lang="en-US" dirty="0"/>
              <a:t>Runahead Execution in IBM POWER6</a:t>
            </a:r>
          </a:p>
        </p:txBody>
      </p:sp>
      <p:sp>
        <p:nvSpPr>
          <p:cNvPr id="3" name="Content Placeholder 2">
            <a:extLst>
              <a:ext uri="{FF2B5EF4-FFF2-40B4-BE49-F238E27FC236}">
                <a16:creationId xmlns:a16="http://schemas.microsoft.com/office/drawing/2014/main" id="{FFB47F2F-CF42-3841-A07A-F5EBA724E352}"/>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DBB568BC-218A-AE40-B239-1A3812134343}"/>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4FB91F-8620-9C4D-8A32-1AD02BFD54B1}" type="slidenum">
              <a:rPr kumimoji="0" lang="en-US" sz="1600" b="0" i="0" u="none" strike="noStrike" kern="1200" cap="none" spc="0" normalizeH="0" baseline="0" noProof="0" smtClean="0">
                <a:ln>
                  <a:noFill/>
                </a:ln>
                <a:solidFill>
                  <a:srgbClr val="000000"/>
                </a:solidFill>
                <a:effectLst/>
                <a:uLnTx/>
                <a:uFillTx/>
                <a:latin typeface="Garamond"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600" b="0" i="0" u="none" strike="noStrike" kern="1200" cap="none" spc="0" normalizeH="0" baseline="0" noProof="0">
              <a:ln>
                <a:noFill/>
              </a:ln>
              <a:solidFill>
                <a:srgbClr val="000000"/>
              </a:solidFill>
              <a:effectLst/>
              <a:uLnTx/>
              <a:uFillTx/>
              <a:latin typeface="Garamond" charset="0"/>
              <a:ea typeface="+mn-ea"/>
              <a:cs typeface="Arial" charset="0"/>
            </a:endParaRPr>
          </a:p>
        </p:txBody>
      </p:sp>
      <p:pic>
        <p:nvPicPr>
          <p:cNvPr id="5" name="Picture 4">
            <a:extLst>
              <a:ext uri="{FF2B5EF4-FFF2-40B4-BE49-F238E27FC236}">
                <a16:creationId xmlns:a16="http://schemas.microsoft.com/office/drawing/2014/main" id="{23A02DE2-34B2-C447-AFA3-C3C4C0190BE4}"/>
              </a:ext>
            </a:extLst>
          </p:cNvPr>
          <p:cNvPicPr>
            <a:picLocks noChangeAspect="1"/>
          </p:cNvPicPr>
          <p:nvPr/>
        </p:nvPicPr>
        <p:blipFill>
          <a:blip r:embed="rId2"/>
          <a:stretch>
            <a:fillRect/>
          </a:stretch>
        </p:blipFill>
        <p:spPr>
          <a:xfrm>
            <a:off x="2483768" y="1031678"/>
            <a:ext cx="4501737" cy="5565605"/>
          </a:xfrm>
          <a:prstGeom prst="rect">
            <a:avLst/>
          </a:prstGeom>
        </p:spPr>
      </p:pic>
      <p:sp>
        <p:nvSpPr>
          <p:cNvPr id="6" name="Rectangle 5">
            <a:extLst>
              <a:ext uri="{FF2B5EF4-FFF2-40B4-BE49-F238E27FC236}">
                <a16:creationId xmlns:a16="http://schemas.microsoft.com/office/drawing/2014/main" id="{E70CA86C-E7BF-8C49-9AAE-EAD657D1B87D}"/>
              </a:ext>
            </a:extLst>
          </p:cNvPr>
          <p:cNvSpPr/>
          <p:nvPr/>
        </p:nvSpPr>
        <p:spPr>
          <a:xfrm>
            <a:off x="2492333" y="5886201"/>
            <a:ext cx="4493171" cy="711081"/>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FF"/>
              </a:solidFill>
              <a:effectLst/>
              <a:uLnTx/>
              <a:uFillTx/>
              <a:latin typeface="Tahoma"/>
              <a:ea typeface="+mn-ea"/>
              <a:cs typeface="+mn-cs"/>
            </a:endParaRPr>
          </a:p>
        </p:txBody>
      </p:sp>
    </p:spTree>
    <p:extLst>
      <p:ext uri="{BB962C8B-B14F-4D97-AF65-F5344CB8AC3E}">
        <p14:creationId xmlns:p14="http://schemas.microsoft.com/office/powerpoint/2010/main" val="379730571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71A7ADA3-BDFD-D042-81B2-03E0D0310986}"/>
              </a:ext>
            </a:extLst>
          </p:cNvPr>
          <p:cNvSpPr>
            <a:spLocks noGrp="1"/>
          </p:cNvSpPr>
          <p:nvPr>
            <p:ph idx="1"/>
          </p:nvPr>
        </p:nvSpPr>
        <p:spPr/>
        <p:txBody>
          <a:bodyPr/>
          <a:lstStyle/>
          <a:p>
            <a:endParaRPr lang="en-US" dirty="0"/>
          </a:p>
        </p:txBody>
      </p:sp>
      <p:sp>
        <p:nvSpPr>
          <p:cNvPr id="2" name="Title 1">
            <a:extLst>
              <a:ext uri="{FF2B5EF4-FFF2-40B4-BE49-F238E27FC236}">
                <a16:creationId xmlns:a16="http://schemas.microsoft.com/office/drawing/2014/main" id="{97F037FA-1016-C146-8DBB-49BD772F10C0}"/>
              </a:ext>
            </a:extLst>
          </p:cNvPr>
          <p:cNvSpPr>
            <a:spLocks noGrp="1"/>
          </p:cNvSpPr>
          <p:nvPr>
            <p:ph type="title"/>
          </p:nvPr>
        </p:nvSpPr>
        <p:spPr/>
        <p:txBody>
          <a:bodyPr/>
          <a:lstStyle/>
          <a:p>
            <a:r>
              <a:rPr lang="en-US" dirty="0" err="1"/>
              <a:t>Runahead</a:t>
            </a:r>
            <a:r>
              <a:rPr lang="en-US" dirty="0"/>
              <a:t> Execution in NVIDIA Denver</a:t>
            </a:r>
          </a:p>
        </p:txBody>
      </p:sp>
      <p:sp>
        <p:nvSpPr>
          <p:cNvPr id="4" name="Slide Number Placeholder 3">
            <a:extLst>
              <a:ext uri="{FF2B5EF4-FFF2-40B4-BE49-F238E27FC236}">
                <a16:creationId xmlns:a16="http://schemas.microsoft.com/office/drawing/2014/main" id="{AA22B2AF-71D7-4648-BEAB-8CFC3966FD7E}"/>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4FB91F-8620-9C4D-8A32-1AD02BFD54B1}" type="slidenum">
              <a:rPr kumimoji="0" lang="en-US" sz="1600" b="0" i="0" u="none" strike="noStrike" kern="1200" cap="none" spc="0" normalizeH="0" baseline="0" noProof="0" smtClean="0">
                <a:ln>
                  <a:noFill/>
                </a:ln>
                <a:solidFill>
                  <a:srgbClr val="000000"/>
                </a:solidFill>
                <a:effectLst/>
                <a:uLnTx/>
                <a:uFillTx/>
                <a:latin typeface="Garamond"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600" b="0" i="0" u="none" strike="noStrike" kern="1200" cap="none" spc="0" normalizeH="0" baseline="0" noProof="0">
              <a:ln>
                <a:noFill/>
              </a:ln>
              <a:solidFill>
                <a:srgbClr val="000000"/>
              </a:solidFill>
              <a:effectLst/>
              <a:uLnTx/>
              <a:uFillTx/>
              <a:latin typeface="Garamond" charset="0"/>
              <a:ea typeface="+mn-ea"/>
              <a:cs typeface="Arial" charset="0"/>
            </a:endParaRPr>
          </a:p>
        </p:txBody>
      </p:sp>
      <p:sp>
        <p:nvSpPr>
          <p:cNvPr id="6" name="TextBox 5">
            <a:extLst>
              <a:ext uri="{FF2B5EF4-FFF2-40B4-BE49-F238E27FC236}">
                <a16:creationId xmlns:a16="http://schemas.microsoft.com/office/drawing/2014/main" id="{22EAF441-3764-084A-93EF-17741E3C94E4}"/>
              </a:ext>
            </a:extLst>
          </p:cNvPr>
          <p:cNvSpPr txBox="1"/>
          <p:nvPr/>
        </p:nvSpPr>
        <p:spPr>
          <a:xfrm>
            <a:off x="899592" y="5675805"/>
            <a:ext cx="759291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ahoma"/>
                <a:ea typeface="+mn-ea"/>
                <a:cs typeface="+mn-cs"/>
              </a:rPr>
              <a:t>Boggs+, “</a:t>
            </a:r>
            <a:r>
              <a:rPr kumimoji="0" lang="en-US" sz="1800" b="0" i="0" u="none" strike="noStrike" kern="1200" cap="none" spc="0" normalizeH="0" baseline="0" noProof="0" dirty="0">
                <a:ln>
                  <a:noFill/>
                </a:ln>
                <a:solidFill>
                  <a:srgbClr val="0432FF"/>
                </a:solidFill>
                <a:effectLst/>
                <a:uLnTx/>
                <a:uFillTx/>
                <a:latin typeface="Tahoma"/>
                <a:ea typeface="+mn-ea"/>
                <a:cs typeface="+mn-cs"/>
              </a:rPr>
              <a:t>Denver: NVIDIA’s First 64-Bit ARM Processor</a:t>
            </a:r>
            <a:r>
              <a:rPr kumimoji="0" lang="en-US" sz="1800" b="0" i="0" u="none" strike="noStrike" kern="1200" cap="none" spc="0" normalizeH="0" baseline="0" noProof="0" dirty="0">
                <a:ln>
                  <a:noFill/>
                </a:ln>
                <a:solidFill>
                  <a:srgbClr val="000000"/>
                </a:solidFill>
                <a:effectLst/>
                <a:uLnTx/>
                <a:uFillTx/>
                <a:latin typeface="Tahoma"/>
                <a:ea typeface="+mn-ea"/>
                <a:cs typeface="+mn-cs"/>
              </a:rPr>
              <a:t>,” IEEE Micro 2015.</a:t>
            </a:r>
          </a:p>
        </p:txBody>
      </p:sp>
      <p:pic>
        <p:nvPicPr>
          <p:cNvPr id="8" name="Picture 7">
            <a:extLst>
              <a:ext uri="{FF2B5EF4-FFF2-40B4-BE49-F238E27FC236}">
                <a16:creationId xmlns:a16="http://schemas.microsoft.com/office/drawing/2014/main" id="{5A85C57B-1682-A349-A9D3-9B79EF7A658C}"/>
              </a:ext>
            </a:extLst>
          </p:cNvPr>
          <p:cNvPicPr>
            <a:picLocks noChangeAspect="1"/>
          </p:cNvPicPr>
          <p:nvPr/>
        </p:nvPicPr>
        <p:blipFill>
          <a:blip r:embed="rId2"/>
          <a:stretch>
            <a:fillRect/>
          </a:stretch>
        </p:blipFill>
        <p:spPr>
          <a:xfrm>
            <a:off x="611560" y="954530"/>
            <a:ext cx="7668344" cy="4379949"/>
          </a:xfrm>
          <a:prstGeom prst="rect">
            <a:avLst/>
          </a:prstGeom>
        </p:spPr>
      </p:pic>
    </p:spTree>
    <p:extLst>
      <p:ext uri="{BB962C8B-B14F-4D97-AF65-F5344CB8AC3E}">
        <p14:creationId xmlns:p14="http://schemas.microsoft.com/office/powerpoint/2010/main" val="408278345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71A7ADA3-BDFD-D042-81B2-03E0D0310986}"/>
              </a:ext>
            </a:extLst>
          </p:cNvPr>
          <p:cNvSpPr>
            <a:spLocks noGrp="1"/>
          </p:cNvSpPr>
          <p:nvPr>
            <p:ph idx="1"/>
          </p:nvPr>
        </p:nvSpPr>
        <p:spPr/>
        <p:txBody>
          <a:bodyPr/>
          <a:lstStyle/>
          <a:p>
            <a:endParaRPr lang="en-US" dirty="0"/>
          </a:p>
        </p:txBody>
      </p:sp>
      <p:sp>
        <p:nvSpPr>
          <p:cNvPr id="2" name="Title 1">
            <a:extLst>
              <a:ext uri="{FF2B5EF4-FFF2-40B4-BE49-F238E27FC236}">
                <a16:creationId xmlns:a16="http://schemas.microsoft.com/office/drawing/2014/main" id="{97F037FA-1016-C146-8DBB-49BD772F10C0}"/>
              </a:ext>
            </a:extLst>
          </p:cNvPr>
          <p:cNvSpPr>
            <a:spLocks noGrp="1"/>
          </p:cNvSpPr>
          <p:nvPr>
            <p:ph type="title"/>
          </p:nvPr>
        </p:nvSpPr>
        <p:spPr/>
        <p:txBody>
          <a:bodyPr/>
          <a:lstStyle/>
          <a:p>
            <a:r>
              <a:rPr lang="en-US" dirty="0" err="1"/>
              <a:t>Runahead</a:t>
            </a:r>
            <a:r>
              <a:rPr lang="en-US" dirty="0"/>
              <a:t> Execution in NVIDIA Denver</a:t>
            </a:r>
          </a:p>
        </p:txBody>
      </p:sp>
      <p:sp>
        <p:nvSpPr>
          <p:cNvPr id="4" name="Slide Number Placeholder 3">
            <a:extLst>
              <a:ext uri="{FF2B5EF4-FFF2-40B4-BE49-F238E27FC236}">
                <a16:creationId xmlns:a16="http://schemas.microsoft.com/office/drawing/2014/main" id="{AA22B2AF-71D7-4648-BEAB-8CFC3966FD7E}"/>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4FB91F-8620-9C4D-8A32-1AD02BFD54B1}" type="slidenum">
              <a:rPr kumimoji="0" lang="en-US" sz="1600" b="0" i="0" u="none" strike="noStrike" kern="1200" cap="none" spc="0" normalizeH="0" baseline="0" noProof="0" smtClean="0">
                <a:ln>
                  <a:noFill/>
                </a:ln>
                <a:solidFill>
                  <a:srgbClr val="000000"/>
                </a:solidFill>
                <a:effectLst/>
                <a:uLnTx/>
                <a:uFillTx/>
                <a:latin typeface="Garamond"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600" b="0" i="0" u="none" strike="noStrike" kern="1200" cap="none" spc="0" normalizeH="0" baseline="0" noProof="0">
              <a:ln>
                <a:noFill/>
              </a:ln>
              <a:solidFill>
                <a:srgbClr val="000000"/>
              </a:solidFill>
              <a:effectLst/>
              <a:uLnTx/>
              <a:uFillTx/>
              <a:latin typeface="Garamond" charset="0"/>
              <a:ea typeface="+mn-ea"/>
              <a:cs typeface="Arial" charset="0"/>
            </a:endParaRPr>
          </a:p>
        </p:txBody>
      </p:sp>
      <p:sp>
        <p:nvSpPr>
          <p:cNvPr id="6" name="TextBox 5">
            <a:extLst>
              <a:ext uri="{FF2B5EF4-FFF2-40B4-BE49-F238E27FC236}">
                <a16:creationId xmlns:a16="http://schemas.microsoft.com/office/drawing/2014/main" id="{22EAF441-3764-084A-93EF-17741E3C94E4}"/>
              </a:ext>
            </a:extLst>
          </p:cNvPr>
          <p:cNvSpPr txBox="1"/>
          <p:nvPr/>
        </p:nvSpPr>
        <p:spPr>
          <a:xfrm>
            <a:off x="128030" y="5637551"/>
            <a:ext cx="4804101" cy="523220"/>
          </a:xfrm>
          <a:prstGeom prst="rect">
            <a:avLst/>
          </a:prstGeom>
          <a:noFill/>
        </p:spPr>
        <p:txBody>
          <a:bodyPr wrap="square" rtlCol="0">
            <a:spAutoFit/>
          </a:bodyPr>
          <a:lstStyle/>
          <a:p>
            <a:pPr lvl="0">
              <a:defRPr/>
            </a:pPr>
            <a:r>
              <a:rPr kumimoji="0" lang="en-US" sz="1400" b="0" i="0" u="none" strike="noStrike" kern="1200" cap="none" spc="0" normalizeH="0" baseline="0" noProof="0" dirty="0">
                <a:ln>
                  <a:noFill/>
                </a:ln>
                <a:solidFill>
                  <a:srgbClr val="000000"/>
                </a:solidFill>
                <a:effectLst/>
                <a:uLnTx/>
                <a:uFillTx/>
                <a:latin typeface="Tahoma"/>
                <a:ea typeface="+mn-ea"/>
                <a:cs typeface="+mn-cs"/>
              </a:rPr>
              <a:t>Boggs+, “</a:t>
            </a:r>
            <a:r>
              <a:rPr kumimoji="0" lang="en-US" sz="1400" b="0" i="0" u="none" strike="noStrike" kern="1200" cap="none" spc="0" normalizeH="0" baseline="0" noProof="0" dirty="0">
                <a:ln>
                  <a:noFill/>
                </a:ln>
                <a:solidFill>
                  <a:srgbClr val="0432FF"/>
                </a:solidFill>
                <a:effectLst/>
                <a:uLnTx/>
                <a:uFillTx/>
                <a:latin typeface="Tahoma"/>
                <a:ea typeface="+mn-ea"/>
                <a:cs typeface="+mn-cs"/>
              </a:rPr>
              <a:t>Denver: NVIDIA’s First 64-Bit ARM Processor</a:t>
            </a:r>
            <a:r>
              <a:rPr lang="en-US" sz="1400" dirty="0">
                <a:solidFill>
                  <a:srgbClr val="000000"/>
                </a:solidFill>
              </a:rPr>
              <a:t>,” IEEE Micro 2015.</a:t>
            </a:r>
            <a:endParaRPr kumimoji="0" lang="en-US" sz="1400" b="0" i="0" u="none" strike="noStrike" kern="1200" cap="none" spc="0" normalizeH="0" baseline="0" noProof="0" dirty="0">
              <a:ln>
                <a:noFill/>
              </a:ln>
              <a:solidFill>
                <a:srgbClr val="000000"/>
              </a:solidFill>
              <a:effectLst/>
              <a:uLnTx/>
              <a:uFillTx/>
              <a:latin typeface="Tahoma"/>
              <a:ea typeface="+mn-ea"/>
              <a:cs typeface="+mn-cs"/>
            </a:endParaRPr>
          </a:p>
        </p:txBody>
      </p:sp>
      <p:pic>
        <p:nvPicPr>
          <p:cNvPr id="3" name="Picture 2">
            <a:extLst>
              <a:ext uri="{FF2B5EF4-FFF2-40B4-BE49-F238E27FC236}">
                <a16:creationId xmlns:a16="http://schemas.microsoft.com/office/drawing/2014/main" id="{CF6CF10B-4916-964F-A117-A500502A7B2D}"/>
              </a:ext>
            </a:extLst>
          </p:cNvPr>
          <p:cNvPicPr>
            <a:picLocks noChangeAspect="1"/>
          </p:cNvPicPr>
          <p:nvPr/>
        </p:nvPicPr>
        <p:blipFill>
          <a:blip r:embed="rId2"/>
          <a:stretch>
            <a:fillRect/>
          </a:stretch>
        </p:blipFill>
        <p:spPr>
          <a:xfrm>
            <a:off x="395536" y="1052736"/>
            <a:ext cx="3069571" cy="4284306"/>
          </a:xfrm>
          <a:prstGeom prst="rect">
            <a:avLst/>
          </a:prstGeom>
        </p:spPr>
      </p:pic>
      <p:pic>
        <p:nvPicPr>
          <p:cNvPr id="5" name="Picture 4">
            <a:extLst>
              <a:ext uri="{FF2B5EF4-FFF2-40B4-BE49-F238E27FC236}">
                <a16:creationId xmlns:a16="http://schemas.microsoft.com/office/drawing/2014/main" id="{81D52411-52EE-4049-AF34-6ED0A3E50FF6}"/>
              </a:ext>
            </a:extLst>
          </p:cNvPr>
          <p:cNvPicPr>
            <a:picLocks noChangeAspect="1"/>
          </p:cNvPicPr>
          <p:nvPr/>
        </p:nvPicPr>
        <p:blipFill>
          <a:blip r:embed="rId3"/>
          <a:stretch>
            <a:fillRect/>
          </a:stretch>
        </p:blipFill>
        <p:spPr>
          <a:xfrm>
            <a:off x="4211960" y="997529"/>
            <a:ext cx="4279900" cy="1333500"/>
          </a:xfrm>
          <a:prstGeom prst="rect">
            <a:avLst/>
          </a:prstGeom>
        </p:spPr>
      </p:pic>
      <p:pic>
        <p:nvPicPr>
          <p:cNvPr id="9" name="Picture 8">
            <a:extLst>
              <a:ext uri="{FF2B5EF4-FFF2-40B4-BE49-F238E27FC236}">
                <a16:creationId xmlns:a16="http://schemas.microsoft.com/office/drawing/2014/main" id="{CD79E503-615A-9C4A-B903-CEEE70D4E7D4}"/>
              </a:ext>
            </a:extLst>
          </p:cNvPr>
          <p:cNvPicPr>
            <a:picLocks noChangeAspect="1"/>
          </p:cNvPicPr>
          <p:nvPr/>
        </p:nvPicPr>
        <p:blipFill>
          <a:blip r:embed="rId4"/>
          <a:stretch>
            <a:fillRect/>
          </a:stretch>
        </p:blipFill>
        <p:spPr>
          <a:xfrm>
            <a:off x="5132451" y="4063873"/>
            <a:ext cx="3773895" cy="2641727"/>
          </a:xfrm>
          <a:prstGeom prst="rect">
            <a:avLst/>
          </a:prstGeom>
        </p:spPr>
      </p:pic>
      <p:pic>
        <p:nvPicPr>
          <p:cNvPr id="10" name="Picture 9">
            <a:extLst>
              <a:ext uri="{FF2B5EF4-FFF2-40B4-BE49-F238E27FC236}">
                <a16:creationId xmlns:a16="http://schemas.microsoft.com/office/drawing/2014/main" id="{386EC7AB-C5D3-FD4D-A340-F5DABC168268}"/>
              </a:ext>
            </a:extLst>
          </p:cNvPr>
          <p:cNvPicPr>
            <a:picLocks noChangeAspect="1"/>
          </p:cNvPicPr>
          <p:nvPr/>
        </p:nvPicPr>
        <p:blipFill>
          <a:blip r:embed="rId5"/>
          <a:stretch>
            <a:fillRect/>
          </a:stretch>
        </p:blipFill>
        <p:spPr>
          <a:xfrm>
            <a:off x="4243712" y="2196818"/>
            <a:ext cx="4089400" cy="1663700"/>
          </a:xfrm>
          <a:prstGeom prst="rect">
            <a:avLst/>
          </a:prstGeom>
        </p:spPr>
      </p:pic>
      <p:sp>
        <p:nvSpPr>
          <p:cNvPr id="11" name="Rectangle 10">
            <a:extLst>
              <a:ext uri="{FF2B5EF4-FFF2-40B4-BE49-F238E27FC236}">
                <a16:creationId xmlns:a16="http://schemas.microsoft.com/office/drawing/2014/main" id="{5F34354B-8EC7-C940-A85A-03C3AA95DA4F}"/>
              </a:ext>
            </a:extLst>
          </p:cNvPr>
          <p:cNvSpPr/>
          <p:nvPr/>
        </p:nvSpPr>
        <p:spPr>
          <a:xfrm>
            <a:off x="304799" y="3901763"/>
            <a:ext cx="3069571" cy="1490485"/>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FF"/>
              </a:solidFill>
              <a:effectLst/>
              <a:uLnTx/>
              <a:uFillTx/>
              <a:latin typeface="Tahoma"/>
              <a:ea typeface="+mn-ea"/>
              <a:cs typeface="+mn-cs"/>
            </a:endParaRPr>
          </a:p>
        </p:txBody>
      </p:sp>
      <p:sp>
        <p:nvSpPr>
          <p:cNvPr id="12" name="TextBox 11">
            <a:extLst>
              <a:ext uri="{FF2B5EF4-FFF2-40B4-BE49-F238E27FC236}">
                <a16:creationId xmlns:a16="http://schemas.microsoft.com/office/drawing/2014/main" id="{7D65D112-F990-014B-AF5E-FC86C7724290}"/>
              </a:ext>
            </a:extLst>
          </p:cNvPr>
          <p:cNvSpPr txBox="1"/>
          <p:nvPr/>
        </p:nvSpPr>
        <p:spPr>
          <a:xfrm>
            <a:off x="128031" y="6160771"/>
            <a:ext cx="4804101" cy="307777"/>
          </a:xfrm>
          <a:prstGeom prst="rect">
            <a:avLst/>
          </a:prstGeom>
          <a:noFill/>
        </p:spPr>
        <p:txBody>
          <a:bodyPr wrap="square" rtlCol="0">
            <a:spAutoFit/>
          </a:bodyPr>
          <a:lstStyle/>
          <a:p>
            <a:pPr lvl="0">
              <a:defRPr/>
            </a:pPr>
            <a:r>
              <a:rPr kumimoji="0" lang="en-US" sz="1400" b="0" i="0" u="none" strike="noStrike" kern="1200" cap="none" spc="0" normalizeH="0" baseline="0" noProof="0" dirty="0" err="1">
                <a:ln>
                  <a:noFill/>
                </a:ln>
                <a:solidFill>
                  <a:srgbClr val="000000"/>
                </a:solidFill>
                <a:effectLst/>
                <a:uLnTx/>
                <a:uFillTx/>
                <a:latin typeface="Tahoma"/>
                <a:ea typeface="+mn-ea"/>
                <a:cs typeface="+mn-cs"/>
              </a:rPr>
              <a:t>Gwennap</a:t>
            </a:r>
            <a:r>
              <a:rPr kumimoji="0" lang="en-US" sz="1400" b="0" i="0" u="none" strike="noStrike" kern="1200" cap="none" spc="0" normalizeH="0" baseline="0" noProof="0" dirty="0">
                <a:ln>
                  <a:noFill/>
                </a:ln>
                <a:solidFill>
                  <a:srgbClr val="000000"/>
                </a:solidFill>
                <a:effectLst/>
                <a:uLnTx/>
                <a:uFillTx/>
                <a:latin typeface="Tahoma"/>
                <a:ea typeface="+mn-ea"/>
                <a:cs typeface="+mn-cs"/>
              </a:rPr>
              <a:t>, “</a:t>
            </a:r>
            <a:r>
              <a:rPr kumimoji="0" lang="en-US" sz="1400" b="0" i="0" u="none" strike="noStrike" kern="1200" cap="none" spc="0" normalizeH="0" baseline="0" noProof="0" dirty="0">
                <a:ln>
                  <a:noFill/>
                </a:ln>
                <a:solidFill>
                  <a:srgbClr val="0432FF"/>
                </a:solidFill>
                <a:effectLst/>
                <a:uLnTx/>
                <a:uFillTx/>
                <a:latin typeface="Tahoma"/>
                <a:ea typeface="+mn-ea"/>
                <a:cs typeface="+mn-cs"/>
              </a:rPr>
              <a:t>NVIDIA’s First CPU is a Winner</a:t>
            </a:r>
            <a:r>
              <a:rPr lang="en-US" sz="1400" dirty="0">
                <a:solidFill>
                  <a:srgbClr val="000000"/>
                </a:solidFill>
              </a:rPr>
              <a:t>,” MPR 2014.</a:t>
            </a:r>
            <a:endParaRPr kumimoji="0" lang="en-US" sz="1400" b="0" i="0" u="none" strike="noStrike" kern="1200" cap="none" spc="0" normalizeH="0" baseline="0" noProof="0" dirty="0">
              <a:ln>
                <a:noFill/>
              </a:ln>
              <a:solidFill>
                <a:srgbClr val="000000"/>
              </a:solidFill>
              <a:effectLst/>
              <a:uLnTx/>
              <a:uFillTx/>
              <a:latin typeface="Tahoma"/>
              <a:ea typeface="+mn-ea"/>
              <a:cs typeface="+mn-cs"/>
            </a:endParaRPr>
          </a:p>
        </p:txBody>
      </p:sp>
      <p:sp>
        <p:nvSpPr>
          <p:cNvPr id="13" name="Rectangle 12">
            <a:extLst>
              <a:ext uri="{FF2B5EF4-FFF2-40B4-BE49-F238E27FC236}">
                <a16:creationId xmlns:a16="http://schemas.microsoft.com/office/drawing/2014/main" id="{440F38B0-2391-AA4B-A9A4-B2E582FFF9E2}"/>
              </a:ext>
            </a:extLst>
          </p:cNvPr>
          <p:cNvSpPr/>
          <p:nvPr/>
        </p:nvSpPr>
        <p:spPr>
          <a:xfrm>
            <a:off x="4211960" y="1611793"/>
            <a:ext cx="4176464" cy="2289970"/>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FF"/>
              </a:solidFill>
              <a:effectLst/>
              <a:uLnTx/>
              <a:uFillTx/>
              <a:latin typeface="Tahoma"/>
              <a:ea typeface="+mn-ea"/>
              <a:cs typeface="+mn-cs"/>
            </a:endParaRPr>
          </a:p>
        </p:txBody>
      </p:sp>
    </p:spTree>
    <p:extLst>
      <p:ext uri="{BB962C8B-B14F-4D97-AF65-F5344CB8AC3E}">
        <p14:creationId xmlns:p14="http://schemas.microsoft.com/office/powerpoint/2010/main" val="41680913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4"/>
          <p:cNvSpPr>
            <a:spLocks noGrp="1" noChangeArrowheads="1"/>
          </p:cNvSpPr>
          <p:nvPr>
            <p:ph type="ctrTitle"/>
          </p:nvPr>
        </p:nvSpPr>
        <p:spPr>
          <a:xfrm>
            <a:off x="366713" y="1828800"/>
            <a:ext cx="8428037" cy="822325"/>
          </a:xfrm>
        </p:spPr>
        <p:txBody>
          <a:bodyPr/>
          <a:lstStyle/>
          <a:p>
            <a:pPr algn="ctr" eaLnBrk="1" hangingPunct="1"/>
            <a:r>
              <a:rPr lang="en-US" sz="4000" dirty="0">
                <a:latin typeface="Garamond" charset="0"/>
              </a:rPr>
              <a:t>Runahead Enhancements</a:t>
            </a:r>
          </a:p>
        </p:txBody>
      </p:sp>
      <p:sp>
        <p:nvSpPr>
          <p:cNvPr id="82946"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val="78911636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p:txBody>
          <a:bodyPr/>
          <a:lstStyle/>
          <a:p>
            <a:r>
              <a:rPr lang="en-US" dirty="0" err="1">
                <a:latin typeface="Garamond" charset="0"/>
              </a:rPr>
              <a:t>Runahead</a:t>
            </a:r>
            <a:r>
              <a:rPr lang="en-US" dirty="0">
                <a:latin typeface="Garamond" charset="0"/>
              </a:rPr>
              <a:t> Enhancements</a:t>
            </a:r>
          </a:p>
        </p:txBody>
      </p:sp>
      <p:sp>
        <p:nvSpPr>
          <p:cNvPr id="71682" name="Content Placeholder 2"/>
          <p:cNvSpPr>
            <a:spLocks noGrp="1"/>
          </p:cNvSpPr>
          <p:nvPr>
            <p:ph idx="1"/>
          </p:nvPr>
        </p:nvSpPr>
        <p:spPr>
          <a:xfrm>
            <a:off x="228600" y="1219200"/>
            <a:ext cx="8915400" cy="4972050"/>
          </a:xfrm>
        </p:spPr>
        <p:txBody>
          <a:bodyPr/>
          <a:lstStyle/>
          <a:p>
            <a:r>
              <a:rPr lang="en-US" dirty="0">
                <a:latin typeface="Tahoma" charset="0"/>
                <a:ea typeface="ＭＳ Ｐゴシック" charset="0"/>
              </a:rPr>
              <a:t>Mutlu et al., </a:t>
            </a:r>
            <a:r>
              <a:rPr lang="ja-JP" altLang="en-US">
                <a:latin typeface="Tahoma" charset="0"/>
                <a:ea typeface="ＭＳ Ｐゴシック" charset="0"/>
              </a:rPr>
              <a:t>“</a:t>
            </a:r>
            <a:r>
              <a:rPr lang="en-US" altLang="ja-JP" dirty="0">
                <a:solidFill>
                  <a:srgbClr val="0000FF"/>
                </a:solidFill>
                <a:latin typeface="Tahoma" charset="0"/>
                <a:ea typeface="ＭＳ Ｐゴシック" charset="0"/>
              </a:rPr>
              <a:t>Techniques for Efficient Processing in </a:t>
            </a:r>
            <a:r>
              <a:rPr lang="en-US" altLang="ja-JP" dirty="0" err="1">
                <a:solidFill>
                  <a:srgbClr val="0000FF"/>
                </a:solidFill>
                <a:latin typeface="Tahoma" charset="0"/>
                <a:ea typeface="ＭＳ Ｐゴシック" charset="0"/>
              </a:rPr>
              <a:t>Runahead</a:t>
            </a:r>
            <a:r>
              <a:rPr lang="en-US" altLang="ja-JP" dirty="0">
                <a:solidFill>
                  <a:srgbClr val="0000FF"/>
                </a:solidFill>
                <a:latin typeface="Tahoma" charset="0"/>
                <a:ea typeface="ＭＳ Ｐゴシック" charset="0"/>
              </a:rPr>
              <a:t> Execution Engines</a:t>
            </a:r>
            <a:r>
              <a:rPr lang="en-US" altLang="ja-JP" dirty="0">
                <a:latin typeface="Tahoma" charset="0"/>
                <a:ea typeface="ＭＳ Ｐゴシック" charset="0"/>
              </a:rPr>
              <a:t>,</a:t>
            </a:r>
            <a:r>
              <a:rPr lang="ja-JP" altLang="en-US" dirty="0">
                <a:latin typeface="Tahoma" charset="0"/>
                <a:ea typeface="ＭＳ Ｐゴシック" charset="0"/>
              </a:rPr>
              <a:t>”</a:t>
            </a:r>
            <a:r>
              <a:rPr lang="en-US" altLang="ja-JP" dirty="0">
                <a:latin typeface="Tahoma" charset="0"/>
                <a:ea typeface="ＭＳ Ｐゴシック" charset="0"/>
              </a:rPr>
              <a:t> ISCA 2005, IEEE Micro Top Picks 2006.</a:t>
            </a:r>
          </a:p>
          <a:p>
            <a:pPr marL="344487" lvl="1" indent="0">
              <a:buNone/>
            </a:pPr>
            <a:endParaRPr lang="en-US" dirty="0">
              <a:latin typeface="Tahoma" charset="0"/>
              <a:ea typeface="ＭＳ Ｐゴシック" charset="0"/>
            </a:endParaRPr>
          </a:p>
          <a:p>
            <a:r>
              <a:rPr lang="en-US" dirty="0">
                <a:latin typeface="Tahoma" charset="0"/>
                <a:ea typeface="ＭＳ Ｐゴシック" charset="0"/>
              </a:rPr>
              <a:t>Mutlu et al., “</a:t>
            </a:r>
            <a:r>
              <a:rPr lang="en-US" altLang="ja-JP" dirty="0">
                <a:solidFill>
                  <a:srgbClr val="0000FF"/>
                </a:solidFill>
                <a:latin typeface="Tahoma" charset="0"/>
                <a:ea typeface="ＭＳ Ｐゴシック" charset="0"/>
              </a:rPr>
              <a:t>Address-Value Delta (AVD) Prediction</a:t>
            </a:r>
            <a:r>
              <a:rPr lang="en-US" altLang="ja-JP" dirty="0">
                <a:latin typeface="Tahoma" charset="0"/>
                <a:ea typeface="ＭＳ Ｐゴシック" charset="0"/>
              </a:rPr>
              <a:t>,</a:t>
            </a:r>
            <a:r>
              <a:rPr lang="en-US" dirty="0">
                <a:latin typeface="Tahoma" charset="0"/>
                <a:ea typeface="ＭＳ Ｐゴシック" charset="0"/>
              </a:rPr>
              <a:t>”</a:t>
            </a:r>
            <a:r>
              <a:rPr lang="en-US" altLang="ja-JP" dirty="0">
                <a:latin typeface="Tahoma" charset="0"/>
                <a:ea typeface="ＭＳ Ｐゴシック" charset="0"/>
              </a:rPr>
              <a:t> MICRO 2005.</a:t>
            </a:r>
          </a:p>
          <a:p>
            <a:pPr marL="344487" lvl="1" indent="0">
              <a:buNone/>
            </a:pPr>
            <a:endParaRPr lang="en-US" dirty="0">
              <a:latin typeface="Tahoma" charset="0"/>
              <a:ea typeface="ＭＳ Ｐゴシック" charset="0"/>
            </a:endParaRPr>
          </a:p>
          <a:p>
            <a:r>
              <a:rPr lang="en-US" dirty="0">
                <a:latin typeface="Tahoma" charset="0"/>
                <a:ea typeface="ＭＳ Ｐゴシック" charset="0"/>
              </a:rPr>
              <a:t>Armstrong et al., “</a:t>
            </a:r>
            <a:r>
              <a:rPr lang="en-US" altLang="ja-JP" dirty="0">
                <a:solidFill>
                  <a:srgbClr val="0000FF"/>
                </a:solidFill>
                <a:latin typeface="Tahoma" charset="0"/>
                <a:ea typeface="ＭＳ Ｐゴシック" charset="0"/>
              </a:rPr>
              <a:t>Wrong Path Events</a:t>
            </a:r>
            <a:r>
              <a:rPr lang="en-US" altLang="ja-JP" dirty="0">
                <a:latin typeface="Tahoma" charset="0"/>
                <a:ea typeface="ＭＳ Ｐゴシック" charset="0"/>
              </a:rPr>
              <a:t>,</a:t>
            </a:r>
            <a:r>
              <a:rPr lang="en-US" dirty="0">
                <a:latin typeface="Tahoma" charset="0"/>
                <a:ea typeface="ＭＳ Ｐゴシック" charset="0"/>
              </a:rPr>
              <a:t>”</a:t>
            </a:r>
            <a:r>
              <a:rPr lang="en-US" altLang="ja-JP" dirty="0">
                <a:latin typeface="Tahoma" charset="0"/>
                <a:ea typeface="ＭＳ Ｐゴシック" charset="0"/>
              </a:rPr>
              <a:t> MICRO 2004.</a:t>
            </a:r>
          </a:p>
          <a:p>
            <a:pPr lvl="1"/>
            <a:endParaRPr lang="en-US" dirty="0">
              <a:latin typeface="Tahoma" charset="0"/>
              <a:ea typeface="ＭＳ Ｐゴシック" charset="0"/>
            </a:endParaRPr>
          </a:p>
          <a:p>
            <a:r>
              <a:rPr lang="en-US" dirty="0">
                <a:latin typeface="Tahoma" charset="0"/>
              </a:rPr>
              <a:t>Mutlu et al., “</a:t>
            </a:r>
            <a:r>
              <a:rPr lang="en-US" dirty="0">
                <a:solidFill>
                  <a:srgbClr val="0000FF"/>
                </a:solidFill>
                <a:latin typeface="Tahoma" charset="0"/>
              </a:rPr>
              <a:t>An Analysis of the Performance Impact of Wrong-Path Memory References on Out-of-Order and </a:t>
            </a:r>
            <a:r>
              <a:rPr lang="en-US" dirty="0" err="1">
                <a:solidFill>
                  <a:srgbClr val="0000FF"/>
                </a:solidFill>
                <a:latin typeface="Tahoma" charset="0"/>
              </a:rPr>
              <a:t>Runahead</a:t>
            </a:r>
            <a:r>
              <a:rPr lang="en-US" dirty="0">
                <a:solidFill>
                  <a:srgbClr val="0000FF"/>
                </a:solidFill>
                <a:latin typeface="Tahoma" charset="0"/>
              </a:rPr>
              <a:t> Execution Processors</a:t>
            </a:r>
            <a:r>
              <a:rPr lang="en-US" dirty="0">
                <a:latin typeface="Tahoma" charset="0"/>
              </a:rPr>
              <a:t>,” IEEE TC 2005.</a:t>
            </a:r>
            <a:endParaRPr lang="en-US" dirty="0">
              <a:latin typeface="Tahoma" charset="0"/>
              <a:ea typeface="ＭＳ Ｐゴシック" charset="0"/>
            </a:endParaRPr>
          </a:p>
          <a:p>
            <a:pPr lvl="1"/>
            <a:endParaRPr lang="en-US" dirty="0">
              <a:latin typeface="Tahoma" charset="0"/>
              <a:ea typeface="ＭＳ Ｐゴシック" charset="0"/>
            </a:endParaRPr>
          </a:p>
        </p:txBody>
      </p:sp>
      <p:sp>
        <p:nvSpPr>
          <p:cNvPr id="71683" name="Slide Number Placeholder 3"/>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B233983-FEBF-A34E-9DAB-F95C376ECA4B}" type="slidenum">
              <a:rPr kumimoji="0" lang="en-US" sz="1600" b="0" i="0" u="none" strike="noStrike" kern="1200" cap="none" spc="0" normalizeH="0" baseline="0" noProof="0">
                <a:ln>
                  <a:noFill/>
                </a:ln>
                <a:solidFill>
                  <a:srgbClr val="000000"/>
                </a:solidFill>
                <a:effectLst/>
                <a:uLnTx/>
                <a:uFillTx/>
                <a:latin typeface="Garamond" charset="0"/>
                <a:ea typeface="ＭＳ Ｐゴシック"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600" b="0" i="0" u="none" strike="noStrike" kern="1200" cap="none" spc="0" normalizeH="0" baseline="0" noProof="0">
              <a:ln>
                <a:noFill/>
              </a:ln>
              <a:solidFill>
                <a:srgbClr val="000000"/>
              </a:solidFill>
              <a:effectLst/>
              <a:uLnTx/>
              <a:uFillTx/>
              <a:latin typeface="Garamond" charset="0"/>
              <a:ea typeface="ＭＳ Ｐゴシック" charset="0"/>
              <a:cs typeface="Arial" charset="0"/>
            </a:endParaRPr>
          </a:p>
        </p:txBody>
      </p:sp>
    </p:spTree>
    <p:extLst>
      <p:ext uri="{BB962C8B-B14F-4D97-AF65-F5344CB8AC3E}">
        <p14:creationId xmlns:p14="http://schemas.microsoft.com/office/powerpoint/2010/main" val="174539423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a:xfrm>
            <a:off x="152400" y="228600"/>
            <a:ext cx="8991600" cy="1066800"/>
          </a:xfrm>
        </p:spPr>
        <p:txBody>
          <a:bodyPr/>
          <a:lstStyle/>
          <a:p>
            <a:r>
              <a:rPr lang="en-US" sz="3600" dirty="0">
                <a:latin typeface="Garamond" charset="0"/>
              </a:rPr>
              <a:t>Limitations of the Baseline </a:t>
            </a:r>
            <a:r>
              <a:rPr lang="en-US" sz="3600" dirty="0" err="1">
                <a:latin typeface="Garamond" charset="0"/>
              </a:rPr>
              <a:t>Runahead</a:t>
            </a:r>
            <a:r>
              <a:rPr lang="en-US" sz="3600" dirty="0">
                <a:latin typeface="Garamond" charset="0"/>
              </a:rPr>
              <a:t> Mechanism</a:t>
            </a:r>
          </a:p>
        </p:txBody>
      </p:sp>
      <p:sp>
        <p:nvSpPr>
          <p:cNvPr id="62466" name="Rectangle 3"/>
          <p:cNvSpPr>
            <a:spLocks noGrp="1" noChangeArrowheads="1"/>
          </p:cNvSpPr>
          <p:nvPr>
            <p:ph type="body" idx="1"/>
          </p:nvPr>
        </p:nvSpPr>
        <p:spPr>
          <a:xfrm>
            <a:off x="228600" y="1143000"/>
            <a:ext cx="8991600" cy="5029200"/>
          </a:xfrm>
        </p:spPr>
        <p:txBody>
          <a:bodyPr/>
          <a:lstStyle/>
          <a:p>
            <a:r>
              <a:rPr lang="en-US" dirty="0">
                <a:solidFill>
                  <a:srgbClr val="CC0000"/>
                </a:solidFill>
                <a:latin typeface="Tahoma" charset="0"/>
              </a:rPr>
              <a:t>Energy Inefficiency</a:t>
            </a:r>
          </a:p>
          <a:p>
            <a:pPr lvl="1"/>
            <a:r>
              <a:rPr lang="en-US" sz="2000" dirty="0">
                <a:latin typeface="Tahoma" charset="0"/>
                <a:ea typeface="ＭＳ Ｐゴシック" charset="0"/>
              </a:rPr>
              <a:t>A large number of instructions are speculatively executed</a:t>
            </a:r>
          </a:p>
          <a:p>
            <a:pPr lvl="1"/>
            <a:r>
              <a:rPr lang="en-US" sz="2000" dirty="0">
                <a:solidFill>
                  <a:srgbClr val="0000FF"/>
                </a:solidFill>
                <a:latin typeface="Tahoma" charset="0"/>
                <a:ea typeface="ＭＳ Ｐゴシック" charset="0"/>
              </a:rPr>
              <a:t>Efficient </a:t>
            </a:r>
            <a:r>
              <a:rPr lang="en-US" sz="2000" dirty="0" err="1">
                <a:solidFill>
                  <a:srgbClr val="0000FF"/>
                </a:solidFill>
                <a:latin typeface="Tahoma" charset="0"/>
                <a:ea typeface="ＭＳ Ｐゴシック" charset="0"/>
              </a:rPr>
              <a:t>Runahead</a:t>
            </a:r>
            <a:r>
              <a:rPr lang="en-US" sz="2000" dirty="0">
                <a:solidFill>
                  <a:srgbClr val="0000FF"/>
                </a:solidFill>
                <a:latin typeface="Tahoma" charset="0"/>
                <a:ea typeface="ＭＳ Ｐゴシック" charset="0"/>
              </a:rPr>
              <a:t> Execution </a:t>
            </a:r>
            <a:r>
              <a:rPr lang="en-US" sz="2000" dirty="0">
                <a:latin typeface="Tahoma" charset="0"/>
                <a:ea typeface="ＭＳ Ｐゴシック" charset="0"/>
              </a:rPr>
              <a:t>[ISCA’</a:t>
            </a:r>
            <a:r>
              <a:rPr lang="en-US" altLang="ja-JP" sz="2000" dirty="0">
                <a:latin typeface="Tahoma" charset="0"/>
                <a:ea typeface="ＭＳ Ｐゴシック" charset="0"/>
              </a:rPr>
              <a:t>05, IEEE Micro Top Picks’06]</a:t>
            </a:r>
          </a:p>
          <a:p>
            <a:endParaRPr lang="en-US" sz="2000" dirty="0">
              <a:solidFill>
                <a:srgbClr val="CC0000"/>
              </a:solidFill>
              <a:latin typeface="Tahoma" charset="0"/>
            </a:endParaRPr>
          </a:p>
          <a:p>
            <a:r>
              <a:rPr lang="en-US" dirty="0">
                <a:solidFill>
                  <a:srgbClr val="CC0000"/>
                </a:solidFill>
                <a:latin typeface="Tahoma" charset="0"/>
              </a:rPr>
              <a:t>Ineffectiveness for pointer-intensive applications</a:t>
            </a:r>
          </a:p>
          <a:p>
            <a:pPr lvl="1"/>
            <a:r>
              <a:rPr lang="en-US" sz="2000" dirty="0" err="1">
                <a:latin typeface="Tahoma" charset="0"/>
                <a:ea typeface="ＭＳ Ｐゴシック" charset="0"/>
              </a:rPr>
              <a:t>Runahead</a:t>
            </a:r>
            <a:r>
              <a:rPr lang="en-US" sz="2000" dirty="0">
                <a:latin typeface="Tahoma" charset="0"/>
                <a:ea typeface="ＭＳ Ｐゴシック" charset="0"/>
              </a:rPr>
              <a:t> cannot parallelize dependent L2 cache misses</a:t>
            </a:r>
          </a:p>
          <a:p>
            <a:pPr lvl="1"/>
            <a:r>
              <a:rPr lang="en-US" sz="2000" dirty="0">
                <a:solidFill>
                  <a:srgbClr val="0000FF"/>
                </a:solidFill>
                <a:latin typeface="Tahoma" charset="0"/>
                <a:ea typeface="ＭＳ Ｐゴシック" charset="0"/>
              </a:rPr>
              <a:t>Address-Value Delta (AVD) Prediction </a:t>
            </a:r>
            <a:r>
              <a:rPr lang="en-US" sz="2000" dirty="0">
                <a:latin typeface="Tahoma" charset="0"/>
                <a:ea typeface="ＭＳ Ｐゴシック" charset="0"/>
              </a:rPr>
              <a:t>[MICRO’</a:t>
            </a:r>
            <a:r>
              <a:rPr lang="en-US" altLang="ja-JP" sz="2000" dirty="0">
                <a:latin typeface="Tahoma" charset="0"/>
                <a:ea typeface="ＭＳ Ｐゴシック" charset="0"/>
              </a:rPr>
              <a:t>05]</a:t>
            </a:r>
          </a:p>
          <a:p>
            <a:pPr lvl="1"/>
            <a:endParaRPr lang="en-US" sz="2000" dirty="0">
              <a:latin typeface="Tahoma" charset="0"/>
              <a:ea typeface="ＭＳ Ｐゴシック" charset="0"/>
            </a:endParaRPr>
          </a:p>
          <a:p>
            <a:r>
              <a:rPr lang="en-US" dirty="0">
                <a:solidFill>
                  <a:srgbClr val="CC0000"/>
                </a:solidFill>
                <a:latin typeface="Tahoma" charset="0"/>
              </a:rPr>
              <a:t>Irresolvable branch mispredictions in </a:t>
            </a:r>
            <a:r>
              <a:rPr lang="en-US" dirty="0" err="1">
                <a:solidFill>
                  <a:srgbClr val="CC0000"/>
                </a:solidFill>
                <a:latin typeface="Tahoma" charset="0"/>
              </a:rPr>
              <a:t>runahead</a:t>
            </a:r>
            <a:r>
              <a:rPr lang="en-US" dirty="0">
                <a:solidFill>
                  <a:srgbClr val="CC0000"/>
                </a:solidFill>
                <a:latin typeface="Tahoma" charset="0"/>
              </a:rPr>
              <a:t> mode</a:t>
            </a:r>
          </a:p>
          <a:p>
            <a:pPr lvl="1"/>
            <a:r>
              <a:rPr lang="en-US" sz="2000" dirty="0">
                <a:latin typeface="Tahoma" charset="0"/>
                <a:ea typeface="ＭＳ Ｐゴシック" charset="0"/>
              </a:rPr>
              <a:t>Cannot recover from a </a:t>
            </a:r>
            <a:r>
              <a:rPr lang="en-US" sz="2000" dirty="0" err="1">
                <a:latin typeface="Tahoma" charset="0"/>
                <a:ea typeface="ＭＳ Ｐゴシック" charset="0"/>
              </a:rPr>
              <a:t>mispredicted</a:t>
            </a:r>
            <a:r>
              <a:rPr lang="en-US" sz="2000" dirty="0">
                <a:latin typeface="Tahoma" charset="0"/>
                <a:ea typeface="ＭＳ Ｐゴシック" charset="0"/>
              </a:rPr>
              <a:t> L2-miss dependent branch</a:t>
            </a:r>
          </a:p>
          <a:p>
            <a:pPr lvl="1"/>
            <a:r>
              <a:rPr lang="en-US" sz="2000" dirty="0">
                <a:solidFill>
                  <a:srgbClr val="0000FF"/>
                </a:solidFill>
                <a:latin typeface="Tahoma" charset="0"/>
                <a:ea typeface="ＭＳ Ｐゴシック" charset="0"/>
              </a:rPr>
              <a:t>Wrong Path Events </a:t>
            </a:r>
            <a:r>
              <a:rPr lang="en-US" sz="2000" dirty="0">
                <a:latin typeface="Tahoma" charset="0"/>
                <a:ea typeface="ＭＳ Ｐゴシック" charset="0"/>
              </a:rPr>
              <a:t>[MICRO’</a:t>
            </a:r>
            <a:r>
              <a:rPr lang="en-US" altLang="ja-JP" sz="2000" dirty="0">
                <a:latin typeface="Tahoma" charset="0"/>
                <a:ea typeface="ＭＳ Ｐゴシック" charset="0"/>
              </a:rPr>
              <a:t>04]</a:t>
            </a:r>
          </a:p>
          <a:p>
            <a:pPr lvl="1"/>
            <a:r>
              <a:rPr lang="en-US" sz="2000" dirty="0">
                <a:solidFill>
                  <a:srgbClr val="0000FF"/>
                </a:solidFill>
                <a:latin typeface="Tahoma" charset="0"/>
                <a:ea typeface="ＭＳ Ｐゴシック" charset="0"/>
              </a:rPr>
              <a:t>Wrong Path Memory Reference Analysis </a:t>
            </a:r>
            <a:r>
              <a:rPr lang="en-US" sz="2000" dirty="0">
                <a:latin typeface="Tahoma" charset="0"/>
                <a:ea typeface="ＭＳ Ｐゴシック" charset="0"/>
              </a:rPr>
              <a:t>[IEEE TC’</a:t>
            </a:r>
            <a:r>
              <a:rPr lang="en-US" altLang="ja-JP" sz="2000" dirty="0">
                <a:latin typeface="Tahoma" charset="0"/>
                <a:ea typeface="ＭＳ Ｐゴシック" charset="0"/>
              </a:rPr>
              <a:t>05]</a:t>
            </a:r>
          </a:p>
          <a:p>
            <a:pPr lvl="1"/>
            <a:endParaRPr lang="en-US" altLang="ja-JP" sz="2000" dirty="0">
              <a:latin typeface="Tahoma" charset="0"/>
              <a:ea typeface="ＭＳ Ｐゴシック" charset="0"/>
            </a:endParaRPr>
          </a:p>
          <a:p>
            <a:pPr lvl="1"/>
            <a:endParaRPr lang="en-US" sz="2000" dirty="0">
              <a:latin typeface="Tahoma" charset="0"/>
              <a:ea typeface="ＭＳ Ｐゴシック" charset="0"/>
            </a:endParaRPr>
          </a:p>
          <a:p>
            <a:endParaRPr lang="en-US" sz="2200" dirty="0">
              <a:latin typeface="Tahoma" charset="0"/>
            </a:endParaRPr>
          </a:p>
        </p:txBody>
      </p:sp>
    </p:spTree>
    <p:extLst>
      <p:ext uri="{BB962C8B-B14F-4D97-AF65-F5344CB8AC3E}">
        <p14:creationId xmlns:p14="http://schemas.microsoft.com/office/powerpoint/2010/main" val="117243099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a:t>More on Efficient Runahead Execution</a:t>
            </a:r>
          </a:p>
        </p:txBody>
      </p:sp>
      <p:sp>
        <p:nvSpPr>
          <p:cNvPr id="3" name="Content Placeholder 2"/>
          <p:cNvSpPr>
            <a:spLocks noGrp="1"/>
          </p:cNvSpPr>
          <p:nvPr>
            <p:ph idx="1"/>
          </p:nvPr>
        </p:nvSpPr>
        <p:spPr>
          <a:xfrm>
            <a:off x="228600" y="685800"/>
            <a:ext cx="8915400" cy="5193723"/>
          </a:xfrm>
        </p:spPr>
        <p:txBody>
          <a:bodyPr/>
          <a:lstStyle/>
          <a:p>
            <a:endParaRPr lang="en-US" sz="2000" dirty="0"/>
          </a:p>
          <a:p>
            <a:r>
              <a:rPr lang="en-US" sz="2000" dirty="0"/>
              <a:t>Onur Mutlu, </a:t>
            </a:r>
            <a:r>
              <a:rPr lang="en-US" sz="2000" dirty="0" err="1"/>
              <a:t>Hyesoon</a:t>
            </a:r>
            <a:r>
              <a:rPr lang="en-US" sz="2000" dirty="0"/>
              <a:t> Kim, and Yale N. Patt,</a:t>
            </a:r>
            <a:br>
              <a:rPr lang="en-US" sz="2000" dirty="0"/>
            </a:br>
            <a:r>
              <a:rPr lang="en-US" sz="2000" b="1" dirty="0">
                <a:solidFill>
                  <a:srgbClr val="0000FF"/>
                </a:solidFill>
                <a:hlinkClick r:id="rId2">
                  <a:extLst>
                    <a:ext uri="{A12FA001-AC4F-418D-AE19-62706E023703}">
                      <ahyp:hlinkClr xmlns:ahyp="http://schemas.microsoft.com/office/drawing/2018/hyperlinkcolor" val="tx"/>
                    </a:ext>
                  </a:extLst>
                </a:hlinkClick>
              </a:rPr>
              <a:t>"Techniques for Efficient Processing in Runahead Execution Engines"</a:t>
            </a:r>
            <a:br>
              <a:rPr lang="en-US" sz="2000" dirty="0"/>
            </a:br>
            <a:r>
              <a:rPr lang="en-US" sz="2000" i="1" dirty="0"/>
              <a:t>Proceedings of the </a:t>
            </a:r>
            <a:r>
              <a:rPr lang="en-US" sz="2000" i="1" dirty="0">
                <a:hlinkClick r:id="rId3"/>
              </a:rPr>
              <a:t>32nd International Symposium on Computer Architecture</a:t>
            </a:r>
            <a:r>
              <a:rPr lang="en-US" sz="2000" i="1" dirty="0"/>
              <a:t> (</a:t>
            </a:r>
            <a:r>
              <a:rPr lang="en-US" sz="2000" b="1" i="1" dirty="0"/>
              <a:t>ISCA</a:t>
            </a:r>
            <a:r>
              <a:rPr lang="en-US" sz="2000" i="1" dirty="0"/>
              <a:t>)</a:t>
            </a:r>
            <a:r>
              <a:rPr lang="en-US" sz="2000" dirty="0"/>
              <a:t>, pages 370-381, Madison, WI, June 2005. </a:t>
            </a:r>
            <a:r>
              <a:rPr lang="en-US" sz="2000" dirty="0">
                <a:hlinkClick r:id="rId4"/>
              </a:rPr>
              <a:t>Slides (ppt)</a:t>
            </a:r>
            <a:r>
              <a:rPr lang="en-US" sz="2000" dirty="0"/>
              <a:t> </a:t>
            </a:r>
            <a:r>
              <a:rPr lang="en-US" sz="2000" dirty="0">
                <a:hlinkClick r:id="rId5"/>
              </a:rPr>
              <a:t>Slides (pdf)</a:t>
            </a:r>
            <a:br>
              <a:rPr lang="en-US" sz="2000" dirty="0"/>
            </a:br>
            <a:r>
              <a:rPr lang="en-US" sz="2000" b="1" i="1" dirty="0">
                <a:solidFill>
                  <a:srgbClr val="FF0000"/>
                </a:solidFill>
              </a:rPr>
              <a:t>One of the 13 computer architecture papers of 2005 selected as Top Picks by IEEE Micro.</a:t>
            </a:r>
            <a:endParaRPr lang="en-US" sz="2000" dirty="0">
              <a:solidFill>
                <a:srgbClr val="FF0000"/>
              </a:solidFill>
            </a:endParaRPr>
          </a:p>
        </p:txBody>
      </p:sp>
      <p:sp>
        <p:nvSpPr>
          <p:cNvPr id="4" name="Slide Number Placeholder 3"/>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93BED2-1B18-8744-B8F0-03CBD3594789}" type="slidenum">
              <a:rPr kumimoji="0" lang="en-US" altLang="en-US" sz="1600" b="0" i="0" u="none" strike="noStrike" kern="1200" cap="none" spc="0" normalizeH="0" baseline="0" noProof="0">
                <a:ln>
                  <a:noFill/>
                </a:ln>
                <a:solidFill>
                  <a:srgbClr val="000000"/>
                </a:solidFill>
                <a:effectLst/>
                <a:uLnTx/>
                <a:uFillTx/>
                <a:latin typeface="Garamond"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altLang="en-US" sz="1600" b="0" i="0" u="none" strike="noStrike" kern="1200" cap="none" spc="0" normalizeH="0" baseline="0" noProof="0">
              <a:ln>
                <a:noFill/>
              </a:ln>
              <a:solidFill>
                <a:srgbClr val="000000"/>
              </a:solidFill>
              <a:effectLst/>
              <a:uLnTx/>
              <a:uFillTx/>
              <a:latin typeface="Garamond" charset="0"/>
              <a:ea typeface="+mn-ea"/>
              <a:cs typeface="Arial" charset="0"/>
            </a:endParaRPr>
          </a:p>
        </p:txBody>
      </p:sp>
      <p:pic>
        <p:nvPicPr>
          <p:cNvPr id="5" name="Picture 4"/>
          <p:cNvPicPr>
            <a:picLocks noChangeAspect="1"/>
          </p:cNvPicPr>
          <p:nvPr/>
        </p:nvPicPr>
        <p:blipFill>
          <a:blip r:embed="rId6"/>
          <a:stretch>
            <a:fillRect/>
          </a:stretch>
        </p:blipFill>
        <p:spPr>
          <a:xfrm>
            <a:off x="221886" y="4386610"/>
            <a:ext cx="8826941" cy="2160240"/>
          </a:xfrm>
          <a:prstGeom prst="rect">
            <a:avLst/>
          </a:prstGeom>
        </p:spPr>
      </p:pic>
    </p:spTree>
    <p:extLst>
      <p:ext uri="{BB962C8B-B14F-4D97-AF65-F5344CB8AC3E}">
        <p14:creationId xmlns:p14="http://schemas.microsoft.com/office/powerpoint/2010/main" val="120945767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a:t>More on Efficient Runahead Execution</a:t>
            </a:r>
          </a:p>
        </p:txBody>
      </p:sp>
      <p:sp>
        <p:nvSpPr>
          <p:cNvPr id="3" name="Content Placeholder 2"/>
          <p:cNvSpPr>
            <a:spLocks noGrp="1"/>
          </p:cNvSpPr>
          <p:nvPr>
            <p:ph idx="1"/>
          </p:nvPr>
        </p:nvSpPr>
        <p:spPr>
          <a:xfrm>
            <a:off x="228600" y="997529"/>
            <a:ext cx="8915400" cy="5193723"/>
          </a:xfrm>
        </p:spPr>
        <p:txBody>
          <a:bodyPr/>
          <a:lstStyle/>
          <a:p>
            <a:endParaRPr lang="en-US" sz="2000" dirty="0"/>
          </a:p>
          <a:p>
            <a:r>
              <a:rPr lang="en-US" sz="2000" dirty="0"/>
              <a:t>Onur Mutlu, </a:t>
            </a:r>
            <a:r>
              <a:rPr lang="en-US" sz="2000" dirty="0" err="1"/>
              <a:t>Hyesoon</a:t>
            </a:r>
            <a:r>
              <a:rPr lang="en-US" sz="2000" dirty="0"/>
              <a:t> Kim, and Yale N. </a:t>
            </a:r>
            <a:r>
              <a:rPr lang="en-US" sz="2000" dirty="0" err="1"/>
              <a:t>Patt</a:t>
            </a:r>
            <a:r>
              <a:rPr lang="en-US" sz="2000" dirty="0"/>
              <a:t>, </a:t>
            </a:r>
            <a:br>
              <a:rPr lang="en-US" sz="2000" dirty="0"/>
            </a:br>
            <a:r>
              <a:rPr lang="en-US" sz="2000" b="1" dirty="0">
                <a:solidFill>
                  <a:srgbClr val="0000FF"/>
                </a:solidFill>
                <a:hlinkClick r:id="rId2">
                  <a:extLst>
                    <a:ext uri="{A12FA001-AC4F-418D-AE19-62706E023703}">
                      <ahyp:hlinkClr xmlns:ahyp="http://schemas.microsoft.com/office/drawing/2018/hyperlinkcolor" val="tx"/>
                    </a:ext>
                  </a:extLst>
                </a:hlinkClick>
              </a:rPr>
              <a:t>"Efficient Runahead Execution: Power-Efficient Memory Latency Tolerance"</a:t>
            </a:r>
            <a:br>
              <a:rPr lang="en-US" sz="2000" dirty="0"/>
            </a:br>
            <a:r>
              <a:rPr lang="en-US" sz="2000" i="1" dirty="0">
                <a:hlinkClick r:id="rId3"/>
              </a:rPr>
              <a:t>IEEE Micro, Special Issue: Micro's Top Picks from Microarchitecture Conferences</a:t>
            </a:r>
            <a:r>
              <a:rPr lang="en-US" sz="2000" i="1" dirty="0"/>
              <a:t> (</a:t>
            </a:r>
            <a:r>
              <a:rPr lang="en-US" sz="2000" b="1" i="1" dirty="0"/>
              <a:t>MICRO TOP PICKS</a:t>
            </a:r>
            <a:r>
              <a:rPr lang="en-US" sz="2000" i="1" dirty="0"/>
              <a:t>)</a:t>
            </a:r>
            <a:r>
              <a:rPr lang="en-US" sz="2000" dirty="0"/>
              <a:t>, Vol. 26, No. 1, pages 10-20, January/February 2006.</a:t>
            </a:r>
            <a:endParaRPr lang="en-US" sz="2200" dirty="0"/>
          </a:p>
        </p:txBody>
      </p:sp>
      <p:sp>
        <p:nvSpPr>
          <p:cNvPr id="4" name="Slide Number Placeholder 3"/>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93BED2-1B18-8744-B8F0-03CBD3594789}" type="slidenum">
              <a:rPr kumimoji="0" lang="en-US" altLang="en-US" sz="1600" b="0" i="0" u="none" strike="noStrike" kern="1200" cap="none" spc="0" normalizeH="0" baseline="0" noProof="0">
                <a:ln>
                  <a:noFill/>
                </a:ln>
                <a:solidFill>
                  <a:srgbClr val="000000"/>
                </a:solidFill>
                <a:effectLst/>
                <a:uLnTx/>
                <a:uFillTx/>
                <a:latin typeface="Garamond"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altLang="en-US" sz="1600" b="0" i="0" u="none" strike="noStrike" kern="1200" cap="none" spc="0" normalizeH="0" baseline="0" noProof="0">
              <a:ln>
                <a:noFill/>
              </a:ln>
              <a:solidFill>
                <a:srgbClr val="000000"/>
              </a:solidFill>
              <a:effectLst/>
              <a:uLnTx/>
              <a:uFillTx/>
              <a:latin typeface="Garamond" charset="0"/>
              <a:ea typeface="+mn-ea"/>
              <a:cs typeface="Arial" charset="0"/>
            </a:endParaRPr>
          </a:p>
        </p:txBody>
      </p:sp>
      <p:pic>
        <p:nvPicPr>
          <p:cNvPr id="6" name="Picture 5"/>
          <p:cNvPicPr>
            <a:picLocks noChangeAspect="1"/>
          </p:cNvPicPr>
          <p:nvPr/>
        </p:nvPicPr>
        <p:blipFill>
          <a:blip r:embed="rId4"/>
          <a:stretch>
            <a:fillRect/>
          </a:stretch>
        </p:blipFill>
        <p:spPr>
          <a:xfrm>
            <a:off x="565150" y="3866728"/>
            <a:ext cx="8013700" cy="2514600"/>
          </a:xfrm>
          <a:prstGeom prst="rect">
            <a:avLst/>
          </a:prstGeom>
        </p:spPr>
      </p:pic>
    </p:spTree>
    <p:extLst>
      <p:ext uri="{BB962C8B-B14F-4D97-AF65-F5344CB8AC3E}">
        <p14:creationId xmlns:p14="http://schemas.microsoft.com/office/powerpoint/2010/main" val="143341429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96A78-A732-C84F-9F58-2B849493540F}"/>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BEB82211-EAF2-C44A-9156-3DD6CCAECEA4}"/>
              </a:ext>
            </a:extLst>
          </p:cNvPr>
          <p:cNvSpPr>
            <a:spLocks noGrp="1"/>
          </p:cNvSpPr>
          <p:nvPr>
            <p:ph idx="1"/>
          </p:nvPr>
        </p:nvSpPr>
        <p:spPr/>
        <p:txBody>
          <a:bodyPr/>
          <a:lstStyle/>
          <a:p>
            <a:r>
              <a:rPr lang="en-US" dirty="0"/>
              <a:t>Thanks</a:t>
            </a:r>
          </a:p>
          <a:p>
            <a:endParaRPr lang="en-US" dirty="0"/>
          </a:p>
          <a:p>
            <a:r>
              <a:rPr lang="en-US" dirty="0" err="1"/>
              <a:t>Runahead</a:t>
            </a:r>
            <a:r>
              <a:rPr lang="en-US" dirty="0"/>
              <a:t> Execution</a:t>
            </a:r>
          </a:p>
          <a:p>
            <a:endParaRPr lang="en-US" dirty="0"/>
          </a:p>
          <a:p>
            <a:r>
              <a:rPr lang="en-US" dirty="0">
                <a:solidFill>
                  <a:srgbClr val="0000FF"/>
                </a:solidFill>
              </a:rPr>
              <a:t>Looking to the Past</a:t>
            </a:r>
          </a:p>
          <a:p>
            <a:pPr marL="0" indent="0">
              <a:buNone/>
            </a:pPr>
            <a:endParaRPr lang="en-US" dirty="0"/>
          </a:p>
          <a:p>
            <a:r>
              <a:rPr lang="en-US" dirty="0"/>
              <a:t>Looking to the Future</a:t>
            </a:r>
          </a:p>
          <a:p>
            <a:endParaRPr lang="en-US" dirty="0"/>
          </a:p>
          <a:p>
            <a:endParaRPr lang="en-US" dirty="0"/>
          </a:p>
        </p:txBody>
      </p:sp>
    </p:spTree>
    <p:extLst>
      <p:ext uri="{BB962C8B-B14F-4D97-AF65-F5344CB8AC3E}">
        <p14:creationId xmlns:p14="http://schemas.microsoft.com/office/powerpoint/2010/main" val="311996571"/>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C63D3-B860-EA46-AFB7-04CC1ED07C0A}"/>
              </a:ext>
            </a:extLst>
          </p:cNvPr>
          <p:cNvSpPr>
            <a:spLocks noGrp="1"/>
          </p:cNvSpPr>
          <p:nvPr>
            <p:ph type="title"/>
          </p:nvPr>
        </p:nvSpPr>
        <p:spPr/>
        <p:txBody>
          <a:bodyPr/>
          <a:lstStyle/>
          <a:p>
            <a:r>
              <a:rPr lang="en-US" dirty="0"/>
              <a:t>At the Time… </a:t>
            </a:r>
          </a:p>
        </p:txBody>
      </p:sp>
      <p:sp>
        <p:nvSpPr>
          <p:cNvPr id="3" name="Content Placeholder 2">
            <a:extLst>
              <a:ext uri="{FF2B5EF4-FFF2-40B4-BE49-F238E27FC236}">
                <a16:creationId xmlns:a16="http://schemas.microsoft.com/office/drawing/2014/main" id="{9AB5B388-AF36-7C40-951C-A36526D4119C}"/>
              </a:ext>
            </a:extLst>
          </p:cNvPr>
          <p:cNvSpPr>
            <a:spLocks noGrp="1"/>
          </p:cNvSpPr>
          <p:nvPr>
            <p:ph idx="1"/>
          </p:nvPr>
        </p:nvSpPr>
        <p:spPr>
          <a:xfrm>
            <a:off x="228600" y="1124744"/>
            <a:ext cx="8610600" cy="5123656"/>
          </a:xfrm>
        </p:spPr>
        <p:txBody>
          <a:bodyPr/>
          <a:lstStyle/>
          <a:p>
            <a:r>
              <a:rPr lang="en-US" dirty="0">
                <a:solidFill>
                  <a:srgbClr val="FF0000"/>
                </a:solidFill>
              </a:rPr>
              <a:t>Large focus on increasing the size of the window…</a:t>
            </a:r>
          </a:p>
          <a:p>
            <a:pPr lvl="1"/>
            <a:r>
              <a:rPr lang="en-US" dirty="0"/>
              <a:t>And, designing bigger, more complicated machines</a:t>
            </a:r>
          </a:p>
          <a:p>
            <a:pPr marL="0" indent="0">
              <a:buNone/>
            </a:pPr>
            <a:endParaRPr lang="en-US" dirty="0"/>
          </a:p>
          <a:p>
            <a:r>
              <a:rPr lang="en-US" dirty="0" err="1">
                <a:solidFill>
                  <a:srgbClr val="0000FF"/>
                </a:solidFill>
              </a:rPr>
              <a:t>Runahead</a:t>
            </a:r>
            <a:r>
              <a:rPr lang="en-US" dirty="0">
                <a:solidFill>
                  <a:srgbClr val="0000FF"/>
                </a:solidFill>
              </a:rPr>
              <a:t> was a different way of thinking</a:t>
            </a:r>
          </a:p>
          <a:p>
            <a:pPr lvl="1"/>
            <a:r>
              <a:rPr lang="en-US" dirty="0">
                <a:solidFill>
                  <a:srgbClr val="1A5712"/>
                </a:solidFill>
              </a:rPr>
              <a:t>Keep the </a:t>
            </a:r>
            <a:r>
              <a:rPr lang="en-US" dirty="0" err="1">
                <a:solidFill>
                  <a:srgbClr val="1A5712"/>
                </a:solidFill>
              </a:rPr>
              <a:t>OoO</a:t>
            </a:r>
            <a:r>
              <a:rPr lang="en-US" dirty="0">
                <a:solidFill>
                  <a:srgbClr val="1A5712"/>
                </a:solidFill>
              </a:rPr>
              <a:t> core simple and small</a:t>
            </a:r>
          </a:p>
          <a:p>
            <a:pPr lvl="1"/>
            <a:r>
              <a:rPr lang="en-US" dirty="0"/>
              <a:t>At the expense of non-MLP benefits</a:t>
            </a:r>
          </a:p>
          <a:p>
            <a:pPr lvl="1"/>
            <a:r>
              <a:rPr lang="en-US" dirty="0"/>
              <a:t>Use aggressive “automatic speculative execution” solely for prefetching</a:t>
            </a:r>
          </a:p>
          <a:p>
            <a:pPr lvl="1"/>
            <a:r>
              <a:rPr lang="en-US" dirty="0"/>
              <a:t>Synergistic with prefetching and branch prediction methods</a:t>
            </a:r>
          </a:p>
          <a:p>
            <a:pPr marL="344487" lvl="1" indent="0">
              <a:buNone/>
            </a:pPr>
            <a:endParaRPr lang="en-US" dirty="0"/>
          </a:p>
          <a:p>
            <a:r>
              <a:rPr lang="en-US" dirty="0">
                <a:solidFill>
                  <a:srgbClr val="1A5712"/>
                </a:solidFill>
              </a:rPr>
              <a:t>A lot of interesting and innovative ideas ensued… </a:t>
            </a:r>
          </a:p>
        </p:txBody>
      </p:sp>
      <p:sp>
        <p:nvSpPr>
          <p:cNvPr id="4" name="Slide Number Placeholder 3">
            <a:extLst>
              <a:ext uri="{FF2B5EF4-FFF2-40B4-BE49-F238E27FC236}">
                <a16:creationId xmlns:a16="http://schemas.microsoft.com/office/drawing/2014/main" id="{663ED1F3-2CC0-F84B-B0D0-C64F013C4067}"/>
              </a:ext>
            </a:extLst>
          </p:cNvPr>
          <p:cNvSpPr>
            <a:spLocks noGrp="1"/>
          </p:cNvSpPr>
          <p:nvPr>
            <p:ph type="sldNum" sz="quarter" idx="11"/>
          </p:nvPr>
        </p:nvSpPr>
        <p:spPr/>
        <p:txBody>
          <a:bodyPr/>
          <a:lstStyle/>
          <a:p>
            <a:fld id="{323594FA-E141-4234-AE05-360401972BE7}" type="slidenum">
              <a:rPr lang="en-US" altLang="en-US" smtClean="0"/>
              <a:pPr/>
              <a:t>29</a:t>
            </a:fld>
            <a:endParaRPr lang="en-US" altLang="en-US"/>
          </a:p>
        </p:txBody>
      </p:sp>
    </p:spTree>
    <p:extLst>
      <p:ext uri="{BB962C8B-B14F-4D97-AF65-F5344CB8AC3E}">
        <p14:creationId xmlns:p14="http://schemas.microsoft.com/office/powerpoint/2010/main" val="32558121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err="1"/>
              <a:t>Runahead</a:t>
            </a:r>
            <a:r>
              <a:rPr lang="en-US" sz="4400" dirty="0"/>
              <a:t> Execution </a:t>
            </a:r>
            <a:r>
              <a:rPr lang="en-US" sz="3200" b="1" dirty="0"/>
              <a:t>[HPCA 2003]</a:t>
            </a:r>
          </a:p>
        </p:txBody>
      </p:sp>
      <p:sp>
        <p:nvSpPr>
          <p:cNvPr id="3" name="Content Placeholder 2"/>
          <p:cNvSpPr>
            <a:spLocks noGrp="1"/>
          </p:cNvSpPr>
          <p:nvPr>
            <p:ph idx="1"/>
          </p:nvPr>
        </p:nvSpPr>
        <p:spPr>
          <a:xfrm>
            <a:off x="228600" y="997529"/>
            <a:ext cx="8915400" cy="5193723"/>
          </a:xfrm>
        </p:spPr>
        <p:txBody>
          <a:bodyPr/>
          <a:lstStyle/>
          <a:p>
            <a:r>
              <a:rPr lang="en-US" sz="1900" dirty="0"/>
              <a:t>Onur Mutlu, Jared Stark, Chris Wilkerson, and Yale N. Patt,</a:t>
            </a:r>
            <a:br>
              <a:rPr lang="en-US" sz="1900" dirty="0"/>
            </a:br>
            <a:r>
              <a:rPr lang="en-US" sz="1900" b="1" dirty="0">
                <a:solidFill>
                  <a:srgbClr val="0000FF"/>
                </a:solidFill>
                <a:hlinkClick r:id="rId2">
                  <a:extLst>
                    <a:ext uri="{A12FA001-AC4F-418D-AE19-62706E023703}">
                      <ahyp:hlinkClr xmlns:ahyp="http://schemas.microsoft.com/office/drawing/2018/hyperlinkcolor" val="tx"/>
                    </a:ext>
                  </a:extLst>
                </a:hlinkClick>
              </a:rPr>
              <a:t>"Runahead Execution: An Alternative to Very Large Instruction Windows for Out-of-order Processors"</a:t>
            </a:r>
            <a:br>
              <a:rPr lang="en-US" sz="1900" dirty="0">
                <a:solidFill>
                  <a:srgbClr val="0000FF"/>
                </a:solidFill>
              </a:rPr>
            </a:br>
            <a:r>
              <a:rPr lang="en-US" sz="1900" i="1" dirty="0"/>
              <a:t>Proceedings of the </a:t>
            </a:r>
            <a:r>
              <a:rPr lang="en-US" sz="1900" i="1" dirty="0">
                <a:hlinkClick r:id="rId3"/>
              </a:rPr>
              <a:t>9th International Symposium on High-Performance Computer Architecture</a:t>
            </a:r>
            <a:r>
              <a:rPr lang="en-US" sz="1900" i="1" dirty="0"/>
              <a:t> (</a:t>
            </a:r>
            <a:r>
              <a:rPr lang="en-US" sz="1900" b="1" i="1" dirty="0"/>
              <a:t>HPCA</a:t>
            </a:r>
            <a:r>
              <a:rPr lang="en-US" sz="1900" i="1" dirty="0"/>
              <a:t>)</a:t>
            </a:r>
            <a:r>
              <a:rPr lang="en-US" sz="1900" dirty="0"/>
              <a:t>, Anaheim, CA, February 2003. </a:t>
            </a:r>
            <a:r>
              <a:rPr lang="en-US" sz="1900" dirty="0">
                <a:hlinkClick r:id="rId4"/>
              </a:rPr>
              <a:t>Slides (pdf)</a:t>
            </a:r>
            <a:br>
              <a:rPr lang="en-US" sz="1900" dirty="0"/>
            </a:br>
            <a:r>
              <a:rPr lang="en-US" sz="1900" b="1" i="1" dirty="0">
                <a:solidFill>
                  <a:srgbClr val="FF0000"/>
                </a:solidFill>
              </a:rPr>
              <a:t>One of the 15 computer architecture papers of 2003 selected as Top Picks by IEEE Micro.</a:t>
            </a:r>
            <a:endParaRPr lang="en-US" sz="1900" dirty="0">
              <a:solidFill>
                <a:srgbClr val="FF0000"/>
              </a:solidFill>
            </a:endParaRPr>
          </a:p>
          <a:p>
            <a:pPr marL="0" indent="0">
              <a:buNone/>
            </a:pPr>
            <a:br>
              <a:rPr lang="en-US" sz="1900" dirty="0"/>
            </a:br>
            <a:endParaRPr lang="en-US" sz="1900" dirty="0"/>
          </a:p>
        </p:txBody>
      </p:sp>
      <p:sp>
        <p:nvSpPr>
          <p:cNvPr id="4" name="Slide Number Placeholder 3"/>
          <p:cNvSpPr>
            <a:spLocks noGrp="1"/>
          </p:cNvSpPr>
          <p:nvPr>
            <p:ph type="sldNum" sz="quarter" idx="11"/>
          </p:nvPr>
        </p:nvSpPr>
        <p:spPr/>
        <p:txBody>
          <a:bodyPr/>
          <a:lstStyle/>
          <a:p>
            <a:pPr marL="0" marR="0" lvl="0" indent="0" algn="r" defTabSz="914400" rtl="0" eaLnBrk="0" fontAlgn="auto" latinLnBrk="0" hangingPunct="0">
              <a:lnSpc>
                <a:spcPct val="100000"/>
              </a:lnSpc>
              <a:spcBef>
                <a:spcPts val="0"/>
              </a:spcBef>
              <a:spcAft>
                <a:spcPts val="0"/>
              </a:spcAft>
              <a:buClrTx/>
              <a:buSzTx/>
              <a:buFontTx/>
              <a:buNone/>
              <a:tabLst/>
              <a:defRPr/>
            </a:pPr>
            <a:fld id="{C693BED2-1B18-8744-B8F0-03CBD3594789}" type="slidenum">
              <a:rPr kumimoji="0" lang="en-US" altLang="en-US" sz="1600" b="0" i="0" u="none" strike="noStrike" kern="1200" cap="none" spc="0" normalizeH="0" baseline="0" noProof="0">
                <a:ln>
                  <a:noFill/>
                </a:ln>
                <a:solidFill>
                  <a:srgbClr val="000000"/>
                </a:solidFill>
                <a:effectLst/>
                <a:uLnTx/>
                <a:uFillTx/>
                <a:latin typeface="Garamond"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3</a:t>
            </a:fld>
            <a:endParaRPr kumimoji="0" lang="en-US" altLang="en-US" sz="1600" b="0" i="0" u="none" strike="noStrike" kern="1200" cap="none" spc="0" normalizeH="0" baseline="0" noProof="0">
              <a:ln>
                <a:noFill/>
              </a:ln>
              <a:solidFill>
                <a:srgbClr val="000000"/>
              </a:solidFill>
              <a:effectLst/>
              <a:uLnTx/>
              <a:uFillTx/>
              <a:latin typeface="Garamond" charset="0"/>
              <a:ea typeface="+mn-ea"/>
              <a:cs typeface="+mn-cs"/>
            </a:endParaRPr>
          </a:p>
        </p:txBody>
      </p:sp>
      <p:pic>
        <p:nvPicPr>
          <p:cNvPr id="6" name="Picture 5"/>
          <p:cNvPicPr>
            <a:picLocks noChangeAspect="1"/>
          </p:cNvPicPr>
          <p:nvPr/>
        </p:nvPicPr>
        <p:blipFill>
          <a:blip r:embed="rId5"/>
          <a:stretch>
            <a:fillRect/>
          </a:stretch>
        </p:blipFill>
        <p:spPr>
          <a:xfrm>
            <a:off x="-38100" y="3842519"/>
            <a:ext cx="9144000" cy="2495826"/>
          </a:xfrm>
          <a:prstGeom prst="rect">
            <a:avLst/>
          </a:prstGeom>
        </p:spPr>
      </p:pic>
    </p:spTree>
    <p:extLst>
      <p:ext uri="{BB962C8B-B14F-4D97-AF65-F5344CB8AC3E}">
        <p14:creationId xmlns:p14="http://schemas.microsoft.com/office/powerpoint/2010/main" val="300026093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02D83-E2FE-A844-8354-B4580F25582C}"/>
              </a:ext>
            </a:extLst>
          </p:cNvPr>
          <p:cNvSpPr>
            <a:spLocks noGrp="1"/>
          </p:cNvSpPr>
          <p:nvPr>
            <p:ph type="title"/>
          </p:nvPr>
        </p:nvSpPr>
        <p:spPr/>
        <p:txBody>
          <a:bodyPr/>
          <a:lstStyle/>
          <a:p>
            <a:r>
              <a:rPr lang="en-US" dirty="0"/>
              <a:t>Important Precedent </a:t>
            </a:r>
            <a:r>
              <a:rPr lang="en-US" sz="2400" b="1" dirty="0"/>
              <a:t>[Dundas &amp; </a:t>
            </a:r>
            <a:r>
              <a:rPr lang="en-US" sz="2400" b="1" dirty="0" err="1"/>
              <a:t>Mudge</a:t>
            </a:r>
            <a:r>
              <a:rPr lang="en-US" sz="2400" b="1" dirty="0"/>
              <a:t>, ICS 1997]</a:t>
            </a:r>
          </a:p>
        </p:txBody>
      </p:sp>
      <p:sp>
        <p:nvSpPr>
          <p:cNvPr id="3" name="Content Placeholder 2">
            <a:extLst>
              <a:ext uri="{FF2B5EF4-FFF2-40B4-BE49-F238E27FC236}">
                <a16:creationId xmlns:a16="http://schemas.microsoft.com/office/drawing/2014/main" id="{5E676AED-D7BA-C846-854A-A9060D935102}"/>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7FE01981-4291-A04C-B016-29A78FCF19BE}"/>
              </a:ext>
            </a:extLst>
          </p:cNvPr>
          <p:cNvSpPr>
            <a:spLocks noGrp="1"/>
          </p:cNvSpPr>
          <p:nvPr>
            <p:ph type="sldNum" sz="quarter" idx="11"/>
          </p:nvPr>
        </p:nvSpPr>
        <p:spPr/>
        <p:txBody>
          <a:bodyPr/>
          <a:lstStyle/>
          <a:p>
            <a:fld id="{323594FA-E141-4234-AE05-360401972BE7}" type="slidenum">
              <a:rPr lang="en-US" altLang="en-US" smtClean="0"/>
              <a:pPr/>
              <a:t>30</a:t>
            </a:fld>
            <a:endParaRPr lang="en-US" altLang="en-US"/>
          </a:p>
        </p:txBody>
      </p:sp>
      <p:pic>
        <p:nvPicPr>
          <p:cNvPr id="5" name="Picture 4">
            <a:extLst>
              <a:ext uri="{FF2B5EF4-FFF2-40B4-BE49-F238E27FC236}">
                <a16:creationId xmlns:a16="http://schemas.microsoft.com/office/drawing/2014/main" id="{23970FFC-087F-8E4B-8353-9730CBC6148D}"/>
              </a:ext>
            </a:extLst>
          </p:cNvPr>
          <p:cNvPicPr>
            <a:picLocks noChangeAspect="1"/>
          </p:cNvPicPr>
          <p:nvPr/>
        </p:nvPicPr>
        <p:blipFill>
          <a:blip r:embed="rId2"/>
          <a:stretch>
            <a:fillRect/>
          </a:stretch>
        </p:blipFill>
        <p:spPr>
          <a:xfrm>
            <a:off x="411696" y="1052736"/>
            <a:ext cx="8244408" cy="5311795"/>
          </a:xfrm>
          <a:prstGeom prst="rect">
            <a:avLst/>
          </a:prstGeom>
        </p:spPr>
      </p:pic>
      <p:sp>
        <p:nvSpPr>
          <p:cNvPr id="6" name="TextBox 5">
            <a:extLst>
              <a:ext uri="{FF2B5EF4-FFF2-40B4-BE49-F238E27FC236}">
                <a16:creationId xmlns:a16="http://schemas.microsoft.com/office/drawing/2014/main" id="{78368522-705E-3A4A-A39C-38FFDC6C0497}"/>
              </a:ext>
            </a:extLst>
          </p:cNvPr>
          <p:cNvSpPr txBox="1"/>
          <p:nvPr/>
        </p:nvSpPr>
        <p:spPr>
          <a:xfrm>
            <a:off x="1226923" y="6562338"/>
            <a:ext cx="7612277"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ahoma"/>
                <a:ea typeface="+mn-ea"/>
                <a:cs typeface="+mn-cs"/>
              </a:rPr>
              <a:t>Dundas+, “</a:t>
            </a:r>
            <a:r>
              <a:rPr kumimoji="0" lang="en-US" sz="1200" b="0" i="0" u="none" strike="noStrike" kern="1200" cap="none" spc="0" normalizeH="0" baseline="0" noProof="0" dirty="0">
                <a:ln>
                  <a:noFill/>
                </a:ln>
                <a:solidFill>
                  <a:srgbClr val="0432FF"/>
                </a:solidFill>
                <a:effectLst/>
                <a:uLnTx/>
                <a:uFillTx/>
                <a:latin typeface="Tahoma"/>
                <a:ea typeface="+mn-ea"/>
                <a:cs typeface="+mn-cs"/>
              </a:rPr>
              <a:t>Improving Data Cache Performance by Pre-Executing Instructions </a:t>
            </a:r>
            <a:r>
              <a:rPr lang="en-US" sz="1200" dirty="0">
                <a:solidFill>
                  <a:srgbClr val="0432FF"/>
                </a:solidFill>
                <a:latin typeface="Tahoma"/>
              </a:rPr>
              <a:t>Under a Cache Miss</a:t>
            </a:r>
            <a:r>
              <a:rPr kumimoji="0" lang="en-US" sz="1200" b="0" i="0" u="none" strike="noStrike" kern="1200" cap="none" spc="0" normalizeH="0" baseline="0" noProof="0" dirty="0">
                <a:ln>
                  <a:noFill/>
                </a:ln>
                <a:solidFill>
                  <a:srgbClr val="000000"/>
                </a:solidFill>
                <a:effectLst/>
                <a:uLnTx/>
                <a:uFillTx/>
                <a:latin typeface="Tahoma"/>
                <a:ea typeface="+mn-ea"/>
                <a:cs typeface="+mn-cs"/>
              </a:rPr>
              <a:t>,” ICS 1997.</a:t>
            </a:r>
          </a:p>
        </p:txBody>
      </p:sp>
    </p:spTree>
    <p:extLst>
      <p:ext uri="{BB962C8B-B14F-4D97-AF65-F5344CB8AC3E}">
        <p14:creationId xmlns:p14="http://schemas.microsoft.com/office/powerpoint/2010/main" val="1819341386"/>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CC9A7-BE40-EB4B-865C-7D6AA56293F6}"/>
              </a:ext>
            </a:extLst>
          </p:cNvPr>
          <p:cNvSpPr>
            <a:spLocks noGrp="1"/>
          </p:cNvSpPr>
          <p:nvPr>
            <p:ph type="title"/>
          </p:nvPr>
        </p:nvSpPr>
        <p:spPr/>
        <p:txBody>
          <a:bodyPr/>
          <a:lstStyle/>
          <a:p>
            <a:r>
              <a:rPr lang="en-US" dirty="0"/>
              <a:t>An Inspiration </a:t>
            </a:r>
            <a:r>
              <a:rPr lang="en-US" sz="2400" b="1" dirty="0">
                <a:solidFill>
                  <a:srgbClr val="006633"/>
                </a:solidFill>
              </a:rPr>
              <a:t>[</a:t>
            </a:r>
            <a:r>
              <a:rPr lang="en-US" sz="2400" b="1" dirty="0" err="1">
                <a:solidFill>
                  <a:srgbClr val="006633"/>
                </a:solidFill>
              </a:rPr>
              <a:t>Glew</a:t>
            </a:r>
            <a:r>
              <a:rPr lang="en-US" sz="2400" b="1" dirty="0">
                <a:solidFill>
                  <a:srgbClr val="006633"/>
                </a:solidFill>
              </a:rPr>
              <a:t>, ASPLOS-WACI 1998]</a:t>
            </a:r>
            <a:endParaRPr lang="en-US" dirty="0"/>
          </a:p>
        </p:txBody>
      </p:sp>
      <p:sp>
        <p:nvSpPr>
          <p:cNvPr id="3" name="Content Placeholder 2">
            <a:extLst>
              <a:ext uri="{FF2B5EF4-FFF2-40B4-BE49-F238E27FC236}">
                <a16:creationId xmlns:a16="http://schemas.microsoft.com/office/drawing/2014/main" id="{6475C659-87FD-014C-B839-4DA3A1E2653E}"/>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8A6B9AC7-3740-8B4A-A761-1F1DD8598FE5}"/>
              </a:ext>
            </a:extLst>
          </p:cNvPr>
          <p:cNvSpPr>
            <a:spLocks noGrp="1"/>
          </p:cNvSpPr>
          <p:nvPr>
            <p:ph type="sldNum" sz="quarter" idx="11"/>
          </p:nvPr>
        </p:nvSpPr>
        <p:spPr/>
        <p:txBody>
          <a:bodyPr/>
          <a:lstStyle/>
          <a:p>
            <a:fld id="{323594FA-E141-4234-AE05-360401972BE7}" type="slidenum">
              <a:rPr lang="en-US" altLang="en-US" smtClean="0"/>
              <a:pPr/>
              <a:t>31</a:t>
            </a:fld>
            <a:endParaRPr lang="en-US" altLang="en-US"/>
          </a:p>
        </p:txBody>
      </p:sp>
      <p:pic>
        <p:nvPicPr>
          <p:cNvPr id="5" name="Picture 4">
            <a:extLst>
              <a:ext uri="{FF2B5EF4-FFF2-40B4-BE49-F238E27FC236}">
                <a16:creationId xmlns:a16="http://schemas.microsoft.com/office/drawing/2014/main" id="{0DD87C34-4F8C-5549-830A-187C93B5C466}"/>
              </a:ext>
            </a:extLst>
          </p:cNvPr>
          <p:cNvPicPr>
            <a:picLocks noChangeAspect="1"/>
          </p:cNvPicPr>
          <p:nvPr/>
        </p:nvPicPr>
        <p:blipFill>
          <a:blip r:embed="rId2"/>
          <a:stretch>
            <a:fillRect/>
          </a:stretch>
        </p:blipFill>
        <p:spPr>
          <a:xfrm>
            <a:off x="2275585" y="985838"/>
            <a:ext cx="4456655" cy="5323732"/>
          </a:xfrm>
          <a:prstGeom prst="rect">
            <a:avLst/>
          </a:prstGeom>
        </p:spPr>
      </p:pic>
      <p:sp>
        <p:nvSpPr>
          <p:cNvPr id="6" name="TextBox 5">
            <a:extLst>
              <a:ext uri="{FF2B5EF4-FFF2-40B4-BE49-F238E27FC236}">
                <a16:creationId xmlns:a16="http://schemas.microsoft.com/office/drawing/2014/main" id="{C4CBC0B4-9DA0-494D-A8B6-6503322C25AD}"/>
              </a:ext>
            </a:extLst>
          </p:cNvPr>
          <p:cNvSpPr txBox="1"/>
          <p:nvPr/>
        </p:nvSpPr>
        <p:spPr>
          <a:xfrm>
            <a:off x="2816334" y="6562338"/>
            <a:ext cx="3375155"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srgbClr val="000000"/>
                </a:solidFill>
                <a:effectLst/>
                <a:uLnTx/>
                <a:uFillTx/>
                <a:latin typeface="Tahoma"/>
                <a:ea typeface="+mn-ea"/>
                <a:cs typeface="+mn-cs"/>
              </a:rPr>
              <a:t>Glew</a:t>
            </a:r>
            <a:r>
              <a:rPr kumimoji="0" lang="en-US" sz="1200" b="0" i="0" u="none" strike="noStrike" kern="1200" cap="none" spc="0" normalizeH="0" baseline="0" noProof="0" dirty="0">
                <a:ln>
                  <a:noFill/>
                </a:ln>
                <a:solidFill>
                  <a:srgbClr val="000000"/>
                </a:solidFill>
                <a:effectLst/>
                <a:uLnTx/>
                <a:uFillTx/>
                <a:latin typeface="Tahoma"/>
                <a:ea typeface="+mn-ea"/>
                <a:cs typeface="+mn-cs"/>
              </a:rPr>
              <a:t>, “</a:t>
            </a:r>
            <a:r>
              <a:rPr kumimoji="0" lang="en-US" sz="1200" b="0" i="0" u="none" strike="noStrike" kern="1200" cap="none" spc="0" normalizeH="0" baseline="0" noProof="0" dirty="0">
                <a:ln>
                  <a:noFill/>
                </a:ln>
                <a:solidFill>
                  <a:srgbClr val="0432FF"/>
                </a:solidFill>
                <a:effectLst/>
                <a:uLnTx/>
                <a:uFillTx/>
                <a:latin typeface="Tahoma"/>
                <a:ea typeface="+mn-ea"/>
                <a:cs typeface="+mn-cs"/>
              </a:rPr>
              <a:t>MLP yes! ILP no!</a:t>
            </a:r>
            <a:r>
              <a:rPr kumimoji="0" lang="en-US" sz="1200" b="0" i="0" u="none" strike="noStrike" kern="1200" cap="none" spc="0" normalizeH="0" baseline="0" noProof="0" dirty="0">
                <a:ln>
                  <a:noFill/>
                </a:ln>
                <a:solidFill>
                  <a:srgbClr val="000000"/>
                </a:solidFill>
                <a:effectLst/>
                <a:uLnTx/>
                <a:uFillTx/>
                <a:latin typeface="Tahoma"/>
                <a:ea typeface="+mn-ea"/>
                <a:cs typeface="+mn-cs"/>
              </a:rPr>
              <a:t>,” ASPLOS WACI 1998.</a:t>
            </a:r>
          </a:p>
        </p:txBody>
      </p:sp>
    </p:spTree>
    <p:extLst>
      <p:ext uri="{BB962C8B-B14F-4D97-AF65-F5344CB8AC3E}">
        <p14:creationId xmlns:p14="http://schemas.microsoft.com/office/powerpoint/2010/main" val="1962218471"/>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96A78-A732-C84F-9F58-2B849493540F}"/>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BEB82211-EAF2-C44A-9156-3DD6CCAECEA4}"/>
              </a:ext>
            </a:extLst>
          </p:cNvPr>
          <p:cNvSpPr>
            <a:spLocks noGrp="1"/>
          </p:cNvSpPr>
          <p:nvPr>
            <p:ph idx="1"/>
          </p:nvPr>
        </p:nvSpPr>
        <p:spPr/>
        <p:txBody>
          <a:bodyPr/>
          <a:lstStyle/>
          <a:p>
            <a:r>
              <a:rPr lang="en-US" dirty="0"/>
              <a:t>Thanks</a:t>
            </a:r>
          </a:p>
          <a:p>
            <a:endParaRPr lang="en-US" dirty="0"/>
          </a:p>
          <a:p>
            <a:r>
              <a:rPr lang="en-US" dirty="0" err="1"/>
              <a:t>Runahead</a:t>
            </a:r>
            <a:r>
              <a:rPr lang="en-US" dirty="0"/>
              <a:t> Execution</a:t>
            </a:r>
          </a:p>
          <a:p>
            <a:endParaRPr lang="en-US" dirty="0"/>
          </a:p>
          <a:p>
            <a:r>
              <a:rPr lang="en-US" dirty="0"/>
              <a:t>Looking to the Past</a:t>
            </a:r>
          </a:p>
          <a:p>
            <a:pPr marL="0" indent="0">
              <a:buNone/>
            </a:pPr>
            <a:endParaRPr lang="en-US" dirty="0"/>
          </a:p>
          <a:p>
            <a:r>
              <a:rPr lang="en-US" dirty="0">
                <a:solidFill>
                  <a:srgbClr val="0000FF"/>
                </a:solidFill>
              </a:rPr>
              <a:t>Looking to the Future</a:t>
            </a:r>
          </a:p>
          <a:p>
            <a:endParaRPr lang="en-US" dirty="0"/>
          </a:p>
          <a:p>
            <a:endParaRPr lang="en-US" dirty="0"/>
          </a:p>
        </p:txBody>
      </p:sp>
    </p:spTree>
    <p:extLst>
      <p:ext uri="{BB962C8B-B14F-4D97-AF65-F5344CB8AC3E}">
        <p14:creationId xmlns:p14="http://schemas.microsoft.com/office/powerpoint/2010/main" val="3045357679"/>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FAB19-C5D0-FC47-8E47-1FEA1BFBB2BC}"/>
              </a:ext>
            </a:extLst>
          </p:cNvPr>
          <p:cNvSpPr>
            <a:spLocks noGrp="1"/>
          </p:cNvSpPr>
          <p:nvPr>
            <p:ph type="title"/>
          </p:nvPr>
        </p:nvSpPr>
        <p:spPr/>
        <p:txBody>
          <a:bodyPr/>
          <a:lstStyle/>
          <a:p>
            <a:r>
              <a:rPr lang="en-US" dirty="0"/>
              <a:t>A Look into the Future…</a:t>
            </a:r>
          </a:p>
        </p:txBody>
      </p:sp>
      <p:sp>
        <p:nvSpPr>
          <p:cNvPr id="3" name="Content Placeholder 2">
            <a:extLst>
              <a:ext uri="{FF2B5EF4-FFF2-40B4-BE49-F238E27FC236}">
                <a16:creationId xmlns:a16="http://schemas.microsoft.com/office/drawing/2014/main" id="{5FDBB6AE-25C4-5840-8869-1C771E0D3387}"/>
              </a:ext>
            </a:extLst>
          </p:cNvPr>
          <p:cNvSpPr>
            <a:spLocks noGrp="1"/>
          </p:cNvSpPr>
          <p:nvPr>
            <p:ph idx="1"/>
          </p:nvPr>
        </p:nvSpPr>
        <p:spPr/>
        <p:txBody>
          <a:bodyPr/>
          <a:lstStyle/>
          <a:p>
            <a:r>
              <a:rPr lang="en-US" dirty="0">
                <a:solidFill>
                  <a:srgbClr val="0000FF"/>
                </a:solidFill>
              </a:rPr>
              <a:t>Microarchitecture is still critically important</a:t>
            </a:r>
          </a:p>
          <a:p>
            <a:pPr lvl="1"/>
            <a:r>
              <a:rPr lang="en-US" dirty="0"/>
              <a:t>And, fun…</a:t>
            </a:r>
          </a:p>
          <a:p>
            <a:pPr lvl="1"/>
            <a:r>
              <a:rPr lang="en-US" dirty="0"/>
              <a:t>And, impactful…</a:t>
            </a:r>
          </a:p>
          <a:p>
            <a:pPr lvl="1"/>
            <a:endParaRPr lang="en-US" dirty="0"/>
          </a:p>
          <a:p>
            <a:pPr lvl="1"/>
            <a:endParaRPr lang="en-US" dirty="0"/>
          </a:p>
          <a:p>
            <a:r>
              <a:rPr lang="en-US" dirty="0" err="1">
                <a:solidFill>
                  <a:srgbClr val="0000FF"/>
                </a:solidFill>
              </a:rPr>
              <a:t>Runahead</a:t>
            </a:r>
            <a:r>
              <a:rPr lang="en-US" dirty="0">
                <a:solidFill>
                  <a:srgbClr val="0000FF"/>
                </a:solidFill>
              </a:rPr>
              <a:t> is a great example of harmonious industry-academia collaboration</a:t>
            </a:r>
          </a:p>
          <a:p>
            <a:endParaRPr lang="en-US" dirty="0"/>
          </a:p>
          <a:p>
            <a:endParaRPr lang="en-US" dirty="0"/>
          </a:p>
          <a:p>
            <a:r>
              <a:rPr lang="en-US" dirty="0">
                <a:solidFill>
                  <a:srgbClr val="0000FF"/>
                </a:solidFill>
              </a:rPr>
              <a:t>Fundamental problems will remain fundamental</a:t>
            </a:r>
          </a:p>
          <a:p>
            <a:pPr lvl="1"/>
            <a:r>
              <a:rPr lang="en-US" dirty="0">
                <a:solidFill>
                  <a:srgbClr val="FF0000"/>
                </a:solidFill>
              </a:rPr>
              <a:t>And will require fundamental solutions</a:t>
            </a:r>
          </a:p>
        </p:txBody>
      </p:sp>
      <p:sp>
        <p:nvSpPr>
          <p:cNvPr id="4" name="Slide Number Placeholder 3">
            <a:extLst>
              <a:ext uri="{FF2B5EF4-FFF2-40B4-BE49-F238E27FC236}">
                <a16:creationId xmlns:a16="http://schemas.microsoft.com/office/drawing/2014/main" id="{32ADAF79-DE71-2441-9637-9464E4DEDBD3}"/>
              </a:ext>
            </a:extLst>
          </p:cNvPr>
          <p:cNvSpPr>
            <a:spLocks noGrp="1"/>
          </p:cNvSpPr>
          <p:nvPr>
            <p:ph type="sldNum" sz="quarter" idx="11"/>
          </p:nvPr>
        </p:nvSpPr>
        <p:spPr/>
        <p:txBody>
          <a:bodyPr/>
          <a:lstStyle/>
          <a:p>
            <a:fld id="{323594FA-E141-4234-AE05-360401972BE7}" type="slidenum">
              <a:rPr lang="en-US" altLang="en-US" smtClean="0"/>
              <a:pPr/>
              <a:t>33</a:t>
            </a:fld>
            <a:endParaRPr lang="en-US" altLang="en-US"/>
          </a:p>
        </p:txBody>
      </p:sp>
    </p:spTree>
    <p:extLst>
      <p:ext uri="{BB962C8B-B14F-4D97-AF65-F5344CB8AC3E}">
        <p14:creationId xmlns:p14="http://schemas.microsoft.com/office/powerpoint/2010/main" val="26837166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F1CF9-F5BE-D140-859B-2C9771E2760A}"/>
              </a:ext>
            </a:extLst>
          </p:cNvPr>
          <p:cNvSpPr>
            <a:spLocks noGrp="1"/>
          </p:cNvSpPr>
          <p:nvPr>
            <p:ph type="title"/>
          </p:nvPr>
        </p:nvSpPr>
        <p:spPr/>
        <p:txBody>
          <a:bodyPr/>
          <a:lstStyle/>
          <a:p>
            <a:r>
              <a:rPr lang="en-US" dirty="0"/>
              <a:t>One Final Note</a:t>
            </a:r>
          </a:p>
        </p:txBody>
      </p:sp>
      <p:sp>
        <p:nvSpPr>
          <p:cNvPr id="3" name="Content Placeholder 2">
            <a:extLst>
              <a:ext uri="{FF2B5EF4-FFF2-40B4-BE49-F238E27FC236}">
                <a16:creationId xmlns:a16="http://schemas.microsoft.com/office/drawing/2014/main" id="{7A16C262-81BB-5A47-A239-2E423F6AF8BF}"/>
              </a:ext>
            </a:extLst>
          </p:cNvPr>
          <p:cNvSpPr>
            <a:spLocks noGrp="1"/>
          </p:cNvSpPr>
          <p:nvPr>
            <p:ph idx="1"/>
          </p:nvPr>
        </p:nvSpPr>
        <p:spPr>
          <a:xfrm>
            <a:off x="179512" y="908720"/>
            <a:ext cx="8856984" cy="4876800"/>
          </a:xfrm>
        </p:spPr>
        <p:txBody>
          <a:bodyPr/>
          <a:lstStyle/>
          <a:p>
            <a:r>
              <a:rPr lang="en-US" dirty="0"/>
              <a:t>Our purpose was (and is) to advance the state of the art</a:t>
            </a:r>
          </a:p>
          <a:p>
            <a:pPr marL="0" indent="0">
              <a:buNone/>
            </a:pPr>
            <a:endParaRPr lang="en-US" sz="2000" dirty="0"/>
          </a:p>
          <a:p>
            <a:r>
              <a:rPr lang="en-US" dirty="0"/>
              <a:t>That should be the sole purpose of any scientific effort</a:t>
            </a:r>
          </a:p>
          <a:p>
            <a:pPr marL="0" indent="0">
              <a:buNone/>
            </a:pPr>
            <a:endParaRPr lang="en-US" sz="2000" dirty="0"/>
          </a:p>
          <a:p>
            <a:r>
              <a:rPr lang="en-US" dirty="0"/>
              <a:t>There is a dangerous tendency (especially today) that increasingly goes against the scientific purpose</a:t>
            </a:r>
          </a:p>
          <a:p>
            <a:pPr lvl="1"/>
            <a:r>
              <a:rPr lang="en-US" dirty="0"/>
              <a:t>In reviews &amp; paper acceptance decisions</a:t>
            </a:r>
          </a:p>
          <a:p>
            <a:pPr lvl="1"/>
            <a:r>
              <a:rPr lang="en-US" dirty="0"/>
              <a:t>In paper formatting rules</a:t>
            </a:r>
          </a:p>
          <a:p>
            <a:pPr lvl="1"/>
            <a:r>
              <a:rPr lang="en-US" dirty="0"/>
              <a:t>In publication processes</a:t>
            </a:r>
          </a:p>
          <a:p>
            <a:pPr lvl="1"/>
            <a:r>
              <a:rPr lang="en-US" dirty="0"/>
              <a:t>In the bureaucracy academics have created </a:t>
            </a:r>
          </a:p>
          <a:p>
            <a:pPr lvl="1"/>
            <a:r>
              <a:rPr lang="en-US" dirty="0"/>
              <a:t>…</a:t>
            </a:r>
          </a:p>
          <a:p>
            <a:pPr lvl="1"/>
            <a:endParaRPr lang="en-US" sz="2000" dirty="0"/>
          </a:p>
          <a:p>
            <a:r>
              <a:rPr lang="en-US" dirty="0">
                <a:solidFill>
                  <a:srgbClr val="0000FF"/>
                </a:solidFill>
              </a:rPr>
              <a:t>Conferences are not a competition </a:t>
            </a:r>
            <a:r>
              <a:rPr lang="en-US" dirty="0">
                <a:solidFill>
                  <a:srgbClr val="0000FF"/>
                </a:solidFill>
                <a:sym typeface="Wingdings" pitchFamily="2" charset="2"/>
              </a:rPr>
              <a:t> </a:t>
            </a:r>
            <a:r>
              <a:rPr lang="en-US" dirty="0">
                <a:solidFill>
                  <a:srgbClr val="FF0000"/>
                </a:solidFill>
                <a:sym typeface="Wingdings" pitchFamily="2" charset="2"/>
              </a:rPr>
              <a:t>Let’s respect science</a:t>
            </a:r>
            <a:endParaRPr lang="en-US" dirty="0">
              <a:solidFill>
                <a:srgbClr val="FF0000"/>
              </a:solidFill>
            </a:endParaRPr>
          </a:p>
        </p:txBody>
      </p:sp>
      <p:sp>
        <p:nvSpPr>
          <p:cNvPr id="4" name="Slide Number Placeholder 3">
            <a:extLst>
              <a:ext uri="{FF2B5EF4-FFF2-40B4-BE49-F238E27FC236}">
                <a16:creationId xmlns:a16="http://schemas.microsoft.com/office/drawing/2014/main" id="{BAD2A022-1E43-B74E-A02E-7AC72986F596}"/>
              </a:ext>
            </a:extLst>
          </p:cNvPr>
          <p:cNvSpPr>
            <a:spLocks noGrp="1"/>
          </p:cNvSpPr>
          <p:nvPr>
            <p:ph type="sldNum" sz="quarter" idx="11"/>
          </p:nvPr>
        </p:nvSpPr>
        <p:spPr/>
        <p:txBody>
          <a:bodyPr/>
          <a:lstStyle/>
          <a:p>
            <a:fld id="{323594FA-E141-4234-AE05-360401972BE7}" type="slidenum">
              <a:rPr lang="en-US" altLang="en-US" smtClean="0"/>
              <a:pPr/>
              <a:t>34</a:t>
            </a:fld>
            <a:endParaRPr lang="en-US" altLang="en-US"/>
          </a:p>
        </p:txBody>
      </p:sp>
    </p:spTree>
    <p:extLst>
      <p:ext uri="{BB962C8B-B14F-4D97-AF65-F5344CB8AC3E}">
        <p14:creationId xmlns:p14="http://schemas.microsoft.com/office/powerpoint/2010/main" val="31744972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2CF2A-B249-6841-B1AC-3698A40F840F}"/>
              </a:ext>
            </a:extLst>
          </p:cNvPr>
          <p:cNvSpPr>
            <a:spLocks noGrp="1"/>
          </p:cNvSpPr>
          <p:nvPr>
            <p:ph type="title"/>
          </p:nvPr>
        </p:nvSpPr>
        <p:spPr/>
        <p:txBody>
          <a:bodyPr/>
          <a:lstStyle/>
          <a:p>
            <a:r>
              <a:rPr lang="en-US" sz="4400" dirty="0"/>
              <a:t>Suggestions to Reviewers</a:t>
            </a:r>
          </a:p>
        </p:txBody>
      </p:sp>
      <p:sp>
        <p:nvSpPr>
          <p:cNvPr id="3" name="Content Placeholder 2">
            <a:extLst>
              <a:ext uri="{FF2B5EF4-FFF2-40B4-BE49-F238E27FC236}">
                <a16:creationId xmlns:a16="http://schemas.microsoft.com/office/drawing/2014/main" id="{CAC4FC53-7113-3A4E-8DBE-713A3C470483}"/>
              </a:ext>
            </a:extLst>
          </p:cNvPr>
          <p:cNvSpPr>
            <a:spLocks noGrp="1"/>
          </p:cNvSpPr>
          <p:nvPr>
            <p:ph idx="1"/>
          </p:nvPr>
        </p:nvSpPr>
        <p:spPr>
          <a:xfrm>
            <a:off x="228600" y="1052736"/>
            <a:ext cx="8610600" cy="4876800"/>
          </a:xfrm>
        </p:spPr>
        <p:txBody>
          <a:bodyPr/>
          <a:lstStyle/>
          <a:p>
            <a:r>
              <a:rPr lang="en-US" dirty="0">
                <a:solidFill>
                  <a:srgbClr val="0000FF"/>
                </a:solidFill>
              </a:rPr>
              <a:t>Be fair</a:t>
            </a:r>
            <a:r>
              <a:rPr lang="en-US" dirty="0"/>
              <a:t>; you do not know it all</a:t>
            </a:r>
          </a:p>
          <a:p>
            <a:endParaRPr lang="en-US" dirty="0"/>
          </a:p>
          <a:p>
            <a:r>
              <a:rPr lang="en-US" dirty="0">
                <a:solidFill>
                  <a:srgbClr val="0000FF"/>
                </a:solidFill>
              </a:rPr>
              <a:t>Be open-minded</a:t>
            </a:r>
            <a:r>
              <a:rPr lang="en-US" dirty="0"/>
              <a:t>; you do not know it all</a:t>
            </a:r>
          </a:p>
          <a:p>
            <a:endParaRPr lang="en-US" dirty="0"/>
          </a:p>
          <a:p>
            <a:r>
              <a:rPr lang="en-US" dirty="0">
                <a:solidFill>
                  <a:srgbClr val="0000FF"/>
                </a:solidFill>
              </a:rPr>
              <a:t>Be accepting of diverse research methods</a:t>
            </a:r>
            <a:r>
              <a:rPr lang="en-US" dirty="0"/>
              <a:t>: there is no single way of doing research or writing a paper</a:t>
            </a:r>
          </a:p>
          <a:p>
            <a:endParaRPr lang="en-US" dirty="0"/>
          </a:p>
          <a:p>
            <a:r>
              <a:rPr lang="en-US" dirty="0">
                <a:solidFill>
                  <a:srgbClr val="0000FF"/>
                </a:solidFill>
              </a:rPr>
              <a:t>Be constructive</a:t>
            </a:r>
            <a:r>
              <a:rPr lang="en-US" dirty="0"/>
              <a:t>, not destructive</a:t>
            </a:r>
          </a:p>
          <a:p>
            <a:endParaRPr lang="en-US" dirty="0"/>
          </a:p>
          <a:p>
            <a:r>
              <a:rPr lang="en-US" dirty="0">
                <a:solidFill>
                  <a:srgbClr val="0000FF"/>
                </a:solidFill>
              </a:rPr>
              <a:t>Enable heterogeneity, </a:t>
            </a:r>
            <a:r>
              <a:rPr lang="en-US" dirty="0"/>
              <a:t>but </a:t>
            </a:r>
            <a:r>
              <a:rPr lang="en-US" b="1" dirty="0"/>
              <a:t>not</a:t>
            </a:r>
            <a:r>
              <a:rPr lang="en-US" dirty="0"/>
              <a:t> double standards</a:t>
            </a:r>
          </a:p>
          <a:p>
            <a:endParaRPr lang="en-US" dirty="0"/>
          </a:p>
        </p:txBody>
      </p:sp>
      <p:sp>
        <p:nvSpPr>
          <p:cNvPr id="5" name="TextBox 4">
            <a:extLst>
              <a:ext uri="{FF2B5EF4-FFF2-40B4-BE49-F238E27FC236}">
                <a16:creationId xmlns:a16="http://schemas.microsoft.com/office/drawing/2014/main" id="{FD670F5A-260F-1A4C-9742-8E026C9140E4}"/>
              </a:ext>
            </a:extLst>
          </p:cNvPr>
          <p:cNvSpPr txBox="1"/>
          <p:nvPr/>
        </p:nvSpPr>
        <p:spPr>
          <a:xfrm>
            <a:off x="148371" y="5805792"/>
            <a:ext cx="891942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ahoma"/>
                <a:ea typeface="+mn-ea"/>
                <a:cs typeface="+mn-cs"/>
              </a:rPr>
              <a:t>Do not block or delay scientific progress for non-reasons</a:t>
            </a:r>
          </a:p>
        </p:txBody>
      </p:sp>
    </p:spTree>
    <p:extLst>
      <p:ext uri="{BB962C8B-B14F-4D97-AF65-F5344CB8AC3E}">
        <p14:creationId xmlns:p14="http://schemas.microsoft.com/office/powerpoint/2010/main" val="26612186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1066800"/>
          </a:xfrm>
        </p:spPr>
        <p:txBody>
          <a:bodyPr/>
          <a:lstStyle/>
          <a:p>
            <a:r>
              <a:rPr lang="en-US" sz="4400" dirty="0"/>
              <a:t>Suggestion to Community</a:t>
            </a:r>
          </a:p>
        </p:txBody>
      </p:sp>
      <p:sp>
        <p:nvSpPr>
          <p:cNvPr id="3" name="Content Placeholder 2"/>
          <p:cNvSpPr>
            <a:spLocks noGrp="1"/>
          </p:cNvSpPr>
          <p:nvPr>
            <p:ph idx="1"/>
          </p:nvPr>
        </p:nvSpPr>
        <p:spPr>
          <a:xfrm>
            <a:off x="-27282" y="2132856"/>
            <a:ext cx="9144000" cy="2088232"/>
          </a:xfrm>
        </p:spPr>
        <p:txBody>
          <a:bodyPr/>
          <a:lstStyle/>
          <a:p>
            <a:pPr marL="0" indent="0" algn="ctr">
              <a:buNone/>
            </a:pPr>
            <a:r>
              <a:rPr lang="en-US" sz="6400" dirty="0">
                <a:solidFill>
                  <a:srgbClr val="0000FF"/>
                </a:solidFill>
              </a:rPr>
              <a:t>We Need to Fix the </a:t>
            </a:r>
            <a:r>
              <a:rPr lang="en-US" sz="6400" dirty="0">
                <a:solidFill>
                  <a:srgbClr val="FF0000"/>
                </a:solidFill>
              </a:rPr>
              <a:t>Reviewer Accountability </a:t>
            </a:r>
            <a:r>
              <a:rPr lang="en-US" sz="6400" dirty="0">
                <a:solidFill>
                  <a:srgbClr val="0000FF"/>
                </a:solidFill>
              </a:rPr>
              <a:t>Problem</a:t>
            </a:r>
            <a:endParaRPr lang="en-US" sz="6400" dirty="0">
              <a:solidFill>
                <a:srgbClr val="FF0000"/>
              </a:solidFill>
            </a:endParaRPr>
          </a:p>
        </p:txBody>
      </p:sp>
    </p:spTree>
    <p:extLst>
      <p:ext uri="{BB962C8B-B14F-4D97-AF65-F5344CB8AC3E}">
        <p14:creationId xmlns:p14="http://schemas.microsoft.com/office/powerpoint/2010/main" val="1391129613"/>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1066800"/>
          </a:xfrm>
        </p:spPr>
        <p:txBody>
          <a:bodyPr/>
          <a:lstStyle/>
          <a:p>
            <a:r>
              <a:rPr lang="en-US" sz="3800" dirty="0"/>
              <a:t>Suggestion to Researchers: Principle: Passion</a:t>
            </a:r>
          </a:p>
        </p:txBody>
      </p:sp>
      <p:sp>
        <p:nvSpPr>
          <p:cNvPr id="3" name="Content Placeholder 2"/>
          <p:cNvSpPr>
            <a:spLocks noGrp="1"/>
          </p:cNvSpPr>
          <p:nvPr>
            <p:ph idx="1"/>
          </p:nvPr>
        </p:nvSpPr>
        <p:spPr>
          <a:xfrm>
            <a:off x="-25152" y="1844824"/>
            <a:ext cx="9144000" cy="2088232"/>
          </a:xfrm>
        </p:spPr>
        <p:txBody>
          <a:bodyPr/>
          <a:lstStyle/>
          <a:p>
            <a:pPr marL="0" indent="0" algn="ctr">
              <a:buNone/>
            </a:pPr>
            <a:r>
              <a:rPr lang="en-US" sz="6400" dirty="0">
                <a:solidFill>
                  <a:srgbClr val="0000FF"/>
                </a:solidFill>
              </a:rPr>
              <a:t>Follow Your Passion</a:t>
            </a:r>
          </a:p>
          <a:p>
            <a:pPr marL="0" indent="0" algn="ctr">
              <a:buNone/>
            </a:pPr>
            <a:r>
              <a:rPr lang="en-US" sz="6400" dirty="0">
                <a:solidFill>
                  <a:srgbClr val="FF0000"/>
                </a:solidFill>
              </a:rPr>
              <a:t>(Do not get derailed</a:t>
            </a:r>
          </a:p>
          <a:p>
            <a:pPr marL="0" indent="0" algn="ctr">
              <a:buNone/>
            </a:pPr>
            <a:r>
              <a:rPr lang="en-US" sz="6400" dirty="0">
                <a:solidFill>
                  <a:srgbClr val="FF0000"/>
                </a:solidFill>
              </a:rPr>
              <a:t>by naysayers)</a:t>
            </a:r>
          </a:p>
        </p:txBody>
      </p:sp>
    </p:spTree>
    <p:extLst>
      <p:ext uri="{BB962C8B-B14F-4D97-AF65-F5344CB8AC3E}">
        <p14:creationId xmlns:p14="http://schemas.microsoft.com/office/powerpoint/2010/main" val="3626736616"/>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1066800"/>
          </a:xfrm>
        </p:spPr>
        <p:txBody>
          <a:bodyPr/>
          <a:lstStyle/>
          <a:p>
            <a:r>
              <a:rPr lang="en-US" sz="3700" dirty="0"/>
              <a:t>Suggestion to Researchers: Principle: Resilience</a:t>
            </a:r>
          </a:p>
        </p:txBody>
      </p:sp>
      <p:sp>
        <p:nvSpPr>
          <p:cNvPr id="3" name="Content Placeholder 2"/>
          <p:cNvSpPr>
            <a:spLocks noGrp="1"/>
          </p:cNvSpPr>
          <p:nvPr>
            <p:ph idx="1"/>
          </p:nvPr>
        </p:nvSpPr>
        <p:spPr>
          <a:xfrm>
            <a:off x="-31034" y="2636912"/>
            <a:ext cx="9144000" cy="2088232"/>
          </a:xfrm>
        </p:spPr>
        <p:txBody>
          <a:bodyPr/>
          <a:lstStyle/>
          <a:p>
            <a:pPr marL="0" indent="0" algn="ctr">
              <a:buNone/>
            </a:pPr>
            <a:r>
              <a:rPr lang="en-US" sz="6400" dirty="0">
                <a:solidFill>
                  <a:srgbClr val="0000FF"/>
                </a:solidFill>
              </a:rPr>
              <a:t>Be Resilient</a:t>
            </a:r>
          </a:p>
        </p:txBody>
      </p:sp>
    </p:spTree>
    <p:extLst>
      <p:ext uri="{BB962C8B-B14F-4D97-AF65-F5344CB8AC3E}">
        <p14:creationId xmlns:p14="http://schemas.microsoft.com/office/powerpoint/2010/main" val="3137295503"/>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1066800"/>
          </a:xfrm>
        </p:spPr>
        <p:txBody>
          <a:bodyPr/>
          <a:lstStyle/>
          <a:p>
            <a:r>
              <a:rPr lang="en-US" dirty="0"/>
              <a:t>Principle: Learning and Scholarship</a:t>
            </a:r>
          </a:p>
        </p:txBody>
      </p:sp>
      <p:sp>
        <p:nvSpPr>
          <p:cNvPr id="3" name="Content Placeholder 2"/>
          <p:cNvSpPr>
            <a:spLocks noGrp="1"/>
          </p:cNvSpPr>
          <p:nvPr>
            <p:ph idx="1"/>
          </p:nvPr>
        </p:nvSpPr>
        <p:spPr>
          <a:xfrm>
            <a:off x="0" y="2276872"/>
            <a:ext cx="9144000" cy="2088232"/>
          </a:xfrm>
        </p:spPr>
        <p:txBody>
          <a:bodyPr/>
          <a:lstStyle/>
          <a:p>
            <a:pPr marL="0" indent="0" algn="ctr">
              <a:buNone/>
            </a:pPr>
            <a:r>
              <a:rPr lang="en-US" sz="6400" dirty="0">
                <a:solidFill>
                  <a:srgbClr val="0000FF"/>
                </a:solidFill>
              </a:rPr>
              <a:t>Focus on</a:t>
            </a:r>
          </a:p>
          <a:p>
            <a:pPr marL="0" indent="0" algn="ctr">
              <a:buNone/>
            </a:pPr>
            <a:r>
              <a:rPr lang="en-US" sz="6400" dirty="0">
                <a:solidFill>
                  <a:srgbClr val="FF0000"/>
                </a:solidFill>
              </a:rPr>
              <a:t>learning and scholarship</a:t>
            </a:r>
          </a:p>
        </p:txBody>
      </p:sp>
    </p:spTree>
    <p:extLst>
      <p:ext uri="{BB962C8B-B14F-4D97-AF65-F5344CB8AC3E}">
        <p14:creationId xmlns:p14="http://schemas.microsoft.com/office/powerpoint/2010/main" val="375360618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Number Placeholder 5"/>
          <p:cNvSpPr>
            <a:spLocks noGrp="1"/>
          </p:cNvSpPr>
          <p:nvPr>
            <p:ph type="sldNum" sz="quarter" idx="11"/>
          </p:nvPr>
        </p:nvSpPr>
        <p:spPr>
          <a:xfrm>
            <a:off x="6758880" y="6356176"/>
            <a:ext cx="2133600" cy="4572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0E9F757-C44C-8949-B203-82476A4417F9}" type="slidenum">
              <a:rPr kumimoji="0" lang="en-US" sz="1600" b="0" i="0" u="none" strike="noStrike" kern="1200" cap="none" spc="0" normalizeH="0" baseline="0" noProof="0">
                <a:ln>
                  <a:noFill/>
                </a:ln>
                <a:solidFill>
                  <a:srgbClr val="000000"/>
                </a:solidFill>
                <a:effectLst/>
                <a:uLnTx/>
                <a:uFillTx/>
                <a:latin typeface="Garamond" charset="0"/>
                <a:ea typeface="ＭＳ Ｐゴシック"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600" b="0" i="0" u="none" strike="noStrike" kern="1200" cap="none" spc="0" normalizeH="0" baseline="0" noProof="0" dirty="0">
              <a:ln>
                <a:noFill/>
              </a:ln>
              <a:solidFill>
                <a:srgbClr val="000000"/>
              </a:solidFill>
              <a:effectLst/>
              <a:uLnTx/>
              <a:uFillTx/>
              <a:latin typeface="Garamond" charset="0"/>
              <a:ea typeface="ＭＳ Ｐゴシック" charset="0"/>
              <a:cs typeface="Arial" charset="0"/>
            </a:endParaRPr>
          </a:p>
        </p:txBody>
      </p:sp>
      <p:sp>
        <p:nvSpPr>
          <p:cNvPr id="84994" name="Text Box 30"/>
          <p:cNvSpPr txBox="1">
            <a:spLocks noChangeArrowheads="1"/>
          </p:cNvSpPr>
          <p:nvPr/>
        </p:nvSpPr>
        <p:spPr bwMode="auto">
          <a:xfrm>
            <a:off x="1371600" y="3943350"/>
            <a:ext cx="2286000" cy="346075"/>
          </a:xfrm>
          <a:prstGeom prst="rect">
            <a:avLst/>
          </a:prstGeom>
          <a:solidFill>
            <a:schemeClr val="bg1"/>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84995" name="Text Box 31"/>
          <p:cNvSpPr txBox="1">
            <a:spLocks noChangeArrowheads="1"/>
          </p:cNvSpPr>
          <p:nvPr/>
        </p:nvSpPr>
        <p:spPr bwMode="auto">
          <a:xfrm>
            <a:off x="1371600" y="3600450"/>
            <a:ext cx="2286000" cy="346075"/>
          </a:xfrm>
          <a:prstGeom prst="rect">
            <a:avLst/>
          </a:prstGeom>
          <a:solidFill>
            <a:schemeClr val="bg1"/>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84996" name="Text Box 29"/>
          <p:cNvSpPr txBox="1">
            <a:spLocks noChangeArrowheads="1"/>
          </p:cNvSpPr>
          <p:nvPr/>
        </p:nvSpPr>
        <p:spPr bwMode="auto">
          <a:xfrm>
            <a:off x="1371600" y="3260725"/>
            <a:ext cx="2286000" cy="346075"/>
          </a:xfrm>
          <a:prstGeom prst="rect">
            <a:avLst/>
          </a:prstGeom>
          <a:solidFill>
            <a:schemeClr val="bg1"/>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84997" name="Text Box 27"/>
          <p:cNvSpPr txBox="1">
            <a:spLocks noChangeArrowheads="1"/>
          </p:cNvSpPr>
          <p:nvPr/>
        </p:nvSpPr>
        <p:spPr bwMode="auto">
          <a:xfrm>
            <a:off x="1371600" y="2911475"/>
            <a:ext cx="2286000" cy="346075"/>
          </a:xfrm>
          <a:prstGeom prst="rect">
            <a:avLst/>
          </a:prstGeom>
          <a:solidFill>
            <a:schemeClr val="bg1"/>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84998" name="Text Box 28"/>
          <p:cNvSpPr txBox="1">
            <a:spLocks noChangeArrowheads="1"/>
          </p:cNvSpPr>
          <p:nvPr/>
        </p:nvSpPr>
        <p:spPr bwMode="auto">
          <a:xfrm>
            <a:off x="1371600" y="2562225"/>
            <a:ext cx="2286000" cy="346075"/>
          </a:xfrm>
          <a:prstGeom prst="rect">
            <a:avLst/>
          </a:prstGeom>
          <a:solidFill>
            <a:schemeClr val="bg1"/>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84999" name="Text Box 26"/>
          <p:cNvSpPr txBox="1">
            <a:spLocks noChangeArrowheads="1"/>
          </p:cNvSpPr>
          <p:nvPr/>
        </p:nvSpPr>
        <p:spPr bwMode="auto">
          <a:xfrm>
            <a:off x="1371600" y="2209800"/>
            <a:ext cx="2286000" cy="346075"/>
          </a:xfrm>
          <a:prstGeom prst="rect">
            <a:avLst/>
          </a:prstGeom>
          <a:solidFill>
            <a:schemeClr val="bg1"/>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411686" name="Text Box 38"/>
          <p:cNvSpPr txBox="1">
            <a:spLocks noChangeArrowheads="1"/>
          </p:cNvSpPr>
          <p:nvPr/>
        </p:nvSpPr>
        <p:spPr bwMode="auto">
          <a:xfrm>
            <a:off x="1371600" y="3940175"/>
            <a:ext cx="2286000" cy="346075"/>
          </a:xfrm>
          <a:prstGeom prst="rect">
            <a:avLst/>
          </a:prstGeom>
          <a:solidFill>
            <a:srgbClr val="008000"/>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Arial" charset="0"/>
                <a:ea typeface="ＭＳ Ｐゴシック" charset="0"/>
                <a:cs typeface="Arial" charset="0"/>
              </a:rPr>
              <a:t>ADD R2 </a:t>
            </a:r>
            <a:r>
              <a:rPr kumimoji="0" lang="en-US" sz="1600" b="0" i="0" u="none" strike="noStrike" kern="1200" cap="none" spc="0" normalizeH="0" baseline="0" noProof="0">
                <a:ln>
                  <a:noFill/>
                </a:ln>
                <a:solidFill>
                  <a:srgbClr val="FFFFFF"/>
                </a:solidFill>
                <a:effectLst/>
                <a:uLnTx/>
                <a:uFillTx/>
                <a:latin typeface="Arial" charset="0"/>
                <a:ea typeface="ＭＳ Ｐゴシック" charset="0"/>
                <a:cs typeface="Arial" charset="0"/>
                <a:sym typeface="Wingdings" charset="0"/>
              </a:rPr>
              <a:t> R2, 64</a:t>
            </a:r>
            <a:endParaRPr kumimoji="0" lang="en-US" sz="16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411685" name="Text Box 37"/>
          <p:cNvSpPr txBox="1">
            <a:spLocks noChangeArrowheads="1"/>
          </p:cNvSpPr>
          <p:nvPr/>
        </p:nvSpPr>
        <p:spPr bwMode="auto">
          <a:xfrm>
            <a:off x="1371600" y="3597275"/>
            <a:ext cx="2286000" cy="346075"/>
          </a:xfrm>
          <a:prstGeom prst="rect">
            <a:avLst/>
          </a:prstGeom>
          <a:solidFill>
            <a:srgbClr val="008000"/>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Arial" charset="0"/>
                <a:ea typeface="ＭＳ Ｐゴシック" charset="0"/>
                <a:cs typeface="Arial" charset="0"/>
              </a:rPr>
              <a:t>STOR mem[R2] </a:t>
            </a:r>
            <a:r>
              <a:rPr kumimoji="0" lang="en-US" sz="1600" b="0" i="0" u="none" strike="noStrike" kern="1200" cap="none" spc="0" normalizeH="0" baseline="0" noProof="0">
                <a:ln>
                  <a:noFill/>
                </a:ln>
                <a:solidFill>
                  <a:srgbClr val="FFFFFF"/>
                </a:solidFill>
                <a:effectLst/>
                <a:uLnTx/>
                <a:uFillTx/>
                <a:latin typeface="Arial" charset="0"/>
                <a:ea typeface="ＭＳ Ｐゴシック" charset="0"/>
                <a:cs typeface="Arial" charset="0"/>
                <a:sym typeface="Wingdings" charset="0"/>
              </a:rPr>
              <a:t> R4</a:t>
            </a:r>
            <a:endParaRPr kumimoji="0" lang="en-US" sz="16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411684" name="Text Box 36"/>
          <p:cNvSpPr txBox="1">
            <a:spLocks noChangeArrowheads="1"/>
          </p:cNvSpPr>
          <p:nvPr/>
        </p:nvSpPr>
        <p:spPr bwMode="auto">
          <a:xfrm>
            <a:off x="1371600" y="3254375"/>
            <a:ext cx="2286000" cy="346075"/>
          </a:xfrm>
          <a:prstGeom prst="rect">
            <a:avLst/>
          </a:prstGeom>
          <a:solidFill>
            <a:srgbClr val="008000"/>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Arial" charset="0"/>
                <a:ea typeface="ＭＳ Ｐゴシック" charset="0"/>
                <a:cs typeface="Arial" charset="0"/>
              </a:rPr>
              <a:t>ADD R4 </a:t>
            </a:r>
            <a:r>
              <a:rPr kumimoji="0" lang="en-US" sz="1600" b="0" i="0" u="none" strike="noStrike" kern="1200" cap="none" spc="0" normalizeH="0" baseline="0" noProof="0">
                <a:ln>
                  <a:noFill/>
                </a:ln>
                <a:solidFill>
                  <a:srgbClr val="FFFFFF"/>
                </a:solidFill>
                <a:effectLst/>
                <a:uLnTx/>
                <a:uFillTx/>
                <a:latin typeface="Arial" charset="0"/>
                <a:ea typeface="ＭＳ Ｐゴシック" charset="0"/>
                <a:cs typeface="Arial" charset="0"/>
                <a:sym typeface="Wingdings" charset="0"/>
              </a:rPr>
              <a:t> R4, R5</a:t>
            </a:r>
            <a:endParaRPr kumimoji="0" lang="en-US" sz="16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411683" name="Text Box 35"/>
          <p:cNvSpPr txBox="1">
            <a:spLocks noChangeArrowheads="1"/>
          </p:cNvSpPr>
          <p:nvPr/>
        </p:nvSpPr>
        <p:spPr bwMode="auto">
          <a:xfrm>
            <a:off x="1371600" y="2911475"/>
            <a:ext cx="2286000" cy="346075"/>
          </a:xfrm>
          <a:prstGeom prst="rect">
            <a:avLst/>
          </a:prstGeom>
          <a:solidFill>
            <a:srgbClr val="008000"/>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Arial" charset="0"/>
                <a:ea typeface="ＭＳ Ｐゴシック" charset="0"/>
                <a:cs typeface="Arial" charset="0"/>
              </a:rPr>
              <a:t>MUL R4 </a:t>
            </a:r>
            <a:r>
              <a:rPr kumimoji="0" lang="en-US" sz="1600" b="0" i="0" u="none" strike="noStrike" kern="1200" cap="none" spc="0" normalizeH="0" baseline="0" noProof="0">
                <a:ln>
                  <a:noFill/>
                </a:ln>
                <a:solidFill>
                  <a:srgbClr val="FFFFFF"/>
                </a:solidFill>
                <a:effectLst/>
                <a:uLnTx/>
                <a:uFillTx/>
                <a:latin typeface="Arial" charset="0"/>
                <a:ea typeface="ＭＳ Ｐゴシック" charset="0"/>
                <a:cs typeface="Arial" charset="0"/>
                <a:sym typeface="Wingdings" charset="0"/>
              </a:rPr>
              <a:t> R4, R3</a:t>
            </a:r>
            <a:endParaRPr kumimoji="0" lang="en-US" sz="16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411666" name="Text Box 18"/>
          <p:cNvSpPr txBox="1">
            <a:spLocks noChangeArrowheads="1"/>
          </p:cNvSpPr>
          <p:nvPr/>
        </p:nvSpPr>
        <p:spPr bwMode="auto">
          <a:xfrm>
            <a:off x="1371600" y="2559050"/>
            <a:ext cx="2286000" cy="346075"/>
          </a:xfrm>
          <a:prstGeom prst="rect">
            <a:avLst/>
          </a:prstGeom>
          <a:solidFill>
            <a:srgbClr val="008000"/>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Arial" charset="0"/>
                <a:ea typeface="ＭＳ Ｐゴシック" charset="0"/>
                <a:cs typeface="Arial" charset="0"/>
              </a:rPr>
              <a:t>LOAD R3 </a:t>
            </a:r>
            <a:r>
              <a:rPr kumimoji="0" lang="en-US" sz="1600" b="0" i="0" u="none" strike="noStrike" kern="1200" cap="none" spc="0" normalizeH="0" baseline="0" noProof="0">
                <a:ln>
                  <a:noFill/>
                </a:ln>
                <a:solidFill>
                  <a:srgbClr val="FFFFFF"/>
                </a:solidFill>
                <a:effectLst/>
                <a:uLnTx/>
                <a:uFillTx/>
                <a:latin typeface="Arial" charset="0"/>
                <a:ea typeface="ＭＳ Ｐゴシック" charset="0"/>
                <a:cs typeface="Arial" charset="0"/>
                <a:sym typeface="Wingdings" charset="0"/>
              </a:rPr>
              <a:t> mem[R2]</a:t>
            </a:r>
            <a:endParaRPr kumimoji="0" lang="en-US" sz="16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411665" name="Text Box 17"/>
          <p:cNvSpPr txBox="1">
            <a:spLocks noChangeArrowheads="1"/>
          </p:cNvSpPr>
          <p:nvPr/>
        </p:nvSpPr>
        <p:spPr bwMode="auto">
          <a:xfrm>
            <a:off x="1371600" y="2209800"/>
            <a:ext cx="2286000" cy="346075"/>
          </a:xfrm>
          <a:prstGeom prst="rect">
            <a:avLst/>
          </a:prstGeom>
          <a:solidFill>
            <a:srgbClr val="008000"/>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Arial" charset="0"/>
                <a:ea typeface="ＭＳ Ｐゴシック" charset="0"/>
                <a:cs typeface="Arial" charset="0"/>
              </a:rPr>
              <a:t>ADD R2 </a:t>
            </a:r>
            <a:r>
              <a:rPr kumimoji="0" lang="en-US" sz="1600" b="0" i="0" u="none" strike="noStrike" kern="1200" cap="none" spc="0" normalizeH="0" baseline="0" noProof="0">
                <a:ln>
                  <a:noFill/>
                </a:ln>
                <a:solidFill>
                  <a:srgbClr val="FFFFFF"/>
                </a:solidFill>
                <a:effectLst/>
                <a:uLnTx/>
                <a:uFillTx/>
                <a:latin typeface="Arial" charset="0"/>
                <a:ea typeface="ＭＳ Ｐゴシック" charset="0"/>
                <a:cs typeface="Arial" charset="0"/>
                <a:sym typeface="Wingdings" charset="0"/>
              </a:rPr>
              <a:t> </a:t>
            </a:r>
            <a:r>
              <a:rPr kumimoji="0" lang="en-US" sz="1600" b="0" i="0" u="none" strike="noStrike" kern="1200" cap="none" spc="0" normalizeH="0" baseline="0" noProof="0">
                <a:ln>
                  <a:noFill/>
                </a:ln>
                <a:solidFill>
                  <a:srgbClr val="FFFFFF"/>
                </a:solidFill>
                <a:effectLst/>
                <a:uLnTx/>
                <a:uFillTx/>
                <a:latin typeface="Arial" charset="0"/>
                <a:ea typeface="ＭＳ Ｐゴシック" charset="0"/>
                <a:cs typeface="Arial" charset="0"/>
              </a:rPr>
              <a:t>R2, 8</a:t>
            </a:r>
          </a:p>
        </p:txBody>
      </p:sp>
      <p:sp>
        <p:nvSpPr>
          <p:cNvPr id="85006" name="Text Box 25"/>
          <p:cNvSpPr txBox="1">
            <a:spLocks noChangeArrowheads="1"/>
          </p:cNvSpPr>
          <p:nvPr/>
        </p:nvSpPr>
        <p:spPr bwMode="auto">
          <a:xfrm>
            <a:off x="1371600" y="1863725"/>
            <a:ext cx="2286000" cy="346075"/>
          </a:xfrm>
          <a:prstGeom prst="rect">
            <a:avLst/>
          </a:prstGeom>
          <a:solidFill>
            <a:schemeClr val="bg1"/>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411664" name="Text Box 16"/>
          <p:cNvSpPr txBox="1">
            <a:spLocks noChangeArrowheads="1"/>
          </p:cNvSpPr>
          <p:nvPr/>
        </p:nvSpPr>
        <p:spPr bwMode="auto">
          <a:xfrm>
            <a:off x="1371600" y="1863725"/>
            <a:ext cx="2286000" cy="346075"/>
          </a:xfrm>
          <a:prstGeom prst="rect">
            <a:avLst/>
          </a:prstGeom>
          <a:solidFill>
            <a:srgbClr val="FF0000"/>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Arial" charset="0"/>
                <a:ea typeface="ＭＳ Ｐゴシック" charset="0"/>
                <a:cs typeface="Arial" charset="0"/>
              </a:rPr>
              <a:t>BEQ R1, R0, target</a:t>
            </a:r>
          </a:p>
        </p:txBody>
      </p:sp>
      <p:sp>
        <p:nvSpPr>
          <p:cNvPr id="85008" name="Text Box 24"/>
          <p:cNvSpPr txBox="1">
            <a:spLocks noChangeArrowheads="1"/>
          </p:cNvSpPr>
          <p:nvPr/>
        </p:nvSpPr>
        <p:spPr bwMode="auto">
          <a:xfrm>
            <a:off x="1371600" y="1524000"/>
            <a:ext cx="2286000" cy="346075"/>
          </a:xfrm>
          <a:prstGeom prst="rect">
            <a:avLst/>
          </a:prstGeom>
          <a:solidFill>
            <a:schemeClr val="bg1"/>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411663" name="Text Box 15"/>
          <p:cNvSpPr txBox="1">
            <a:spLocks noChangeArrowheads="1"/>
          </p:cNvSpPr>
          <p:nvPr/>
        </p:nvSpPr>
        <p:spPr bwMode="auto">
          <a:xfrm>
            <a:off x="1371600" y="1524000"/>
            <a:ext cx="2286000" cy="346075"/>
          </a:xfrm>
          <a:prstGeom prst="rect">
            <a:avLst/>
          </a:prstGeom>
          <a:solidFill>
            <a:srgbClr val="FF0000"/>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Arial" charset="0"/>
                <a:ea typeface="ＭＳ Ｐゴシック" charset="0"/>
                <a:cs typeface="Arial" charset="0"/>
              </a:rPr>
              <a:t>LOAD R1 </a:t>
            </a:r>
            <a:r>
              <a:rPr kumimoji="0" lang="en-US" sz="1600" b="0" i="0" u="none" strike="noStrike" kern="1200" cap="none" spc="0" normalizeH="0" baseline="0" noProof="0">
                <a:ln>
                  <a:noFill/>
                </a:ln>
                <a:solidFill>
                  <a:srgbClr val="FFFFFF"/>
                </a:solidFill>
                <a:effectLst/>
                <a:uLnTx/>
                <a:uFillTx/>
                <a:latin typeface="Arial" charset="0"/>
                <a:ea typeface="ＭＳ Ｐゴシック" charset="0"/>
                <a:cs typeface="Arial" charset="0"/>
                <a:sym typeface="Wingdings" charset="0"/>
              </a:rPr>
              <a:t> mem[R5]</a:t>
            </a:r>
            <a:endParaRPr kumimoji="0" lang="en-US" sz="16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85010" name="Rectangle 2"/>
          <p:cNvSpPr>
            <a:spLocks noGrp="1" noChangeArrowheads="1"/>
          </p:cNvSpPr>
          <p:nvPr>
            <p:ph type="title"/>
          </p:nvPr>
        </p:nvSpPr>
        <p:spPr/>
        <p:txBody>
          <a:bodyPr/>
          <a:lstStyle/>
          <a:p>
            <a:r>
              <a:rPr lang="en-US" dirty="0">
                <a:latin typeface="Garamond" charset="0"/>
              </a:rPr>
              <a:t>Small Windows: Full-Window Stalls</a:t>
            </a:r>
          </a:p>
        </p:txBody>
      </p:sp>
      <p:sp>
        <p:nvSpPr>
          <p:cNvPr id="85011" name="Text Box 32"/>
          <p:cNvSpPr txBox="1">
            <a:spLocks noChangeArrowheads="1"/>
          </p:cNvSpPr>
          <p:nvPr/>
        </p:nvSpPr>
        <p:spPr bwMode="auto">
          <a:xfrm>
            <a:off x="136525" y="1492250"/>
            <a:ext cx="77152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charset="0"/>
                <a:ea typeface="ＭＳ Ｐゴシック" charset="0"/>
                <a:cs typeface="Arial" charset="0"/>
              </a:rPr>
              <a:t>Oldest</a:t>
            </a:r>
          </a:p>
        </p:txBody>
      </p:sp>
      <p:sp>
        <p:nvSpPr>
          <p:cNvPr id="85012" name="Line 33"/>
          <p:cNvSpPr>
            <a:spLocks noChangeShapeType="1"/>
          </p:cNvSpPr>
          <p:nvPr/>
        </p:nvSpPr>
        <p:spPr bwMode="auto">
          <a:xfrm>
            <a:off x="914400" y="1676400"/>
            <a:ext cx="457200" cy="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411682" name="Text Box 34"/>
          <p:cNvSpPr txBox="1">
            <a:spLocks noChangeArrowheads="1"/>
          </p:cNvSpPr>
          <p:nvPr/>
        </p:nvSpPr>
        <p:spPr bwMode="auto">
          <a:xfrm>
            <a:off x="3676650" y="1524000"/>
            <a:ext cx="295275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CC0000"/>
                </a:solidFill>
                <a:effectLst/>
                <a:uLnTx/>
                <a:uFillTx/>
                <a:latin typeface="Arial" charset="0"/>
                <a:ea typeface="ＭＳ Ｐゴシック" charset="0"/>
                <a:cs typeface="Arial" charset="0"/>
              </a:rPr>
              <a:t>L2 Miss! Takes 100s of cycles.</a:t>
            </a:r>
          </a:p>
        </p:txBody>
      </p:sp>
      <p:sp>
        <p:nvSpPr>
          <p:cNvPr id="85014" name="Text Box 39"/>
          <p:cNvSpPr txBox="1">
            <a:spLocks noChangeArrowheads="1"/>
          </p:cNvSpPr>
          <p:nvPr/>
        </p:nvSpPr>
        <p:spPr bwMode="auto">
          <a:xfrm>
            <a:off x="990600" y="1027113"/>
            <a:ext cx="28892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3399"/>
                </a:solidFill>
                <a:effectLst/>
                <a:uLnTx/>
                <a:uFillTx/>
                <a:latin typeface="Arial" charset="0"/>
                <a:ea typeface="ＭＳ Ｐゴシック" charset="0"/>
                <a:cs typeface="Arial" charset="0"/>
              </a:rPr>
              <a:t>8-entry instruction window:</a:t>
            </a:r>
          </a:p>
        </p:txBody>
      </p:sp>
      <p:sp>
        <p:nvSpPr>
          <p:cNvPr id="411689" name="Line 41"/>
          <p:cNvSpPr>
            <a:spLocks noChangeShapeType="1"/>
          </p:cNvSpPr>
          <p:nvPr/>
        </p:nvSpPr>
        <p:spPr bwMode="auto">
          <a:xfrm>
            <a:off x="3657600" y="2209800"/>
            <a:ext cx="1371600" cy="8382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411690" name="Line 42"/>
          <p:cNvSpPr>
            <a:spLocks noChangeShapeType="1"/>
          </p:cNvSpPr>
          <p:nvPr/>
        </p:nvSpPr>
        <p:spPr bwMode="auto">
          <a:xfrm flipV="1">
            <a:off x="3657600" y="3048000"/>
            <a:ext cx="1371600" cy="12192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411691" name="Text Box 43"/>
          <p:cNvSpPr txBox="1">
            <a:spLocks noChangeArrowheads="1"/>
          </p:cNvSpPr>
          <p:nvPr/>
        </p:nvSpPr>
        <p:spPr bwMode="auto">
          <a:xfrm>
            <a:off x="5029200" y="2743200"/>
            <a:ext cx="3679825" cy="825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6633"/>
                </a:solidFill>
                <a:effectLst/>
                <a:uLnTx/>
                <a:uFillTx/>
                <a:latin typeface="Arial" charset="0"/>
                <a:ea typeface="ＭＳ Ｐゴシック" charset="0"/>
                <a:cs typeface="Arial" charset="0"/>
              </a:rPr>
              <a:t>Independent of the L2 miss,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6633"/>
                </a:solidFill>
                <a:effectLst/>
                <a:uLnTx/>
                <a:uFillTx/>
                <a:latin typeface="Arial" charset="0"/>
                <a:ea typeface="ＭＳ Ｐゴシック" charset="0"/>
                <a:cs typeface="Arial" charset="0"/>
              </a:rPr>
              <a:t>executed out of program order,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6633"/>
                </a:solidFill>
                <a:effectLst/>
                <a:uLnTx/>
                <a:uFillTx/>
                <a:latin typeface="Arial" charset="0"/>
                <a:ea typeface="ＭＳ Ｐゴシック" charset="0"/>
                <a:cs typeface="Arial" charset="0"/>
              </a:rPr>
              <a:t>but cannot be retired.</a:t>
            </a:r>
          </a:p>
        </p:txBody>
      </p:sp>
      <p:sp>
        <p:nvSpPr>
          <p:cNvPr id="411692" name="Text Box 44"/>
          <p:cNvSpPr txBox="1">
            <a:spLocks noChangeArrowheads="1"/>
          </p:cNvSpPr>
          <p:nvPr/>
        </p:nvSpPr>
        <p:spPr bwMode="auto">
          <a:xfrm>
            <a:off x="3729038" y="4267200"/>
            <a:ext cx="5110162" cy="581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3399"/>
                </a:solidFill>
                <a:effectLst/>
                <a:uLnTx/>
                <a:uFillTx/>
                <a:latin typeface="Arial" charset="0"/>
                <a:ea typeface="ＭＳ Ｐゴシック" charset="0"/>
                <a:cs typeface="Arial" charset="0"/>
              </a:rPr>
              <a:t>Younger instructions cannot be executed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3399"/>
                </a:solidFill>
                <a:effectLst/>
                <a:uLnTx/>
                <a:uFillTx/>
                <a:latin typeface="Arial" charset="0"/>
                <a:ea typeface="ＭＳ Ｐゴシック" charset="0"/>
                <a:cs typeface="Arial" charset="0"/>
              </a:rPr>
              <a:t>    because there is no space in the instruction window.</a:t>
            </a:r>
          </a:p>
        </p:txBody>
      </p:sp>
      <p:sp>
        <p:nvSpPr>
          <p:cNvPr id="411693" name="Text Box 45"/>
          <p:cNvSpPr txBox="1">
            <a:spLocks noChangeArrowheads="1"/>
          </p:cNvSpPr>
          <p:nvPr/>
        </p:nvSpPr>
        <p:spPr bwMode="auto">
          <a:xfrm>
            <a:off x="3705225" y="4953000"/>
            <a:ext cx="460057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3399"/>
                </a:solidFill>
                <a:effectLst/>
                <a:uLnTx/>
                <a:uFillTx/>
                <a:latin typeface="Arial" charset="0"/>
                <a:ea typeface="ＭＳ Ｐゴシック" charset="0"/>
                <a:cs typeface="Arial" charset="0"/>
              </a:rPr>
              <a:t>The processor stalls until the L2 Miss is serviced.</a:t>
            </a:r>
          </a:p>
        </p:txBody>
      </p:sp>
      <p:sp>
        <p:nvSpPr>
          <p:cNvPr id="411695" name="Rectangle 47"/>
          <p:cNvSpPr>
            <a:spLocks noGrp="1" noChangeArrowheads="1"/>
          </p:cNvSpPr>
          <p:nvPr>
            <p:ph type="body" idx="1"/>
          </p:nvPr>
        </p:nvSpPr>
        <p:spPr>
          <a:xfrm>
            <a:off x="228600" y="5562600"/>
            <a:ext cx="8610600" cy="685800"/>
          </a:xfrm>
        </p:spPr>
        <p:txBody>
          <a:bodyPr/>
          <a:lstStyle/>
          <a:p>
            <a:r>
              <a:rPr lang="en-US" dirty="0">
                <a:solidFill>
                  <a:srgbClr val="CC0000"/>
                </a:solidFill>
                <a:latin typeface="Tahoma" charset="0"/>
              </a:rPr>
              <a:t>Long-latency cache misses are responsible for most        full-window stalls.</a:t>
            </a:r>
          </a:p>
          <a:p>
            <a:endParaRPr lang="en-US" dirty="0">
              <a:latin typeface="Tahoma" charset="0"/>
            </a:endParaRPr>
          </a:p>
        </p:txBody>
      </p:sp>
      <p:sp>
        <p:nvSpPr>
          <p:cNvPr id="411698" name="Text Box 50"/>
          <p:cNvSpPr txBox="1">
            <a:spLocks noChangeArrowheads="1"/>
          </p:cNvSpPr>
          <p:nvPr/>
        </p:nvSpPr>
        <p:spPr bwMode="auto">
          <a:xfrm>
            <a:off x="1371600" y="4572000"/>
            <a:ext cx="2286000" cy="346075"/>
          </a:xfrm>
          <a:prstGeom prst="rect">
            <a:avLst/>
          </a:prstGeom>
          <a:solidFill>
            <a:srgbClr val="3333CC"/>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Arial" charset="0"/>
                <a:ea typeface="ＭＳ Ｐゴシック" charset="0"/>
                <a:cs typeface="Arial" charset="0"/>
              </a:rPr>
              <a:t>LOAD R3 </a:t>
            </a:r>
            <a:r>
              <a:rPr kumimoji="0" lang="en-US" sz="1600" b="0" i="0" u="none" strike="noStrike" kern="1200" cap="none" spc="0" normalizeH="0" baseline="0" noProof="0">
                <a:ln>
                  <a:noFill/>
                </a:ln>
                <a:solidFill>
                  <a:srgbClr val="FFFFFF"/>
                </a:solidFill>
                <a:effectLst/>
                <a:uLnTx/>
                <a:uFillTx/>
                <a:latin typeface="Arial" charset="0"/>
                <a:ea typeface="ＭＳ Ｐゴシック" charset="0"/>
                <a:cs typeface="Arial" charset="0"/>
                <a:sym typeface="Wingdings" charset="0"/>
              </a:rPr>
              <a:t> mem[R2]</a:t>
            </a:r>
            <a:endParaRPr kumimoji="0" lang="en-US" sz="16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411700" name="Line 52"/>
          <p:cNvSpPr>
            <a:spLocks noChangeShapeType="1"/>
          </p:cNvSpPr>
          <p:nvPr/>
        </p:nvSpPr>
        <p:spPr bwMode="auto">
          <a:xfrm flipV="1">
            <a:off x="1295400" y="4572000"/>
            <a:ext cx="2438400" cy="381000"/>
          </a:xfrm>
          <a:prstGeom prst="line">
            <a:avLst/>
          </a:prstGeom>
          <a:noFill/>
          <a:ln w="34925">
            <a:solidFill>
              <a:srgbClr val="FF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411701" name="Line 53"/>
          <p:cNvSpPr>
            <a:spLocks noChangeShapeType="1"/>
          </p:cNvSpPr>
          <p:nvPr/>
        </p:nvSpPr>
        <p:spPr bwMode="auto">
          <a:xfrm>
            <a:off x="1295400" y="4572000"/>
            <a:ext cx="2438400" cy="381000"/>
          </a:xfrm>
          <a:prstGeom prst="line">
            <a:avLst/>
          </a:prstGeom>
          <a:noFill/>
          <a:ln w="34925">
            <a:solidFill>
              <a:srgbClr val="FF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Tree>
    <p:custDataLst>
      <p:tags r:id="rId1"/>
    </p:custDataLst>
    <p:extLst>
      <p:ext uri="{BB962C8B-B14F-4D97-AF65-F5344CB8AC3E}">
        <p14:creationId xmlns:p14="http://schemas.microsoft.com/office/powerpoint/2010/main" val="307335946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1663"/>
                                        </p:tgtEl>
                                        <p:attrNameLst>
                                          <p:attrName>style.visibility</p:attrName>
                                        </p:attrNameLst>
                                      </p:cBhvr>
                                      <p:to>
                                        <p:strVal val="visible"/>
                                      </p:to>
                                    </p:set>
                                    <p:anim calcmode="lin" valueType="num">
                                      <p:cBhvr additive="base">
                                        <p:cTn id="7" dur="500" fill="hold"/>
                                        <p:tgtEl>
                                          <p:spTgt spid="411663"/>
                                        </p:tgtEl>
                                        <p:attrNameLst>
                                          <p:attrName>ppt_x</p:attrName>
                                        </p:attrNameLst>
                                      </p:cBhvr>
                                      <p:tavLst>
                                        <p:tav tm="0">
                                          <p:val>
                                            <p:strVal val="#ppt_x"/>
                                          </p:val>
                                        </p:tav>
                                        <p:tav tm="100000">
                                          <p:val>
                                            <p:strVal val="#ppt_x"/>
                                          </p:val>
                                        </p:tav>
                                      </p:tavLst>
                                    </p:anim>
                                    <p:anim calcmode="lin" valueType="num">
                                      <p:cBhvr additive="base">
                                        <p:cTn id="8" dur="500" fill="hold"/>
                                        <p:tgtEl>
                                          <p:spTgt spid="41166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1168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11664"/>
                                        </p:tgtEl>
                                        <p:attrNameLst>
                                          <p:attrName>style.visibility</p:attrName>
                                        </p:attrNameLst>
                                      </p:cBhvr>
                                      <p:to>
                                        <p:strVal val="visible"/>
                                      </p:to>
                                    </p:set>
                                    <p:anim calcmode="lin" valueType="num">
                                      <p:cBhvr additive="base">
                                        <p:cTn id="17" dur="500" fill="hold"/>
                                        <p:tgtEl>
                                          <p:spTgt spid="411664"/>
                                        </p:tgtEl>
                                        <p:attrNameLst>
                                          <p:attrName>ppt_x</p:attrName>
                                        </p:attrNameLst>
                                      </p:cBhvr>
                                      <p:tavLst>
                                        <p:tav tm="0">
                                          <p:val>
                                            <p:strVal val="#ppt_x"/>
                                          </p:val>
                                        </p:tav>
                                        <p:tav tm="100000">
                                          <p:val>
                                            <p:strVal val="#ppt_x"/>
                                          </p:val>
                                        </p:tav>
                                      </p:tavLst>
                                    </p:anim>
                                    <p:anim calcmode="lin" valueType="num">
                                      <p:cBhvr additive="base">
                                        <p:cTn id="18" dur="500" fill="hold"/>
                                        <p:tgtEl>
                                          <p:spTgt spid="411664"/>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11665"/>
                                        </p:tgtEl>
                                        <p:attrNameLst>
                                          <p:attrName>style.visibility</p:attrName>
                                        </p:attrNameLst>
                                      </p:cBhvr>
                                      <p:to>
                                        <p:strVal val="visible"/>
                                      </p:to>
                                    </p:set>
                                    <p:anim calcmode="lin" valueType="num">
                                      <p:cBhvr additive="base">
                                        <p:cTn id="23" dur="500" fill="hold"/>
                                        <p:tgtEl>
                                          <p:spTgt spid="411665"/>
                                        </p:tgtEl>
                                        <p:attrNameLst>
                                          <p:attrName>ppt_x</p:attrName>
                                        </p:attrNameLst>
                                      </p:cBhvr>
                                      <p:tavLst>
                                        <p:tav tm="0">
                                          <p:val>
                                            <p:strVal val="#ppt_x"/>
                                          </p:val>
                                        </p:tav>
                                        <p:tav tm="100000">
                                          <p:val>
                                            <p:strVal val="#ppt_x"/>
                                          </p:val>
                                        </p:tav>
                                      </p:tavLst>
                                    </p:anim>
                                    <p:anim calcmode="lin" valueType="num">
                                      <p:cBhvr additive="base">
                                        <p:cTn id="24" dur="500" fill="hold"/>
                                        <p:tgtEl>
                                          <p:spTgt spid="411665"/>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11666"/>
                                        </p:tgtEl>
                                        <p:attrNameLst>
                                          <p:attrName>style.visibility</p:attrName>
                                        </p:attrNameLst>
                                      </p:cBhvr>
                                      <p:to>
                                        <p:strVal val="visible"/>
                                      </p:to>
                                    </p:set>
                                    <p:anim calcmode="lin" valueType="num">
                                      <p:cBhvr additive="base">
                                        <p:cTn id="29" dur="500" fill="hold"/>
                                        <p:tgtEl>
                                          <p:spTgt spid="411666"/>
                                        </p:tgtEl>
                                        <p:attrNameLst>
                                          <p:attrName>ppt_x</p:attrName>
                                        </p:attrNameLst>
                                      </p:cBhvr>
                                      <p:tavLst>
                                        <p:tav tm="0">
                                          <p:val>
                                            <p:strVal val="#ppt_x"/>
                                          </p:val>
                                        </p:tav>
                                        <p:tav tm="100000">
                                          <p:val>
                                            <p:strVal val="#ppt_x"/>
                                          </p:val>
                                        </p:tav>
                                      </p:tavLst>
                                    </p:anim>
                                    <p:anim calcmode="lin" valueType="num">
                                      <p:cBhvr additive="base">
                                        <p:cTn id="30" dur="500" fill="hold"/>
                                        <p:tgtEl>
                                          <p:spTgt spid="411666"/>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11683"/>
                                        </p:tgtEl>
                                        <p:attrNameLst>
                                          <p:attrName>style.visibility</p:attrName>
                                        </p:attrNameLst>
                                      </p:cBhvr>
                                      <p:to>
                                        <p:strVal val="visible"/>
                                      </p:to>
                                    </p:set>
                                    <p:anim calcmode="lin" valueType="num">
                                      <p:cBhvr additive="base">
                                        <p:cTn id="35" dur="500" fill="hold"/>
                                        <p:tgtEl>
                                          <p:spTgt spid="411683"/>
                                        </p:tgtEl>
                                        <p:attrNameLst>
                                          <p:attrName>ppt_x</p:attrName>
                                        </p:attrNameLst>
                                      </p:cBhvr>
                                      <p:tavLst>
                                        <p:tav tm="0">
                                          <p:val>
                                            <p:strVal val="#ppt_x"/>
                                          </p:val>
                                        </p:tav>
                                        <p:tav tm="100000">
                                          <p:val>
                                            <p:strVal val="#ppt_x"/>
                                          </p:val>
                                        </p:tav>
                                      </p:tavLst>
                                    </p:anim>
                                    <p:anim calcmode="lin" valueType="num">
                                      <p:cBhvr additive="base">
                                        <p:cTn id="36" dur="500" fill="hold"/>
                                        <p:tgtEl>
                                          <p:spTgt spid="411683"/>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411684"/>
                                        </p:tgtEl>
                                        <p:attrNameLst>
                                          <p:attrName>style.visibility</p:attrName>
                                        </p:attrNameLst>
                                      </p:cBhvr>
                                      <p:to>
                                        <p:strVal val="visible"/>
                                      </p:to>
                                    </p:set>
                                    <p:anim calcmode="lin" valueType="num">
                                      <p:cBhvr additive="base">
                                        <p:cTn id="41" dur="500" fill="hold"/>
                                        <p:tgtEl>
                                          <p:spTgt spid="411684"/>
                                        </p:tgtEl>
                                        <p:attrNameLst>
                                          <p:attrName>ppt_x</p:attrName>
                                        </p:attrNameLst>
                                      </p:cBhvr>
                                      <p:tavLst>
                                        <p:tav tm="0">
                                          <p:val>
                                            <p:strVal val="#ppt_x"/>
                                          </p:val>
                                        </p:tav>
                                        <p:tav tm="100000">
                                          <p:val>
                                            <p:strVal val="#ppt_x"/>
                                          </p:val>
                                        </p:tav>
                                      </p:tavLst>
                                    </p:anim>
                                    <p:anim calcmode="lin" valueType="num">
                                      <p:cBhvr additive="base">
                                        <p:cTn id="42" dur="500" fill="hold"/>
                                        <p:tgtEl>
                                          <p:spTgt spid="411684"/>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411685"/>
                                        </p:tgtEl>
                                        <p:attrNameLst>
                                          <p:attrName>style.visibility</p:attrName>
                                        </p:attrNameLst>
                                      </p:cBhvr>
                                      <p:to>
                                        <p:strVal val="visible"/>
                                      </p:to>
                                    </p:set>
                                    <p:anim calcmode="lin" valueType="num">
                                      <p:cBhvr additive="base">
                                        <p:cTn id="47" dur="500" fill="hold"/>
                                        <p:tgtEl>
                                          <p:spTgt spid="411685"/>
                                        </p:tgtEl>
                                        <p:attrNameLst>
                                          <p:attrName>ppt_x</p:attrName>
                                        </p:attrNameLst>
                                      </p:cBhvr>
                                      <p:tavLst>
                                        <p:tav tm="0">
                                          <p:val>
                                            <p:strVal val="#ppt_x"/>
                                          </p:val>
                                        </p:tav>
                                        <p:tav tm="100000">
                                          <p:val>
                                            <p:strVal val="#ppt_x"/>
                                          </p:val>
                                        </p:tav>
                                      </p:tavLst>
                                    </p:anim>
                                    <p:anim calcmode="lin" valueType="num">
                                      <p:cBhvr additive="base">
                                        <p:cTn id="48" dur="500" fill="hold"/>
                                        <p:tgtEl>
                                          <p:spTgt spid="411685"/>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411686"/>
                                        </p:tgtEl>
                                        <p:attrNameLst>
                                          <p:attrName>style.visibility</p:attrName>
                                        </p:attrNameLst>
                                      </p:cBhvr>
                                      <p:to>
                                        <p:strVal val="visible"/>
                                      </p:to>
                                    </p:set>
                                    <p:anim calcmode="lin" valueType="num">
                                      <p:cBhvr additive="base">
                                        <p:cTn id="53" dur="500" fill="hold"/>
                                        <p:tgtEl>
                                          <p:spTgt spid="411686"/>
                                        </p:tgtEl>
                                        <p:attrNameLst>
                                          <p:attrName>ppt_x</p:attrName>
                                        </p:attrNameLst>
                                      </p:cBhvr>
                                      <p:tavLst>
                                        <p:tav tm="0">
                                          <p:val>
                                            <p:strVal val="#ppt_x"/>
                                          </p:val>
                                        </p:tav>
                                        <p:tav tm="100000">
                                          <p:val>
                                            <p:strVal val="#ppt_x"/>
                                          </p:val>
                                        </p:tav>
                                      </p:tavLst>
                                    </p:anim>
                                    <p:anim calcmode="lin" valueType="num">
                                      <p:cBhvr additive="base">
                                        <p:cTn id="54" dur="500" fill="hold"/>
                                        <p:tgtEl>
                                          <p:spTgt spid="411686"/>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17" presetClass="entr" presetSubtype="8" fill="hold" grpId="0" nodeType="clickEffect">
                                  <p:stCondLst>
                                    <p:cond delay="0"/>
                                  </p:stCondLst>
                                  <p:childTnLst>
                                    <p:set>
                                      <p:cBhvr>
                                        <p:cTn id="58" dur="1" fill="hold">
                                          <p:stCondLst>
                                            <p:cond delay="0"/>
                                          </p:stCondLst>
                                        </p:cTn>
                                        <p:tgtEl>
                                          <p:spTgt spid="411689"/>
                                        </p:tgtEl>
                                        <p:attrNameLst>
                                          <p:attrName>style.visibility</p:attrName>
                                        </p:attrNameLst>
                                      </p:cBhvr>
                                      <p:to>
                                        <p:strVal val="visible"/>
                                      </p:to>
                                    </p:set>
                                    <p:anim calcmode="lin" valueType="num">
                                      <p:cBhvr>
                                        <p:cTn id="59" dur="500" fill="hold"/>
                                        <p:tgtEl>
                                          <p:spTgt spid="411689"/>
                                        </p:tgtEl>
                                        <p:attrNameLst>
                                          <p:attrName>ppt_x</p:attrName>
                                        </p:attrNameLst>
                                      </p:cBhvr>
                                      <p:tavLst>
                                        <p:tav tm="0">
                                          <p:val>
                                            <p:strVal val="#ppt_x-#ppt_w/2"/>
                                          </p:val>
                                        </p:tav>
                                        <p:tav tm="100000">
                                          <p:val>
                                            <p:strVal val="#ppt_x"/>
                                          </p:val>
                                        </p:tav>
                                      </p:tavLst>
                                    </p:anim>
                                    <p:anim calcmode="lin" valueType="num">
                                      <p:cBhvr>
                                        <p:cTn id="60" dur="500" fill="hold"/>
                                        <p:tgtEl>
                                          <p:spTgt spid="411689"/>
                                        </p:tgtEl>
                                        <p:attrNameLst>
                                          <p:attrName>ppt_y</p:attrName>
                                        </p:attrNameLst>
                                      </p:cBhvr>
                                      <p:tavLst>
                                        <p:tav tm="0">
                                          <p:val>
                                            <p:strVal val="#ppt_y"/>
                                          </p:val>
                                        </p:tav>
                                        <p:tav tm="100000">
                                          <p:val>
                                            <p:strVal val="#ppt_y"/>
                                          </p:val>
                                        </p:tav>
                                      </p:tavLst>
                                    </p:anim>
                                    <p:anim calcmode="lin" valueType="num">
                                      <p:cBhvr>
                                        <p:cTn id="61" dur="500" fill="hold"/>
                                        <p:tgtEl>
                                          <p:spTgt spid="411689"/>
                                        </p:tgtEl>
                                        <p:attrNameLst>
                                          <p:attrName>ppt_w</p:attrName>
                                        </p:attrNameLst>
                                      </p:cBhvr>
                                      <p:tavLst>
                                        <p:tav tm="0">
                                          <p:val>
                                            <p:fltVal val="0"/>
                                          </p:val>
                                        </p:tav>
                                        <p:tav tm="100000">
                                          <p:val>
                                            <p:strVal val="#ppt_w"/>
                                          </p:val>
                                        </p:tav>
                                      </p:tavLst>
                                    </p:anim>
                                    <p:anim calcmode="lin" valueType="num">
                                      <p:cBhvr>
                                        <p:cTn id="62" dur="500" fill="hold"/>
                                        <p:tgtEl>
                                          <p:spTgt spid="411689"/>
                                        </p:tgtEl>
                                        <p:attrNameLst>
                                          <p:attrName>ppt_h</p:attrName>
                                        </p:attrNameLst>
                                      </p:cBhvr>
                                      <p:tavLst>
                                        <p:tav tm="0">
                                          <p:val>
                                            <p:strVal val="#ppt_h"/>
                                          </p:val>
                                        </p:tav>
                                        <p:tav tm="100000">
                                          <p:val>
                                            <p:strVal val="#ppt_h"/>
                                          </p:val>
                                        </p:tav>
                                      </p:tavLst>
                                    </p:anim>
                                  </p:childTnLst>
                                </p:cTn>
                              </p:par>
                              <p:par>
                                <p:cTn id="63" presetID="17" presetClass="entr" presetSubtype="8" fill="hold" grpId="0" nodeType="withEffect">
                                  <p:stCondLst>
                                    <p:cond delay="0"/>
                                  </p:stCondLst>
                                  <p:childTnLst>
                                    <p:set>
                                      <p:cBhvr>
                                        <p:cTn id="64" dur="1" fill="hold">
                                          <p:stCondLst>
                                            <p:cond delay="0"/>
                                          </p:stCondLst>
                                        </p:cTn>
                                        <p:tgtEl>
                                          <p:spTgt spid="411690"/>
                                        </p:tgtEl>
                                        <p:attrNameLst>
                                          <p:attrName>style.visibility</p:attrName>
                                        </p:attrNameLst>
                                      </p:cBhvr>
                                      <p:to>
                                        <p:strVal val="visible"/>
                                      </p:to>
                                    </p:set>
                                    <p:anim calcmode="lin" valueType="num">
                                      <p:cBhvr>
                                        <p:cTn id="65" dur="500" fill="hold"/>
                                        <p:tgtEl>
                                          <p:spTgt spid="411690"/>
                                        </p:tgtEl>
                                        <p:attrNameLst>
                                          <p:attrName>ppt_x</p:attrName>
                                        </p:attrNameLst>
                                      </p:cBhvr>
                                      <p:tavLst>
                                        <p:tav tm="0">
                                          <p:val>
                                            <p:strVal val="#ppt_x-#ppt_w/2"/>
                                          </p:val>
                                        </p:tav>
                                        <p:tav tm="100000">
                                          <p:val>
                                            <p:strVal val="#ppt_x"/>
                                          </p:val>
                                        </p:tav>
                                      </p:tavLst>
                                    </p:anim>
                                    <p:anim calcmode="lin" valueType="num">
                                      <p:cBhvr>
                                        <p:cTn id="66" dur="500" fill="hold"/>
                                        <p:tgtEl>
                                          <p:spTgt spid="411690"/>
                                        </p:tgtEl>
                                        <p:attrNameLst>
                                          <p:attrName>ppt_y</p:attrName>
                                        </p:attrNameLst>
                                      </p:cBhvr>
                                      <p:tavLst>
                                        <p:tav tm="0">
                                          <p:val>
                                            <p:strVal val="#ppt_y"/>
                                          </p:val>
                                        </p:tav>
                                        <p:tav tm="100000">
                                          <p:val>
                                            <p:strVal val="#ppt_y"/>
                                          </p:val>
                                        </p:tav>
                                      </p:tavLst>
                                    </p:anim>
                                    <p:anim calcmode="lin" valueType="num">
                                      <p:cBhvr>
                                        <p:cTn id="67" dur="500" fill="hold"/>
                                        <p:tgtEl>
                                          <p:spTgt spid="411690"/>
                                        </p:tgtEl>
                                        <p:attrNameLst>
                                          <p:attrName>ppt_w</p:attrName>
                                        </p:attrNameLst>
                                      </p:cBhvr>
                                      <p:tavLst>
                                        <p:tav tm="0">
                                          <p:val>
                                            <p:fltVal val="0"/>
                                          </p:val>
                                        </p:tav>
                                        <p:tav tm="100000">
                                          <p:val>
                                            <p:strVal val="#ppt_w"/>
                                          </p:val>
                                        </p:tav>
                                      </p:tavLst>
                                    </p:anim>
                                    <p:anim calcmode="lin" valueType="num">
                                      <p:cBhvr>
                                        <p:cTn id="68" dur="500" fill="hold"/>
                                        <p:tgtEl>
                                          <p:spTgt spid="411690"/>
                                        </p:tgtEl>
                                        <p:attrNameLst>
                                          <p:attrName>ppt_h</p:attrName>
                                        </p:attrNameLst>
                                      </p:cBhvr>
                                      <p:tavLst>
                                        <p:tav tm="0">
                                          <p:val>
                                            <p:strVal val="#ppt_h"/>
                                          </p:val>
                                        </p:tav>
                                        <p:tav tm="100000">
                                          <p:val>
                                            <p:strVal val="#ppt_h"/>
                                          </p:val>
                                        </p:tav>
                                      </p:tavLst>
                                    </p:anim>
                                  </p:childTnLst>
                                </p:cTn>
                              </p:par>
                            </p:childTnLst>
                          </p:cTn>
                        </p:par>
                        <p:par>
                          <p:cTn id="69" fill="hold" nodeType="afterGroup">
                            <p:stCondLst>
                              <p:cond delay="500"/>
                            </p:stCondLst>
                            <p:childTnLst>
                              <p:par>
                                <p:cTn id="70" presetID="1" presetClass="entr" presetSubtype="0" fill="hold" grpId="0" nodeType="afterEffect">
                                  <p:stCondLst>
                                    <p:cond delay="0"/>
                                  </p:stCondLst>
                                  <p:childTnLst>
                                    <p:set>
                                      <p:cBhvr>
                                        <p:cTn id="71" dur="1" fill="hold">
                                          <p:stCondLst>
                                            <p:cond delay="0"/>
                                          </p:stCondLst>
                                        </p:cTn>
                                        <p:tgtEl>
                                          <p:spTgt spid="411691"/>
                                        </p:tgtEl>
                                        <p:attrNameLst>
                                          <p:attrName>style.visibility</p:attrName>
                                        </p:attrNameLst>
                                      </p:cBhvr>
                                      <p:to>
                                        <p:strVal val="visible"/>
                                      </p:to>
                                    </p:set>
                                  </p:childTnLst>
                                </p:cTn>
                              </p:par>
                            </p:childTnLst>
                          </p:cTn>
                        </p:par>
                      </p:childTnLst>
                    </p:cTn>
                  </p:par>
                  <p:par>
                    <p:cTn id="72" fill="hold" nodeType="clickPar">
                      <p:stCondLst>
                        <p:cond delay="indefinite"/>
                      </p:stCondLst>
                      <p:childTnLst>
                        <p:par>
                          <p:cTn id="73" fill="hold" nodeType="withGroup">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411692"/>
                                        </p:tgtEl>
                                        <p:attrNameLst>
                                          <p:attrName>style.visibility</p:attrName>
                                        </p:attrNameLst>
                                      </p:cBhvr>
                                      <p:to>
                                        <p:strVal val="visible"/>
                                      </p:to>
                                    </p:set>
                                  </p:childTnLst>
                                </p:cTn>
                              </p:par>
                              <p:par>
                                <p:cTn id="76" presetID="2" presetClass="entr" presetSubtype="4" fill="hold" grpId="0" nodeType="withEffect">
                                  <p:stCondLst>
                                    <p:cond delay="0"/>
                                  </p:stCondLst>
                                  <p:childTnLst>
                                    <p:set>
                                      <p:cBhvr>
                                        <p:cTn id="77" dur="1" fill="hold">
                                          <p:stCondLst>
                                            <p:cond delay="0"/>
                                          </p:stCondLst>
                                        </p:cTn>
                                        <p:tgtEl>
                                          <p:spTgt spid="411698"/>
                                        </p:tgtEl>
                                        <p:attrNameLst>
                                          <p:attrName>style.visibility</p:attrName>
                                        </p:attrNameLst>
                                      </p:cBhvr>
                                      <p:to>
                                        <p:strVal val="visible"/>
                                      </p:to>
                                    </p:set>
                                    <p:anim calcmode="lin" valueType="num">
                                      <p:cBhvr additive="base">
                                        <p:cTn id="78" dur="500" fill="hold"/>
                                        <p:tgtEl>
                                          <p:spTgt spid="411698"/>
                                        </p:tgtEl>
                                        <p:attrNameLst>
                                          <p:attrName>ppt_x</p:attrName>
                                        </p:attrNameLst>
                                      </p:cBhvr>
                                      <p:tavLst>
                                        <p:tav tm="0">
                                          <p:val>
                                            <p:strVal val="#ppt_x"/>
                                          </p:val>
                                        </p:tav>
                                        <p:tav tm="100000">
                                          <p:val>
                                            <p:strVal val="#ppt_x"/>
                                          </p:val>
                                        </p:tav>
                                      </p:tavLst>
                                    </p:anim>
                                    <p:anim calcmode="lin" valueType="num">
                                      <p:cBhvr additive="base">
                                        <p:cTn id="79" dur="500" fill="hold"/>
                                        <p:tgtEl>
                                          <p:spTgt spid="411698"/>
                                        </p:tgtEl>
                                        <p:attrNameLst>
                                          <p:attrName>ppt_y</p:attrName>
                                        </p:attrNameLst>
                                      </p:cBhvr>
                                      <p:tavLst>
                                        <p:tav tm="0">
                                          <p:val>
                                            <p:strVal val="1+#ppt_h/2"/>
                                          </p:val>
                                        </p:tav>
                                        <p:tav tm="100000">
                                          <p:val>
                                            <p:strVal val="#ppt_y"/>
                                          </p:val>
                                        </p:tav>
                                      </p:tavLst>
                                    </p:anim>
                                  </p:childTnLst>
                                </p:cTn>
                              </p:par>
                            </p:childTnLst>
                          </p:cTn>
                        </p:par>
                        <p:par>
                          <p:cTn id="80" fill="hold" nodeType="afterGroup">
                            <p:stCondLst>
                              <p:cond delay="500"/>
                            </p:stCondLst>
                            <p:childTnLst>
                              <p:par>
                                <p:cTn id="81" presetID="1" presetClass="entr" presetSubtype="0" fill="hold" grpId="0" nodeType="afterEffect">
                                  <p:stCondLst>
                                    <p:cond delay="0"/>
                                  </p:stCondLst>
                                  <p:childTnLst>
                                    <p:set>
                                      <p:cBhvr>
                                        <p:cTn id="82" dur="1" fill="hold">
                                          <p:stCondLst>
                                            <p:cond delay="0"/>
                                          </p:stCondLst>
                                        </p:cTn>
                                        <p:tgtEl>
                                          <p:spTgt spid="411700"/>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11701"/>
                                        </p:tgtEl>
                                        <p:attrNameLst>
                                          <p:attrName>style.visibility</p:attrName>
                                        </p:attrNameLst>
                                      </p:cBhvr>
                                      <p:to>
                                        <p:strVal val="visible"/>
                                      </p:to>
                                    </p:set>
                                  </p:childTnLst>
                                </p:cTn>
                              </p:par>
                            </p:childTnLst>
                          </p:cTn>
                        </p:par>
                      </p:childTnLst>
                    </p:cTn>
                  </p:par>
                  <p:par>
                    <p:cTn id="85" fill="hold" nodeType="clickPar">
                      <p:stCondLst>
                        <p:cond delay="indefinite"/>
                      </p:stCondLst>
                      <p:childTnLst>
                        <p:par>
                          <p:cTn id="86" fill="hold" nodeType="withGroup">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411693"/>
                                        </p:tgtEl>
                                        <p:attrNameLst>
                                          <p:attrName>style.visibility</p:attrName>
                                        </p:attrNameLst>
                                      </p:cBhvr>
                                      <p:to>
                                        <p:strVal val="visible"/>
                                      </p:to>
                                    </p:set>
                                  </p:childTnLst>
                                </p:cTn>
                              </p:par>
                            </p:childTnLst>
                          </p:cTn>
                        </p:par>
                      </p:childTnLst>
                    </p:cTn>
                  </p:par>
                  <p:par>
                    <p:cTn id="89" fill="hold" nodeType="clickPar">
                      <p:stCondLst>
                        <p:cond delay="indefinite"/>
                      </p:stCondLst>
                      <p:childTnLst>
                        <p:par>
                          <p:cTn id="90" fill="hold" nodeType="withGroup">
                            <p:stCondLst>
                              <p:cond delay="0"/>
                            </p:stCondLst>
                            <p:childTnLst>
                              <p:par>
                                <p:cTn id="91" presetID="1" presetClass="entr" presetSubtype="0" fill="hold" nodeType="clickEffect">
                                  <p:stCondLst>
                                    <p:cond delay="0"/>
                                  </p:stCondLst>
                                  <p:childTnLst>
                                    <p:set>
                                      <p:cBhvr>
                                        <p:cTn id="92" dur="1" fill="hold">
                                          <p:stCondLst>
                                            <p:cond delay="0"/>
                                          </p:stCondLst>
                                        </p:cTn>
                                        <p:tgtEl>
                                          <p:spTgt spid="41169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686" grpId="0" animBg="1"/>
      <p:bldP spid="411685" grpId="0" animBg="1"/>
      <p:bldP spid="411684" grpId="0" animBg="1"/>
      <p:bldP spid="411683" grpId="0" animBg="1"/>
      <p:bldP spid="411666" grpId="0" animBg="1"/>
      <p:bldP spid="411665" grpId="0" animBg="1"/>
      <p:bldP spid="411664" grpId="0" animBg="1"/>
      <p:bldP spid="411663" grpId="0" animBg="1"/>
      <p:bldP spid="411682" grpId="0"/>
      <p:bldP spid="411689" grpId="0" animBg="1"/>
      <p:bldP spid="411690" grpId="0" animBg="1"/>
      <p:bldP spid="411691" grpId="0"/>
      <p:bldP spid="411692" grpId="0"/>
      <p:bldP spid="411693" grpId="0"/>
      <p:bldP spid="411698" grpId="0" animBg="1"/>
      <p:bldP spid="411700" grpId="0" animBg="1"/>
      <p:bldP spid="41170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BDC41-E99E-614E-B240-6AE2EE689A04}"/>
              </a:ext>
            </a:extLst>
          </p:cNvPr>
          <p:cNvSpPr>
            <a:spLocks noGrp="1"/>
          </p:cNvSpPr>
          <p:nvPr>
            <p:ph type="title"/>
          </p:nvPr>
        </p:nvSpPr>
        <p:spPr/>
        <p:txBody>
          <a:bodyPr/>
          <a:lstStyle/>
          <a:p>
            <a:r>
              <a:rPr lang="en-US" dirty="0"/>
              <a:t>Principle: Learning and Scholarship</a:t>
            </a:r>
          </a:p>
        </p:txBody>
      </p:sp>
      <p:sp>
        <p:nvSpPr>
          <p:cNvPr id="3" name="Content Placeholder 2">
            <a:extLst>
              <a:ext uri="{FF2B5EF4-FFF2-40B4-BE49-F238E27FC236}">
                <a16:creationId xmlns:a16="http://schemas.microsoft.com/office/drawing/2014/main" id="{13B59334-8EFC-3F4D-A8ED-1074F35B271A}"/>
              </a:ext>
            </a:extLst>
          </p:cNvPr>
          <p:cNvSpPr>
            <a:spLocks noGrp="1"/>
          </p:cNvSpPr>
          <p:nvPr>
            <p:ph idx="1"/>
          </p:nvPr>
        </p:nvSpPr>
        <p:spPr/>
        <p:txBody>
          <a:bodyPr/>
          <a:lstStyle/>
          <a:p>
            <a:endParaRPr lang="en-US"/>
          </a:p>
        </p:txBody>
      </p:sp>
      <p:sp>
        <p:nvSpPr>
          <p:cNvPr id="5" name="Content Placeholder 2">
            <a:extLst>
              <a:ext uri="{FF2B5EF4-FFF2-40B4-BE49-F238E27FC236}">
                <a16:creationId xmlns:a16="http://schemas.microsoft.com/office/drawing/2014/main" id="{92EC0F82-89AB-4E40-B757-7D0F59CC1BB3}"/>
              </a:ext>
            </a:extLst>
          </p:cNvPr>
          <p:cNvSpPr txBox="1">
            <a:spLocks/>
          </p:cNvSpPr>
          <p:nvPr/>
        </p:nvSpPr>
        <p:spPr bwMode="auto">
          <a:xfrm>
            <a:off x="0" y="2564904"/>
            <a:ext cx="9144000" cy="20882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0"/>
              </a:spcAft>
              <a:buClr>
                <a:srgbClr val="CC9900"/>
              </a:buClr>
              <a:buSzPct val="65000"/>
              <a:buFont typeface="Wingdings" pitchFamily="2" charset="2"/>
              <a:buNone/>
              <a:tabLst/>
              <a:defRPr/>
            </a:pPr>
            <a:r>
              <a:rPr kumimoji="0" lang="en-US" sz="6400" b="0" i="0" u="none" strike="noStrike" kern="0" cap="none" spc="0" normalizeH="0" baseline="0" noProof="0" dirty="0">
                <a:ln>
                  <a:noFill/>
                </a:ln>
                <a:solidFill>
                  <a:srgbClr val="0000FF"/>
                </a:solidFill>
                <a:effectLst/>
                <a:uLnTx/>
                <a:uFillTx/>
                <a:latin typeface="Tahoma"/>
                <a:ea typeface="+mn-ea"/>
                <a:cs typeface="+mn-cs"/>
              </a:rPr>
              <a:t>The quality of your work defines your impact</a:t>
            </a:r>
            <a:endParaRPr kumimoji="0" lang="en-US" sz="6400" b="0" i="0" u="none" strike="noStrike" kern="0" cap="none" spc="0" normalizeH="0" baseline="0" noProof="0" dirty="0">
              <a:ln>
                <a:noFill/>
              </a:ln>
              <a:solidFill>
                <a:srgbClr val="FF0000"/>
              </a:solidFill>
              <a:effectLst/>
              <a:uLnTx/>
              <a:uFillTx/>
              <a:latin typeface="Tahoma"/>
              <a:ea typeface="+mn-ea"/>
              <a:cs typeface="+mn-cs"/>
            </a:endParaRPr>
          </a:p>
        </p:txBody>
      </p:sp>
    </p:spTree>
    <p:extLst>
      <p:ext uri="{BB962C8B-B14F-4D97-AF65-F5344CB8AC3E}">
        <p14:creationId xmlns:p14="http://schemas.microsoft.com/office/powerpoint/2010/main" val="1632362180"/>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4"/>
          <p:cNvSpPr>
            <a:spLocks noGrp="1" noChangeArrowheads="1"/>
          </p:cNvSpPr>
          <p:nvPr>
            <p:ph type="ctrTitle"/>
          </p:nvPr>
        </p:nvSpPr>
        <p:spPr>
          <a:xfrm>
            <a:off x="357981" y="764704"/>
            <a:ext cx="8428037" cy="1892300"/>
          </a:xfrm>
        </p:spPr>
        <p:txBody>
          <a:bodyPr/>
          <a:lstStyle/>
          <a:p>
            <a:pPr algn="ctr" eaLnBrk="1" hangingPunct="1"/>
            <a:br>
              <a:rPr lang="en-US" altLang="en-US" dirty="0">
                <a:ea typeface="ＭＳ Ｐゴシック" charset="-128"/>
              </a:rPr>
            </a:br>
            <a:r>
              <a:rPr lang="en-US" altLang="en-US" b="1" dirty="0" err="1">
                <a:solidFill>
                  <a:srgbClr val="C00000"/>
                </a:solidFill>
                <a:ea typeface="ＭＳ Ｐゴシック" charset="-128"/>
              </a:rPr>
              <a:t>Runahead</a:t>
            </a:r>
            <a:r>
              <a:rPr lang="en-US" altLang="en-US" b="1" dirty="0">
                <a:solidFill>
                  <a:srgbClr val="C00000"/>
                </a:solidFill>
                <a:ea typeface="ＭＳ Ｐゴシック" charset="-128"/>
              </a:rPr>
              <a:t> Execution</a:t>
            </a:r>
            <a:br>
              <a:rPr lang="en-US" altLang="en-US" b="1" dirty="0">
                <a:solidFill>
                  <a:srgbClr val="C00000"/>
                </a:solidFill>
                <a:ea typeface="ＭＳ Ｐゴシック" charset="-128"/>
              </a:rPr>
            </a:br>
            <a:r>
              <a:rPr lang="en-US" altLang="en-US" sz="4400" dirty="0">
                <a:solidFill>
                  <a:srgbClr val="1A5712"/>
                </a:solidFill>
                <a:ea typeface="ＭＳ Ｐゴシック" panose="020B0600070205080204" pitchFamily="34" charset="-128"/>
              </a:rPr>
              <a:t>A Short Retrospective</a:t>
            </a:r>
            <a:endParaRPr lang="en-US" altLang="en-US" sz="4400" dirty="0">
              <a:solidFill>
                <a:srgbClr val="1A5712"/>
              </a:solidFill>
              <a:ea typeface="ＭＳ Ｐゴシック" charset="-128"/>
            </a:endParaRPr>
          </a:p>
        </p:txBody>
      </p:sp>
      <p:sp>
        <p:nvSpPr>
          <p:cNvPr id="96258" name="Rectangle 5"/>
          <p:cNvSpPr>
            <a:spLocks noGrp="1" noChangeArrowheads="1"/>
          </p:cNvSpPr>
          <p:nvPr>
            <p:ph type="subTitle" idx="1"/>
          </p:nvPr>
        </p:nvSpPr>
        <p:spPr>
          <a:xfrm>
            <a:off x="685800" y="3581400"/>
            <a:ext cx="7848600" cy="2900363"/>
          </a:xfrm>
        </p:spPr>
        <p:txBody>
          <a:bodyPr/>
          <a:lstStyle/>
          <a:p>
            <a:pPr eaLnBrk="1" hangingPunct="1">
              <a:buFont typeface="Wingdings" charset="2"/>
              <a:buNone/>
            </a:pPr>
            <a:endParaRPr lang="en-US" altLang="en-US" i="1" dirty="0">
              <a:ea typeface="ＭＳ Ｐゴシック" charset="-128"/>
            </a:endParaRPr>
          </a:p>
          <a:p>
            <a:pPr eaLnBrk="1" hangingPunct="1">
              <a:buFont typeface="Wingdings" charset="2"/>
              <a:buNone/>
            </a:pPr>
            <a:endParaRPr lang="en-US" altLang="en-US" dirty="0">
              <a:ea typeface="ＭＳ Ｐゴシック" charset="-128"/>
            </a:endParaRPr>
          </a:p>
          <a:p>
            <a:pPr eaLnBrk="1" hangingPunct="1">
              <a:buFont typeface="Wingdings" charset="2"/>
              <a:buNone/>
            </a:pPr>
            <a:r>
              <a:rPr lang="en-US" altLang="en-US" dirty="0">
                <a:solidFill>
                  <a:srgbClr val="0000FF"/>
                </a:solidFill>
                <a:ea typeface="ＭＳ Ｐゴシック" charset="-128"/>
              </a:rPr>
              <a:t>Onur Mutlu, Jared Stark, Chris Wilkerson, Yale </a:t>
            </a:r>
            <a:r>
              <a:rPr lang="en-US" altLang="en-US" dirty="0" err="1">
                <a:solidFill>
                  <a:srgbClr val="0000FF"/>
                </a:solidFill>
                <a:ea typeface="ＭＳ Ｐゴシック" charset="-128"/>
              </a:rPr>
              <a:t>Patt</a:t>
            </a:r>
            <a:endParaRPr lang="en-US" altLang="en-US" dirty="0">
              <a:solidFill>
                <a:srgbClr val="0000FF"/>
              </a:solidFill>
              <a:ea typeface="ＭＳ Ｐゴシック" charset="-128"/>
            </a:endParaRPr>
          </a:p>
          <a:p>
            <a:pPr eaLnBrk="1" hangingPunct="1"/>
            <a:r>
              <a:rPr lang="en-US" altLang="en-US" dirty="0">
                <a:ea typeface="ＭＳ Ｐゴシック" charset="-128"/>
              </a:rPr>
              <a:t>HPCA 2021 </a:t>
            </a:r>
            <a:r>
              <a:rPr lang="en-US" altLang="en-US" dirty="0" err="1">
                <a:ea typeface="ＭＳ Ｐゴシック" charset="-128"/>
              </a:rPr>
              <a:t>ToT</a:t>
            </a:r>
            <a:r>
              <a:rPr lang="en-US" altLang="en-US" dirty="0">
                <a:ea typeface="ＭＳ Ｐゴシック" charset="-128"/>
              </a:rPr>
              <a:t> Award Talk</a:t>
            </a:r>
          </a:p>
          <a:p>
            <a:pPr eaLnBrk="1" hangingPunct="1">
              <a:buFont typeface="Wingdings" charset="2"/>
              <a:buNone/>
            </a:pPr>
            <a:r>
              <a:rPr lang="en-US" altLang="en-US" dirty="0">
                <a:ea typeface="ＭＳ Ｐゴシック" charset="-128"/>
              </a:rPr>
              <a:t>2 March 2021</a:t>
            </a:r>
          </a:p>
          <a:p>
            <a:pPr eaLnBrk="1" hangingPunct="1">
              <a:buFont typeface="Wingdings" charset="2"/>
              <a:buNone/>
            </a:pPr>
            <a:endParaRPr lang="en-US" altLang="en-US" dirty="0">
              <a:ea typeface="ＭＳ Ｐゴシック" charset="-128"/>
            </a:endParaRPr>
          </a:p>
          <a:p>
            <a:pPr eaLnBrk="1" hangingPunct="1">
              <a:buFont typeface="Wingdings" charset="2"/>
              <a:buNone/>
            </a:pPr>
            <a:endParaRPr lang="en-US" altLang="en-US" dirty="0">
              <a:ea typeface="ＭＳ Ｐゴシック" charset="-128"/>
            </a:endParaRPr>
          </a:p>
          <a:p>
            <a:pPr eaLnBrk="1" hangingPunct="1">
              <a:buFont typeface="Wingdings" charset="2"/>
              <a:buNone/>
            </a:pPr>
            <a:endParaRPr lang="en-US" altLang="en-US" dirty="0">
              <a:ea typeface="ＭＳ Ｐゴシック" charset="-128"/>
            </a:endParaRPr>
          </a:p>
        </p:txBody>
      </p:sp>
    </p:spTree>
    <p:extLst>
      <p:ext uri="{BB962C8B-B14F-4D97-AF65-F5344CB8AC3E}">
        <p14:creationId xmlns:p14="http://schemas.microsoft.com/office/powerpoint/2010/main" val="43996257"/>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4"/>
          <p:cNvSpPr>
            <a:spLocks noGrp="1" noChangeArrowheads="1"/>
          </p:cNvSpPr>
          <p:nvPr>
            <p:ph type="ctrTitle"/>
          </p:nvPr>
        </p:nvSpPr>
        <p:spPr>
          <a:xfrm>
            <a:off x="366713" y="1768475"/>
            <a:ext cx="8428037" cy="822325"/>
          </a:xfrm>
        </p:spPr>
        <p:txBody>
          <a:bodyPr/>
          <a:lstStyle/>
          <a:p>
            <a:pPr algn="ctr" eaLnBrk="1" hangingPunct="1"/>
            <a:r>
              <a:rPr lang="en-US" sz="4000" dirty="0">
                <a:latin typeface="Garamond" charset="0"/>
              </a:rPr>
              <a:t>Backup Slides</a:t>
            </a:r>
          </a:p>
        </p:txBody>
      </p:sp>
      <p:sp>
        <p:nvSpPr>
          <p:cNvPr id="135170"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val="1179019106"/>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76BA1-2E28-5B42-AF6D-4C3BBAE48EA8}"/>
              </a:ext>
            </a:extLst>
          </p:cNvPr>
          <p:cNvSpPr>
            <a:spLocks noGrp="1"/>
          </p:cNvSpPr>
          <p:nvPr>
            <p:ph type="title"/>
          </p:nvPr>
        </p:nvSpPr>
        <p:spPr/>
        <p:txBody>
          <a:bodyPr/>
          <a:lstStyle/>
          <a:p>
            <a:r>
              <a:rPr lang="en-US" dirty="0"/>
              <a:t>Citation for the </a:t>
            </a:r>
            <a:r>
              <a:rPr lang="en-US" dirty="0" err="1"/>
              <a:t>ToT</a:t>
            </a:r>
            <a:r>
              <a:rPr lang="en-US" dirty="0"/>
              <a:t> Award</a:t>
            </a:r>
          </a:p>
        </p:txBody>
      </p:sp>
      <p:sp>
        <p:nvSpPr>
          <p:cNvPr id="3" name="Content Placeholder 2">
            <a:extLst>
              <a:ext uri="{FF2B5EF4-FFF2-40B4-BE49-F238E27FC236}">
                <a16:creationId xmlns:a16="http://schemas.microsoft.com/office/drawing/2014/main" id="{C95060A6-A40A-8946-935F-6F3905F2CE2E}"/>
              </a:ext>
            </a:extLst>
          </p:cNvPr>
          <p:cNvSpPr>
            <a:spLocks noGrp="1"/>
          </p:cNvSpPr>
          <p:nvPr>
            <p:ph idx="1"/>
          </p:nvPr>
        </p:nvSpPr>
        <p:spPr>
          <a:xfrm>
            <a:off x="266700" y="1844824"/>
            <a:ext cx="8610600" cy="5193723"/>
          </a:xfrm>
        </p:spPr>
        <p:txBody>
          <a:bodyPr/>
          <a:lstStyle/>
          <a:p>
            <a:pPr marL="0" indent="0">
              <a:buNone/>
            </a:pPr>
            <a:r>
              <a:rPr lang="en-US" dirty="0" err="1"/>
              <a:t>Runahead</a:t>
            </a:r>
            <a:r>
              <a:rPr lang="en-US" dirty="0"/>
              <a:t> Execution is a pioneering paper that opened up new avenues in dynamic prefetching. The basic idea of run ahead execution effectively increases the instruction window very significantly, without having to increase physical resource size (e.g. the issue queue). This seminal paper spawned off a new area of ILP-enhancing microarchitecture research. This work has had strong industry impact as evidenced by IBM's POWER6 - Load Lookahead, NVIDIA Denver, and Sun ROCK's hardware scouting.</a:t>
            </a:r>
            <a:br>
              <a:rPr lang="en-US" dirty="0"/>
            </a:br>
            <a:endParaRPr lang="en-US" dirty="0"/>
          </a:p>
          <a:p>
            <a:endParaRPr lang="en-US" dirty="0"/>
          </a:p>
        </p:txBody>
      </p:sp>
      <p:sp>
        <p:nvSpPr>
          <p:cNvPr id="4" name="Slide Number Placeholder 3">
            <a:extLst>
              <a:ext uri="{FF2B5EF4-FFF2-40B4-BE49-F238E27FC236}">
                <a16:creationId xmlns:a16="http://schemas.microsoft.com/office/drawing/2014/main" id="{B87B400B-BFF4-DE45-BFCA-F81862736DF7}"/>
              </a:ext>
            </a:extLst>
          </p:cNvPr>
          <p:cNvSpPr>
            <a:spLocks noGrp="1"/>
          </p:cNvSpPr>
          <p:nvPr>
            <p:ph type="sldNum" sz="quarter" idx="11"/>
          </p:nvPr>
        </p:nvSpPr>
        <p:spPr/>
        <p:txBody>
          <a:bodyPr/>
          <a:lstStyle/>
          <a:p>
            <a:pPr>
              <a:defRPr/>
            </a:pPr>
            <a:fld id="{DA95AFC4-B67F-BC48-882B-8F3B14641016}" type="slidenum">
              <a:rPr lang="en-US" smtClean="0"/>
              <a:pPr>
                <a:defRPr/>
              </a:pPr>
              <a:t>43</a:t>
            </a:fld>
            <a:endParaRPr lang="en-US"/>
          </a:p>
        </p:txBody>
      </p:sp>
    </p:spTree>
    <p:extLst>
      <p:ext uri="{BB962C8B-B14F-4D97-AF65-F5344CB8AC3E}">
        <p14:creationId xmlns:p14="http://schemas.microsoft.com/office/powerpoint/2010/main" val="3591282628"/>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D97ED-BE10-1E43-BCDE-DDE218F2B174}"/>
              </a:ext>
            </a:extLst>
          </p:cNvPr>
          <p:cNvSpPr>
            <a:spLocks noGrp="1"/>
          </p:cNvSpPr>
          <p:nvPr>
            <p:ph type="title"/>
          </p:nvPr>
        </p:nvSpPr>
        <p:spPr/>
        <p:txBody>
          <a:bodyPr/>
          <a:lstStyle/>
          <a:p>
            <a:r>
              <a:rPr lang="en-US" dirty="0"/>
              <a:t>More on Runahead Execution</a:t>
            </a:r>
          </a:p>
        </p:txBody>
      </p:sp>
      <p:sp>
        <p:nvSpPr>
          <p:cNvPr id="3" name="Content Placeholder 2">
            <a:extLst>
              <a:ext uri="{FF2B5EF4-FFF2-40B4-BE49-F238E27FC236}">
                <a16:creationId xmlns:a16="http://schemas.microsoft.com/office/drawing/2014/main" id="{D6CC3532-939F-A24F-A409-235665C81B6F}"/>
              </a:ext>
            </a:extLst>
          </p:cNvPr>
          <p:cNvSpPr>
            <a:spLocks noGrp="1"/>
          </p:cNvSpPr>
          <p:nvPr>
            <p:ph idx="1"/>
          </p:nvPr>
        </p:nvSpPr>
        <p:spPr>
          <a:xfrm>
            <a:off x="228600" y="1098719"/>
            <a:ext cx="8807896" cy="5193723"/>
          </a:xfrm>
        </p:spPr>
        <p:txBody>
          <a:bodyPr/>
          <a:lstStyle/>
          <a:p>
            <a:r>
              <a:rPr lang="en-US" dirty="0">
                <a:solidFill>
                  <a:srgbClr val="0000FF"/>
                </a:solidFill>
              </a:rPr>
              <a:t>Lecture video from Fall 2020, Computer Architecture:</a:t>
            </a:r>
          </a:p>
          <a:p>
            <a:pPr lvl="1"/>
            <a:r>
              <a:rPr lang="en-US" dirty="0">
                <a:hlinkClick r:id="rId2"/>
              </a:rPr>
              <a:t>https://www.youtube.com/watch?v=zPewo6IaJ_8</a:t>
            </a:r>
            <a:r>
              <a:rPr lang="en-US" dirty="0"/>
              <a:t> </a:t>
            </a:r>
          </a:p>
          <a:p>
            <a:endParaRPr lang="en-US" dirty="0"/>
          </a:p>
          <a:p>
            <a:r>
              <a:rPr lang="en-US" dirty="0">
                <a:solidFill>
                  <a:srgbClr val="0000FF"/>
                </a:solidFill>
              </a:rPr>
              <a:t>Lecture video from Fall 2017, Computer Architecture:</a:t>
            </a:r>
          </a:p>
          <a:p>
            <a:pPr lvl="1"/>
            <a:r>
              <a:rPr lang="en-US" dirty="0">
                <a:hlinkClick r:id="rId3"/>
              </a:rPr>
              <a:t>https://www.youtube.com/watch?v=Kj3relihGF4</a:t>
            </a:r>
            <a:endParaRPr lang="en-US" dirty="0"/>
          </a:p>
          <a:p>
            <a:pPr marL="344487" lvl="1" indent="0">
              <a:buNone/>
            </a:pPr>
            <a:endParaRPr lang="en-US" dirty="0"/>
          </a:p>
          <a:p>
            <a:pPr lvl="1"/>
            <a:endParaRPr lang="en-US" dirty="0"/>
          </a:p>
          <a:p>
            <a:r>
              <a:rPr lang="en-US" sz="2200" dirty="0"/>
              <a:t>Onur Mutlu,</a:t>
            </a:r>
            <a:br>
              <a:rPr lang="en-US" sz="2200" dirty="0"/>
            </a:br>
            <a:r>
              <a:rPr lang="en-US" sz="2200" b="1" dirty="0">
                <a:solidFill>
                  <a:srgbClr val="0000FF"/>
                </a:solidFill>
                <a:hlinkClick r:id="rId4">
                  <a:extLst>
                    <a:ext uri="{A12FA001-AC4F-418D-AE19-62706E023703}">
                      <ahyp:hlinkClr xmlns:ahyp="http://schemas.microsoft.com/office/drawing/2018/hyperlinkcolor" val="tx"/>
                    </a:ext>
                  </a:extLst>
                </a:hlinkClick>
              </a:rPr>
              <a:t>"Efficient Runahead Execution Processors"</a:t>
            </a:r>
            <a:br>
              <a:rPr lang="en-US" sz="2200" dirty="0"/>
            </a:br>
            <a:r>
              <a:rPr lang="en-US" sz="2200" dirty="0"/>
              <a:t>Ph.D. Dissertation, HPS Technical Report, TR-HPS-2006-007, July 2006. </a:t>
            </a:r>
            <a:r>
              <a:rPr lang="en-US" sz="2200" dirty="0">
                <a:hlinkClick r:id="rId5"/>
              </a:rPr>
              <a:t>Slides (ppt)</a:t>
            </a:r>
            <a:br>
              <a:rPr lang="en-US" sz="2200" dirty="0"/>
            </a:br>
            <a:r>
              <a:rPr lang="en-US" sz="2200" b="1" i="1" dirty="0">
                <a:solidFill>
                  <a:srgbClr val="FF0000"/>
                </a:solidFill>
              </a:rPr>
              <a:t>Nominated for the ACM Doctoral Dissertation Award by the University of Texas at Austin.</a:t>
            </a:r>
            <a:endParaRPr lang="en-US" sz="2200" dirty="0">
              <a:solidFill>
                <a:srgbClr val="FF0000"/>
              </a:solidFill>
            </a:endParaRPr>
          </a:p>
          <a:p>
            <a:endParaRPr lang="en-US" dirty="0"/>
          </a:p>
        </p:txBody>
      </p:sp>
      <p:sp>
        <p:nvSpPr>
          <p:cNvPr id="4" name="Slide Number Placeholder 3">
            <a:extLst>
              <a:ext uri="{FF2B5EF4-FFF2-40B4-BE49-F238E27FC236}">
                <a16:creationId xmlns:a16="http://schemas.microsoft.com/office/drawing/2014/main" id="{573AB150-F339-C74F-A7C4-15C76BCAB8D3}"/>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1840C8-74D7-164B-89BA-8F954C36C301}" type="slidenum">
              <a:rPr kumimoji="0" lang="en-US" sz="1600" b="0" i="0" u="none" strike="noStrike" kern="1200" cap="none" spc="0" normalizeH="0" baseline="0" noProof="0" smtClean="0">
                <a:ln>
                  <a:noFill/>
                </a:ln>
                <a:solidFill>
                  <a:srgbClr val="000000"/>
                </a:solidFill>
                <a:effectLst/>
                <a:uLnTx/>
                <a:uFillTx/>
                <a:latin typeface="Garamond"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600" b="0" i="0" u="none" strike="noStrike" kern="1200" cap="none" spc="0" normalizeH="0" baseline="0" noProof="0">
              <a:ln>
                <a:noFill/>
              </a:ln>
              <a:solidFill>
                <a:srgbClr val="000000"/>
              </a:solidFill>
              <a:effectLst/>
              <a:uLnTx/>
              <a:uFillTx/>
              <a:latin typeface="Garamond" charset="0"/>
              <a:ea typeface="+mn-ea"/>
            </a:endParaRPr>
          </a:p>
        </p:txBody>
      </p:sp>
      <p:sp>
        <p:nvSpPr>
          <p:cNvPr id="5" name="TextBox 4">
            <a:extLst>
              <a:ext uri="{FF2B5EF4-FFF2-40B4-BE49-F238E27FC236}">
                <a16:creationId xmlns:a16="http://schemas.microsoft.com/office/drawing/2014/main" id="{DC7154C2-C9CB-DF49-AF2B-1660774A9F58}"/>
              </a:ext>
            </a:extLst>
          </p:cNvPr>
          <p:cNvSpPr txBox="1"/>
          <p:nvPr/>
        </p:nvSpPr>
        <p:spPr>
          <a:xfrm>
            <a:off x="1979712" y="6461778"/>
            <a:ext cx="5678157"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FF"/>
                </a:solidFill>
                <a:effectLst/>
                <a:uLnTx/>
                <a:uFillTx/>
                <a:latin typeface="Tahoma"/>
                <a:ea typeface="ＭＳ Ｐゴシック" panose="020B0600070205080204" pitchFamily="34" charset="-128"/>
                <a:cs typeface="+mn-cs"/>
                <a:hlinkClick r:id="rId6">
                  <a:extLst>
                    <a:ext uri="{A12FA001-AC4F-418D-AE19-62706E023703}">
                      <ahyp:hlinkClr xmlns:ahyp="http://schemas.microsoft.com/office/drawing/2018/hyperlinkcolor" val="tx"/>
                    </a:ext>
                  </a:extLst>
                </a:hlinkClick>
              </a:rPr>
              <a:t>https://www.youtube.com/onurmutlulectures</a:t>
            </a:r>
            <a:r>
              <a:rPr kumimoji="0" lang="en-US" sz="1800" b="1" i="0" u="none" strike="noStrike" kern="1200" cap="none" spc="0" normalizeH="0" baseline="0" noProof="0" dirty="0">
                <a:ln>
                  <a:noFill/>
                </a:ln>
                <a:solidFill>
                  <a:srgbClr val="0000FF"/>
                </a:solidFill>
                <a:effectLst/>
                <a:uLnTx/>
                <a:uFillTx/>
                <a:latin typeface="Tahoma"/>
                <a:ea typeface="ＭＳ Ｐゴシック" panose="020B0600070205080204" pitchFamily="34" charset="-128"/>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ahoma"/>
              <a:ea typeface="ＭＳ Ｐゴシック" panose="020B0600070205080204" pitchFamily="34" charset="-128"/>
              <a:cs typeface="+mn-cs"/>
            </a:endParaRPr>
          </a:p>
        </p:txBody>
      </p:sp>
    </p:spTree>
    <p:extLst>
      <p:ext uri="{BB962C8B-B14F-4D97-AF65-F5344CB8AC3E}">
        <p14:creationId xmlns:p14="http://schemas.microsoft.com/office/powerpoint/2010/main" val="2792855595"/>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ChangeArrowheads="1"/>
          </p:cNvSpPr>
          <p:nvPr>
            <p:ph type="title"/>
          </p:nvPr>
        </p:nvSpPr>
        <p:spPr/>
        <p:txBody>
          <a:bodyPr/>
          <a:lstStyle/>
          <a:p>
            <a:r>
              <a:rPr lang="en-US">
                <a:latin typeface="Garamond" charset="0"/>
              </a:rPr>
              <a:t>Runahead Execution Mechanism</a:t>
            </a:r>
          </a:p>
        </p:txBody>
      </p:sp>
      <p:sp>
        <p:nvSpPr>
          <p:cNvPr id="94210" name="Rectangle 3"/>
          <p:cNvSpPr>
            <a:spLocks noGrp="1" noChangeArrowheads="1"/>
          </p:cNvSpPr>
          <p:nvPr>
            <p:ph type="body" idx="1"/>
          </p:nvPr>
        </p:nvSpPr>
        <p:spPr>
          <a:xfrm>
            <a:off x="228600" y="996950"/>
            <a:ext cx="8610600" cy="5194300"/>
          </a:xfrm>
        </p:spPr>
        <p:txBody>
          <a:bodyPr/>
          <a:lstStyle/>
          <a:p>
            <a:r>
              <a:rPr lang="en-US">
                <a:latin typeface="Tahoma" charset="0"/>
              </a:rPr>
              <a:t>Entry into runahead mode</a:t>
            </a:r>
          </a:p>
          <a:p>
            <a:pPr lvl="1"/>
            <a:r>
              <a:rPr lang="en-US">
                <a:latin typeface="Tahoma" charset="0"/>
                <a:ea typeface="ＭＳ Ｐゴシック" charset="0"/>
              </a:rPr>
              <a:t>Checkpoint architectural register state</a:t>
            </a:r>
          </a:p>
          <a:p>
            <a:endParaRPr lang="en-US">
              <a:latin typeface="Tahoma" charset="0"/>
            </a:endParaRPr>
          </a:p>
          <a:p>
            <a:endParaRPr lang="en-US">
              <a:latin typeface="Tahoma" charset="0"/>
            </a:endParaRPr>
          </a:p>
          <a:p>
            <a:r>
              <a:rPr lang="en-US">
                <a:solidFill>
                  <a:srgbClr val="003399"/>
                </a:solidFill>
                <a:latin typeface="Tahoma" charset="0"/>
              </a:rPr>
              <a:t>Instruction processing in runahead mode</a:t>
            </a:r>
          </a:p>
          <a:p>
            <a:endParaRPr lang="en-US">
              <a:solidFill>
                <a:srgbClr val="003399"/>
              </a:solidFill>
              <a:latin typeface="Tahoma" charset="0"/>
            </a:endParaRPr>
          </a:p>
          <a:p>
            <a:endParaRPr lang="en-US">
              <a:latin typeface="Tahoma" charset="0"/>
            </a:endParaRPr>
          </a:p>
          <a:p>
            <a:endParaRPr lang="en-US">
              <a:latin typeface="Tahoma" charset="0"/>
            </a:endParaRPr>
          </a:p>
          <a:p>
            <a:r>
              <a:rPr lang="en-US">
                <a:latin typeface="Tahoma" charset="0"/>
              </a:rPr>
              <a:t>Exit from runahead mode</a:t>
            </a:r>
          </a:p>
          <a:p>
            <a:pPr lvl="1"/>
            <a:r>
              <a:rPr lang="en-US">
                <a:latin typeface="Tahoma" charset="0"/>
                <a:ea typeface="ＭＳ Ｐゴシック" charset="0"/>
              </a:rPr>
              <a:t>Restore architectural register state from checkpoint</a:t>
            </a:r>
          </a:p>
          <a:p>
            <a:endParaRPr lang="en-US">
              <a:latin typeface="Tahoma" charset="0"/>
            </a:endParaRPr>
          </a:p>
          <a:p>
            <a:pPr>
              <a:buFont typeface="Wingdings" charset="0"/>
              <a:buNone/>
            </a:pPr>
            <a:endParaRPr lang="en-US">
              <a:latin typeface="Tahoma" charset="0"/>
            </a:endParaRPr>
          </a:p>
        </p:txBody>
      </p:sp>
    </p:spTree>
    <p:extLst>
      <p:ext uri="{BB962C8B-B14F-4D97-AF65-F5344CB8AC3E}">
        <p14:creationId xmlns:p14="http://schemas.microsoft.com/office/powerpoint/2010/main" val="3663824556"/>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title"/>
          </p:nvPr>
        </p:nvSpPr>
        <p:spPr/>
        <p:txBody>
          <a:bodyPr/>
          <a:lstStyle/>
          <a:p>
            <a:r>
              <a:rPr lang="en-US">
                <a:latin typeface="Garamond" charset="0"/>
              </a:rPr>
              <a:t>Instruction Processing in Runahead Mode</a:t>
            </a:r>
          </a:p>
        </p:txBody>
      </p:sp>
      <p:sp>
        <p:nvSpPr>
          <p:cNvPr id="95234" name="Rectangle 3"/>
          <p:cNvSpPr>
            <a:spLocks noChangeArrowheads="1"/>
          </p:cNvSpPr>
          <p:nvPr/>
        </p:nvSpPr>
        <p:spPr bwMode="auto">
          <a:xfrm>
            <a:off x="304800" y="1609725"/>
            <a:ext cx="1066800" cy="304800"/>
          </a:xfrm>
          <a:prstGeom prst="rect">
            <a:avLst/>
          </a:prstGeom>
          <a:solidFill>
            <a:srgbClr val="00FF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95235" name="Text Box 4"/>
          <p:cNvSpPr txBox="1">
            <a:spLocks noChangeArrowheads="1"/>
          </p:cNvSpPr>
          <p:nvPr/>
        </p:nvSpPr>
        <p:spPr bwMode="auto">
          <a:xfrm>
            <a:off x="285750" y="1581150"/>
            <a:ext cx="11112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Arial" charset="0"/>
              </a:rPr>
              <a:t>Compute</a:t>
            </a:r>
          </a:p>
        </p:txBody>
      </p:sp>
      <p:sp>
        <p:nvSpPr>
          <p:cNvPr id="95236" name="Line 5"/>
          <p:cNvSpPr>
            <a:spLocks noChangeShapeType="1"/>
          </p:cNvSpPr>
          <p:nvPr/>
        </p:nvSpPr>
        <p:spPr bwMode="auto">
          <a:xfrm>
            <a:off x="1371600" y="1228725"/>
            <a:ext cx="0" cy="381000"/>
          </a:xfrm>
          <a:prstGeom prst="line">
            <a:avLst/>
          </a:prstGeom>
          <a:noFill/>
          <a:ln w="22225">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95237" name="Text Box 6"/>
          <p:cNvSpPr txBox="1">
            <a:spLocks noChangeArrowheads="1"/>
          </p:cNvSpPr>
          <p:nvPr/>
        </p:nvSpPr>
        <p:spPr bwMode="auto">
          <a:xfrm>
            <a:off x="695325" y="914400"/>
            <a:ext cx="14160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0000"/>
                </a:solidFill>
                <a:effectLst/>
                <a:uLnTx/>
                <a:uFillTx/>
                <a:latin typeface="Arial" charset="0"/>
                <a:ea typeface="ＭＳ Ｐゴシック" charset="0"/>
                <a:cs typeface="Arial" charset="0"/>
              </a:rPr>
              <a:t>Load 1 Miss</a:t>
            </a:r>
          </a:p>
        </p:txBody>
      </p:sp>
      <p:sp>
        <p:nvSpPr>
          <p:cNvPr id="438279" name="Rectangle 7"/>
          <p:cNvSpPr>
            <a:spLocks noChangeArrowheads="1"/>
          </p:cNvSpPr>
          <p:nvPr/>
        </p:nvSpPr>
        <p:spPr bwMode="auto">
          <a:xfrm>
            <a:off x="1524000" y="1609725"/>
            <a:ext cx="1447800" cy="304800"/>
          </a:xfrm>
          <a:prstGeom prst="rect">
            <a:avLst/>
          </a:prstGeom>
          <a:solidFill>
            <a:srgbClr val="00CCFF"/>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438280" name="Text Box 8"/>
          <p:cNvSpPr txBox="1">
            <a:spLocks noChangeArrowheads="1"/>
          </p:cNvSpPr>
          <p:nvPr/>
        </p:nvSpPr>
        <p:spPr bwMode="auto">
          <a:xfrm>
            <a:off x="1581150" y="1562100"/>
            <a:ext cx="12382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Arial" charset="0"/>
              </a:rPr>
              <a:t>Runahead</a:t>
            </a:r>
          </a:p>
        </p:txBody>
      </p:sp>
      <p:sp>
        <p:nvSpPr>
          <p:cNvPr id="438281" name="Rectangle 9" descr="Large checker board"/>
          <p:cNvSpPr>
            <a:spLocks noChangeArrowheads="1"/>
          </p:cNvSpPr>
          <p:nvPr/>
        </p:nvSpPr>
        <p:spPr bwMode="auto">
          <a:xfrm>
            <a:off x="1524000" y="2066925"/>
            <a:ext cx="1447800" cy="152400"/>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95241" name="Text Box 10"/>
          <p:cNvSpPr txBox="1">
            <a:spLocks noChangeArrowheads="1"/>
          </p:cNvSpPr>
          <p:nvPr/>
        </p:nvSpPr>
        <p:spPr bwMode="auto">
          <a:xfrm>
            <a:off x="762000" y="1990725"/>
            <a:ext cx="623888"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ＭＳ Ｐゴシック" charset="0"/>
                <a:cs typeface="Arial" charset="0"/>
              </a:rPr>
              <a:t>Miss 1</a:t>
            </a:r>
          </a:p>
        </p:txBody>
      </p:sp>
      <p:sp>
        <p:nvSpPr>
          <p:cNvPr id="95242" name="Rectangle 11"/>
          <p:cNvSpPr>
            <a:spLocks noChangeArrowheads="1"/>
          </p:cNvSpPr>
          <p:nvPr/>
        </p:nvSpPr>
        <p:spPr bwMode="auto">
          <a:xfrm>
            <a:off x="1371600" y="1609725"/>
            <a:ext cx="152400" cy="304800"/>
          </a:xfrm>
          <a:prstGeom prst="rect">
            <a:avLst/>
          </a:prstGeom>
          <a:solidFill>
            <a:srgbClr val="00FF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95243" name="Rectangle 12" descr="Large checker board"/>
          <p:cNvSpPr>
            <a:spLocks noChangeArrowheads="1"/>
          </p:cNvSpPr>
          <p:nvPr/>
        </p:nvSpPr>
        <p:spPr bwMode="auto">
          <a:xfrm>
            <a:off x="1371600" y="2066925"/>
            <a:ext cx="152400" cy="152400"/>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438285" name="Text Box 13"/>
          <p:cNvSpPr txBox="1">
            <a:spLocks noChangeArrowheads="1"/>
          </p:cNvSpPr>
          <p:nvPr/>
        </p:nvSpPr>
        <p:spPr bwMode="auto">
          <a:xfrm>
            <a:off x="457200" y="2438400"/>
            <a:ext cx="8229600" cy="4471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342900" marR="0" lvl="0" indent="-342900" algn="ctr" defTabSz="914400" rtl="0" eaLnBrk="1" fontAlgn="base" latinLnBrk="0" hangingPunct="1">
              <a:lnSpc>
                <a:spcPct val="90000"/>
              </a:lnSpc>
              <a:spcBef>
                <a:spcPct val="20000"/>
              </a:spcBef>
              <a:spcAft>
                <a:spcPct val="0"/>
              </a:spcAft>
              <a:buClr>
                <a:srgbClr val="CC9900"/>
              </a:buClr>
              <a:buSzPct val="65000"/>
              <a:buFont typeface="Wingdings" charset="0"/>
              <a:buNone/>
              <a:tabLst/>
              <a:defRPr/>
            </a:pPr>
            <a:r>
              <a:rPr kumimoji="0" lang="en-US" sz="2400" b="0" i="0" u="none" strike="noStrike" kern="1200" cap="none" spc="0" normalizeH="0" baseline="0" noProof="0">
                <a:ln>
                  <a:noFill/>
                </a:ln>
                <a:solidFill>
                  <a:srgbClr val="003399"/>
                </a:solidFill>
                <a:effectLst/>
                <a:uLnTx/>
                <a:uFillTx/>
                <a:latin typeface="Arial" charset="0"/>
                <a:ea typeface="ＭＳ Ｐゴシック" charset="0"/>
                <a:cs typeface="Arial" charset="0"/>
              </a:rPr>
              <a:t>Runahead mode processing is the same as                normal instruction processing, EXCEPT:</a:t>
            </a:r>
          </a:p>
          <a:p>
            <a:pPr marL="342900" marR="0" lvl="0" indent="-342900" algn="l" defTabSz="914400" rtl="0" eaLnBrk="1" fontAlgn="base" latinLnBrk="0" hangingPunct="1">
              <a:lnSpc>
                <a:spcPct val="90000"/>
              </a:lnSpc>
              <a:spcBef>
                <a:spcPct val="20000"/>
              </a:spcBef>
              <a:spcAft>
                <a:spcPct val="0"/>
              </a:spcAft>
              <a:buClr>
                <a:srgbClr val="CC9900"/>
              </a:buClr>
              <a:buSzPct val="65000"/>
              <a:buFont typeface="Wingdings" charset="0"/>
              <a:buChar char="n"/>
              <a:tabLst/>
              <a:defRPr/>
            </a:pPr>
            <a:endParaRPr kumimoji="0" lang="en-US" sz="2200" b="0" i="0" u="none" strike="noStrike" kern="1200" cap="none" spc="0" normalizeH="0" baseline="0" noProof="0">
              <a:ln>
                <a:noFill/>
              </a:ln>
              <a:solidFill>
                <a:srgbClr val="000000"/>
              </a:solidFill>
              <a:effectLst/>
              <a:uLnTx/>
              <a:uFillTx/>
              <a:latin typeface="Tahoma" charset="0"/>
              <a:ea typeface="ＭＳ Ｐゴシック" charset="0"/>
              <a:cs typeface="Arial" charset="0"/>
            </a:endParaRPr>
          </a:p>
          <a:p>
            <a:pPr marL="342900" marR="0" lvl="0" indent="-342900" algn="l" defTabSz="914400" rtl="0" eaLnBrk="1" fontAlgn="base" latinLnBrk="0" hangingPunct="1">
              <a:lnSpc>
                <a:spcPct val="90000"/>
              </a:lnSpc>
              <a:spcBef>
                <a:spcPct val="20000"/>
              </a:spcBef>
              <a:spcAft>
                <a:spcPct val="0"/>
              </a:spcAft>
              <a:buClr>
                <a:srgbClr val="CC9900"/>
              </a:buClr>
              <a:buSzPct val="65000"/>
              <a:buFont typeface="Wingdings" charset="0"/>
              <a:buChar char="n"/>
              <a:tabLst/>
              <a:defRPr/>
            </a:pPr>
            <a:r>
              <a:rPr kumimoji="0" lang="en-US" sz="2200" b="0" i="0" u="none" strike="noStrike" kern="1200" cap="none" spc="0" normalizeH="0" baseline="0" noProof="0">
                <a:ln>
                  <a:noFill/>
                </a:ln>
                <a:solidFill>
                  <a:srgbClr val="000000"/>
                </a:solidFill>
                <a:effectLst/>
                <a:uLnTx/>
                <a:uFillTx/>
                <a:latin typeface="Tahoma" charset="0"/>
                <a:ea typeface="ＭＳ Ｐゴシック" charset="0"/>
                <a:cs typeface="Arial" charset="0"/>
              </a:rPr>
              <a:t>It is purely speculative: </a:t>
            </a:r>
            <a:r>
              <a:rPr kumimoji="0" lang="en-US" sz="2200" b="0" i="0" u="none" strike="noStrike" kern="1200" cap="none" spc="0" normalizeH="0" baseline="0" noProof="0">
                <a:ln>
                  <a:noFill/>
                </a:ln>
                <a:solidFill>
                  <a:srgbClr val="CC0000"/>
                </a:solidFill>
                <a:effectLst/>
                <a:uLnTx/>
                <a:uFillTx/>
                <a:latin typeface="Tahoma" charset="0"/>
                <a:ea typeface="ＭＳ Ｐゴシック" charset="0"/>
                <a:cs typeface="Arial" charset="0"/>
              </a:rPr>
              <a:t>Architectural (software-visible) register/memory state is NOT updated in runahead mode.</a:t>
            </a:r>
          </a:p>
          <a:p>
            <a:pPr marL="342900" marR="0" lvl="0" indent="-342900" algn="l" defTabSz="914400" rtl="0" eaLnBrk="1" fontAlgn="base" latinLnBrk="0" hangingPunct="1">
              <a:lnSpc>
                <a:spcPct val="90000"/>
              </a:lnSpc>
              <a:spcBef>
                <a:spcPct val="20000"/>
              </a:spcBef>
              <a:spcAft>
                <a:spcPct val="0"/>
              </a:spcAft>
              <a:buClr>
                <a:srgbClr val="CC9900"/>
              </a:buClr>
              <a:buSzPct val="65000"/>
              <a:buFont typeface="Wingdings" charset="0"/>
              <a:buChar char="n"/>
              <a:tabLst/>
              <a:defRPr/>
            </a:pPr>
            <a:endParaRPr kumimoji="0" lang="en-US" sz="2200" b="0" i="0" u="none" strike="noStrike" kern="1200" cap="none" spc="0" normalizeH="0" baseline="0" noProof="0">
              <a:ln>
                <a:noFill/>
              </a:ln>
              <a:solidFill>
                <a:srgbClr val="000000"/>
              </a:solidFill>
              <a:effectLst/>
              <a:uLnTx/>
              <a:uFillTx/>
              <a:latin typeface="Tahoma" charset="0"/>
              <a:ea typeface="ＭＳ Ｐゴシック" charset="0"/>
              <a:cs typeface="Arial" charset="0"/>
            </a:endParaRPr>
          </a:p>
          <a:p>
            <a:pPr marL="342900" marR="0" lvl="0" indent="-342900" algn="l" defTabSz="914400" rtl="0" eaLnBrk="1" fontAlgn="base" latinLnBrk="0" hangingPunct="1">
              <a:lnSpc>
                <a:spcPct val="90000"/>
              </a:lnSpc>
              <a:spcBef>
                <a:spcPct val="20000"/>
              </a:spcBef>
              <a:spcAft>
                <a:spcPct val="0"/>
              </a:spcAft>
              <a:buClr>
                <a:srgbClr val="CC9900"/>
              </a:buClr>
              <a:buSzPct val="65000"/>
              <a:buFont typeface="Wingdings" charset="0"/>
              <a:buChar char="n"/>
              <a:tabLst/>
              <a:defRPr/>
            </a:pPr>
            <a:r>
              <a:rPr kumimoji="0" lang="en-US" sz="2200" b="0" i="0" u="none" strike="noStrike" kern="1200" cap="none" spc="0" normalizeH="0" baseline="0" noProof="0">
                <a:ln>
                  <a:noFill/>
                </a:ln>
                <a:solidFill>
                  <a:srgbClr val="000000"/>
                </a:solidFill>
                <a:effectLst/>
                <a:uLnTx/>
                <a:uFillTx/>
                <a:latin typeface="Tahoma" charset="0"/>
                <a:ea typeface="ＭＳ Ｐゴシック" charset="0"/>
                <a:cs typeface="Arial" charset="0"/>
              </a:rPr>
              <a:t>L2-miss dependent instructions are identified and treated specially.</a:t>
            </a:r>
          </a:p>
          <a:p>
            <a:pPr marL="457200" marR="0" lvl="1" indent="0" algn="l" defTabSz="914400" rtl="0" eaLnBrk="1" fontAlgn="base" latinLnBrk="0" hangingPunct="1">
              <a:lnSpc>
                <a:spcPct val="90000"/>
              </a:lnSpc>
              <a:spcBef>
                <a:spcPct val="20000"/>
              </a:spcBef>
              <a:spcAft>
                <a:spcPct val="0"/>
              </a:spcAft>
              <a:buClr>
                <a:srgbClr val="3B812F"/>
              </a:buClr>
              <a:buSzPct val="60000"/>
              <a:buFont typeface="Wingdings" charset="0"/>
              <a:buChar char="q"/>
              <a:tabLst/>
              <a:defRPr/>
            </a:pPr>
            <a:r>
              <a:rPr kumimoji="0" lang="en-US" sz="1800" b="0" i="0" u="none" strike="noStrike" kern="1200" cap="none" spc="0" normalizeH="0" baseline="0" noProof="0">
                <a:ln>
                  <a:noFill/>
                </a:ln>
                <a:solidFill>
                  <a:srgbClr val="000000"/>
                </a:solidFill>
                <a:effectLst/>
                <a:uLnTx/>
                <a:uFillTx/>
                <a:latin typeface="Tahoma" charset="0"/>
                <a:ea typeface="ＭＳ Ｐゴシック" charset="0"/>
                <a:cs typeface="Arial" charset="0"/>
              </a:rPr>
              <a:t> They are quickly removed from the instruction window.</a:t>
            </a:r>
          </a:p>
          <a:p>
            <a:pPr marL="457200" marR="0" lvl="1" indent="0" algn="l" defTabSz="914400" rtl="0" eaLnBrk="1" fontAlgn="base" latinLnBrk="0" hangingPunct="1">
              <a:lnSpc>
                <a:spcPct val="90000"/>
              </a:lnSpc>
              <a:spcBef>
                <a:spcPct val="20000"/>
              </a:spcBef>
              <a:spcAft>
                <a:spcPct val="0"/>
              </a:spcAft>
              <a:buClr>
                <a:srgbClr val="3B812F"/>
              </a:buClr>
              <a:buSzPct val="60000"/>
              <a:buFont typeface="Wingdings" charset="0"/>
              <a:buChar char="q"/>
              <a:tabLst/>
              <a:defRPr/>
            </a:pPr>
            <a:r>
              <a:rPr kumimoji="0" lang="en-US" sz="1800" b="0" i="0" u="none" strike="noStrike" kern="1200" cap="none" spc="0" normalizeH="0" baseline="0" noProof="0">
                <a:ln>
                  <a:noFill/>
                </a:ln>
                <a:solidFill>
                  <a:srgbClr val="000000"/>
                </a:solidFill>
                <a:effectLst/>
                <a:uLnTx/>
                <a:uFillTx/>
                <a:latin typeface="Tahoma" charset="0"/>
                <a:ea typeface="ＭＳ Ｐゴシック" charset="0"/>
                <a:cs typeface="Arial" charset="0"/>
              </a:rPr>
              <a:t> Their results are not trusted.</a:t>
            </a:r>
          </a:p>
          <a:p>
            <a:pPr marL="342900" marR="0" lvl="0" indent="-342900" algn="l" defTabSz="914400" rtl="0" eaLnBrk="1" fontAlgn="base" latinLnBrk="0" hangingPunct="1">
              <a:lnSpc>
                <a:spcPct val="90000"/>
              </a:lnSpc>
              <a:spcBef>
                <a:spcPct val="20000"/>
              </a:spcBef>
              <a:spcAft>
                <a:spcPct val="0"/>
              </a:spcAft>
              <a:buClr>
                <a:srgbClr val="CC9900"/>
              </a:buClr>
              <a:buSzPct val="65000"/>
              <a:buFont typeface="Wingdings" charset="0"/>
              <a:buChar char="n"/>
              <a:tabLst/>
              <a:defRPr/>
            </a:pPr>
            <a:endParaRPr kumimoji="0" lang="en-US" sz="2200" b="0" i="0" u="none" strike="noStrike" kern="1200" cap="none" spc="0" normalizeH="0" baseline="0" noProof="0">
              <a:ln>
                <a:noFill/>
              </a:ln>
              <a:solidFill>
                <a:srgbClr val="000000"/>
              </a:solidFill>
              <a:effectLst/>
              <a:uLnTx/>
              <a:uFillTx/>
              <a:latin typeface="Tahoma" charset="0"/>
              <a:ea typeface="ＭＳ Ｐゴシック" charset="0"/>
              <a:cs typeface="Arial" charset="0"/>
            </a:endParaRPr>
          </a:p>
          <a:p>
            <a:pPr marL="342900" marR="0" lvl="0" indent="-342900" algn="l" defTabSz="914400" rtl="0" eaLnBrk="1" fontAlgn="base" latinLnBrk="0" hangingPunct="1">
              <a:lnSpc>
                <a:spcPct val="90000"/>
              </a:lnSpc>
              <a:spcBef>
                <a:spcPct val="20000"/>
              </a:spcBef>
              <a:spcAft>
                <a:spcPct val="0"/>
              </a:spcAft>
              <a:buClr>
                <a:srgbClr val="CC9900"/>
              </a:buClr>
              <a:buSzPct val="65000"/>
              <a:buFont typeface="Wingdings" charset="0"/>
              <a:buChar char="n"/>
              <a:tabLst/>
              <a:defRPr/>
            </a:pPr>
            <a:endParaRPr kumimoji="0" lang="en-US" sz="2200" b="0" i="0" u="none" strike="noStrike" kern="1200" cap="none" spc="0" normalizeH="0" baseline="0" noProof="0">
              <a:ln>
                <a:noFill/>
              </a:ln>
              <a:solidFill>
                <a:srgbClr val="000000"/>
              </a:solidFill>
              <a:effectLst/>
              <a:uLnTx/>
              <a:uFillTx/>
              <a:latin typeface="Tahoma" charset="0"/>
              <a:ea typeface="ＭＳ Ｐゴシック" charset="0"/>
              <a:cs typeface="Arial" charset="0"/>
            </a:endParaRPr>
          </a:p>
          <a:p>
            <a:pPr marL="342900" marR="0" lvl="0" indent="-342900" algn="ctr" defTabSz="914400" rtl="0" eaLnBrk="1" fontAlgn="base" latinLnBrk="0" hangingPunct="1">
              <a:lnSpc>
                <a:spcPct val="90000"/>
              </a:lnSpc>
              <a:spcBef>
                <a:spcPct val="20000"/>
              </a:spcBef>
              <a:spcAft>
                <a:spcPct val="0"/>
              </a:spcAft>
              <a:buClr>
                <a:srgbClr val="CC9900"/>
              </a:buClr>
              <a:buSzPct val="65000"/>
              <a:buFont typeface="Wingdings" charset="0"/>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Tree>
    <p:custDataLst>
      <p:tags r:id="rId1"/>
    </p:custDataLst>
    <p:extLst>
      <p:ext uri="{BB962C8B-B14F-4D97-AF65-F5344CB8AC3E}">
        <p14:creationId xmlns:p14="http://schemas.microsoft.com/office/powerpoint/2010/main" val="156606939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38279"/>
                                        </p:tgtEl>
                                        <p:attrNameLst>
                                          <p:attrName>style.visibility</p:attrName>
                                        </p:attrNameLst>
                                      </p:cBhvr>
                                      <p:to>
                                        <p:strVal val="visible"/>
                                      </p:to>
                                    </p:set>
                                    <p:animEffect transition="in" filter="slide(fromLeft)">
                                      <p:cBhvr>
                                        <p:cTn id="7" dur="500"/>
                                        <p:tgtEl>
                                          <p:spTgt spid="438279"/>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438280"/>
                                        </p:tgtEl>
                                        <p:attrNameLst>
                                          <p:attrName>style.visibility</p:attrName>
                                        </p:attrNameLst>
                                      </p:cBhvr>
                                      <p:to>
                                        <p:strVal val="visible"/>
                                      </p:to>
                                    </p:set>
                                    <p:animEffect transition="in" filter="slide(fromLeft)">
                                      <p:cBhvr>
                                        <p:cTn id="10" dur="500"/>
                                        <p:tgtEl>
                                          <p:spTgt spid="438280"/>
                                        </p:tgtEl>
                                      </p:cBhvr>
                                    </p:animEffect>
                                  </p:childTnLst>
                                </p:cTn>
                              </p:par>
                              <p:par>
                                <p:cTn id="11" presetID="12" presetClass="entr" presetSubtype="8" fill="hold" grpId="0" nodeType="withEffect">
                                  <p:stCondLst>
                                    <p:cond delay="0"/>
                                  </p:stCondLst>
                                  <p:childTnLst>
                                    <p:set>
                                      <p:cBhvr>
                                        <p:cTn id="12" dur="1" fill="hold">
                                          <p:stCondLst>
                                            <p:cond delay="0"/>
                                          </p:stCondLst>
                                        </p:cTn>
                                        <p:tgtEl>
                                          <p:spTgt spid="438281"/>
                                        </p:tgtEl>
                                        <p:attrNameLst>
                                          <p:attrName>style.visibility</p:attrName>
                                        </p:attrNameLst>
                                      </p:cBhvr>
                                      <p:to>
                                        <p:strVal val="visible"/>
                                      </p:to>
                                    </p:set>
                                    <p:animEffect transition="in" filter="slide(fromLeft)">
                                      <p:cBhvr>
                                        <p:cTn id="13" dur="500"/>
                                        <p:tgtEl>
                                          <p:spTgt spid="438281"/>
                                        </p:tgtEl>
                                      </p:cBhvr>
                                    </p:animEffect>
                                  </p:childTnLst>
                                </p:cTn>
                              </p:par>
                              <p:par>
                                <p:cTn id="14" presetID="1" presetClass="entr" presetSubtype="0" fill="hold" nodeType="withEffect">
                                  <p:stCondLst>
                                    <p:cond delay="0"/>
                                  </p:stCondLst>
                                  <p:childTnLst>
                                    <p:set>
                                      <p:cBhvr>
                                        <p:cTn id="15" dur="1" fill="hold">
                                          <p:stCondLst>
                                            <p:cond delay="0"/>
                                          </p:stCondLst>
                                        </p:cTn>
                                        <p:tgtEl>
                                          <p:spTgt spid="438285">
                                            <p:txEl>
                                              <p:pRg st="0" end="0"/>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438285">
                                            <p:txEl>
                                              <p:pRg st="2" end="2"/>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438285">
                                            <p:txEl>
                                              <p:pRg st="4" end="4"/>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438285">
                                            <p:txEl>
                                              <p:pRg st="5" end="5"/>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43828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8279" grpId="0" animBg="1"/>
      <p:bldP spid="438280" grpId="0"/>
      <p:bldP spid="43828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ChangeArrowheads="1"/>
          </p:cNvSpPr>
          <p:nvPr>
            <p:ph type="title"/>
          </p:nvPr>
        </p:nvSpPr>
        <p:spPr/>
        <p:txBody>
          <a:bodyPr/>
          <a:lstStyle/>
          <a:p>
            <a:r>
              <a:rPr lang="en-US">
                <a:latin typeface="Garamond" charset="0"/>
              </a:rPr>
              <a:t>L2-Miss Dependent Instructions</a:t>
            </a:r>
          </a:p>
        </p:txBody>
      </p:sp>
      <p:sp>
        <p:nvSpPr>
          <p:cNvPr id="96258" name="Rectangle 3"/>
          <p:cNvSpPr>
            <a:spLocks noChangeArrowheads="1"/>
          </p:cNvSpPr>
          <p:nvPr/>
        </p:nvSpPr>
        <p:spPr bwMode="auto">
          <a:xfrm>
            <a:off x="304800" y="1609725"/>
            <a:ext cx="1066800" cy="304800"/>
          </a:xfrm>
          <a:prstGeom prst="rect">
            <a:avLst/>
          </a:prstGeom>
          <a:solidFill>
            <a:srgbClr val="00FF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96259" name="Text Box 4"/>
          <p:cNvSpPr txBox="1">
            <a:spLocks noChangeArrowheads="1"/>
          </p:cNvSpPr>
          <p:nvPr/>
        </p:nvSpPr>
        <p:spPr bwMode="auto">
          <a:xfrm>
            <a:off x="285750" y="1581150"/>
            <a:ext cx="11112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Arial" charset="0"/>
              </a:rPr>
              <a:t>Compute</a:t>
            </a:r>
          </a:p>
        </p:txBody>
      </p:sp>
      <p:sp>
        <p:nvSpPr>
          <p:cNvPr id="96260" name="Line 5"/>
          <p:cNvSpPr>
            <a:spLocks noChangeShapeType="1"/>
          </p:cNvSpPr>
          <p:nvPr/>
        </p:nvSpPr>
        <p:spPr bwMode="auto">
          <a:xfrm>
            <a:off x="1371600" y="1228725"/>
            <a:ext cx="0" cy="381000"/>
          </a:xfrm>
          <a:prstGeom prst="line">
            <a:avLst/>
          </a:prstGeom>
          <a:noFill/>
          <a:ln w="22225">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96261" name="Text Box 6"/>
          <p:cNvSpPr txBox="1">
            <a:spLocks noChangeArrowheads="1"/>
          </p:cNvSpPr>
          <p:nvPr/>
        </p:nvSpPr>
        <p:spPr bwMode="auto">
          <a:xfrm>
            <a:off x="695325" y="914400"/>
            <a:ext cx="14160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0000"/>
                </a:solidFill>
                <a:effectLst/>
                <a:uLnTx/>
                <a:uFillTx/>
                <a:latin typeface="Arial" charset="0"/>
                <a:ea typeface="ＭＳ Ｐゴシック" charset="0"/>
                <a:cs typeface="Arial" charset="0"/>
              </a:rPr>
              <a:t>Load 1 Miss</a:t>
            </a:r>
          </a:p>
        </p:txBody>
      </p:sp>
      <p:sp>
        <p:nvSpPr>
          <p:cNvPr id="96262" name="Rectangle 7"/>
          <p:cNvSpPr>
            <a:spLocks noChangeArrowheads="1"/>
          </p:cNvSpPr>
          <p:nvPr/>
        </p:nvSpPr>
        <p:spPr bwMode="auto">
          <a:xfrm>
            <a:off x="1524000" y="1609725"/>
            <a:ext cx="1447800" cy="304800"/>
          </a:xfrm>
          <a:prstGeom prst="rect">
            <a:avLst/>
          </a:prstGeom>
          <a:solidFill>
            <a:srgbClr val="00CCFF"/>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96263" name="Text Box 8"/>
          <p:cNvSpPr txBox="1">
            <a:spLocks noChangeArrowheads="1"/>
          </p:cNvSpPr>
          <p:nvPr/>
        </p:nvSpPr>
        <p:spPr bwMode="auto">
          <a:xfrm>
            <a:off x="1581150" y="1562100"/>
            <a:ext cx="12382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Arial" charset="0"/>
              </a:rPr>
              <a:t>Runahead</a:t>
            </a:r>
          </a:p>
        </p:txBody>
      </p:sp>
      <p:sp>
        <p:nvSpPr>
          <p:cNvPr id="96264" name="Rectangle 9" descr="Large checker board"/>
          <p:cNvSpPr>
            <a:spLocks noChangeArrowheads="1"/>
          </p:cNvSpPr>
          <p:nvPr/>
        </p:nvSpPr>
        <p:spPr bwMode="auto">
          <a:xfrm>
            <a:off x="1524000" y="2066925"/>
            <a:ext cx="1447800" cy="152400"/>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96265" name="Text Box 10"/>
          <p:cNvSpPr txBox="1">
            <a:spLocks noChangeArrowheads="1"/>
          </p:cNvSpPr>
          <p:nvPr/>
        </p:nvSpPr>
        <p:spPr bwMode="auto">
          <a:xfrm>
            <a:off x="762000" y="1990725"/>
            <a:ext cx="623888"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ＭＳ Ｐゴシック" charset="0"/>
                <a:cs typeface="Arial" charset="0"/>
              </a:rPr>
              <a:t>Miss 1</a:t>
            </a:r>
          </a:p>
        </p:txBody>
      </p:sp>
      <p:sp>
        <p:nvSpPr>
          <p:cNvPr id="96266" name="Rectangle 11"/>
          <p:cNvSpPr>
            <a:spLocks noChangeArrowheads="1"/>
          </p:cNvSpPr>
          <p:nvPr/>
        </p:nvSpPr>
        <p:spPr bwMode="auto">
          <a:xfrm>
            <a:off x="1371600" y="1609725"/>
            <a:ext cx="152400" cy="304800"/>
          </a:xfrm>
          <a:prstGeom prst="rect">
            <a:avLst/>
          </a:prstGeom>
          <a:solidFill>
            <a:srgbClr val="00FF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96267" name="Rectangle 12" descr="Large checker board"/>
          <p:cNvSpPr>
            <a:spLocks noChangeArrowheads="1"/>
          </p:cNvSpPr>
          <p:nvPr/>
        </p:nvSpPr>
        <p:spPr bwMode="auto">
          <a:xfrm>
            <a:off x="1371600" y="2066925"/>
            <a:ext cx="152400" cy="152400"/>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439309" name="Text Box 13"/>
          <p:cNvSpPr txBox="1">
            <a:spLocks noChangeArrowheads="1"/>
          </p:cNvSpPr>
          <p:nvPr/>
        </p:nvSpPr>
        <p:spPr bwMode="auto">
          <a:xfrm>
            <a:off x="457200" y="2720975"/>
            <a:ext cx="8229600" cy="3273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342900" marR="0" lvl="0" indent="-342900" algn="l" defTabSz="914400" rtl="0" eaLnBrk="1" fontAlgn="base" latinLnBrk="0" hangingPunct="1">
              <a:lnSpc>
                <a:spcPct val="90000"/>
              </a:lnSpc>
              <a:spcBef>
                <a:spcPct val="20000"/>
              </a:spcBef>
              <a:spcAft>
                <a:spcPct val="0"/>
              </a:spcAft>
              <a:buClr>
                <a:srgbClr val="CC9900"/>
              </a:buClr>
              <a:buSzPct val="65000"/>
              <a:buFont typeface="Wingdings" charset="0"/>
              <a:buChar char="n"/>
              <a:tabLst/>
              <a:defRPr/>
            </a:pPr>
            <a:r>
              <a:rPr kumimoji="0" lang="en-US" sz="2200" b="0" i="0" u="none" strike="noStrike" kern="1200" cap="none" spc="0" normalizeH="0" baseline="0" noProof="0">
                <a:ln>
                  <a:noFill/>
                </a:ln>
                <a:solidFill>
                  <a:srgbClr val="000000"/>
                </a:solidFill>
                <a:effectLst/>
                <a:uLnTx/>
                <a:uFillTx/>
                <a:latin typeface="Tahoma" charset="0"/>
                <a:ea typeface="ＭＳ Ｐゴシック" charset="0"/>
                <a:cs typeface="Arial" charset="0"/>
              </a:rPr>
              <a:t>Two types of results produced: INV and VALID</a:t>
            </a:r>
          </a:p>
          <a:p>
            <a:pPr marL="342900" marR="0" lvl="0" indent="-342900" algn="l" defTabSz="914400" rtl="0" eaLnBrk="1" fontAlgn="base" latinLnBrk="0" hangingPunct="1">
              <a:lnSpc>
                <a:spcPct val="90000"/>
              </a:lnSpc>
              <a:spcBef>
                <a:spcPct val="20000"/>
              </a:spcBef>
              <a:spcAft>
                <a:spcPct val="0"/>
              </a:spcAft>
              <a:buClr>
                <a:srgbClr val="CC9900"/>
              </a:buClr>
              <a:buSzPct val="65000"/>
              <a:buFont typeface="Wingdings" charset="0"/>
              <a:buChar char="n"/>
              <a:tabLst/>
              <a:defRPr/>
            </a:pPr>
            <a:endParaRPr kumimoji="0" lang="en-US" sz="2200" b="0" i="0" u="none" strike="noStrike" kern="1200" cap="none" spc="0" normalizeH="0" baseline="0" noProof="0">
              <a:ln>
                <a:noFill/>
              </a:ln>
              <a:solidFill>
                <a:srgbClr val="000000"/>
              </a:solidFill>
              <a:effectLst/>
              <a:uLnTx/>
              <a:uFillTx/>
              <a:latin typeface="Tahoma" charset="0"/>
              <a:ea typeface="ＭＳ Ｐゴシック" charset="0"/>
              <a:cs typeface="Arial" charset="0"/>
            </a:endParaRPr>
          </a:p>
          <a:p>
            <a:pPr marL="342900" marR="0" lvl="0" indent="-342900" algn="l" defTabSz="914400" rtl="0" eaLnBrk="1" fontAlgn="base" latinLnBrk="0" hangingPunct="1">
              <a:lnSpc>
                <a:spcPct val="90000"/>
              </a:lnSpc>
              <a:spcBef>
                <a:spcPct val="20000"/>
              </a:spcBef>
              <a:spcAft>
                <a:spcPct val="0"/>
              </a:spcAft>
              <a:buClr>
                <a:srgbClr val="CC9900"/>
              </a:buClr>
              <a:buSzPct val="65000"/>
              <a:buFont typeface="Wingdings" charset="0"/>
              <a:buChar char="n"/>
              <a:tabLst/>
              <a:defRPr/>
            </a:pPr>
            <a:r>
              <a:rPr kumimoji="0" lang="en-US" sz="2200" b="0" i="0" u="none" strike="noStrike" kern="1200" cap="none" spc="0" normalizeH="0" baseline="0" noProof="0">
                <a:ln>
                  <a:noFill/>
                </a:ln>
                <a:solidFill>
                  <a:srgbClr val="003399"/>
                </a:solidFill>
                <a:effectLst/>
                <a:uLnTx/>
                <a:uFillTx/>
                <a:latin typeface="Tahoma" charset="0"/>
                <a:ea typeface="ＭＳ Ｐゴシック" charset="0"/>
                <a:cs typeface="Arial" charset="0"/>
              </a:rPr>
              <a:t>INV = Dependent on an L2 miss</a:t>
            </a:r>
          </a:p>
          <a:p>
            <a:pPr marL="342900" marR="0" lvl="0" indent="-342900" algn="l" defTabSz="914400" rtl="0" eaLnBrk="1" fontAlgn="base" latinLnBrk="0" hangingPunct="1">
              <a:lnSpc>
                <a:spcPct val="90000"/>
              </a:lnSpc>
              <a:spcBef>
                <a:spcPct val="20000"/>
              </a:spcBef>
              <a:spcAft>
                <a:spcPct val="0"/>
              </a:spcAft>
              <a:buClr>
                <a:srgbClr val="CC9900"/>
              </a:buClr>
              <a:buSzPct val="65000"/>
              <a:buFont typeface="Wingdings" charset="0"/>
              <a:buChar char="n"/>
              <a:tabLst/>
              <a:defRPr/>
            </a:pPr>
            <a:endParaRPr kumimoji="0" lang="en-US" sz="2200" b="0" i="0" u="none" strike="noStrike" kern="1200" cap="none" spc="0" normalizeH="0" baseline="0" noProof="0">
              <a:ln>
                <a:noFill/>
              </a:ln>
              <a:solidFill>
                <a:srgbClr val="000000"/>
              </a:solidFill>
              <a:effectLst/>
              <a:uLnTx/>
              <a:uFillTx/>
              <a:latin typeface="Tahoma" charset="0"/>
              <a:ea typeface="ＭＳ Ｐゴシック" charset="0"/>
              <a:cs typeface="Arial" charset="0"/>
            </a:endParaRPr>
          </a:p>
          <a:p>
            <a:pPr marL="342900" marR="0" lvl="0" indent="-342900" algn="l" defTabSz="914400" rtl="0" eaLnBrk="1" fontAlgn="base" latinLnBrk="0" hangingPunct="1">
              <a:lnSpc>
                <a:spcPct val="90000"/>
              </a:lnSpc>
              <a:spcBef>
                <a:spcPct val="20000"/>
              </a:spcBef>
              <a:spcAft>
                <a:spcPct val="0"/>
              </a:spcAft>
              <a:buClr>
                <a:srgbClr val="CC9900"/>
              </a:buClr>
              <a:buSzPct val="65000"/>
              <a:buFont typeface="Wingdings" charset="0"/>
              <a:buChar char="n"/>
              <a:tabLst/>
              <a:defRPr/>
            </a:pPr>
            <a:r>
              <a:rPr kumimoji="0" lang="en-US" sz="2200" b="0" i="0" u="none" strike="noStrike" kern="1200" cap="none" spc="0" normalizeH="0" baseline="0" noProof="0">
                <a:ln>
                  <a:noFill/>
                </a:ln>
                <a:solidFill>
                  <a:srgbClr val="000000"/>
                </a:solidFill>
                <a:effectLst/>
                <a:uLnTx/>
                <a:uFillTx/>
                <a:latin typeface="Tahoma" charset="0"/>
                <a:ea typeface="ＭＳ Ｐゴシック" charset="0"/>
                <a:cs typeface="Arial" charset="0"/>
              </a:rPr>
              <a:t>INV results are marked using INV bits in the register file and store buffer.</a:t>
            </a:r>
          </a:p>
          <a:p>
            <a:pPr marL="342900" marR="0" lvl="0" indent="-342900" algn="l" defTabSz="914400" rtl="0" eaLnBrk="1" fontAlgn="base" latinLnBrk="0" hangingPunct="1">
              <a:lnSpc>
                <a:spcPct val="90000"/>
              </a:lnSpc>
              <a:spcBef>
                <a:spcPct val="20000"/>
              </a:spcBef>
              <a:spcAft>
                <a:spcPct val="0"/>
              </a:spcAft>
              <a:buClr>
                <a:srgbClr val="CC9900"/>
              </a:buClr>
              <a:buSzPct val="65000"/>
              <a:buFont typeface="Wingdings" charset="0"/>
              <a:buChar char="n"/>
              <a:tabLst/>
              <a:defRPr/>
            </a:pPr>
            <a:endParaRPr kumimoji="0" lang="en-US" sz="2200" b="0" i="0" u="none" strike="noStrike" kern="1200" cap="none" spc="0" normalizeH="0" baseline="0" noProof="0">
              <a:ln>
                <a:noFill/>
              </a:ln>
              <a:solidFill>
                <a:srgbClr val="000000"/>
              </a:solidFill>
              <a:effectLst/>
              <a:uLnTx/>
              <a:uFillTx/>
              <a:latin typeface="Tahoma" charset="0"/>
              <a:ea typeface="ＭＳ Ｐゴシック" charset="0"/>
              <a:cs typeface="Arial" charset="0"/>
            </a:endParaRPr>
          </a:p>
          <a:p>
            <a:pPr marL="342900" marR="0" lvl="0" indent="-342900" algn="l" defTabSz="914400" rtl="0" eaLnBrk="1" fontAlgn="base" latinLnBrk="0" hangingPunct="1">
              <a:lnSpc>
                <a:spcPct val="90000"/>
              </a:lnSpc>
              <a:spcBef>
                <a:spcPct val="20000"/>
              </a:spcBef>
              <a:spcAft>
                <a:spcPct val="0"/>
              </a:spcAft>
              <a:buClr>
                <a:srgbClr val="CC9900"/>
              </a:buClr>
              <a:buSzPct val="65000"/>
              <a:buFont typeface="Wingdings" charset="0"/>
              <a:buChar char="n"/>
              <a:tabLst/>
              <a:defRPr/>
            </a:pPr>
            <a:r>
              <a:rPr kumimoji="0" lang="en-US" sz="2200" b="0" i="0" u="none" strike="noStrike" kern="1200" cap="none" spc="0" normalizeH="0" baseline="0" noProof="0">
                <a:ln>
                  <a:noFill/>
                </a:ln>
                <a:solidFill>
                  <a:srgbClr val="CC0000"/>
                </a:solidFill>
                <a:effectLst/>
                <a:uLnTx/>
                <a:uFillTx/>
                <a:latin typeface="Tahoma" charset="0"/>
                <a:ea typeface="ＭＳ Ｐゴシック" charset="0"/>
                <a:cs typeface="Arial" charset="0"/>
              </a:rPr>
              <a:t>INV values</a:t>
            </a:r>
            <a:r>
              <a:rPr kumimoji="0" lang="en-US" sz="2200" b="0" i="0" u="none" strike="noStrike" kern="1200" cap="none" spc="0" normalizeH="0" baseline="0" noProof="0">
                <a:ln>
                  <a:noFill/>
                </a:ln>
                <a:solidFill>
                  <a:srgbClr val="CC0000"/>
                </a:solidFill>
                <a:effectLst/>
                <a:uLnTx/>
                <a:uFillTx/>
                <a:latin typeface="Arial" charset="0"/>
                <a:ea typeface="ＭＳ Ｐゴシック" charset="0"/>
                <a:cs typeface="Arial" charset="0"/>
              </a:rPr>
              <a:t> are not used for prefetching/branch resolution.</a:t>
            </a:r>
            <a:endParaRPr kumimoji="0" lang="en-US" sz="2200" b="0" i="0" u="none" strike="noStrike" kern="1200" cap="none" spc="0" normalizeH="0" baseline="0" noProof="0">
              <a:ln>
                <a:noFill/>
              </a:ln>
              <a:solidFill>
                <a:srgbClr val="CC0000"/>
              </a:solidFill>
              <a:effectLst/>
              <a:uLnTx/>
              <a:uFillTx/>
              <a:latin typeface="Tahoma" charset="0"/>
              <a:ea typeface="ＭＳ Ｐゴシック" charset="0"/>
              <a:cs typeface="Arial" charset="0"/>
            </a:endParaRPr>
          </a:p>
          <a:p>
            <a:pPr marL="342900" marR="0" lvl="0" indent="-342900" algn="ctr" defTabSz="914400" rtl="0" eaLnBrk="1" fontAlgn="base" latinLnBrk="0" hangingPunct="1">
              <a:lnSpc>
                <a:spcPct val="90000"/>
              </a:lnSpc>
              <a:spcBef>
                <a:spcPct val="20000"/>
              </a:spcBef>
              <a:spcAft>
                <a:spcPct val="0"/>
              </a:spcAft>
              <a:buClr>
                <a:srgbClr val="CC9900"/>
              </a:buClr>
              <a:buSzPct val="65000"/>
              <a:buFont typeface="Wingdings" charset="0"/>
              <a:buNone/>
              <a:tabLst/>
              <a:defRPr/>
            </a:pPr>
            <a:endParaRPr kumimoji="0" lang="en-US" sz="2200" b="0" i="0" u="none" strike="noStrike" kern="1200" cap="none" spc="0" normalizeH="0" baseline="0" noProof="0">
              <a:ln>
                <a:noFill/>
              </a:ln>
              <a:solidFill>
                <a:srgbClr val="CC0000"/>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341029701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39309">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3930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title"/>
          </p:nvPr>
        </p:nvSpPr>
        <p:spPr/>
        <p:txBody>
          <a:bodyPr/>
          <a:lstStyle/>
          <a:p>
            <a:r>
              <a:rPr lang="en-US">
                <a:latin typeface="Garamond" charset="0"/>
              </a:rPr>
              <a:t>Removal of Instructions from Window</a:t>
            </a:r>
          </a:p>
        </p:txBody>
      </p:sp>
      <p:sp>
        <p:nvSpPr>
          <p:cNvPr id="97282" name="Rectangle 3"/>
          <p:cNvSpPr>
            <a:spLocks noChangeArrowheads="1"/>
          </p:cNvSpPr>
          <p:nvPr/>
        </p:nvSpPr>
        <p:spPr bwMode="auto">
          <a:xfrm>
            <a:off x="304800" y="1609725"/>
            <a:ext cx="1066800" cy="304800"/>
          </a:xfrm>
          <a:prstGeom prst="rect">
            <a:avLst/>
          </a:prstGeom>
          <a:solidFill>
            <a:srgbClr val="00FF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97283" name="Text Box 4"/>
          <p:cNvSpPr txBox="1">
            <a:spLocks noChangeArrowheads="1"/>
          </p:cNvSpPr>
          <p:nvPr/>
        </p:nvSpPr>
        <p:spPr bwMode="auto">
          <a:xfrm>
            <a:off x="285750" y="1581150"/>
            <a:ext cx="11112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Arial" charset="0"/>
              </a:rPr>
              <a:t>Compute</a:t>
            </a:r>
          </a:p>
        </p:txBody>
      </p:sp>
      <p:sp>
        <p:nvSpPr>
          <p:cNvPr id="97284" name="Line 5"/>
          <p:cNvSpPr>
            <a:spLocks noChangeShapeType="1"/>
          </p:cNvSpPr>
          <p:nvPr/>
        </p:nvSpPr>
        <p:spPr bwMode="auto">
          <a:xfrm>
            <a:off x="1371600" y="1228725"/>
            <a:ext cx="0" cy="381000"/>
          </a:xfrm>
          <a:prstGeom prst="line">
            <a:avLst/>
          </a:prstGeom>
          <a:noFill/>
          <a:ln w="22225">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97285" name="Text Box 6"/>
          <p:cNvSpPr txBox="1">
            <a:spLocks noChangeArrowheads="1"/>
          </p:cNvSpPr>
          <p:nvPr/>
        </p:nvSpPr>
        <p:spPr bwMode="auto">
          <a:xfrm>
            <a:off x="695325" y="914400"/>
            <a:ext cx="14160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0000"/>
                </a:solidFill>
                <a:effectLst/>
                <a:uLnTx/>
                <a:uFillTx/>
                <a:latin typeface="Arial" charset="0"/>
                <a:ea typeface="ＭＳ Ｐゴシック" charset="0"/>
                <a:cs typeface="Arial" charset="0"/>
              </a:rPr>
              <a:t>Load 1 Miss</a:t>
            </a:r>
          </a:p>
        </p:txBody>
      </p:sp>
      <p:sp>
        <p:nvSpPr>
          <p:cNvPr id="97286" name="Rectangle 7"/>
          <p:cNvSpPr>
            <a:spLocks noChangeArrowheads="1"/>
          </p:cNvSpPr>
          <p:nvPr/>
        </p:nvSpPr>
        <p:spPr bwMode="auto">
          <a:xfrm>
            <a:off x="1524000" y="1609725"/>
            <a:ext cx="1447800" cy="304800"/>
          </a:xfrm>
          <a:prstGeom prst="rect">
            <a:avLst/>
          </a:prstGeom>
          <a:solidFill>
            <a:srgbClr val="00CCFF"/>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97287" name="Text Box 8"/>
          <p:cNvSpPr txBox="1">
            <a:spLocks noChangeArrowheads="1"/>
          </p:cNvSpPr>
          <p:nvPr/>
        </p:nvSpPr>
        <p:spPr bwMode="auto">
          <a:xfrm>
            <a:off x="1581150" y="1562100"/>
            <a:ext cx="12382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Arial" charset="0"/>
              </a:rPr>
              <a:t>Runahead</a:t>
            </a:r>
          </a:p>
        </p:txBody>
      </p:sp>
      <p:sp>
        <p:nvSpPr>
          <p:cNvPr id="97288" name="Rectangle 17" descr="Large checker board"/>
          <p:cNvSpPr>
            <a:spLocks noChangeArrowheads="1"/>
          </p:cNvSpPr>
          <p:nvPr/>
        </p:nvSpPr>
        <p:spPr bwMode="auto">
          <a:xfrm>
            <a:off x="1524000" y="2066925"/>
            <a:ext cx="1447800" cy="152400"/>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97289" name="Text Box 18"/>
          <p:cNvSpPr txBox="1">
            <a:spLocks noChangeArrowheads="1"/>
          </p:cNvSpPr>
          <p:nvPr/>
        </p:nvSpPr>
        <p:spPr bwMode="auto">
          <a:xfrm>
            <a:off x="762000" y="1990725"/>
            <a:ext cx="623888"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ＭＳ Ｐゴシック" charset="0"/>
                <a:cs typeface="Arial" charset="0"/>
              </a:rPr>
              <a:t>Miss 1</a:t>
            </a:r>
          </a:p>
        </p:txBody>
      </p:sp>
      <p:sp>
        <p:nvSpPr>
          <p:cNvPr id="97290" name="Rectangle 30"/>
          <p:cNvSpPr>
            <a:spLocks noChangeArrowheads="1"/>
          </p:cNvSpPr>
          <p:nvPr/>
        </p:nvSpPr>
        <p:spPr bwMode="auto">
          <a:xfrm>
            <a:off x="1371600" y="1609725"/>
            <a:ext cx="152400" cy="304800"/>
          </a:xfrm>
          <a:prstGeom prst="rect">
            <a:avLst/>
          </a:prstGeom>
          <a:solidFill>
            <a:srgbClr val="00FF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97291" name="Rectangle 31" descr="Large checker board"/>
          <p:cNvSpPr>
            <a:spLocks noChangeArrowheads="1"/>
          </p:cNvSpPr>
          <p:nvPr/>
        </p:nvSpPr>
        <p:spPr bwMode="auto">
          <a:xfrm>
            <a:off x="1371600" y="2066925"/>
            <a:ext cx="152400" cy="152400"/>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97292" name="Text Box 32"/>
          <p:cNvSpPr txBox="1">
            <a:spLocks noChangeArrowheads="1"/>
          </p:cNvSpPr>
          <p:nvPr/>
        </p:nvSpPr>
        <p:spPr bwMode="auto">
          <a:xfrm>
            <a:off x="457200" y="2486025"/>
            <a:ext cx="8382000" cy="3990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342900" marR="0" lvl="0" indent="-342900" algn="l" defTabSz="914400" rtl="0" eaLnBrk="1" fontAlgn="base" latinLnBrk="0" hangingPunct="1">
              <a:lnSpc>
                <a:spcPct val="100000"/>
              </a:lnSpc>
              <a:spcBef>
                <a:spcPct val="20000"/>
              </a:spcBef>
              <a:spcAft>
                <a:spcPct val="0"/>
              </a:spcAft>
              <a:buClr>
                <a:srgbClr val="CC9900"/>
              </a:buClr>
              <a:buSzPct val="65000"/>
              <a:buFont typeface="Wingdings" charset="0"/>
              <a:buChar char="n"/>
              <a:tabLst/>
              <a:defRPr/>
            </a:pPr>
            <a:r>
              <a:rPr kumimoji="0" lang="en-US" sz="2200" b="0" i="0" u="none" strike="noStrike" kern="1200" cap="none" spc="0" normalizeH="0" baseline="0" noProof="0">
                <a:ln>
                  <a:noFill/>
                </a:ln>
                <a:solidFill>
                  <a:srgbClr val="000000"/>
                </a:solidFill>
                <a:effectLst/>
                <a:uLnTx/>
                <a:uFillTx/>
                <a:latin typeface="Tahoma" charset="0"/>
                <a:ea typeface="ＭＳ Ｐゴシック" charset="0"/>
                <a:cs typeface="Arial" charset="0"/>
              </a:rPr>
              <a:t>Oldest instruction is examined for </a:t>
            </a:r>
            <a:r>
              <a:rPr kumimoji="0" lang="en-US" sz="2200" b="0" i="0" u="none" strike="noStrike" kern="1200" cap="none" spc="0" normalizeH="0" baseline="0" noProof="0">
                <a:ln>
                  <a:noFill/>
                </a:ln>
                <a:solidFill>
                  <a:srgbClr val="003399"/>
                </a:solidFill>
                <a:effectLst/>
                <a:uLnTx/>
                <a:uFillTx/>
                <a:latin typeface="Tahoma" charset="0"/>
                <a:ea typeface="ＭＳ Ｐゴシック" charset="0"/>
                <a:cs typeface="Arial" charset="0"/>
              </a:rPr>
              <a:t>pseudo-retirement</a:t>
            </a:r>
          </a:p>
          <a:p>
            <a:pPr marL="457200" marR="0" lvl="1" indent="0" algn="l" defTabSz="914400" rtl="0" eaLnBrk="1" fontAlgn="base" latinLnBrk="0" hangingPunct="1">
              <a:lnSpc>
                <a:spcPct val="100000"/>
              </a:lnSpc>
              <a:spcBef>
                <a:spcPct val="20000"/>
              </a:spcBef>
              <a:spcAft>
                <a:spcPct val="0"/>
              </a:spcAft>
              <a:buClr>
                <a:srgbClr val="3B812F"/>
              </a:buClr>
              <a:buSzPct val="60000"/>
              <a:buFont typeface="Wingdings" charset="0"/>
              <a:buChar char="q"/>
              <a:tabLst/>
              <a:defRPr/>
            </a:pPr>
            <a:r>
              <a:rPr kumimoji="0" lang="en-US" sz="1800" b="0" i="0" u="none" strike="noStrike" kern="1200" cap="none" spc="0" normalizeH="0" baseline="0" noProof="0">
                <a:ln>
                  <a:noFill/>
                </a:ln>
                <a:solidFill>
                  <a:srgbClr val="000000"/>
                </a:solidFill>
                <a:effectLst/>
                <a:uLnTx/>
                <a:uFillTx/>
                <a:latin typeface="Tahoma" charset="0"/>
                <a:ea typeface="ＭＳ Ｐゴシック" charset="0"/>
                <a:cs typeface="Arial" charset="0"/>
              </a:rPr>
              <a:t> An INV instruction is removed from window immediately.</a:t>
            </a:r>
          </a:p>
          <a:p>
            <a:pPr marL="457200" marR="0" lvl="1" indent="0" algn="l" defTabSz="914400" rtl="0" eaLnBrk="1" fontAlgn="base" latinLnBrk="0" hangingPunct="1">
              <a:lnSpc>
                <a:spcPct val="100000"/>
              </a:lnSpc>
              <a:spcBef>
                <a:spcPct val="20000"/>
              </a:spcBef>
              <a:spcAft>
                <a:spcPct val="0"/>
              </a:spcAft>
              <a:buClr>
                <a:srgbClr val="3B812F"/>
              </a:buClr>
              <a:buSzPct val="60000"/>
              <a:buFont typeface="Wingdings" charset="0"/>
              <a:buChar char="q"/>
              <a:tabLst/>
              <a:defRPr/>
            </a:pPr>
            <a:r>
              <a:rPr kumimoji="0" lang="en-US" sz="1800" b="0" i="0" u="none" strike="noStrike" kern="1200" cap="none" spc="0" normalizeH="0" baseline="0" noProof="0">
                <a:ln>
                  <a:noFill/>
                </a:ln>
                <a:solidFill>
                  <a:srgbClr val="000000"/>
                </a:solidFill>
                <a:effectLst/>
                <a:uLnTx/>
                <a:uFillTx/>
                <a:latin typeface="Tahoma" charset="0"/>
                <a:ea typeface="ＭＳ Ｐゴシック" charset="0"/>
                <a:cs typeface="Arial" charset="0"/>
              </a:rPr>
              <a:t> A VALID instruction is removed when it completes execution.</a:t>
            </a:r>
          </a:p>
          <a:p>
            <a:pPr marL="457200" marR="0" lvl="1" indent="0" algn="l" defTabSz="914400" rtl="0" eaLnBrk="1" fontAlgn="base" latinLnBrk="0" hangingPunct="1">
              <a:lnSpc>
                <a:spcPct val="100000"/>
              </a:lnSpc>
              <a:spcBef>
                <a:spcPct val="20000"/>
              </a:spcBef>
              <a:spcAft>
                <a:spcPct val="0"/>
              </a:spcAft>
              <a:buClr>
                <a:srgbClr val="3B812F"/>
              </a:buClr>
              <a:buSzPct val="60000"/>
              <a:buFont typeface="Wingdings" charset="0"/>
              <a:buChar char="q"/>
              <a:tabLst/>
              <a:defRPr/>
            </a:pPr>
            <a:endParaRPr kumimoji="0" lang="en-US" sz="1800" b="0" i="0" u="none" strike="noStrike" kern="1200" cap="none" spc="0" normalizeH="0" baseline="0" noProof="0">
              <a:ln>
                <a:noFill/>
              </a:ln>
              <a:solidFill>
                <a:srgbClr val="000000"/>
              </a:solidFill>
              <a:effectLst/>
              <a:uLnTx/>
              <a:uFillTx/>
              <a:latin typeface="Tahoma" charset="0"/>
              <a:ea typeface="ＭＳ Ｐゴシック" charset="0"/>
              <a:cs typeface="Arial" charset="0"/>
            </a:endParaRPr>
          </a:p>
          <a:p>
            <a:pPr marL="342900" marR="0" lvl="0" indent="-342900" algn="l" defTabSz="914400" rtl="0" eaLnBrk="1" fontAlgn="base" latinLnBrk="0" hangingPunct="1">
              <a:lnSpc>
                <a:spcPct val="100000"/>
              </a:lnSpc>
              <a:spcBef>
                <a:spcPct val="20000"/>
              </a:spcBef>
              <a:spcAft>
                <a:spcPct val="0"/>
              </a:spcAft>
              <a:buClr>
                <a:srgbClr val="CC9900"/>
              </a:buClr>
              <a:buSzPct val="65000"/>
              <a:buFont typeface="Wingdings" charset="0"/>
              <a:buChar char="n"/>
              <a:tabLst/>
              <a:defRPr/>
            </a:pPr>
            <a:r>
              <a:rPr kumimoji="0" lang="en-US" sz="2200" b="0" i="0" u="none" strike="noStrike" kern="1200" cap="none" spc="0" normalizeH="0" baseline="0" noProof="0">
                <a:ln>
                  <a:noFill/>
                </a:ln>
                <a:solidFill>
                  <a:srgbClr val="CC0000"/>
                </a:solidFill>
                <a:effectLst/>
                <a:uLnTx/>
                <a:uFillTx/>
                <a:latin typeface="Tahoma" charset="0"/>
                <a:ea typeface="ＭＳ Ｐゴシック" charset="0"/>
                <a:cs typeface="Arial" charset="0"/>
              </a:rPr>
              <a:t>Pseudo-retired instructions free their allocated resources.</a:t>
            </a:r>
          </a:p>
          <a:p>
            <a:pPr marL="457200" marR="0" lvl="1" indent="0" algn="l" defTabSz="914400" rtl="0" eaLnBrk="1" fontAlgn="base" latinLnBrk="0" hangingPunct="1">
              <a:lnSpc>
                <a:spcPct val="100000"/>
              </a:lnSpc>
              <a:spcBef>
                <a:spcPct val="20000"/>
              </a:spcBef>
              <a:spcAft>
                <a:spcPct val="0"/>
              </a:spcAft>
              <a:buClr>
                <a:srgbClr val="3B812F"/>
              </a:buClr>
              <a:buSzPct val="60000"/>
              <a:buFont typeface="Wingdings" charset="0"/>
              <a:buChar char="q"/>
              <a:tabLst/>
              <a:defRPr/>
            </a:pPr>
            <a:r>
              <a:rPr kumimoji="0" lang="en-US" sz="2000" b="0" i="0" u="none" strike="noStrike" kern="1200" cap="none" spc="0" normalizeH="0" baseline="0" noProof="0">
                <a:ln>
                  <a:noFill/>
                </a:ln>
                <a:solidFill>
                  <a:srgbClr val="000000"/>
                </a:solidFill>
                <a:effectLst/>
                <a:uLnTx/>
                <a:uFillTx/>
                <a:latin typeface="Tahoma" charset="0"/>
                <a:ea typeface="ＭＳ Ｐゴシック" charset="0"/>
                <a:cs typeface="Arial" charset="0"/>
              </a:rPr>
              <a:t> This allows the processing of later instructions.</a:t>
            </a:r>
          </a:p>
          <a:p>
            <a:pPr marL="342900" marR="0" lvl="0" indent="-342900" algn="l" defTabSz="914400" rtl="0" eaLnBrk="1" fontAlgn="base" latinLnBrk="0" hangingPunct="1">
              <a:lnSpc>
                <a:spcPct val="100000"/>
              </a:lnSpc>
              <a:spcBef>
                <a:spcPct val="20000"/>
              </a:spcBef>
              <a:spcAft>
                <a:spcPct val="0"/>
              </a:spcAft>
              <a:buClr>
                <a:srgbClr val="CC9900"/>
              </a:buClr>
              <a:buSzPct val="65000"/>
              <a:buFont typeface="Wingdings" charset="0"/>
              <a:buChar char="n"/>
              <a:tabLst/>
              <a:defRPr/>
            </a:pPr>
            <a:endParaRPr kumimoji="0" lang="en-US" sz="2000" b="0" i="0" u="none" strike="noStrike" kern="1200" cap="none" spc="0" normalizeH="0" baseline="0" noProof="0">
              <a:ln>
                <a:noFill/>
              </a:ln>
              <a:solidFill>
                <a:srgbClr val="000000"/>
              </a:solidFill>
              <a:effectLst/>
              <a:uLnTx/>
              <a:uFillTx/>
              <a:latin typeface="Tahoma" charset="0"/>
              <a:ea typeface="ＭＳ Ｐゴシック" charset="0"/>
              <a:cs typeface="Arial" charset="0"/>
            </a:endParaRPr>
          </a:p>
          <a:p>
            <a:pPr marL="342900" marR="0" lvl="0" indent="-342900" algn="l" defTabSz="914400" rtl="0" eaLnBrk="1" fontAlgn="base" latinLnBrk="0" hangingPunct="1">
              <a:lnSpc>
                <a:spcPct val="100000"/>
              </a:lnSpc>
              <a:spcBef>
                <a:spcPct val="20000"/>
              </a:spcBef>
              <a:spcAft>
                <a:spcPct val="0"/>
              </a:spcAft>
              <a:buClr>
                <a:srgbClr val="CC9900"/>
              </a:buClr>
              <a:buSzPct val="65000"/>
              <a:buFont typeface="Wingdings" charset="0"/>
              <a:buChar char="n"/>
              <a:tabLst/>
              <a:defRPr/>
            </a:pPr>
            <a:r>
              <a:rPr kumimoji="0" lang="en-US" sz="2200" b="0" i="0" u="none" strike="noStrike" kern="1200" cap="none" spc="0" normalizeH="0" baseline="0" noProof="0">
                <a:ln>
                  <a:noFill/>
                </a:ln>
                <a:solidFill>
                  <a:srgbClr val="000000"/>
                </a:solidFill>
                <a:effectLst/>
                <a:uLnTx/>
                <a:uFillTx/>
                <a:latin typeface="Tahoma" charset="0"/>
                <a:ea typeface="ＭＳ Ｐゴシック" charset="0"/>
                <a:cs typeface="Arial" charset="0"/>
              </a:rPr>
              <a:t>Pseudo-retired stores communicate their data to       dependent loads.</a:t>
            </a:r>
          </a:p>
          <a:p>
            <a:pPr marL="342900" marR="0" lvl="0" indent="-342900" algn="l" defTabSz="914400" rtl="0" eaLnBrk="1" fontAlgn="base" latinLnBrk="0" hangingPunct="1">
              <a:lnSpc>
                <a:spcPct val="100000"/>
              </a:lnSpc>
              <a:spcBef>
                <a:spcPct val="20000"/>
              </a:spcBef>
              <a:spcAft>
                <a:spcPct val="0"/>
              </a:spcAft>
              <a:buClr>
                <a:srgbClr val="CC9900"/>
              </a:buClr>
              <a:buSzPct val="65000"/>
              <a:buFont typeface="Wingdings" charset="0"/>
              <a:buChar char="n"/>
              <a:tabLst/>
              <a:defRPr/>
            </a:pPr>
            <a:endParaRPr kumimoji="0" lang="en-US" sz="2200" b="0" i="0" u="none" strike="noStrike" kern="1200" cap="none" spc="0" normalizeH="0" baseline="0" noProof="0">
              <a:ln>
                <a:noFill/>
              </a:ln>
              <a:solidFill>
                <a:srgbClr val="000000"/>
              </a:solidFill>
              <a:effectLst/>
              <a:uLnTx/>
              <a:uFillTx/>
              <a:latin typeface="Tahoma" charset="0"/>
              <a:ea typeface="ＭＳ Ｐゴシック" charset="0"/>
              <a:cs typeface="Arial" charset="0"/>
            </a:endParaRPr>
          </a:p>
          <a:p>
            <a:pPr marL="342900" marR="0" lvl="0" indent="-342900" algn="ctr" defTabSz="914400" rtl="0" eaLnBrk="1" fontAlgn="base" latinLnBrk="0" hangingPunct="1">
              <a:lnSpc>
                <a:spcPct val="90000"/>
              </a:lnSpc>
              <a:spcBef>
                <a:spcPct val="20000"/>
              </a:spcBef>
              <a:spcAft>
                <a:spcPct val="0"/>
              </a:spcAft>
              <a:buClr>
                <a:srgbClr val="CC9900"/>
              </a:buClr>
              <a:buSzPct val="65000"/>
              <a:buFont typeface="Wingdings" charset="0"/>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Tree>
    <p:custDataLst>
      <p:tags r:id="rId1"/>
    </p:custDataLst>
    <p:extLst>
      <p:ext uri="{BB962C8B-B14F-4D97-AF65-F5344CB8AC3E}">
        <p14:creationId xmlns:p14="http://schemas.microsoft.com/office/powerpoint/2010/main" val="2920885918"/>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title"/>
          </p:nvPr>
        </p:nvSpPr>
        <p:spPr/>
        <p:txBody>
          <a:bodyPr/>
          <a:lstStyle/>
          <a:p>
            <a:r>
              <a:rPr lang="en-US">
                <a:latin typeface="Garamond" charset="0"/>
              </a:rPr>
              <a:t>Store/Load Handling in Runahead Mode</a:t>
            </a:r>
          </a:p>
        </p:txBody>
      </p:sp>
      <p:sp>
        <p:nvSpPr>
          <p:cNvPr id="99330" name="Rectangle 3"/>
          <p:cNvSpPr>
            <a:spLocks noChangeArrowheads="1"/>
          </p:cNvSpPr>
          <p:nvPr/>
        </p:nvSpPr>
        <p:spPr bwMode="auto">
          <a:xfrm>
            <a:off x="304800" y="1609725"/>
            <a:ext cx="1066800" cy="304800"/>
          </a:xfrm>
          <a:prstGeom prst="rect">
            <a:avLst/>
          </a:prstGeom>
          <a:solidFill>
            <a:srgbClr val="00FF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99331" name="Text Box 4"/>
          <p:cNvSpPr txBox="1">
            <a:spLocks noChangeArrowheads="1"/>
          </p:cNvSpPr>
          <p:nvPr/>
        </p:nvSpPr>
        <p:spPr bwMode="auto">
          <a:xfrm>
            <a:off x="285750" y="1581150"/>
            <a:ext cx="11112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Arial" charset="0"/>
              </a:rPr>
              <a:t>Compute</a:t>
            </a:r>
          </a:p>
        </p:txBody>
      </p:sp>
      <p:sp>
        <p:nvSpPr>
          <p:cNvPr id="99332" name="Line 5"/>
          <p:cNvSpPr>
            <a:spLocks noChangeShapeType="1"/>
          </p:cNvSpPr>
          <p:nvPr/>
        </p:nvSpPr>
        <p:spPr bwMode="auto">
          <a:xfrm>
            <a:off x="1371600" y="1228725"/>
            <a:ext cx="0" cy="381000"/>
          </a:xfrm>
          <a:prstGeom prst="line">
            <a:avLst/>
          </a:prstGeom>
          <a:noFill/>
          <a:ln w="22225">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99333" name="Text Box 6"/>
          <p:cNvSpPr txBox="1">
            <a:spLocks noChangeArrowheads="1"/>
          </p:cNvSpPr>
          <p:nvPr/>
        </p:nvSpPr>
        <p:spPr bwMode="auto">
          <a:xfrm>
            <a:off x="695325" y="914400"/>
            <a:ext cx="14160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0000"/>
                </a:solidFill>
                <a:effectLst/>
                <a:uLnTx/>
                <a:uFillTx/>
                <a:latin typeface="Arial" charset="0"/>
                <a:ea typeface="ＭＳ Ｐゴシック" charset="0"/>
                <a:cs typeface="Arial" charset="0"/>
              </a:rPr>
              <a:t>Load 1 Miss</a:t>
            </a:r>
          </a:p>
        </p:txBody>
      </p:sp>
      <p:sp>
        <p:nvSpPr>
          <p:cNvPr id="99334" name="Rectangle 7"/>
          <p:cNvSpPr>
            <a:spLocks noChangeArrowheads="1"/>
          </p:cNvSpPr>
          <p:nvPr/>
        </p:nvSpPr>
        <p:spPr bwMode="auto">
          <a:xfrm>
            <a:off x="1524000" y="1609725"/>
            <a:ext cx="1447800" cy="304800"/>
          </a:xfrm>
          <a:prstGeom prst="rect">
            <a:avLst/>
          </a:prstGeom>
          <a:solidFill>
            <a:srgbClr val="00CCFF"/>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99335" name="Text Box 8"/>
          <p:cNvSpPr txBox="1">
            <a:spLocks noChangeArrowheads="1"/>
          </p:cNvSpPr>
          <p:nvPr/>
        </p:nvSpPr>
        <p:spPr bwMode="auto">
          <a:xfrm>
            <a:off x="1581150" y="1562100"/>
            <a:ext cx="12382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Arial" charset="0"/>
              </a:rPr>
              <a:t>Runahead</a:t>
            </a:r>
          </a:p>
        </p:txBody>
      </p:sp>
      <p:sp>
        <p:nvSpPr>
          <p:cNvPr id="99336" name="Rectangle 17" descr="Large checker board"/>
          <p:cNvSpPr>
            <a:spLocks noChangeArrowheads="1"/>
          </p:cNvSpPr>
          <p:nvPr/>
        </p:nvSpPr>
        <p:spPr bwMode="auto">
          <a:xfrm>
            <a:off x="1524000" y="2066925"/>
            <a:ext cx="1447800" cy="152400"/>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99337" name="Text Box 18"/>
          <p:cNvSpPr txBox="1">
            <a:spLocks noChangeArrowheads="1"/>
          </p:cNvSpPr>
          <p:nvPr/>
        </p:nvSpPr>
        <p:spPr bwMode="auto">
          <a:xfrm>
            <a:off x="762000" y="1990725"/>
            <a:ext cx="623888"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ＭＳ Ｐゴシック" charset="0"/>
                <a:cs typeface="Arial" charset="0"/>
              </a:rPr>
              <a:t>Miss 1</a:t>
            </a:r>
          </a:p>
        </p:txBody>
      </p:sp>
      <p:sp>
        <p:nvSpPr>
          <p:cNvPr id="99338" name="Rectangle 30"/>
          <p:cNvSpPr>
            <a:spLocks noChangeArrowheads="1"/>
          </p:cNvSpPr>
          <p:nvPr/>
        </p:nvSpPr>
        <p:spPr bwMode="auto">
          <a:xfrm>
            <a:off x="1371600" y="1609725"/>
            <a:ext cx="152400" cy="304800"/>
          </a:xfrm>
          <a:prstGeom prst="rect">
            <a:avLst/>
          </a:prstGeom>
          <a:solidFill>
            <a:srgbClr val="00FF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99339" name="Rectangle 31" descr="Large checker board"/>
          <p:cNvSpPr>
            <a:spLocks noChangeArrowheads="1"/>
          </p:cNvSpPr>
          <p:nvPr/>
        </p:nvSpPr>
        <p:spPr bwMode="auto">
          <a:xfrm>
            <a:off x="1371600" y="2066925"/>
            <a:ext cx="152400" cy="152400"/>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99340" name="Text Box 32"/>
          <p:cNvSpPr txBox="1">
            <a:spLocks noChangeArrowheads="1"/>
          </p:cNvSpPr>
          <p:nvPr/>
        </p:nvSpPr>
        <p:spPr bwMode="auto">
          <a:xfrm>
            <a:off x="228600" y="2362200"/>
            <a:ext cx="8915400" cy="3506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342900" marR="0" lvl="0" indent="-342900" algn="l" defTabSz="914400" rtl="0" eaLnBrk="1" fontAlgn="base" latinLnBrk="0" hangingPunct="1">
              <a:lnSpc>
                <a:spcPct val="100000"/>
              </a:lnSpc>
              <a:spcBef>
                <a:spcPct val="20000"/>
              </a:spcBef>
              <a:spcAft>
                <a:spcPct val="0"/>
              </a:spcAft>
              <a:buClr>
                <a:srgbClr val="CC9900"/>
              </a:buClr>
              <a:buSzPct val="65000"/>
              <a:buFont typeface="Wingdings" charset="0"/>
              <a:buChar char="n"/>
              <a:tabLst/>
              <a:defRPr/>
            </a:pPr>
            <a:r>
              <a:rPr kumimoji="0" lang="en-US" sz="2200" b="0" i="0" u="none" strike="noStrike" kern="1200" cap="none" spc="0" normalizeH="0" baseline="0" noProof="0">
                <a:ln>
                  <a:noFill/>
                </a:ln>
                <a:solidFill>
                  <a:srgbClr val="000000"/>
                </a:solidFill>
                <a:effectLst/>
                <a:uLnTx/>
                <a:uFillTx/>
                <a:latin typeface="Tahoma" charset="0"/>
                <a:ea typeface="ＭＳ Ｐゴシック" charset="0"/>
                <a:cs typeface="Arial" charset="0"/>
              </a:rPr>
              <a:t>A pseudo-retired store writes its data and INV status to a  dedicated memory, called </a:t>
            </a:r>
            <a:r>
              <a:rPr kumimoji="0" lang="en-US" sz="2200" b="0" i="0" u="none" strike="noStrike" kern="1200" cap="none" spc="0" normalizeH="0" baseline="0" noProof="0">
                <a:ln>
                  <a:noFill/>
                </a:ln>
                <a:solidFill>
                  <a:srgbClr val="003399"/>
                </a:solidFill>
                <a:effectLst/>
                <a:uLnTx/>
                <a:uFillTx/>
                <a:latin typeface="Tahoma" charset="0"/>
                <a:ea typeface="ＭＳ Ｐゴシック" charset="0"/>
                <a:cs typeface="Arial" charset="0"/>
              </a:rPr>
              <a:t>runahead cache</a:t>
            </a:r>
            <a:r>
              <a:rPr kumimoji="0" lang="en-US" sz="2200" b="0" i="0" u="none" strike="noStrike" kern="1200" cap="none" spc="0" normalizeH="0" baseline="0" noProof="0">
                <a:ln>
                  <a:noFill/>
                </a:ln>
                <a:solidFill>
                  <a:srgbClr val="000000"/>
                </a:solidFill>
                <a:effectLst/>
                <a:uLnTx/>
                <a:uFillTx/>
                <a:latin typeface="Tahoma" charset="0"/>
                <a:ea typeface="ＭＳ Ｐゴシック" charset="0"/>
                <a:cs typeface="Arial" charset="0"/>
              </a:rPr>
              <a:t>. </a:t>
            </a:r>
          </a:p>
          <a:p>
            <a:pPr marL="342900" marR="0" lvl="0" indent="-342900" algn="l" defTabSz="914400" rtl="0" eaLnBrk="1" fontAlgn="base" latinLnBrk="0" hangingPunct="1">
              <a:lnSpc>
                <a:spcPct val="100000"/>
              </a:lnSpc>
              <a:spcBef>
                <a:spcPct val="20000"/>
              </a:spcBef>
              <a:spcAft>
                <a:spcPct val="0"/>
              </a:spcAft>
              <a:buClr>
                <a:srgbClr val="CC9900"/>
              </a:buClr>
              <a:buSzPct val="65000"/>
              <a:buFont typeface="Wingdings" charset="0"/>
              <a:buChar char="n"/>
              <a:tabLst/>
              <a:defRPr/>
            </a:pPr>
            <a:endParaRPr kumimoji="0" lang="en-US" sz="2200" b="0" i="0" u="none" strike="noStrike" kern="1200" cap="none" spc="0" normalizeH="0" baseline="0" noProof="0">
              <a:ln>
                <a:noFill/>
              </a:ln>
              <a:solidFill>
                <a:srgbClr val="CC0000"/>
              </a:solidFill>
              <a:effectLst/>
              <a:uLnTx/>
              <a:uFillTx/>
              <a:latin typeface="Tahoma" charset="0"/>
              <a:ea typeface="ＭＳ Ｐゴシック" charset="0"/>
              <a:cs typeface="Arial" charset="0"/>
            </a:endParaRPr>
          </a:p>
          <a:p>
            <a:pPr marL="342900" marR="0" lvl="0" indent="-342900" algn="l" defTabSz="914400" rtl="0" eaLnBrk="1" fontAlgn="base" latinLnBrk="0" hangingPunct="1">
              <a:lnSpc>
                <a:spcPct val="100000"/>
              </a:lnSpc>
              <a:spcBef>
                <a:spcPct val="20000"/>
              </a:spcBef>
              <a:spcAft>
                <a:spcPct val="0"/>
              </a:spcAft>
              <a:buClr>
                <a:srgbClr val="CC9900"/>
              </a:buClr>
              <a:buSzPct val="65000"/>
              <a:buFont typeface="Wingdings" charset="0"/>
              <a:buChar char="n"/>
              <a:tabLst/>
              <a:defRPr/>
            </a:pPr>
            <a:r>
              <a:rPr kumimoji="0" lang="en-US" sz="2200" b="0" i="0" u="none" strike="noStrike" kern="1200" cap="none" spc="0" normalizeH="0" baseline="0" noProof="0">
                <a:ln>
                  <a:noFill/>
                </a:ln>
                <a:solidFill>
                  <a:srgbClr val="CC0000"/>
                </a:solidFill>
                <a:effectLst/>
                <a:uLnTx/>
                <a:uFillTx/>
                <a:latin typeface="Tahoma" charset="0"/>
                <a:ea typeface="ＭＳ Ｐゴシック" charset="0"/>
                <a:cs typeface="Arial" charset="0"/>
              </a:rPr>
              <a:t>Purpose: Data communication through memory in runahead mode.</a:t>
            </a:r>
          </a:p>
          <a:p>
            <a:pPr marL="342900" marR="0" lvl="0" indent="-342900" algn="l" defTabSz="914400" rtl="0" eaLnBrk="1" fontAlgn="base" latinLnBrk="0" hangingPunct="1">
              <a:lnSpc>
                <a:spcPct val="100000"/>
              </a:lnSpc>
              <a:spcBef>
                <a:spcPct val="20000"/>
              </a:spcBef>
              <a:spcAft>
                <a:spcPct val="0"/>
              </a:spcAft>
              <a:buClr>
                <a:srgbClr val="CC9900"/>
              </a:buClr>
              <a:buSzPct val="65000"/>
              <a:buFont typeface="Wingdings" charset="0"/>
              <a:buChar char="n"/>
              <a:tabLst/>
              <a:defRPr/>
            </a:pPr>
            <a:endParaRPr kumimoji="0" lang="en-US" sz="2200" b="0" i="0" u="none" strike="noStrike" kern="1200" cap="none" spc="0" normalizeH="0" baseline="0" noProof="0">
              <a:ln>
                <a:noFill/>
              </a:ln>
              <a:solidFill>
                <a:srgbClr val="CC0000"/>
              </a:solidFill>
              <a:effectLst/>
              <a:uLnTx/>
              <a:uFillTx/>
              <a:latin typeface="Tahoma" charset="0"/>
              <a:ea typeface="ＭＳ Ｐゴシック" charset="0"/>
              <a:cs typeface="Arial" charset="0"/>
            </a:endParaRPr>
          </a:p>
          <a:p>
            <a:pPr marL="342900" marR="0" lvl="0" indent="-342900" algn="l" defTabSz="914400" rtl="0" eaLnBrk="1" fontAlgn="base" latinLnBrk="0" hangingPunct="1">
              <a:lnSpc>
                <a:spcPct val="100000"/>
              </a:lnSpc>
              <a:spcBef>
                <a:spcPct val="20000"/>
              </a:spcBef>
              <a:spcAft>
                <a:spcPct val="0"/>
              </a:spcAft>
              <a:buClr>
                <a:srgbClr val="CC9900"/>
              </a:buClr>
              <a:buSzPct val="65000"/>
              <a:buFont typeface="Wingdings" charset="0"/>
              <a:buChar char="n"/>
              <a:tabLst/>
              <a:defRPr/>
            </a:pPr>
            <a:r>
              <a:rPr kumimoji="0" lang="en-US" sz="2200" b="0" i="0" u="none" strike="noStrike" kern="1200" cap="none" spc="0" normalizeH="0" baseline="0" noProof="0">
                <a:ln>
                  <a:noFill/>
                </a:ln>
                <a:solidFill>
                  <a:srgbClr val="000000"/>
                </a:solidFill>
                <a:effectLst/>
                <a:uLnTx/>
                <a:uFillTx/>
                <a:latin typeface="Tahoma" charset="0"/>
                <a:ea typeface="ＭＳ Ｐゴシック" charset="0"/>
                <a:cs typeface="Arial" charset="0"/>
              </a:rPr>
              <a:t>A dependent load reads its data from the runahead cache.</a:t>
            </a:r>
          </a:p>
          <a:p>
            <a:pPr marL="342900" marR="0" lvl="0" indent="-342900" algn="l" defTabSz="914400" rtl="0" eaLnBrk="1" fontAlgn="base" latinLnBrk="0" hangingPunct="1">
              <a:lnSpc>
                <a:spcPct val="100000"/>
              </a:lnSpc>
              <a:spcBef>
                <a:spcPct val="20000"/>
              </a:spcBef>
              <a:spcAft>
                <a:spcPct val="0"/>
              </a:spcAft>
              <a:buClr>
                <a:srgbClr val="CC9900"/>
              </a:buClr>
              <a:buSzPct val="65000"/>
              <a:buFont typeface="Wingdings" charset="0"/>
              <a:buChar char="n"/>
              <a:tabLst/>
              <a:defRPr/>
            </a:pPr>
            <a:endParaRPr kumimoji="0" lang="en-US" sz="2200" b="0" i="0" u="none" strike="noStrike" kern="1200" cap="none" spc="0" normalizeH="0" baseline="0" noProof="0">
              <a:ln>
                <a:noFill/>
              </a:ln>
              <a:solidFill>
                <a:srgbClr val="CC0000"/>
              </a:solidFill>
              <a:effectLst/>
              <a:uLnTx/>
              <a:uFillTx/>
              <a:latin typeface="Tahoma" charset="0"/>
              <a:ea typeface="ＭＳ Ｐゴシック" charset="0"/>
              <a:cs typeface="Arial" charset="0"/>
            </a:endParaRPr>
          </a:p>
          <a:p>
            <a:pPr marL="342900" marR="0" lvl="0" indent="-342900" algn="l" defTabSz="914400" rtl="0" eaLnBrk="1" fontAlgn="base" latinLnBrk="0" hangingPunct="1">
              <a:lnSpc>
                <a:spcPct val="100000"/>
              </a:lnSpc>
              <a:spcBef>
                <a:spcPct val="20000"/>
              </a:spcBef>
              <a:spcAft>
                <a:spcPct val="0"/>
              </a:spcAft>
              <a:buClr>
                <a:srgbClr val="CC9900"/>
              </a:buClr>
              <a:buSzPct val="65000"/>
              <a:buFont typeface="Wingdings" charset="0"/>
              <a:buChar char="n"/>
              <a:tabLst/>
              <a:defRPr/>
            </a:pPr>
            <a:r>
              <a:rPr kumimoji="0" lang="en-US" sz="2200" b="0" i="0" u="none" strike="noStrike" kern="1200" cap="none" spc="0" normalizeH="0" baseline="0" noProof="0">
                <a:ln>
                  <a:noFill/>
                </a:ln>
                <a:solidFill>
                  <a:srgbClr val="CC0000"/>
                </a:solidFill>
                <a:effectLst/>
                <a:uLnTx/>
                <a:uFillTx/>
                <a:latin typeface="Tahoma" charset="0"/>
                <a:ea typeface="ＭＳ Ｐゴシック" charset="0"/>
                <a:cs typeface="Arial" charset="0"/>
              </a:rPr>
              <a:t>Does not need to be always correct</a:t>
            </a:r>
            <a:r>
              <a:rPr kumimoji="0" lang="en-US" sz="2200" b="0" i="0" u="none" strike="noStrike" kern="1200" cap="none" spc="0" normalizeH="0" baseline="0" noProof="0">
                <a:ln>
                  <a:noFill/>
                </a:ln>
                <a:solidFill>
                  <a:srgbClr val="000000"/>
                </a:solidFill>
                <a:effectLst/>
                <a:uLnTx/>
                <a:uFillTx/>
                <a:latin typeface="Tahoma" charset="0"/>
                <a:ea typeface="ＭＳ Ｐゴシック" charset="0"/>
                <a:cs typeface="Arial" charset="0"/>
              </a:rPr>
              <a:t> </a:t>
            </a:r>
            <a:r>
              <a:rPr kumimoji="0" lang="en-US" sz="2200" b="0" i="0" u="none" strike="noStrike" kern="1200" cap="none" spc="0" normalizeH="0" baseline="0" noProof="0">
                <a:ln>
                  <a:noFill/>
                </a:ln>
                <a:solidFill>
                  <a:srgbClr val="000000"/>
                </a:solidFill>
                <a:effectLst/>
                <a:uLnTx/>
                <a:uFillTx/>
                <a:latin typeface="Tahoma" charset="0"/>
                <a:ea typeface="ＭＳ Ｐゴシック" charset="0"/>
                <a:cs typeface="Arial" charset="0"/>
                <a:sym typeface="Wingdings" charset="0"/>
              </a:rPr>
              <a:t> </a:t>
            </a:r>
            <a:r>
              <a:rPr kumimoji="0" lang="en-US" sz="2200" b="0" i="0" u="none" strike="noStrike" kern="1200" cap="none" spc="0" normalizeH="0" baseline="0" noProof="0">
                <a:ln>
                  <a:noFill/>
                </a:ln>
                <a:solidFill>
                  <a:srgbClr val="000000"/>
                </a:solidFill>
                <a:effectLst/>
                <a:uLnTx/>
                <a:uFillTx/>
                <a:latin typeface="Tahoma" charset="0"/>
                <a:ea typeface="ＭＳ Ｐゴシック" charset="0"/>
                <a:cs typeface="Arial" charset="0"/>
              </a:rPr>
              <a:t>Size of runahead cache is very small.</a:t>
            </a:r>
            <a:endParaRPr kumimoji="0" lang="en-US" sz="22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368074854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Number Placeholder 5"/>
          <p:cNvSpPr>
            <a:spLocks noGrp="1"/>
          </p:cNvSpPr>
          <p:nvPr>
            <p:ph type="sldNum" sz="quarter" idx="11"/>
          </p:nvPr>
        </p:nvSpPr>
        <p:spPr>
          <a:xfrm>
            <a:off x="6758880" y="6356176"/>
            <a:ext cx="2133600" cy="4572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2E50364-5C7A-604F-AB99-A5FF33E58F56}" type="slidenum">
              <a:rPr kumimoji="0" lang="en-US" sz="1600" b="0" i="0" u="none" strike="noStrike" kern="1200" cap="none" spc="0" normalizeH="0" baseline="0" noProof="0">
                <a:ln>
                  <a:noFill/>
                </a:ln>
                <a:solidFill>
                  <a:srgbClr val="000000"/>
                </a:solidFill>
                <a:effectLst/>
                <a:uLnTx/>
                <a:uFillTx/>
                <a:latin typeface="Garamond" charset="0"/>
                <a:ea typeface="ＭＳ Ｐゴシック"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600" b="0" i="0" u="none" strike="noStrike" kern="1200" cap="none" spc="0" normalizeH="0" baseline="0" noProof="0" dirty="0">
              <a:ln>
                <a:noFill/>
              </a:ln>
              <a:solidFill>
                <a:srgbClr val="000000"/>
              </a:solidFill>
              <a:effectLst/>
              <a:uLnTx/>
              <a:uFillTx/>
              <a:latin typeface="Garamond" charset="0"/>
              <a:ea typeface="ＭＳ Ｐゴシック" charset="0"/>
              <a:cs typeface="Arial" charset="0"/>
            </a:endParaRPr>
          </a:p>
        </p:txBody>
      </p:sp>
      <p:sp>
        <p:nvSpPr>
          <p:cNvPr id="86018" name="Rectangle 2"/>
          <p:cNvSpPr>
            <a:spLocks noGrp="1" noChangeArrowheads="1"/>
          </p:cNvSpPr>
          <p:nvPr>
            <p:ph type="title"/>
          </p:nvPr>
        </p:nvSpPr>
        <p:spPr/>
        <p:txBody>
          <a:bodyPr/>
          <a:lstStyle/>
          <a:p>
            <a:r>
              <a:rPr lang="en-US" dirty="0">
                <a:latin typeface="Garamond" charset="0"/>
              </a:rPr>
              <a:t>Impact of Long-Latency Cache Misses</a:t>
            </a:r>
          </a:p>
        </p:txBody>
      </p:sp>
      <p:graphicFrame>
        <p:nvGraphicFramePr>
          <p:cNvPr id="86019" name="Object 2"/>
          <p:cNvGraphicFramePr>
            <a:graphicFrameLocks noGrp="1" noChangeAspect="1"/>
          </p:cNvGraphicFramePr>
          <p:nvPr>
            <p:ph idx="1"/>
          </p:nvPr>
        </p:nvGraphicFramePr>
        <p:xfrm>
          <a:off x="166688" y="928688"/>
          <a:ext cx="8807450" cy="4902200"/>
        </p:xfrm>
        <a:graphic>
          <a:graphicData uri="http://schemas.openxmlformats.org/presentationml/2006/ole">
            <mc:AlternateContent xmlns:mc="http://schemas.openxmlformats.org/markup-compatibility/2006">
              <mc:Choice xmlns:v="urn:schemas-microsoft-com:vml" Requires="v">
                <p:oleObj spid="_x0000_s44087" name="Chart" r:id="rId3" imgW="8343900" imgH="4648200" progId="MSGraph.Chart.8">
                  <p:embed followColorScheme="full"/>
                </p:oleObj>
              </mc:Choice>
              <mc:Fallback>
                <p:oleObj name="Chart" r:id="rId3" imgW="8343900" imgH="4648200" progId="MSGraph.Chart.8">
                  <p:embed followColorScheme="full"/>
                  <p:pic>
                    <p:nvPicPr>
                      <p:cNvPr id="86019" name="Object 2"/>
                      <p:cNvPicPr>
                        <a:picLocks noChangeAspect="1" noChangeArrowheads="1"/>
                      </p:cNvPicPr>
                      <p:nvPr/>
                    </p:nvPicPr>
                    <p:blipFill>
                      <a:blip r:embed="rId4"/>
                      <a:srcRect/>
                      <a:stretch>
                        <a:fillRect/>
                      </a:stretch>
                    </p:blipFill>
                    <p:spPr bwMode="auto">
                      <a:xfrm>
                        <a:off x="166688" y="928688"/>
                        <a:ext cx="8807450" cy="4902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86020" name="Text Box 4"/>
          <p:cNvSpPr txBox="1">
            <a:spLocks noChangeArrowheads="1"/>
          </p:cNvSpPr>
          <p:nvPr/>
        </p:nvSpPr>
        <p:spPr bwMode="auto">
          <a:xfrm>
            <a:off x="441325" y="5730875"/>
            <a:ext cx="7421563" cy="51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512KB L2 cache, 500-cycle DRAM latency, aggressive stream-based prefetcher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Data averaged over 147 memory-intensive benchmarks on a high-end x86 processor model </a:t>
            </a:r>
          </a:p>
        </p:txBody>
      </p:sp>
      <p:sp>
        <p:nvSpPr>
          <p:cNvPr id="524293" name="Rectangle 5"/>
          <p:cNvSpPr>
            <a:spLocks noChangeArrowheads="1"/>
          </p:cNvSpPr>
          <p:nvPr/>
        </p:nvSpPr>
        <p:spPr bwMode="auto">
          <a:xfrm>
            <a:off x="2393950" y="3016250"/>
            <a:ext cx="1492250" cy="2165350"/>
          </a:xfrm>
          <a:prstGeom prst="rect">
            <a:avLst/>
          </a:prstGeom>
          <a:solidFill>
            <a:srgbClr val="8000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cs typeface="ＭＳ Ｐゴシック" charset="0"/>
            </a:endParaRPr>
          </a:p>
        </p:txBody>
      </p:sp>
      <p:sp>
        <p:nvSpPr>
          <p:cNvPr id="524294" name="Text Box 6"/>
          <p:cNvSpPr txBox="1">
            <a:spLocks noChangeArrowheads="1"/>
          </p:cNvSpPr>
          <p:nvPr/>
        </p:nvSpPr>
        <p:spPr bwMode="auto">
          <a:xfrm>
            <a:off x="2563813" y="3933825"/>
            <a:ext cx="12128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Arial" charset="0"/>
                <a:ea typeface="ＭＳ Ｐゴシック" charset="0"/>
                <a:cs typeface="Arial" charset="0"/>
              </a:rPr>
              <a:t>L2 Misses</a:t>
            </a:r>
          </a:p>
        </p:txBody>
      </p:sp>
      <p:sp>
        <p:nvSpPr>
          <p:cNvPr id="524295" name="Line 7"/>
          <p:cNvSpPr>
            <a:spLocks noChangeShapeType="1"/>
          </p:cNvSpPr>
          <p:nvPr/>
        </p:nvSpPr>
        <p:spPr bwMode="auto">
          <a:xfrm flipV="1">
            <a:off x="3124200" y="3005138"/>
            <a:ext cx="0" cy="987425"/>
          </a:xfrm>
          <a:prstGeom prst="line">
            <a:avLst/>
          </a:prstGeom>
          <a:noFill/>
          <a:ln w="25400">
            <a:solidFill>
              <a:schemeClr val="bg1"/>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524296" name="Line 8"/>
          <p:cNvSpPr>
            <a:spLocks noChangeShapeType="1"/>
          </p:cNvSpPr>
          <p:nvPr/>
        </p:nvSpPr>
        <p:spPr bwMode="auto">
          <a:xfrm>
            <a:off x="3124200" y="4267200"/>
            <a:ext cx="0" cy="914400"/>
          </a:xfrm>
          <a:prstGeom prst="line">
            <a:avLst/>
          </a:prstGeom>
          <a:noFill/>
          <a:ln w="25400">
            <a:solidFill>
              <a:schemeClr val="bg1"/>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Tree>
    <p:extLst>
      <p:ext uri="{BB962C8B-B14F-4D97-AF65-F5344CB8AC3E}">
        <p14:creationId xmlns:p14="http://schemas.microsoft.com/office/powerpoint/2010/main" val="16880888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2429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524294"/>
                                        </p:tgtEl>
                                        <p:attrNameLst>
                                          <p:attrName>style.visibility</p:attrName>
                                        </p:attrNameLst>
                                      </p:cBhvr>
                                      <p:to>
                                        <p:strVal val="visible"/>
                                      </p:to>
                                    </p:set>
                                    <p:animEffect transition="in" filter="blinds(horizontal)">
                                      <p:cBhvr>
                                        <p:cTn id="11" dur="500"/>
                                        <p:tgtEl>
                                          <p:spTgt spid="524294"/>
                                        </p:tgtEl>
                                      </p:cBhvr>
                                    </p:animEffect>
                                  </p:childTnLst>
                                </p:cTn>
                              </p:par>
                              <p:par>
                                <p:cTn id="12" presetID="17" presetClass="entr" presetSubtype="4" fill="hold" grpId="0" nodeType="withEffect">
                                  <p:stCondLst>
                                    <p:cond delay="0"/>
                                  </p:stCondLst>
                                  <p:childTnLst>
                                    <p:set>
                                      <p:cBhvr>
                                        <p:cTn id="13" dur="1" fill="hold">
                                          <p:stCondLst>
                                            <p:cond delay="0"/>
                                          </p:stCondLst>
                                        </p:cTn>
                                        <p:tgtEl>
                                          <p:spTgt spid="524295"/>
                                        </p:tgtEl>
                                        <p:attrNameLst>
                                          <p:attrName>style.visibility</p:attrName>
                                        </p:attrNameLst>
                                      </p:cBhvr>
                                      <p:to>
                                        <p:strVal val="visible"/>
                                      </p:to>
                                    </p:set>
                                    <p:anim calcmode="lin" valueType="num">
                                      <p:cBhvr>
                                        <p:cTn id="14" dur="500" fill="hold"/>
                                        <p:tgtEl>
                                          <p:spTgt spid="524295"/>
                                        </p:tgtEl>
                                        <p:attrNameLst>
                                          <p:attrName>ppt_x</p:attrName>
                                        </p:attrNameLst>
                                      </p:cBhvr>
                                      <p:tavLst>
                                        <p:tav tm="0">
                                          <p:val>
                                            <p:strVal val="#ppt_x"/>
                                          </p:val>
                                        </p:tav>
                                        <p:tav tm="100000">
                                          <p:val>
                                            <p:strVal val="#ppt_x"/>
                                          </p:val>
                                        </p:tav>
                                      </p:tavLst>
                                    </p:anim>
                                    <p:anim calcmode="lin" valueType="num">
                                      <p:cBhvr>
                                        <p:cTn id="15" dur="500" fill="hold"/>
                                        <p:tgtEl>
                                          <p:spTgt spid="524295"/>
                                        </p:tgtEl>
                                        <p:attrNameLst>
                                          <p:attrName>ppt_y</p:attrName>
                                        </p:attrNameLst>
                                      </p:cBhvr>
                                      <p:tavLst>
                                        <p:tav tm="0">
                                          <p:val>
                                            <p:strVal val="#ppt_y+#ppt_h/2"/>
                                          </p:val>
                                        </p:tav>
                                        <p:tav tm="100000">
                                          <p:val>
                                            <p:strVal val="#ppt_y"/>
                                          </p:val>
                                        </p:tav>
                                      </p:tavLst>
                                    </p:anim>
                                    <p:anim calcmode="lin" valueType="num">
                                      <p:cBhvr>
                                        <p:cTn id="16" dur="500" fill="hold"/>
                                        <p:tgtEl>
                                          <p:spTgt spid="524295"/>
                                        </p:tgtEl>
                                        <p:attrNameLst>
                                          <p:attrName>ppt_w</p:attrName>
                                        </p:attrNameLst>
                                      </p:cBhvr>
                                      <p:tavLst>
                                        <p:tav tm="0">
                                          <p:val>
                                            <p:strVal val="#ppt_w"/>
                                          </p:val>
                                        </p:tav>
                                        <p:tav tm="100000">
                                          <p:val>
                                            <p:strVal val="#ppt_w"/>
                                          </p:val>
                                        </p:tav>
                                      </p:tavLst>
                                    </p:anim>
                                    <p:anim calcmode="lin" valueType="num">
                                      <p:cBhvr>
                                        <p:cTn id="17" dur="500" fill="hold"/>
                                        <p:tgtEl>
                                          <p:spTgt spid="524295"/>
                                        </p:tgtEl>
                                        <p:attrNameLst>
                                          <p:attrName>ppt_h</p:attrName>
                                        </p:attrNameLst>
                                      </p:cBhvr>
                                      <p:tavLst>
                                        <p:tav tm="0">
                                          <p:val>
                                            <p:fltVal val="0"/>
                                          </p:val>
                                        </p:tav>
                                        <p:tav tm="100000">
                                          <p:val>
                                            <p:strVal val="#ppt_h"/>
                                          </p:val>
                                        </p:tav>
                                      </p:tavLst>
                                    </p:anim>
                                  </p:childTnLst>
                                </p:cTn>
                              </p:par>
                              <p:par>
                                <p:cTn id="18" presetID="17" presetClass="entr" presetSubtype="1" fill="hold" grpId="0" nodeType="withEffect">
                                  <p:stCondLst>
                                    <p:cond delay="0"/>
                                  </p:stCondLst>
                                  <p:childTnLst>
                                    <p:set>
                                      <p:cBhvr>
                                        <p:cTn id="19" dur="1" fill="hold">
                                          <p:stCondLst>
                                            <p:cond delay="0"/>
                                          </p:stCondLst>
                                        </p:cTn>
                                        <p:tgtEl>
                                          <p:spTgt spid="524296"/>
                                        </p:tgtEl>
                                        <p:attrNameLst>
                                          <p:attrName>style.visibility</p:attrName>
                                        </p:attrNameLst>
                                      </p:cBhvr>
                                      <p:to>
                                        <p:strVal val="visible"/>
                                      </p:to>
                                    </p:set>
                                    <p:anim calcmode="lin" valueType="num">
                                      <p:cBhvr>
                                        <p:cTn id="20" dur="500" fill="hold"/>
                                        <p:tgtEl>
                                          <p:spTgt spid="524296"/>
                                        </p:tgtEl>
                                        <p:attrNameLst>
                                          <p:attrName>ppt_x</p:attrName>
                                        </p:attrNameLst>
                                      </p:cBhvr>
                                      <p:tavLst>
                                        <p:tav tm="0">
                                          <p:val>
                                            <p:strVal val="#ppt_x"/>
                                          </p:val>
                                        </p:tav>
                                        <p:tav tm="100000">
                                          <p:val>
                                            <p:strVal val="#ppt_x"/>
                                          </p:val>
                                        </p:tav>
                                      </p:tavLst>
                                    </p:anim>
                                    <p:anim calcmode="lin" valueType="num">
                                      <p:cBhvr>
                                        <p:cTn id="21" dur="500" fill="hold"/>
                                        <p:tgtEl>
                                          <p:spTgt spid="524296"/>
                                        </p:tgtEl>
                                        <p:attrNameLst>
                                          <p:attrName>ppt_y</p:attrName>
                                        </p:attrNameLst>
                                      </p:cBhvr>
                                      <p:tavLst>
                                        <p:tav tm="0">
                                          <p:val>
                                            <p:strVal val="#ppt_y-#ppt_h/2"/>
                                          </p:val>
                                        </p:tav>
                                        <p:tav tm="100000">
                                          <p:val>
                                            <p:strVal val="#ppt_y"/>
                                          </p:val>
                                        </p:tav>
                                      </p:tavLst>
                                    </p:anim>
                                    <p:anim calcmode="lin" valueType="num">
                                      <p:cBhvr>
                                        <p:cTn id="22" dur="500" fill="hold"/>
                                        <p:tgtEl>
                                          <p:spTgt spid="524296"/>
                                        </p:tgtEl>
                                        <p:attrNameLst>
                                          <p:attrName>ppt_w</p:attrName>
                                        </p:attrNameLst>
                                      </p:cBhvr>
                                      <p:tavLst>
                                        <p:tav tm="0">
                                          <p:val>
                                            <p:strVal val="#ppt_w"/>
                                          </p:val>
                                        </p:tav>
                                        <p:tav tm="100000">
                                          <p:val>
                                            <p:strVal val="#ppt_w"/>
                                          </p:val>
                                        </p:tav>
                                      </p:tavLst>
                                    </p:anim>
                                    <p:anim calcmode="lin" valueType="num">
                                      <p:cBhvr>
                                        <p:cTn id="23" dur="500" fill="hold"/>
                                        <p:tgtEl>
                                          <p:spTgt spid="52429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4294" grpId="0"/>
      <p:bldP spid="524295" grpId="0" animBg="1"/>
      <p:bldP spid="52429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ChangeArrowheads="1"/>
          </p:cNvSpPr>
          <p:nvPr>
            <p:ph type="title"/>
          </p:nvPr>
        </p:nvSpPr>
        <p:spPr/>
        <p:txBody>
          <a:bodyPr/>
          <a:lstStyle/>
          <a:p>
            <a:r>
              <a:rPr lang="en-US">
                <a:latin typeface="Garamond" charset="0"/>
              </a:rPr>
              <a:t>Branch Handling in Runahead Mode</a:t>
            </a:r>
          </a:p>
        </p:txBody>
      </p:sp>
      <p:sp>
        <p:nvSpPr>
          <p:cNvPr id="100354" name="Rectangle 3"/>
          <p:cNvSpPr>
            <a:spLocks noChangeArrowheads="1"/>
          </p:cNvSpPr>
          <p:nvPr/>
        </p:nvSpPr>
        <p:spPr bwMode="auto">
          <a:xfrm>
            <a:off x="304800" y="1609725"/>
            <a:ext cx="1066800" cy="304800"/>
          </a:xfrm>
          <a:prstGeom prst="rect">
            <a:avLst/>
          </a:prstGeom>
          <a:solidFill>
            <a:srgbClr val="00FF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100355" name="Text Box 4"/>
          <p:cNvSpPr txBox="1">
            <a:spLocks noChangeArrowheads="1"/>
          </p:cNvSpPr>
          <p:nvPr/>
        </p:nvSpPr>
        <p:spPr bwMode="auto">
          <a:xfrm>
            <a:off x="285750" y="1581150"/>
            <a:ext cx="11112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Arial" charset="0"/>
              </a:rPr>
              <a:t>Compute</a:t>
            </a:r>
          </a:p>
        </p:txBody>
      </p:sp>
      <p:sp>
        <p:nvSpPr>
          <p:cNvPr id="100356" name="Line 5"/>
          <p:cNvSpPr>
            <a:spLocks noChangeShapeType="1"/>
          </p:cNvSpPr>
          <p:nvPr/>
        </p:nvSpPr>
        <p:spPr bwMode="auto">
          <a:xfrm>
            <a:off x="1371600" y="1228725"/>
            <a:ext cx="0" cy="381000"/>
          </a:xfrm>
          <a:prstGeom prst="line">
            <a:avLst/>
          </a:prstGeom>
          <a:noFill/>
          <a:ln w="22225">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100357" name="Text Box 6"/>
          <p:cNvSpPr txBox="1">
            <a:spLocks noChangeArrowheads="1"/>
          </p:cNvSpPr>
          <p:nvPr/>
        </p:nvSpPr>
        <p:spPr bwMode="auto">
          <a:xfrm>
            <a:off x="695325" y="914400"/>
            <a:ext cx="14160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0000"/>
                </a:solidFill>
                <a:effectLst/>
                <a:uLnTx/>
                <a:uFillTx/>
                <a:latin typeface="Arial" charset="0"/>
                <a:ea typeface="ＭＳ Ｐゴシック" charset="0"/>
                <a:cs typeface="Arial" charset="0"/>
              </a:rPr>
              <a:t>Load 1 Miss</a:t>
            </a:r>
          </a:p>
        </p:txBody>
      </p:sp>
      <p:sp>
        <p:nvSpPr>
          <p:cNvPr id="100358" name="Rectangle 7"/>
          <p:cNvSpPr>
            <a:spLocks noChangeArrowheads="1"/>
          </p:cNvSpPr>
          <p:nvPr/>
        </p:nvSpPr>
        <p:spPr bwMode="auto">
          <a:xfrm>
            <a:off x="1524000" y="1609725"/>
            <a:ext cx="1447800" cy="304800"/>
          </a:xfrm>
          <a:prstGeom prst="rect">
            <a:avLst/>
          </a:prstGeom>
          <a:solidFill>
            <a:srgbClr val="00CCFF"/>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100359" name="Text Box 8"/>
          <p:cNvSpPr txBox="1">
            <a:spLocks noChangeArrowheads="1"/>
          </p:cNvSpPr>
          <p:nvPr/>
        </p:nvSpPr>
        <p:spPr bwMode="auto">
          <a:xfrm>
            <a:off x="1581150" y="1562100"/>
            <a:ext cx="12382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Arial" charset="0"/>
              </a:rPr>
              <a:t>Runahead</a:t>
            </a:r>
          </a:p>
        </p:txBody>
      </p:sp>
      <p:sp>
        <p:nvSpPr>
          <p:cNvPr id="100360" name="Rectangle 17" descr="Large checker board"/>
          <p:cNvSpPr>
            <a:spLocks noChangeArrowheads="1"/>
          </p:cNvSpPr>
          <p:nvPr/>
        </p:nvSpPr>
        <p:spPr bwMode="auto">
          <a:xfrm>
            <a:off x="1524000" y="2066925"/>
            <a:ext cx="1447800" cy="152400"/>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100361" name="Text Box 18"/>
          <p:cNvSpPr txBox="1">
            <a:spLocks noChangeArrowheads="1"/>
          </p:cNvSpPr>
          <p:nvPr/>
        </p:nvSpPr>
        <p:spPr bwMode="auto">
          <a:xfrm>
            <a:off x="762000" y="1990725"/>
            <a:ext cx="623888"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ＭＳ Ｐゴシック" charset="0"/>
                <a:cs typeface="Arial" charset="0"/>
              </a:rPr>
              <a:t>Miss 1</a:t>
            </a:r>
          </a:p>
        </p:txBody>
      </p:sp>
      <p:sp>
        <p:nvSpPr>
          <p:cNvPr id="100362" name="Rectangle 30"/>
          <p:cNvSpPr>
            <a:spLocks noChangeArrowheads="1"/>
          </p:cNvSpPr>
          <p:nvPr/>
        </p:nvSpPr>
        <p:spPr bwMode="auto">
          <a:xfrm>
            <a:off x="1371600" y="1609725"/>
            <a:ext cx="152400" cy="304800"/>
          </a:xfrm>
          <a:prstGeom prst="rect">
            <a:avLst/>
          </a:prstGeom>
          <a:solidFill>
            <a:srgbClr val="00FF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100363" name="Rectangle 31" descr="Large checker board"/>
          <p:cNvSpPr>
            <a:spLocks noChangeArrowheads="1"/>
          </p:cNvSpPr>
          <p:nvPr/>
        </p:nvSpPr>
        <p:spPr bwMode="auto">
          <a:xfrm>
            <a:off x="1371600" y="2066925"/>
            <a:ext cx="152400" cy="152400"/>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100364" name="Text Box 32"/>
          <p:cNvSpPr txBox="1">
            <a:spLocks noChangeArrowheads="1"/>
          </p:cNvSpPr>
          <p:nvPr/>
        </p:nvSpPr>
        <p:spPr bwMode="auto">
          <a:xfrm>
            <a:off x="304800" y="2647950"/>
            <a:ext cx="8686800" cy="2228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342900" marR="0" lvl="0" indent="-342900" algn="l" defTabSz="914400" rtl="0" eaLnBrk="1" fontAlgn="base" latinLnBrk="0" hangingPunct="1">
              <a:lnSpc>
                <a:spcPct val="100000"/>
              </a:lnSpc>
              <a:spcBef>
                <a:spcPct val="20000"/>
              </a:spcBef>
              <a:spcAft>
                <a:spcPct val="0"/>
              </a:spcAft>
              <a:buClr>
                <a:srgbClr val="CC9900"/>
              </a:buClr>
              <a:buSzPct val="65000"/>
              <a:buFont typeface="Wingdings" charset="0"/>
              <a:buChar char="n"/>
              <a:tabLst/>
              <a:defRPr/>
            </a:pPr>
            <a:r>
              <a:rPr kumimoji="0" lang="en-US" sz="2200" b="0" i="0" u="none" strike="noStrike" kern="1200" cap="none" spc="0" normalizeH="0" baseline="0" noProof="0">
                <a:ln>
                  <a:noFill/>
                </a:ln>
                <a:solidFill>
                  <a:srgbClr val="CC0000"/>
                </a:solidFill>
                <a:effectLst/>
                <a:uLnTx/>
                <a:uFillTx/>
                <a:latin typeface="Tahoma" charset="0"/>
                <a:ea typeface="ＭＳ Ｐゴシック" charset="0"/>
                <a:cs typeface="Arial" charset="0"/>
              </a:rPr>
              <a:t>INV branches cannot be resolved.</a:t>
            </a:r>
          </a:p>
          <a:p>
            <a:pPr marL="457200" marR="0" lvl="1" indent="0" algn="l" defTabSz="914400" rtl="0" eaLnBrk="1" fontAlgn="base" latinLnBrk="0" hangingPunct="1">
              <a:lnSpc>
                <a:spcPct val="100000"/>
              </a:lnSpc>
              <a:spcBef>
                <a:spcPct val="20000"/>
              </a:spcBef>
              <a:spcAft>
                <a:spcPct val="0"/>
              </a:spcAft>
              <a:buClr>
                <a:srgbClr val="3B812F"/>
              </a:buClr>
              <a:buSzPct val="60000"/>
              <a:buFont typeface="Wingdings" charset="0"/>
              <a:buChar char="q"/>
              <a:tabLst/>
              <a:defRPr/>
            </a:pPr>
            <a:r>
              <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Arial" charset="0"/>
              </a:rPr>
              <a:t> A mispredicted INV branch causes the processor to stay on the wrong program path until the end of runahead execution.</a:t>
            </a:r>
          </a:p>
          <a:p>
            <a:pPr marL="457200" marR="0" lvl="1" indent="0" algn="l" defTabSz="914400" rtl="0" eaLnBrk="1" fontAlgn="base" latinLnBrk="0" hangingPunct="1">
              <a:lnSpc>
                <a:spcPct val="100000"/>
              </a:lnSpc>
              <a:spcBef>
                <a:spcPct val="20000"/>
              </a:spcBef>
              <a:spcAft>
                <a:spcPct val="0"/>
              </a:spcAft>
              <a:buClr>
                <a:srgbClr val="3B812F"/>
              </a:buClr>
              <a:buSzPct val="60000"/>
              <a:buFont typeface="Wingdings" charset="0"/>
              <a:buChar char="q"/>
              <a:tabLst/>
              <a:defRPr/>
            </a:pPr>
            <a:endPar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a:p>
            <a:pPr marL="342900" marR="0" lvl="0" indent="-342900" algn="l" defTabSz="914400" rtl="0" eaLnBrk="1" fontAlgn="base" latinLnBrk="0" hangingPunct="1">
              <a:lnSpc>
                <a:spcPct val="100000"/>
              </a:lnSpc>
              <a:spcBef>
                <a:spcPct val="20000"/>
              </a:spcBef>
              <a:spcAft>
                <a:spcPct val="0"/>
              </a:spcAft>
              <a:buClr>
                <a:srgbClr val="CC9900"/>
              </a:buClr>
              <a:buSzPct val="65000"/>
              <a:buFont typeface="Wingdings" charset="0"/>
              <a:buChar char="n"/>
              <a:tabLst/>
              <a:defRPr/>
            </a:pPr>
            <a:r>
              <a:rPr kumimoji="0" lang="en-US" sz="2200" b="0" i="0" u="none" strike="noStrike" kern="1200" cap="none" spc="0" normalizeH="0" baseline="0" noProof="0">
                <a:ln>
                  <a:noFill/>
                </a:ln>
                <a:solidFill>
                  <a:srgbClr val="000000"/>
                </a:solidFill>
                <a:effectLst/>
                <a:uLnTx/>
                <a:uFillTx/>
                <a:latin typeface="Tahoma" charset="0"/>
                <a:ea typeface="ＭＳ Ｐゴシック" charset="0"/>
                <a:cs typeface="Arial" charset="0"/>
              </a:rPr>
              <a:t>VALID branches are resolved and initiate recovery if mispredicted.</a:t>
            </a:r>
          </a:p>
          <a:p>
            <a:pPr marL="457200" marR="0" lvl="1" indent="0" algn="l" defTabSz="914400" rtl="0" eaLnBrk="1" fontAlgn="base" latinLnBrk="0" hangingPunct="1">
              <a:lnSpc>
                <a:spcPct val="100000"/>
              </a:lnSpc>
              <a:spcBef>
                <a:spcPct val="20000"/>
              </a:spcBef>
              <a:spcAft>
                <a:spcPct val="0"/>
              </a:spcAft>
              <a:buClr>
                <a:srgbClr val="3B812F"/>
              </a:buClr>
              <a:buSzPct val="60000"/>
              <a:buFont typeface="Wingdings" charset="0"/>
              <a:buChar char="q"/>
              <a:tabLst/>
              <a:defRPr/>
            </a:pPr>
            <a:endPar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2831460914"/>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a:xfrm>
            <a:off x="228600" y="0"/>
            <a:ext cx="8610600" cy="1066800"/>
          </a:xfrm>
        </p:spPr>
        <p:txBody>
          <a:bodyPr/>
          <a:lstStyle/>
          <a:p>
            <a:r>
              <a:rPr lang="en-US" dirty="0">
                <a:latin typeface="Garamond" charset="0"/>
              </a:rPr>
              <a:t>A Runahead Processor Diagram</a:t>
            </a:r>
          </a:p>
        </p:txBody>
      </p:sp>
      <p:sp>
        <p:nvSpPr>
          <p:cNvPr id="73730" name="Slide Number Placeholder 3"/>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2D33CE-7511-CA4D-BF11-6058AD332AE1}" type="slidenum">
              <a:rPr kumimoji="0" lang="en-US" sz="1600" b="0" i="0" u="none" strike="noStrike" kern="1200" cap="none" spc="0" normalizeH="0" baseline="0" noProof="0">
                <a:ln>
                  <a:noFill/>
                </a:ln>
                <a:solidFill>
                  <a:srgbClr val="000000"/>
                </a:solidFill>
                <a:effectLst/>
                <a:uLnTx/>
                <a:uFillTx/>
                <a:latin typeface="Garamond" charset="0"/>
                <a:ea typeface="ＭＳ Ｐゴシック"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600" b="0" i="0" u="none" strike="noStrike" kern="1200" cap="none" spc="0" normalizeH="0" baseline="0" noProof="0">
              <a:ln>
                <a:noFill/>
              </a:ln>
              <a:solidFill>
                <a:srgbClr val="000000"/>
              </a:solidFill>
              <a:effectLst/>
              <a:uLnTx/>
              <a:uFillTx/>
              <a:latin typeface="Garamond" charset="0"/>
              <a:ea typeface="ＭＳ Ｐゴシック" charset="0"/>
              <a:cs typeface="Arial" charset="0"/>
            </a:endParaRPr>
          </a:p>
        </p:txBody>
      </p:sp>
      <p:pic>
        <p:nvPicPr>
          <p:cNvPr id="7373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93738"/>
            <a:ext cx="9144000" cy="6164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3732" name="TextBox 2"/>
          <p:cNvSpPr txBox="1">
            <a:spLocks noChangeArrowheads="1"/>
          </p:cNvSpPr>
          <p:nvPr/>
        </p:nvSpPr>
        <p:spPr bwMode="auto">
          <a:xfrm>
            <a:off x="203200" y="801688"/>
            <a:ext cx="3378200"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rPr>
              <a:t>Mutlu+, “</a:t>
            </a:r>
            <a:r>
              <a:rPr kumimoji="0" lang="en-US" altLang="ja-JP" sz="1800" b="0" i="0" u="none" strike="noStrike" kern="1200" cap="none" spc="0" normalizeH="0" baseline="0" noProof="0">
                <a:ln>
                  <a:noFill/>
                </a:ln>
                <a:solidFill>
                  <a:srgbClr val="0000FF"/>
                </a:solidFill>
                <a:effectLst/>
                <a:uLnTx/>
                <a:uFillTx/>
                <a:latin typeface="Arial" charset="0"/>
                <a:ea typeface="ＭＳ Ｐゴシック" charset="0"/>
              </a:rPr>
              <a:t>Runahead Execution</a:t>
            </a:r>
            <a:r>
              <a:rPr kumimoji="0" lang="en-US" altLang="ja-JP" sz="1800" b="0" i="0" u="none" strike="noStrike" kern="1200" cap="none" spc="0" normalizeH="0" baseline="0" noProof="0">
                <a:ln>
                  <a:noFill/>
                </a:ln>
                <a:solidFill>
                  <a:srgbClr val="000000"/>
                </a:solidFill>
                <a:effectLst/>
                <a:uLnTx/>
                <a:uFillTx/>
                <a:latin typeface="Arial" charset="0"/>
                <a:ea typeface="ＭＳ Ｐゴシック" charset="0"/>
              </a:rPr>
              <a:t>,</a:t>
            </a:r>
            <a:r>
              <a:rPr kumimoji="0" lang="en-US" sz="1800" b="0" i="0" u="none" strike="noStrike" kern="1200" cap="none" spc="0" normalizeH="0" baseline="0" noProof="0">
                <a:ln>
                  <a:noFill/>
                </a:ln>
                <a:solidFill>
                  <a:srgbClr val="000000"/>
                </a:solidFill>
                <a:effectLst/>
                <a:uLnTx/>
                <a:uFillTx/>
                <a:latin typeface="Arial" charset="0"/>
                <a:ea typeface="ＭＳ Ｐゴシック" charset="0"/>
              </a:rPr>
              <a:t>”</a:t>
            </a:r>
            <a:r>
              <a:rPr kumimoji="0" lang="en-US" altLang="ja-JP" sz="1800" b="0" i="0" u="none" strike="noStrike" kern="1200" cap="none" spc="0" normalizeH="0" baseline="0" noProof="0">
                <a:ln>
                  <a:noFill/>
                </a:ln>
                <a:solidFill>
                  <a:srgbClr val="000000"/>
                </a:solidFill>
                <a:effectLst/>
                <a:uLnTx/>
                <a:uFillTx/>
                <a:latin typeface="Arial" charset="0"/>
                <a:ea typeface="ＭＳ Ｐゴシック"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rPr>
              <a:t>HPCA 2003.</a:t>
            </a:r>
          </a:p>
        </p:txBody>
      </p:sp>
    </p:spTree>
    <p:extLst>
      <p:ext uri="{BB962C8B-B14F-4D97-AF65-F5344CB8AC3E}">
        <p14:creationId xmlns:p14="http://schemas.microsoft.com/office/powerpoint/2010/main" val="4261658693"/>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a:xfrm>
            <a:off x="152400" y="228600"/>
            <a:ext cx="8991600" cy="1066800"/>
          </a:xfrm>
        </p:spPr>
        <p:txBody>
          <a:bodyPr/>
          <a:lstStyle/>
          <a:p>
            <a:r>
              <a:rPr lang="en-US" sz="3600" dirty="0">
                <a:latin typeface="Garamond" charset="0"/>
              </a:rPr>
              <a:t>Limitations of the Baseline </a:t>
            </a:r>
            <a:r>
              <a:rPr lang="en-US" sz="3600" dirty="0" err="1">
                <a:latin typeface="Garamond" charset="0"/>
              </a:rPr>
              <a:t>Runahead</a:t>
            </a:r>
            <a:r>
              <a:rPr lang="en-US" sz="3600" dirty="0">
                <a:latin typeface="Garamond" charset="0"/>
              </a:rPr>
              <a:t> Mechanism</a:t>
            </a:r>
          </a:p>
        </p:txBody>
      </p:sp>
      <p:sp>
        <p:nvSpPr>
          <p:cNvPr id="62466" name="Rectangle 3"/>
          <p:cNvSpPr>
            <a:spLocks noGrp="1" noChangeArrowheads="1"/>
          </p:cNvSpPr>
          <p:nvPr>
            <p:ph type="body" idx="1"/>
          </p:nvPr>
        </p:nvSpPr>
        <p:spPr>
          <a:xfrm>
            <a:off x="228600" y="1143000"/>
            <a:ext cx="8991600" cy="5029200"/>
          </a:xfrm>
        </p:spPr>
        <p:txBody>
          <a:bodyPr/>
          <a:lstStyle/>
          <a:p>
            <a:r>
              <a:rPr lang="en-US" dirty="0">
                <a:solidFill>
                  <a:srgbClr val="CC0000"/>
                </a:solidFill>
                <a:latin typeface="Tahoma" charset="0"/>
              </a:rPr>
              <a:t>Energy Inefficiency</a:t>
            </a:r>
          </a:p>
          <a:p>
            <a:pPr lvl="1"/>
            <a:r>
              <a:rPr lang="en-US" sz="2000" dirty="0">
                <a:latin typeface="Tahoma" charset="0"/>
                <a:ea typeface="ＭＳ Ｐゴシック" charset="0"/>
              </a:rPr>
              <a:t>A large number of instructions are speculatively executed</a:t>
            </a:r>
          </a:p>
          <a:p>
            <a:pPr lvl="1"/>
            <a:r>
              <a:rPr lang="en-US" sz="2000" dirty="0">
                <a:solidFill>
                  <a:srgbClr val="0000FF"/>
                </a:solidFill>
                <a:latin typeface="Tahoma" charset="0"/>
                <a:ea typeface="ＭＳ Ｐゴシック" charset="0"/>
              </a:rPr>
              <a:t>Efficient </a:t>
            </a:r>
            <a:r>
              <a:rPr lang="en-US" sz="2000" dirty="0" err="1">
                <a:solidFill>
                  <a:srgbClr val="0000FF"/>
                </a:solidFill>
                <a:latin typeface="Tahoma" charset="0"/>
                <a:ea typeface="ＭＳ Ｐゴシック" charset="0"/>
              </a:rPr>
              <a:t>Runahead</a:t>
            </a:r>
            <a:r>
              <a:rPr lang="en-US" sz="2000" dirty="0">
                <a:solidFill>
                  <a:srgbClr val="0000FF"/>
                </a:solidFill>
                <a:latin typeface="Tahoma" charset="0"/>
                <a:ea typeface="ＭＳ Ｐゴシック" charset="0"/>
              </a:rPr>
              <a:t> Execution </a:t>
            </a:r>
            <a:r>
              <a:rPr lang="en-US" sz="2000" dirty="0">
                <a:latin typeface="Tahoma" charset="0"/>
                <a:ea typeface="ＭＳ Ｐゴシック" charset="0"/>
              </a:rPr>
              <a:t>[ISCA’</a:t>
            </a:r>
            <a:r>
              <a:rPr lang="en-US" altLang="ja-JP" sz="2000" dirty="0">
                <a:latin typeface="Tahoma" charset="0"/>
                <a:ea typeface="ＭＳ Ｐゴシック" charset="0"/>
              </a:rPr>
              <a:t>05, IEEE Micro Top Picks’06]</a:t>
            </a:r>
          </a:p>
          <a:p>
            <a:endParaRPr lang="en-US" sz="2000" dirty="0">
              <a:solidFill>
                <a:srgbClr val="CC0000"/>
              </a:solidFill>
              <a:latin typeface="Tahoma" charset="0"/>
            </a:endParaRPr>
          </a:p>
          <a:p>
            <a:r>
              <a:rPr lang="en-US" dirty="0">
                <a:solidFill>
                  <a:srgbClr val="CC0000"/>
                </a:solidFill>
                <a:latin typeface="Tahoma" charset="0"/>
              </a:rPr>
              <a:t>Ineffectiveness for pointer-intensive applications</a:t>
            </a:r>
          </a:p>
          <a:p>
            <a:pPr lvl="1"/>
            <a:r>
              <a:rPr lang="en-US" sz="2000" dirty="0" err="1">
                <a:latin typeface="Tahoma" charset="0"/>
                <a:ea typeface="ＭＳ Ｐゴシック" charset="0"/>
              </a:rPr>
              <a:t>Runahead</a:t>
            </a:r>
            <a:r>
              <a:rPr lang="en-US" sz="2000" dirty="0">
                <a:latin typeface="Tahoma" charset="0"/>
                <a:ea typeface="ＭＳ Ｐゴシック" charset="0"/>
              </a:rPr>
              <a:t> cannot parallelize dependent L2 cache misses</a:t>
            </a:r>
          </a:p>
          <a:p>
            <a:pPr lvl="1"/>
            <a:r>
              <a:rPr lang="en-US" sz="2000" dirty="0">
                <a:solidFill>
                  <a:srgbClr val="0000FF"/>
                </a:solidFill>
                <a:latin typeface="Tahoma" charset="0"/>
                <a:ea typeface="ＭＳ Ｐゴシック" charset="0"/>
              </a:rPr>
              <a:t>Address-Value Delta (AVD) Prediction </a:t>
            </a:r>
            <a:r>
              <a:rPr lang="en-US" sz="2000" dirty="0">
                <a:latin typeface="Tahoma" charset="0"/>
                <a:ea typeface="ＭＳ Ｐゴシック" charset="0"/>
              </a:rPr>
              <a:t>[MICRO’</a:t>
            </a:r>
            <a:r>
              <a:rPr lang="en-US" altLang="ja-JP" sz="2000" dirty="0">
                <a:latin typeface="Tahoma" charset="0"/>
                <a:ea typeface="ＭＳ Ｐゴシック" charset="0"/>
              </a:rPr>
              <a:t>05]</a:t>
            </a:r>
          </a:p>
          <a:p>
            <a:pPr lvl="1"/>
            <a:endParaRPr lang="en-US" sz="2000" dirty="0">
              <a:latin typeface="Tahoma" charset="0"/>
              <a:ea typeface="ＭＳ Ｐゴシック" charset="0"/>
            </a:endParaRPr>
          </a:p>
          <a:p>
            <a:r>
              <a:rPr lang="en-US" dirty="0">
                <a:solidFill>
                  <a:srgbClr val="CC0000"/>
                </a:solidFill>
                <a:latin typeface="Tahoma" charset="0"/>
              </a:rPr>
              <a:t>Irresolvable branch mispredictions in </a:t>
            </a:r>
            <a:r>
              <a:rPr lang="en-US" dirty="0" err="1">
                <a:solidFill>
                  <a:srgbClr val="CC0000"/>
                </a:solidFill>
                <a:latin typeface="Tahoma" charset="0"/>
              </a:rPr>
              <a:t>runahead</a:t>
            </a:r>
            <a:r>
              <a:rPr lang="en-US" dirty="0">
                <a:solidFill>
                  <a:srgbClr val="CC0000"/>
                </a:solidFill>
                <a:latin typeface="Tahoma" charset="0"/>
              </a:rPr>
              <a:t> mode</a:t>
            </a:r>
          </a:p>
          <a:p>
            <a:pPr lvl="1"/>
            <a:r>
              <a:rPr lang="en-US" sz="2000" dirty="0">
                <a:latin typeface="Tahoma" charset="0"/>
                <a:ea typeface="ＭＳ Ｐゴシック" charset="0"/>
              </a:rPr>
              <a:t>Cannot recover from a </a:t>
            </a:r>
            <a:r>
              <a:rPr lang="en-US" sz="2000" dirty="0" err="1">
                <a:latin typeface="Tahoma" charset="0"/>
                <a:ea typeface="ＭＳ Ｐゴシック" charset="0"/>
              </a:rPr>
              <a:t>mispredicted</a:t>
            </a:r>
            <a:r>
              <a:rPr lang="en-US" sz="2000" dirty="0">
                <a:latin typeface="Tahoma" charset="0"/>
                <a:ea typeface="ＭＳ Ｐゴシック" charset="0"/>
              </a:rPr>
              <a:t> L2-miss dependent branch</a:t>
            </a:r>
          </a:p>
          <a:p>
            <a:pPr lvl="1"/>
            <a:r>
              <a:rPr lang="en-US" sz="2000" dirty="0">
                <a:solidFill>
                  <a:srgbClr val="0000FF"/>
                </a:solidFill>
                <a:latin typeface="Tahoma" charset="0"/>
                <a:ea typeface="ＭＳ Ｐゴシック" charset="0"/>
              </a:rPr>
              <a:t>Wrong Path Events </a:t>
            </a:r>
            <a:r>
              <a:rPr lang="en-US" sz="2000" dirty="0">
                <a:latin typeface="Tahoma" charset="0"/>
                <a:ea typeface="ＭＳ Ｐゴシック" charset="0"/>
              </a:rPr>
              <a:t>[MICRO’</a:t>
            </a:r>
            <a:r>
              <a:rPr lang="en-US" altLang="ja-JP" sz="2000" dirty="0">
                <a:latin typeface="Tahoma" charset="0"/>
                <a:ea typeface="ＭＳ Ｐゴシック" charset="0"/>
              </a:rPr>
              <a:t>04]</a:t>
            </a:r>
          </a:p>
          <a:p>
            <a:pPr lvl="1"/>
            <a:r>
              <a:rPr lang="en-US" sz="2000" dirty="0">
                <a:solidFill>
                  <a:srgbClr val="0000FF"/>
                </a:solidFill>
                <a:latin typeface="Tahoma" charset="0"/>
                <a:ea typeface="ＭＳ Ｐゴシック" charset="0"/>
              </a:rPr>
              <a:t>Wrong Path Memory Reference Analysis </a:t>
            </a:r>
            <a:r>
              <a:rPr lang="en-US" sz="2000" dirty="0">
                <a:latin typeface="Tahoma" charset="0"/>
                <a:ea typeface="ＭＳ Ｐゴシック" charset="0"/>
              </a:rPr>
              <a:t>[IEEE TC’</a:t>
            </a:r>
            <a:r>
              <a:rPr lang="en-US" altLang="ja-JP" sz="2000" dirty="0">
                <a:latin typeface="Tahoma" charset="0"/>
                <a:ea typeface="ＭＳ Ｐゴシック" charset="0"/>
              </a:rPr>
              <a:t>05]</a:t>
            </a:r>
          </a:p>
          <a:p>
            <a:pPr lvl="1"/>
            <a:endParaRPr lang="en-US" altLang="ja-JP" sz="2000" dirty="0">
              <a:latin typeface="Tahoma" charset="0"/>
              <a:ea typeface="ＭＳ Ｐゴシック" charset="0"/>
            </a:endParaRPr>
          </a:p>
          <a:p>
            <a:pPr lvl="1"/>
            <a:endParaRPr lang="en-US" sz="2000" dirty="0">
              <a:latin typeface="Tahoma" charset="0"/>
              <a:ea typeface="ＭＳ Ｐゴシック" charset="0"/>
            </a:endParaRPr>
          </a:p>
          <a:p>
            <a:endParaRPr lang="en-US" sz="2200" dirty="0">
              <a:latin typeface="Tahoma" charset="0"/>
            </a:endParaRPr>
          </a:p>
        </p:txBody>
      </p:sp>
    </p:spTree>
    <p:extLst>
      <p:ext uri="{BB962C8B-B14F-4D97-AF65-F5344CB8AC3E}">
        <p14:creationId xmlns:p14="http://schemas.microsoft.com/office/powerpoint/2010/main" val="658606177"/>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p:txBody>
          <a:bodyPr/>
          <a:lstStyle/>
          <a:p>
            <a:r>
              <a:rPr lang="en-US">
                <a:latin typeface="Garamond" charset="0"/>
              </a:rPr>
              <a:t>The Efficiency Problem</a:t>
            </a:r>
          </a:p>
        </p:txBody>
      </p:sp>
      <p:pic>
        <p:nvPicPr>
          <p:cNvPr id="63490" name="Picture 3"/>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304800" y="919163"/>
            <a:ext cx="8229600" cy="5329237"/>
          </a:xfrm>
          <a:noFill/>
        </p:spPr>
      </p:pic>
      <p:sp>
        <p:nvSpPr>
          <p:cNvPr id="478212" name="Oval 4"/>
          <p:cNvSpPr>
            <a:spLocks noChangeArrowheads="1"/>
          </p:cNvSpPr>
          <p:nvPr/>
        </p:nvSpPr>
        <p:spPr bwMode="auto">
          <a:xfrm>
            <a:off x="685800" y="2971800"/>
            <a:ext cx="685800" cy="3048000"/>
          </a:xfrm>
          <a:prstGeom prst="ellipse">
            <a:avLst/>
          </a:prstGeom>
          <a:noFill/>
          <a:ln w="38100">
            <a:solidFill>
              <a:srgbClr val="008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478213" name="Oval 5"/>
          <p:cNvSpPr>
            <a:spLocks noChangeArrowheads="1"/>
          </p:cNvSpPr>
          <p:nvPr/>
        </p:nvSpPr>
        <p:spPr bwMode="auto">
          <a:xfrm>
            <a:off x="8001000" y="4038600"/>
            <a:ext cx="685800" cy="2057400"/>
          </a:xfrm>
          <a:prstGeom prst="ellipse">
            <a:avLst/>
          </a:prstGeom>
          <a:noFill/>
          <a:ln w="38100">
            <a:solidFill>
              <a:srgbClr val="008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478214" name="Oval 6"/>
          <p:cNvSpPr>
            <a:spLocks noChangeArrowheads="1"/>
          </p:cNvSpPr>
          <p:nvPr/>
        </p:nvSpPr>
        <p:spPr bwMode="auto">
          <a:xfrm>
            <a:off x="2743200" y="3276600"/>
            <a:ext cx="457200" cy="2819400"/>
          </a:xfrm>
          <a:prstGeom prst="ellipse">
            <a:avLst/>
          </a:prstGeom>
          <a:noFill/>
          <a:ln w="38100">
            <a:solidFill>
              <a:srgbClr val="008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478215" name="Oval 7"/>
          <p:cNvSpPr>
            <a:spLocks noChangeArrowheads="1"/>
          </p:cNvSpPr>
          <p:nvPr/>
        </p:nvSpPr>
        <p:spPr bwMode="auto">
          <a:xfrm>
            <a:off x="4876800" y="609600"/>
            <a:ext cx="838200" cy="5334000"/>
          </a:xfrm>
          <a:prstGeom prst="ellipse">
            <a:avLst/>
          </a:prstGeom>
          <a:noFill/>
          <a:ln w="38100">
            <a:solidFill>
              <a:srgbClr val="008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478216" name="Text Box 8"/>
          <p:cNvSpPr txBox="1">
            <a:spLocks noChangeArrowheads="1"/>
          </p:cNvSpPr>
          <p:nvPr/>
        </p:nvSpPr>
        <p:spPr bwMode="auto">
          <a:xfrm>
            <a:off x="8382000" y="4267200"/>
            <a:ext cx="9144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3399"/>
                </a:solidFill>
                <a:effectLst/>
                <a:uLnTx/>
                <a:uFillTx/>
                <a:latin typeface="Arial" charset="0"/>
                <a:ea typeface="ＭＳ Ｐゴシック" charset="0"/>
                <a:cs typeface="Arial" charset="0"/>
              </a:rPr>
              <a:t>22%</a:t>
            </a:r>
          </a:p>
        </p:txBody>
      </p:sp>
      <p:sp>
        <p:nvSpPr>
          <p:cNvPr id="478217" name="Text Box 9"/>
          <p:cNvSpPr txBox="1">
            <a:spLocks noChangeArrowheads="1"/>
          </p:cNvSpPr>
          <p:nvPr/>
        </p:nvSpPr>
        <p:spPr bwMode="auto">
          <a:xfrm>
            <a:off x="8382000" y="4572000"/>
            <a:ext cx="9144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FF0000"/>
                </a:solidFill>
                <a:effectLst/>
                <a:uLnTx/>
                <a:uFillTx/>
                <a:latin typeface="Arial" charset="0"/>
                <a:ea typeface="ＭＳ Ｐゴシック" charset="0"/>
                <a:cs typeface="Arial" charset="0"/>
              </a:rPr>
              <a:t>27%</a:t>
            </a:r>
          </a:p>
        </p:txBody>
      </p:sp>
    </p:spTree>
    <p:custDataLst>
      <p:tags r:id="rId1"/>
    </p:custDataLst>
    <p:extLst>
      <p:ext uri="{BB962C8B-B14F-4D97-AF65-F5344CB8AC3E}">
        <p14:creationId xmlns:p14="http://schemas.microsoft.com/office/powerpoint/2010/main" val="227608859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82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82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7821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8212"/>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478213"/>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78214"/>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478212"/>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78215"/>
                                        </p:tgtEl>
                                        <p:attrNameLst>
                                          <p:attrName>style.visibility</p:attrName>
                                        </p:attrNameLst>
                                      </p:cBhvr>
                                      <p:to>
                                        <p:strVal val="visible"/>
                                      </p:to>
                                    </p:set>
                                  </p:childTnLst>
                                </p:cTn>
                              </p:par>
                              <p:par>
                                <p:cTn id="27" presetID="1" presetClass="exit" presetSubtype="0" fill="hold" grpId="1" nodeType="withEffect">
                                  <p:stCondLst>
                                    <p:cond delay="0"/>
                                  </p:stCondLst>
                                  <p:childTnLst>
                                    <p:set>
                                      <p:cBhvr>
                                        <p:cTn id="28" dur="1" fill="hold">
                                          <p:stCondLst>
                                            <p:cond delay="0"/>
                                          </p:stCondLst>
                                        </p:cTn>
                                        <p:tgtEl>
                                          <p:spTgt spid="4782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8212" grpId="0" animBg="1"/>
      <p:bldP spid="478212" grpId="1" animBg="1"/>
      <p:bldP spid="478213" grpId="0" animBg="1"/>
      <p:bldP spid="478213" grpId="1" animBg="1"/>
      <p:bldP spid="478214" grpId="0" animBg="1"/>
      <p:bldP spid="478214" grpId="1" animBg="1"/>
      <p:bldP spid="478215" grpId="0" animBg="1"/>
      <p:bldP spid="478216" grpId="0"/>
      <p:bldP spid="47821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p:txBody>
          <a:bodyPr/>
          <a:lstStyle/>
          <a:p>
            <a:r>
              <a:rPr lang="en-US">
                <a:latin typeface="Garamond" charset="0"/>
              </a:rPr>
              <a:t>Causes of Inefficiency</a:t>
            </a:r>
          </a:p>
        </p:txBody>
      </p:sp>
      <p:sp>
        <p:nvSpPr>
          <p:cNvPr id="65538" name="Rectangle 3"/>
          <p:cNvSpPr>
            <a:spLocks noGrp="1" noChangeArrowheads="1"/>
          </p:cNvSpPr>
          <p:nvPr>
            <p:ph type="body" idx="1"/>
          </p:nvPr>
        </p:nvSpPr>
        <p:spPr>
          <a:xfrm>
            <a:off x="228600" y="996950"/>
            <a:ext cx="8610600" cy="5194300"/>
          </a:xfrm>
        </p:spPr>
        <p:txBody>
          <a:bodyPr/>
          <a:lstStyle/>
          <a:p>
            <a:r>
              <a:rPr lang="en-US">
                <a:latin typeface="Tahoma" charset="0"/>
              </a:rPr>
              <a:t>Short runahead periods</a:t>
            </a:r>
          </a:p>
          <a:p>
            <a:endParaRPr lang="en-US">
              <a:latin typeface="Tahoma" charset="0"/>
            </a:endParaRPr>
          </a:p>
          <a:p>
            <a:endParaRPr lang="en-US">
              <a:latin typeface="Tahoma" charset="0"/>
            </a:endParaRPr>
          </a:p>
          <a:p>
            <a:r>
              <a:rPr lang="en-US">
                <a:latin typeface="Tahoma" charset="0"/>
              </a:rPr>
              <a:t>Overlapping runahead periods</a:t>
            </a:r>
          </a:p>
          <a:p>
            <a:endParaRPr lang="en-US">
              <a:latin typeface="Tahoma" charset="0"/>
            </a:endParaRPr>
          </a:p>
          <a:p>
            <a:endParaRPr lang="en-US">
              <a:latin typeface="Tahoma" charset="0"/>
            </a:endParaRPr>
          </a:p>
          <a:p>
            <a:r>
              <a:rPr lang="en-US">
                <a:latin typeface="Tahoma" charset="0"/>
              </a:rPr>
              <a:t>Useless runahead periods</a:t>
            </a:r>
          </a:p>
          <a:p>
            <a:endParaRPr lang="en-US">
              <a:latin typeface="Tahoma" charset="0"/>
            </a:endParaRPr>
          </a:p>
          <a:p>
            <a:endParaRPr lang="en-US">
              <a:latin typeface="Tahoma" charset="0"/>
            </a:endParaRPr>
          </a:p>
          <a:p>
            <a:r>
              <a:rPr lang="en-US">
                <a:latin typeface="Tahoma" charset="0"/>
              </a:rPr>
              <a:t>Mutlu et al., </a:t>
            </a:r>
            <a:r>
              <a:rPr lang="ja-JP" altLang="en-US">
                <a:latin typeface="Tahoma" charset="0"/>
              </a:rPr>
              <a:t>“</a:t>
            </a:r>
            <a:r>
              <a:rPr lang="en-US" altLang="ja-JP">
                <a:solidFill>
                  <a:srgbClr val="0000FF"/>
                </a:solidFill>
                <a:latin typeface="Tahoma" charset="0"/>
              </a:rPr>
              <a:t>Efficient Runahead Execution: Power-Efficient Memory Latency Tolerance</a:t>
            </a:r>
            <a:r>
              <a:rPr lang="en-US" altLang="ja-JP">
                <a:latin typeface="Tahoma" charset="0"/>
              </a:rPr>
              <a:t>,</a:t>
            </a:r>
            <a:r>
              <a:rPr lang="ja-JP" altLang="en-US">
                <a:latin typeface="Tahoma" charset="0"/>
              </a:rPr>
              <a:t>”</a:t>
            </a:r>
            <a:r>
              <a:rPr lang="en-US" altLang="ja-JP">
                <a:latin typeface="Tahoma" charset="0"/>
              </a:rPr>
              <a:t> ISCA 2005, IEEE Micro Top Picks 2006.</a:t>
            </a:r>
            <a:endParaRPr lang="en-US">
              <a:latin typeface="Tahoma" charset="0"/>
            </a:endParaRPr>
          </a:p>
        </p:txBody>
      </p:sp>
    </p:spTree>
    <p:extLst>
      <p:ext uri="{BB962C8B-B14F-4D97-AF65-F5344CB8AC3E}">
        <p14:creationId xmlns:p14="http://schemas.microsoft.com/office/powerpoint/2010/main" val="2716683180"/>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p:txBody>
          <a:bodyPr/>
          <a:lstStyle/>
          <a:p>
            <a:r>
              <a:rPr lang="en-US">
                <a:latin typeface="Garamond" charset="0"/>
                <a:ea typeface="ＭＳ Ｐゴシック" charset="0"/>
                <a:cs typeface="ＭＳ Ｐゴシック" charset="0"/>
              </a:rPr>
              <a:t>Short Runahead Periods</a:t>
            </a:r>
          </a:p>
        </p:txBody>
      </p:sp>
      <p:sp>
        <p:nvSpPr>
          <p:cNvPr id="568323" name="Rectangle 3"/>
          <p:cNvSpPr>
            <a:spLocks noGrp="1" noChangeArrowheads="1"/>
          </p:cNvSpPr>
          <p:nvPr>
            <p:ph type="body" idx="1"/>
          </p:nvPr>
        </p:nvSpPr>
        <p:spPr>
          <a:xfrm>
            <a:off x="228600" y="996950"/>
            <a:ext cx="8610600" cy="5194300"/>
          </a:xfrm>
        </p:spPr>
        <p:txBody>
          <a:bodyPr/>
          <a:lstStyle/>
          <a:p>
            <a:r>
              <a:rPr lang="en-US" sz="2000">
                <a:latin typeface="Tahoma" charset="0"/>
                <a:ea typeface="ＭＳ Ｐゴシック" charset="0"/>
                <a:cs typeface="ＭＳ Ｐゴシック" charset="0"/>
              </a:rPr>
              <a:t>Processor can initiate runahead mode due to an already in-flight L2 miss generated by</a:t>
            </a:r>
          </a:p>
          <a:p>
            <a:pPr lvl="1"/>
            <a:r>
              <a:rPr lang="en-US" sz="2000">
                <a:latin typeface="Tahoma" charset="0"/>
                <a:ea typeface="ＭＳ Ｐゴシック" charset="0"/>
              </a:rPr>
              <a:t>the prefetcher, wrong-path, or a previous runahead period</a:t>
            </a:r>
          </a:p>
          <a:p>
            <a:endParaRPr lang="en-US" sz="2000">
              <a:latin typeface="Tahoma" charset="0"/>
              <a:ea typeface="ＭＳ Ｐゴシック" charset="0"/>
              <a:cs typeface="ＭＳ Ｐゴシック" charset="0"/>
            </a:endParaRPr>
          </a:p>
          <a:p>
            <a:endParaRPr lang="en-US" sz="2000">
              <a:latin typeface="Tahoma" charset="0"/>
              <a:ea typeface="ＭＳ Ｐゴシック" charset="0"/>
              <a:cs typeface="ＭＳ Ｐゴシック" charset="0"/>
            </a:endParaRPr>
          </a:p>
          <a:p>
            <a:endParaRPr lang="en-US" sz="2000">
              <a:latin typeface="Tahoma" charset="0"/>
              <a:ea typeface="ＭＳ Ｐゴシック" charset="0"/>
              <a:cs typeface="ＭＳ Ｐゴシック" charset="0"/>
            </a:endParaRPr>
          </a:p>
          <a:p>
            <a:endParaRPr lang="en-US" sz="2000">
              <a:latin typeface="Tahoma" charset="0"/>
              <a:ea typeface="ＭＳ Ｐゴシック" charset="0"/>
              <a:cs typeface="ＭＳ Ｐゴシック" charset="0"/>
            </a:endParaRPr>
          </a:p>
          <a:p>
            <a:endParaRPr lang="en-US" sz="2000">
              <a:latin typeface="Tahoma" charset="0"/>
              <a:ea typeface="ＭＳ Ｐゴシック" charset="0"/>
              <a:cs typeface="ＭＳ Ｐゴシック" charset="0"/>
            </a:endParaRPr>
          </a:p>
          <a:p>
            <a:endParaRPr lang="en-US" sz="2000">
              <a:latin typeface="Tahoma" charset="0"/>
              <a:ea typeface="ＭＳ Ｐゴシック" charset="0"/>
              <a:cs typeface="ＭＳ Ｐゴシック" charset="0"/>
            </a:endParaRPr>
          </a:p>
          <a:p>
            <a:endParaRPr lang="en-US" sz="2000">
              <a:latin typeface="Tahoma" charset="0"/>
              <a:ea typeface="ＭＳ Ｐゴシック" charset="0"/>
              <a:cs typeface="ＭＳ Ｐゴシック" charset="0"/>
            </a:endParaRPr>
          </a:p>
          <a:p>
            <a:r>
              <a:rPr lang="en-US" sz="2000">
                <a:latin typeface="Tahoma" charset="0"/>
                <a:ea typeface="ＭＳ Ｐゴシック" charset="0"/>
                <a:cs typeface="ＭＳ Ｐゴシック" charset="0"/>
              </a:rPr>
              <a:t>Short periods  </a:t>
            </a:r>
          </a:p>
          <a:p>
            <a:pPr lvl="1"/>
            <a:r>
              <a:rPr lang="en-US" sz="2000">
                <a:solidFill>
                  <a:srgbClr val="CC0000"/>
                </a:solidFill>
                <a:latin typeface="Tahoma" charset="0"/>
                <a:ea typeface="ＭＳ Ｐゴシック" charset="0"/>
              </a:rPr>
              <a:t>are less likely to generate useful L2 misses</a:t>
            </a:r>
          </a:p>
          <a:p>
            <a:pPr lvl="1"/>
            <a:r>
              <a:rPr lang="en-US" sz="2000">
                <a:solidFill>
                  <a:srgbClr val="CC0000"/>
                </a:solidFill>
                <a:latin typeface="Tahoma" charset="0"/>
                <a:ea typeface="ＭＳ Ｐゴシック" charset="0"/>
              </a:rPr>
              <a:t>have high overhead</a:t>
            </a:r>
            <a:r>
              <a:rPr lang="en-US" sz="2000">
                <a:latin typeface="Tahoma" charset="0"/>
                <a:ea typeface="ＭＳ Ｐゴシック" charset="0"/>
              </a:rPr>
              <a:t> due to the flush penalty at runahead exit</a:t>
            </a:r>
          </a:p>
          <a:p>
            <a:endParaRPr lang="en-US" sz="2000">
              <a:latin typeface="Tahoma" charset="0"/>
              <a:ea typeface="ＭＳ Ｐゴシック" charset="0"/>
              <a:cs typeface="ＭＳ Ｐゴシック" charset="0"/>
            </a:endParaRPr>
          </a:p>
        </p:txBody>
      </p:sp>
      <p:sp>
        <p:nvSpPr>
          <p:cNvPr id="568324" name="Rectangle 4"/>
          <p:cNvSpPr>
            <a:spLocks noChangeArrowheads="1"/>
          </p:cNvSpPr>
          <p:nvPr/>
        </p:nvSpPr>
        <p:spPr bwMode="auto">
          <a:xfrm>
            <a:off x="933450" y="3581400"/>
            <a:ext cx="1066800" cy="304800"/>
          </a:xfrm>
          <a:prstGeom prst="rect">
            <a:avLst/>
          </a:prstGeom>
          <a:solidFill>
            <a:srgbClr val="00FF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568325" name="Text Box 5"/>
          <p:cNvSpPr txBox="1">
            <a:spLocks noChangeArrowheads="1"/>
          </p:cNvSpPr>
          <p:nvPr/>
        </p:nvSpPr>
        <p:spPr bwMode="auto">
          <a:xfrm>
            <a:off x="914400" y="3552825"/>
            <a:ext cx="11112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Arial" charset="0"/>
              </a:rPr>
              <a:t>Compute</a:t>
            </a:r>
          </a:p>
        </p:txBody>
      </p:sp>
      <p:sp>
        <p:nvSpPr>
          <p:cNvPr id="568326" name="Line 6"/>
          <p:cNvSpPr>
            <a:spLocks noChangeShapeType="1"/>
          </p:cNvSpPr>
          <p:nvPr/>
        </p:nvSpPr>
        <p:spPr bwMode="auto">
          <a:xfrm>
            <a:off x="2000250" y="3200400"/>
            <a:ext cx="0" cy="381000"/>
          </a:xfrm>
          <a:prstGeom prst="line">
            <a:avLst/>
          </a:prstGeom>
          <a:noFill/>
          <a:ln w="22225">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568327" name="Text Box 7"/>
          <p:cNvSpPr txBox="1">
            <a:spLocks noChangeArrowheads="1"/>
          </p:cNvSpPr>
          <p:nvPr/>
        </p:nvSpPr>
        <p:spPr bwMode="auto">
          <a:xfrm>
            <a:off x="1066800" y="2886075"/>
            <a:ext cx="14160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0000"/>
                </a:solidFill>
                <a:effectLst/>
                <a:uLnTx/>
                <a:uFillTx/>
                <a:latin typeface="Arial" charset="0"/>
                <a:ea typeface="ＭＳ Ｐゴシック" charset="0"/>
                <a:cs typeface="Arial" charset="0"/>
              </a:rPr>
              <a:t>Load 1 Miss</a:t>
            </a:r>
          </a:p>
        </p:txBody>
      </p:sp>
      <p:sp>
        <p:nvSpPr>
          <p:cNvPr id="568328" name="Rectangle 8"/>
          <p:cNvSpPr>
            <a:spLocks noChangeArrowheads="1"/>
          </p:cNvSpPr>
          <p:nvPr/>
        </p:nvSpPr>
        <p:spPr bwMode="auto">
          <a:xfrm>
            <a:off x="2000250" y="3581400"/>
            <a:ext cx="1200150" cy="304800"/>
          </a:xfrm>
          <a:prstGeom prst="rect">
            <a:avLst/>
          </a:prstGeom>
          <a:solidFill>
            <a:srgbClr val="00CCFF"/>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568329" name="Text Box 9"/>
          <p:cNvSpPr txBox="1">
            <a:spLocks noChangeArrowheads="1"/>
          </p:cNvSpPr>
          <p:nvPr/>
        </p:nvSpPr>
        <p:spPr bwMode="auto">
          <a:xfrm>
            <a:off x="1981200" y="3548063"/>
            <a:ext cx="12382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Arial" charset="0"/>
              </a:rPr>
              <a:t>Runahead</a:t>
            </a:r>
          </a:p>
        </p:txBody>
      </p:sp>
      <p:sp>
        <p:nvSpPr>
          <p:cNvPr id="568330" name="Line 10"/>
          <p:cNvSpPr>
            <a:spLocks noChangeShapeType="1"/>
          </p:cNvSpPr>
          <p:nvPr/>
        </p:nvSpPr>
        <p:spPr bwMode="auto">
          <a:xfrm>
            <a:off x="3200400" y="3200400"/>
            <a:ext cx="0" cy="381000"/>
          </a:xfrm>
          <a:prstGeom prst="line">
            <a:avLst/>
          </a:prstGeom>
          <a:noFill/>
          <a:ln w="22225">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568331" name="Text Box 11"/>
          <p:cNvSpPr txBox="1">
            <a:spLocks noChangeArrowheads="1"/>
          </p:cNvSpPr>
          <p:nvPr/>
        </p:nvSpPr>
        <p:spPr bwMode="auto">
          <a:xfrm>
            <a:off x="2698750" y="2886075"/>
            <a:ext cx="14160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0000"/>
                </a:solidFill>
                <a:effectLst/>
                <a:uLnTx/>
                <a:uFillTx/>
                <a:latin typeface="Arial" charset="0"/>
                <a:ea typeface="ＭＳ Ｐゴシック" charset="0"/>
                <a:cs typeface="Arial" charset="0"/>
              </a:rPr>
              <a:t>Load 2 Miss</a:t>
            </a:r>
          </a:p>
        </p:txBody>
      </p:sp>
      <p:sp>
        <p:nvSpPr>
          <p:cNvPr id="568332" name="Rectangle 12"/>
          <p:cNvSpPr>
            <a:spLocks noChangeArrowheads="1"/>
          </p:cNvSpPr>
          <p:nvPr/>
        </p:nvSpPr>
        <p:spPr bwMode="auto">
          <a:xfrm>
            <a:off x="4819650" y="3581400"/>
            <a:ext cx="228600" cy="304800"/>
          </a:xfrm>
          <a:prstGeom prst="rect">
            <a:avLst/>
          </a:prstGeom>
          <a:solidFill>
            <a:srgbClr val="FF00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568333" name="Rectangle 13"/>
          <p:cNvSpPr>
            <a:spLocks noChangeArrowheads="1"/>
          </p:cNvSpPr>
          <p:nvPr/>
        </p:nvSpPr>
        <p:spPr bwMode="auto">
          <a:xfrm>
            <a:off x="5048250" y="3581400"/>
            <a:ext cx="742950" cy="304800"/>
          </a:xfrm>
          <a:prstGeom prst="rect">
            <a:avLst/>
          </a:prstGeom>
          <a:solidFill>
            <a:srgbClr val="00FF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568334" name="Line 14"/>
          <p:cNvSpPr>
            <a:spLocks noChangeShapeType="1"/>
          </p:cNvSpPr>
          <p:nvPr/>
        </p:nvSpPr>
        <p:spPr bwMode="auto">
          <a:xfrm>
            <a:off x="5791200" y="3200400"/>
            <a:ext cx="0" cy="381000"/>
          </a:xfrm>
          <a:prstGeom prst="line">
            <a:avLst/>
          </a:prstGeom>
          <a:noFill/>
          <a:ln w="22225">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568335" name="Text Box 15"/>
          <p:cNvSpPr txBox="1">
            <a:spLocks noChangeArrowheads="1"/>
          </p:cNvSpPr>
          <p:nvPr/>
        </p:nvSpPr>
        <p:spPr bwMode="auto">
          <a:xfrm>
            <a:off x="5410200" y="2886075"/>
            <a:ext cx="14160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0000"/>
                </a:solidFill>
                <a:effectLst/>
                <a:uLnTx/>
                <a:uFillTx/>
                <a:latin typeface="Arial" charset="0"/>
                <a:ea typeface="ＭＳ Ｐゴシック" charset="0"/>
                <a:cs typeface="Arial" charset="0"/>
              </a:rPr>
              <a:t>Load 2 Miss</a:t>
            </a:r>
          </a:p>
        </p:txBody>
      </p:sp>
      <p:sp>
        <p:nvSpPr>
          <p:cNvPr id="568336" name="Rectangle 16" descr="Large checker board"/>
          <p:cNvSpPr>
            <a:spLocks noChangeArrowheads="1"/>
          </p:cNvSpPr>
          <p:nvPr/>
        </p:nvSpPr>
        <p:spPr bwMode="auto">
          <a:xfrm>
            <a:off x="3200400" y="4343400"/>
            <a:ext cx="1600200" cy="142875"/>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568337" name="Rectangle 17" descr="Large checker board"/>
          <p:cNvSpPr>
            <a:spLocks noChangeArrowheads="1"/>
          </p:cNvSpPr>
          <p:nvPr/>
        </p:nvSpPr>
        <p:spPr bwMode="auto">
          <a:xfrm>
            <a:off x="2000250" y="4038600"/>
            <a:ext cx="1200150" cy="142875"/>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568338" name="Text Box 18"/>
          <p:cNvSpPr txBox="1">
            <a:spLocks noChangeArrowheads="1"/>
          </p:cNvSpPr>
          <p:nvPr/>
        </p:nvSpPr>
        <p:spPr bwMode="auto">
          <a:xfrm>
            <a:off x="1390650" y="3962400"/>
            <a:ext cx="623888"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ＭＳ Ｐゴシック" charset="0"/>
                <a:cs typeface="Arial" charset="0"/>
              </a:rPr>
              <a:t>Miss 1</a:t>
            </a:r>
          </a:p>
        </p:txBody>
      </p:sp>
      <p:sp>
        <p:nvSpPr>
          <p:cNvPr id="568339" name="Text Box 19"/>
          <p:cNvSpPr txBox="1">
            <a:spLocks noChangeArrowheads="1"/>
          </p:cNvSpPr>
          <p:nvPr/>
        </p:nvSpPr>
        <p:spPr bwMode="auto">
          <a:xfrm>
            <a:off x="2514600" y="4267200"/>
            <a:ext cx="623888"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ＭＳ Ｐゴシック" charset="0"/>
                <a:cs typeface="Arial" charset="0"/>
              </a:rPr>
              <a:t>Miss 2</a:t>
            </a:r>
          </a:p>
        </p:txBody>
      </p:sp>
      <p:sp>
        <p:nvSpPr>
          <p:cNvPr id="568340" name="Rectangle 20"/>
          <p:cNvSpPr>
            <a:spLocks noChangeArrowheads="1"/>
          </p:cNvSpPr>
          <p:nvPr/>
        </p:nvSpPr>
        <p:spPr bwMode="auto">
          <a:xfrm>
            <a:off x="6477000" y="3581400"/>
            <a:ext cx="685800" cy="304800"/>
          </a:xfrm>
          <a:prstGeom prst="rect">
            <a:avLst/>
          </a:prstGeom>
          <a:solidFill>
            <a:srgbClr val="00FF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568341" name="Rectangle 21"/>
          <p:cNvSpPr>
            <a:spLocks noChangeArrowheads="1"/>
          </p:cNvSpPr>
          <p:nvPr/>
        </p:nvSpPr>
        <p:spPr bwMode="auto">
          <a:xfrm>
            <a:off x="3200400" y="3581400"/>
            <a:ext cx="1619250" cy="304800"/>
          </a:xfrm>
          <a:prstGeom prst="rect">
            <a:avLst/>
          </a:prstGeom>
          <a:solidFill>
            <a:srgbClr val="00CCFF"/>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568342" name="Line 22"/>
          <p:cNvSpPr>
            <a:spLocks noChangeShapeType="1"/>
          </p:cNvSpPr>
          <p:nvPr/>
        </p:nvSpPr>
        <p:spPr bwMode="auto">
          <a:xfrm>
            <a:off x="5048250" y="3200400"/>
            <a:ext cx="0" cy="381000"/>
          </a:xfrm>
          <a:prstGeom prst="line">
            <a:avLst/>
          </a:prstGeom>
          <a:noFill/>
          <a:ln w="22225">
            <a:solidFill>
              <a:srgbClr val="008000"/>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568343" name="Text Box 23"/>
          <p:cNvSpPr txBox="1">
            <a:spLocks noChangeArrowheads="1"/>
          </p:cNvSpPr>
          <p:nvPr/>
        </p:nvSpPr>
        <p:spPr bwMode="auto">
          <a:xfrm>
            <a:off x="4191000" y="2890838"/>
            <a:ext cx="12255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8000"/>
                </a:solidFill>
                <a:effectLst/>
                <a:uLnTx/>
                <a:uFillTx/>
                <a:latin typeface="Arial" charset="0"/>
                <a:ea typeface="ＭＳ Ｐゴシック" charset="0"/>
                <a:cs typeface="Arial" charset="0"/>
              </a:rPr>
              <a:t>Load 1 Hit</a:t>
            </a:r>
          </a:p>
        </p:txBody>
      </p:sp>
      <p:sp>
        <p:nvSpPr>
          <p:cNvPr id="568344" name="Rectangle 24" descr="Large checker board"/>
          <p:cNvSpPr>
            <a:spLocks noChangeArrowheads="1"/>
          </p:cNvSpPr>
          <p:nvPr/>
        </p:nvSpPr>
        <p:spPr bwMode="auto">
          <a:xfrm>
            <a:off x="4800600" y="4343400"/>
            <a:ext cx="228600" cy="142875"/>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568345" name="Rectangle 25" descr="Large checker board"/>
          <p:cNvSpPr>
            <a:spLocks noChangeArrowheads="1"/>
          </p:cNvSpPr>
          <p:nvPr/>
        </p:nvSpPr>
        <p:spPr bwMode="auto">
          <a:xfrm>
            <a:off x="3200400" y="4038600"/>
            <a:ext cx="1619250" cy="142875"/>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568346" name="Line 26"/>
          <p:cNvSpPr>
            <a:spLocks noChangeShapeType="1"/>
          </p:cNvSpPr>
          <p:nvPr/>
        </p:nvSpPr>
        <p:spPr bwMode="auto">
          <a:xfrm>
            <a:off x="4819650" y="3962400"/>
            <a:ext cx="0" cy="304800"/>
          </a:xfrm>
          <a:prstGeom prst="line">
            <a:avLst/>
          </a:prstGeom>
          <a:noFill/>
          <a:ln w="38100">
            <a:solidFill>
              <a:srgbClr val="0000FF"/>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568347" name="Line 27"/>
          <p:cNvSpPr>
            <a:spLocks noChangeShapeType="1"/>
          </p:cNvSpPr>
          <p:nvPr/>
        </p:nvSpPr>
        <p:spPr bwMode="auto">
          <a:xfrm>
            <a:off x="6276975" y="4267200"/>
            <a:ext cx="0" cy="304800"/>
          </a:xfrm>
          <a:prstGeom prst="line">
            <a:avLst/>
          </a:prstGeom>
          <a:noFill/>
          <a:ln w="38100">
            <a:solidFill>
              <a:srgbClr val="0000FF"/>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568348" name="Rectangle 28"/>
          <p:cNvSpPr>
            <a:spLocks noChangeArrowheads="1"/>
          </p:cNvSpPr>
          <p:nvPr/>
        </p:nvSpPr>
        <p:spPr bwMode="auto">
          <a:xfrm>
            <a:off x="5791200" y="3581400"/>
            <a:ext cx="457200" cy="304800"/>
          </a:xfrm>
          <a:prstGeom prst="rect">
            <a:avLst/>
          </a:prstGeom>
          <a:solidFill>
            <a:srgbClr val="00CCFF"/>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568349" name="Rectangle 29"/>
          <p:cNvSpPr>
            <a:spLocks noChangeArrowheads="1"/>
          </p:cNvSpPr>
          <p:nvPr/>
        </p:nvSpPr>
        <p:spPr bwMode="auto">
          <a:xfrm>
            <a:off x="6248400" y="3581400"/>
            <a:ext cx="228600" cy="304800"/>
          </a:xfrm>
          <a:prstGeom prst="rect">
            <a:avLst/>
          </a:prstGeom>
          <a:solidFill>
            <a:srgbClr val="FF00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568350" name="Rectangle 30" descr="Large checker board"/>
          <p:cNvSpPr>
            <a:spLocks noChangeArrowheads="1"/>
          </p:cNvSpPr>
          <p:nvPr/>
        </p:nvSpPr>
        <p:spPr bwMode="auto">
          <a:xfrm>
            <a:off x="5029200" y="4343400"/>
            <a:ext cx="762000" cy="142875"/>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568351" name="Rectangle 31" descr="Large checker board"/>
          <p:cNvSpPr>
            <a:spLocks noChangeArrowheads="1"/>
          </p:cNvSpPr>
          <p:nvPr/>
        </p:nvSpPr>
        <p:spPr bwMode="auto">
          <a:xfrm>
            <a:off x="5791200" y="4343400"/>
            <a:ext cx="457200" cy="142875"/>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Tree>
    <p:custDataLst>
      <p:tags r:id="rId1"/>
    </p:custDataLst>
    <p:extLst>
      <p:ext uri="{BB962C8B-B14F-4D97-AF65-F5344CB8AC3E}">
        <p14:creationId xmlns:p14="http://schemas.microsoft.com/office/powerpoint/2010/main" val="202272761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56832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6832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568324"/>
                                        </p:tgtEl>
                                        <p:attrNameLst>
                                          <p:attrName>style.visibility</p:attrName>
                                        </p:attrNameLst>
                                      </p:cBhvr>
                                      <p:to>
                                        <p:strVal val="visible"/>
                                      </p:to>
                                    </p:set>
                                    <p:animEffect transition="in" filter="slide(fromLeft)">
                                      <p:cBhvr>
                                        <p:cTn id="13" dur="500"/>
                                        <p:tgtEl>
                                          <p:spTgt spid="568324"/>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568325"/>
                                        </p:tgtEl>
                                        <p:attrNameLst>
                                          <p:attrName>style.visibility</p:attrName>
                                        </p:attrNameLst>
                                      </p:cBhvr>
                                      <p:to>
                                        <p:strVal val="visible"/>
                                      </p:to>
                                    </p:set>
                                    <p:animEffect transition="in" filter="slide(fromLeft)">
                                      <p:cBhvr>
                                        <p:cTn id="16" dur="500"/>
                                        <p:tgtEl>
                                          <p:spTgt spid="568325"/>
                                        </p:tgtEl>
                                      </p:cBhvr>
                                    </p:animEffect>
                                  </p:childTnLst>
                                </p:cTn>
                              </p:par>
                            </p:childTnLst>
                          </p:cTn>
                        </p:par>
                        <p:par>
                          <p:cTn id="17" fill="hold" nodeType="afterGroup">
                            <p:stCondLst>
                              <p:cond delay="500"/>
                            </p:stCondLst>
                            <p:childTnLst>
                              <p:par>
                                <p:cTn id="18" presetID="12" presetClass="entr" presetSubtype="1" fill="hold" grpId="0" nodeType="afterEffect">
                                  <p:stCondLst>
                                    <p:cond delay="0"/>
                                  </p:stCondLst>
                                  <p:childTnLst>
                                    <p:set>
                                      <p:cBhvr>
                                        <p:cTn id="19" dur="1" fill="hold">
                                          <p:stCondLst>
                                            <p:cond delay="0"/>
                                          </p:stCondLst>
                                        </p:cTn>
                                        <p:tgtEl>
                                          <p:spTgt spid="568326"/>
                                        </p:tgtEl>
                                        <p:attrNameLst>
                                          <p:attrName>style.visibility</p:attrName>
                                        </p:attrNameLst>
                                      </p:cBhvr>
                                      <p:to>
                                        <p:strVal val="visible"/>
                                      </p:to>
                                    </p:set>
                                    <p:animEffect transition="in" filter="slide(fromTop)">
                                      <p:cBhvr>
                                        <p:cTn id="20" dur="500"/>
                                        <p:tgtEl>
                                          <p:spTgt spid="568326"/>
                                        </p:tgtEl>
                                      </p:cBhvr>
                                    </p:animEffect>
                                  </p:childTnLst>
                                </p:cTn>
                              </p:par>
                              <p:par>
                                <p:cTn id="21" presetID="12" presetClass="entr" presetSubtype="1" fill="hold" grpId="0" nodeType="withEffect">
                                  <p:stCondLst>
                                    <p:cond delay="0"/>
                                  </p:stCondLst>
                                  <p:childTnLst>
                                    <p:set>
                                      <p:cBhvr>
                                        <p:cTn id="22" dur="1" fill="hold">
                                          <p:stCondLst>
                                            <p:cond delay="0"/>
                                          </p:stCondLst>
                                        </p:cTn>
                                        <p:tgtEl>
                                          <p:spTgt spid="568327"/>
                                        </p:tgtEl>
                                        <p:attrNameLst>
                                          <p:attrName>style.visibility</p:attrName>
                                        </p:attrNameLst>
                                      </p:cBhvr>
                                      <p:to>
                                        <p:strVal val="visible"/>
                                      </p:to>
                                    </p:set>
                                    <p:animEffect transition="in" filter="slide(fromTop)">
                                      <p:cBhvr>
                                        <p:cTn id="23" dur="500"/>
                                        <p:tgtEl>
                                          <p:spTgt spid="56832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2" presetClass="entr" presetSubtype="8" fill="hold" grpId="0" nodeType="clickEffect">
                                  <p:stCondLst>
                                    <p:cond delay="0"/>
                                  </p:stCondLst>
                                  <p:childTnLst>
                                    <p:set>
                                      <p:cBhvr>
                                        <p:cTn id="27" dur="1" fill="hold">
                                          <p:stCondLst>
                                            <p:cond delay="0"/>
                                          </p:stCondLst>
                                        </p:cTn>
                                        <p:tgtEl>
                                          <p:spTgt spid="568328"/>
                                        </p:tgtEl>
                                        <p:attrNameLst>
                                          <p:attrName>style.visibility</p:attrName>
                                        </p:attrNameLst>
                                      </p:cBhvr>
                                      <p:to>
                                        <p:strVal val="visible"/>
                                      </p:to>
                                    </p:set>
                                    <p:animEffect transition="in" filter="slide(fromLeft)">
                                      <p:cBhvr>
                                        <p:cTn id="28" dur="500"/>
                                        <p:tgtEl>
                                          <p:spTgt spid="568328"/>
                                        </p:tgtEl>
                                      </p:cBhvr>
                                    </p:animEffect>
                                  </p:childTnLst>
                                </p:cTn>
                              </p:par>
                              <p:par>
                                <p:cTn id="29" presetID="12" presetClass="entr" presetSubtype="8" fill="hold" grpId="0" nodeType="withEffect">
                                  <p:stCondLst>
                                    <p:cond delay="0"/>
                                  </p:stCondLst>
                                  <p:childTnLst>
                                    <p:set>
                                      <p:cBhvr>
                                        <p:cTn id="30" dur="1" fill="hold">
                                          <p:stCondLst>
                                            <p:cond delay="0"/>
                                          </p:stCondLst>
                                        </p:cTn>
                                        <p:tgtEl>
                                          <p:spTgt spid="568329"/>
                                        </p:tgtEl>
                                        <p:attrNameLst>
                                          <p:attrName>style.visibility</p:attrName>
                                        </p:attrNameLst>
                                      </p:cBhvr>
                                      <p:to>
                                        <p:strVal val="visible"/>
                                      </p:to>
                                    </p:set>
                                    <p:animEffect transition="in" filter="slide(fromLeft)">
                                      <p:cBhvr>
                                        <p:cTn id="31" dur="500"/>
                                        <p:tgtEl>
                                          <p:spTgt spid="568329"/>
                                        </p:tgtEl>
                                      </p:cBhvr>
                                    </p:animEffect>
                                  </p:childTnLst>
                                </p:cTn>
                              </p:par>
                              <p:par>
                                <p:cTn id="32" presetID="12" presetClass="entr" presetSubtype="8" fill="hold" grpId="0" nodeType="withEffect">
                                  <p:stCondLst>
                                    <p:cond delay="0"/>
                                  </p:stCondLst>
                                  <p:childTnLst>
                                    <p:set>
                                      <p:cBhvr>
                                        <p:cTn id="33" dur="1" fill="hold">
                                          <p:stCondLst>
                                            <p:cond delay="0"/>
                                          </p:stCondLst>
                                        </p:cTn>
                                        <p:tgtEl>
                                          <p:spTgt spid="568338"/>
                                        </p:tgtEl>
                                        <p:attrNameLst>
                                          <p:attrName>style.visibility</p:attrName>
                                        </p:attrNameLst>
                                      </p:cBhvr>
                                      <p:to>
                                        <p:strVal val="visible"/>
                                      </p:to>
                                    </p:set>
                                    <p:animEffect transition="in" filter="slide(fromLeft)">
                                      <p:cBhvr>
                                        <p:cTn id="34" dur="500"/>
                                        <p:tgtEl>
                                          <p:spTgt spid="568338"/>
                                        </p:tgtEl>
                                      </p:cBhvr>
                                    </p:animEffect>
                                  </p:childTnLst>
                                </p:cTn>
                              </p:par>
                              <p:par>
                                <p:cTn id="35" presetID="12" presetClass="entr" presetSubtype="8" fill="hold" grpId="0" nodeType="withEffect">
                                  <p:stCondLst>
                                    <p:cond delay="0"/>
                                  </p:stCondLst>
                                  <p:childTnLst>
                                    <p:set>
                                      <p:cBhvr>
                                        <p:cTn id="36" dur="1" fill="hold">
                                          <p:stCondLst>
                                            <p:cond delay="0"/>
                                          </p:stCondLst>
                                        </p:cTn>
                                        <p:tgtEl>
                                          <p:spTgt spid="568337"/>
                                        </p:tgtEl>
                                        <p:attrNameLst>
                                          <p:attrName>style.visibility</p:attrName>
                                        </p:attrNameLst>
                                      </p:cBhvr>
                                      <p:to>
                                        <p:strVal val="visible"/>
                                      </p:to>
                                    </p:set>
                                    <p:animEffect transition="in" filter="slide(fromLeft)">
                                      <p:cBhvr>
                                        <p:cTn id="37" dur="500"/>
                                        <p:tgtEl>
                                          <p:spTgt spid="56833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2" presetClass="entr" presetSubtype="1" fill="hold" grpId="0" nodeType="clickEffect">
                                  <p:stCondLst>
                                    <p:cond delay="0"/>
                                  </p:stCondLst>
                                  <p:childTnLst>
                                    <p:set>
                                      <p:cBhvr>
                                        <p:cTn id="41" dur="1" fill="hold">
                                          <p:stCondLst>
                                            <p:cond delay="0"/>
                                          </p:stCondLst>
                                        </p:cTn>
                                        <p:tgtEl>
                                          <p:spTgt spid="568330"/>
                                        </p:tgtEl>
                                        <p:attrNameLst>
                                          <p:attrName>style.visibility</p:attrName>
                                        </p:attrNameLst>
                                      </p:cBhvr>
                                      <p:to>
                                        <p:strVal val="visible"/>
                                      </p:to>
                                    </p:set>
                                    <p:animEffect transition="in" filter="slide(fromTop)">
                                      <p:cBhvr>
                                        <p:cTn id="42" dur="500"/>
                                        <p:tgtEl>
                                          <p:spTgt spid="568330"/>
                                        </p:tgtEl>
                                      </p:cBhvr>
                                    </p:animEffect>
                                  </p:childTnLst>
                                </p:cTn>
                              </p:par>
                              <p:par>
                                <p:cTn id="43" presetID="12" presetClass="entr" presetSubtype="1" fill="hold" grpId="0" nodeType="withEffect">
                                  <p:stCondLst>
                                    <p:cond delay="0"/>
                                  </p:stCondLst>
                                  <p:childTnLst>
                                    <p:set>
                                      <p:cBhvr>
                                        <p:cTn id="44" dur="1" fill="hold">
                                          <p:stCondLst>
                                            <p:cond delay="0"/>
                                          </p:stCondLst>
                                        </p:cTn>
                                        <p:tgtEl>
                                          <p:spTgt spid="568331"/>
                                        </p:tgtEl>
                                        <p:attrNameLst>
                                          <p:attrName>style.visibility</p:attrName>
                                        </p:attrNameLst>
                                      </p:cBhvr>
                                      <p:to>
                                        <p:strVal val="visible"/>
                                      </p:to>
                                    </p:set>
                                    <p:animEffect transition="in" filter="slide(fromTop)">
                                      <p:cBhvr>
                                        <p:cTn id="45" dur="500"/>
                                        <p:tgtEl>
                                          <p:spTgt spid="568331"/>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2" presetClass="entr" presetSubtype="8" fill="hold" grpId="0" nodeType="clickEffect">
                                  <p:stCondLst>
                                    <p:cond delay="0"/>
                                  </p:stCondLst>
                                  <p:childTnLst>
                                    <p:set>
                                      <p:cBhvr>
                                        <p:cTn id="49" dur="1" fill="hold">
                                          <p:stCondLst>
                                            <p:cond delay="0"/>
                                          </p:stCondLst>
                                        </p:cTn>
                                        <p:tgtEl>
                                          <p:spTgt spid="568341"/>
                                        </p:tgtEl>
                                        <p:attrNameLst>
                                          <p:attrName>style.visibility</p:attrName>
                                        </p:attrNameLst>
                                      </p:cBhvr>
                                      <p:to>
                                        <p:strVal val="visible"/>
                                      </p:to>
                                    </p:set>
                                    <p:animEffect transition="in" filter="slide(fromLeft)">
                                      <p:cBhvr>
                                        <p:cTn id="50" dur="500"/>
                                        <p:tgtEl>
                                          <p:spTgt spid="568341"/>
                                        </p:tgtEl>
                                      </p:cBhvr>
                                    </p:animEffect>
                                  </p:childTnLst>
                                </p:cTn>
                              </p:par>
                              <p:par>
                                <p:cTn id="51" presetID="12" presetClass="entr" presetSubtype="8" fill="hold" grpId="0" nodeType="withEffect">
                                  <p:stCondLst>
                                    <p:cond delay="0"/>
                                  </p:stCondLst>
                                  <p:childTnLst>
                                    <p:set>
                                      <p:cBhvr>
                                        <p:cTn id="52" dur="1" fill="hold">
                                          <p:stCondLst>
                                            <p:cond delay="0"/>
                                          </p:stCondLst>
                                        </p:cTn>
                                        <p:tgtEl>
                                          <p:spTgt spid="568345"/>
                                        </p:tgtEl>
                                        <p:attrNameLst>
                                          <p:attrName>style.visibility</p:attrName>
                                        </p:attrNameLst>
                                      </p:cBhvr>
                                      <p:to>
                                        <p:strVal val="visible"/>
                                      </p:to>
                                    </p:set>
                                    <p:animEffect transition="in" filter="slide(fromLeft)">
                                      <p:cBhvr>
                                        <p:cTn id="53" dur="500"/>
                                        <p:tgtEl>
                                          <p:spTgt spid="568345"/>
                                        </p:tgtEl>
                                      </p:cBhvr>
                                    </p:animEffect>
                                  </p:childTnLst>
                                </p:cTn>
                              </p:par>
                              <p:par>
                                <p:cTn id="54" presetID="12" presetClass="entr" presetSubtype="8" fill="hold" grpId="0" nodeType="withEffect">
                                  <p:stCondLst>
                                    <p:cond delay="0"/>
                                  </p:stCondLst>
                                  <p:childTnLst>
                                    <p:set>
                                      <p:cBhvr>
                                        <p:cTn id="55" dur="1" fill="hold">
                                          <p:stCondLst>
                                            <p:cond delay="0"/>
                                          </p:stCondLst>
                                        </p:cTn>
                                        <p:tgtEl>
                                          <p:spTgt spid="568339"/>
                                        </p:tgtEl>
                                        <p:attrNameLst>
                                          <p:attrName>style.visibility</p:attrName>
                                        </p:attrNameLst>
                                      </p:cBhvr>
                                      <p:to>
                                        <p:strVal val="visible"/>
                                      </p:to>
                                    </p:set>
                                    <p:animEffect transition="in" filter="slide(fromLeft)">
                                      <p:cBhvr>
                                        <p:cTn id="56" dur="500"/>
                                        <p:tgtEl>
                                          <p:spTgt spid="568339"/>
                                        </p:tgtEl>
                                      </p:cBhvr>
                                    </p:animEffect>
                                  </p:childTnLst>
                                </p:cTn>
                              </p:par>
                              <p:par>
                                <p:cTn id="57" presetID="12" presetClass="entr" presetSubtype="8" fill="hold" grpId="0" nodeType="withEffect">
                                  <p:stCondLst>
                                    <p:cond delay="0"/>
                                  </p:stCondLst>
                                  <p:childTnLst>
                                    <p:set>
                                      <p:cBhvr>
                                        <p:cTn id="58" dur="1" fill="hold">
                                          <p:stCondLst>
                                            <p:cond delay="0"/>
                                          </p:stCondLst>
                                        </p:cTn>
                                        <p:tgtEl>
                                          <p:spTgt spid="568336"/>
                                        </p:tgtEl>
                                        <p:attrNameLst>
                                          <p:attrName>style.visibility</p:attrName>
                                        </p:attrNameLst>
                                      </p:cBhvr>
                                      <p:to>
                                        <p:strVal val="visible"/>
                                      </p:to>
                                    </p:set>
                                    <p:animEffect transition="in" filter="slide(fromLeft)">
                                      <p:cBhvr>
                                        <p:cTn id="59" dur="500"/>
                                        <p:tgtEl>
                                          <p:spTgt spid="568336"/>
                                        </p:tgtEl>
                                      </p:cBhvr>
                                    </p:animEffect>
                                  </p:childTnLst>
                                </p:cTn>
                              </p:par>
                            </p:childTnLst>
                          </p:cTn>
                        </p:par>
                        <p:par>
                          <p:cTn id="60" fill="hold" nodeType="afterGroup">
                            <p:stCondLst>
                              <p:cond delay="500"/>
                            </p:stCondLst>
                            <p:childTnLst>
                              <p:par>
                                <p:cTn id="61" presetID="1" presetClass="entr" presetSubtype="0" fill="hold" grpId="0" nodeType="afterEffect">
                                  <p:stCondLst>
                                    <p:cond delay="0"/>
                                  </p:stCondLst>
                                  <p:childTnLst>
                                    <p:set>
                                      <p:cBhvr>
                                        <p:cTn id="62" dur="1" fill="hold">
                                          <p:stCondLst>
                                            <p:cond delay="0"/>
                                          </p:stCondLst>
                                        </p:cTn>
                                        <p:tgtEl>
                                          <p:spTgt spid="568346"/>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2" presetClass="entr" presetSubtype="8" fill="hold" grpId="0" nodeType="clickEffect">
                                  <p:stCondLst>
                                    <p:cond delay="0"/>
                                  </p:stCondLst>
                                  <p:childTnLst>
                                    <p:set>
                                      <p:cBhvr>
                                        <p:cTn id="66" dur="1" fill="hold">
                                          <p:stCondLst>
                                            <p:cond delay="0"/>
                                          </p:stCondLst>
                                        </p:cTn>
                                        <p:tgtEl>
                                          <p:spTgt spid="568332"/>
                                        </p:tgtEl>
                                        <p:attrNameLst>
                                          <p:attrName>style.visibility</p:attrName>
                                        </p:attrNameLst>
                                      </p:cBhvr>
                                      <p:to>
                                        <p:strVal val="visible"/>
                                      </p:to>
                                    </p:set>
                                    <p:animEffect transition="in" filter="slide(fromLeft)">
                                      <p:cBhvr>
                                        <p:cTn id="67" dur="500"/>
                                        <p:tgtEl>
                                          <p:spTgt spid="568332"/>
                                        </p:tgtEl>
                                      </p:cBhvr>
                                    </p:animEffect>
                                  </p:childTnLst>
                                </p:cTn>
                              </p:par>
                              <p:par>
                                <p:cTn id="68" presetID="12" presetClass="entr" presetSubtype="8" fill="hold" grpId="0" nodeType="withEffect">
                                  <p:stCondLst>
                                    <p:cond delay="0"/>
                                  </p:stCondLst>
                                  <p:childTnLst>
                                    <p:set>
                                      <p:cBhvr>
                                        <p:cTn id="69" dur="1" fill="hold">
                                          <p:stCondLst>
                                            <p:cond delay="0"/>
                                          </p:stCondLst>
                                        </p:cTn>
                                        <p:tgtEl>
                                          <p:spTgt spid="568344"/>
                                        </p:tgtEl>
                                        <p:attrNameLst>
                                          <p:attrName>style.visibility</p:attrName>
                                        </p:attrNameLst>
                                      </p:cBhvr>
                                      <p:to>
                                        <p:strVal val="visible"/>
                                      </p:to>
                                    </p:set>
                                    <p:animEffect transition="in" filter="slide(fromLeft)">
                                      <p:cBhvr>
                                        <p:cTn id="70" dur="500"/>
                                        <p:tgtEl>
                                          <p:spTgt spid="568344"/>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12" presetClass="entr" presetSubtype="1" fill="hold" grpId="0" nodeType="clickEffect">
                                  <p:stCondLst>
                                    <p:cond delay="0"/>
                                  </p:stCondLst>
                                  <p:childTnLst>
                                    <p:set>
                                      <p:cBhvr>
                                        <p:cTn id="74" dur="1" fill="hold">
                                          <p:stCondLst>
                                            <p:cond delay="0"/>
                                          </p:stCondLst>
                                        </p:cTn>
                                        <p:tgtEl>
                                          <p:spTgt spid="568343"/>
                                        </p:tgtEl>
                                        <p:attrNameLst>
                                          <p:attrName>style.visibility</p:attrName>
                                        </p:attrNameLst>
                                      </p:cBhvr>
                                      <p:to>
                                        <p:strVal val="visible"/>
                                      </p:to>
                                    </p:set>
                                    <p:animEffect transition="in" filter="slide(fromTop)">
                                      <p:cBhvr>
                                        <p:cTn id="75" dur="500"/>
                                        <p:tgtEl>
                                          <p:spTgt spid="568343"/>
                                        </p:tgtEl>
                                      </p:cBhvr>
                                    </p:animEffect>
                                  </p:childTnLst>
                                </p:cTn>
                              </p:par>
                              <p:par>
                                <p:cTn id="76" presetID="12" presetClass="entr" presetSubtype="1" fill="hold" grpId="0" nodeType="withEffect">
                                  <p:stCondLst>
                                    <p:cond delay="0"/>
                                  </p:stCondLst>
                                  <p:childTnLst>
                                    <p:set>
                                      <p:cBhvr>
                                        <p:cTn id="77" dur="1" fill="hold">
                                          <p:stCondLst>
                                            <p:cond delay="0"/>
                                          </p:stCondLst>
                                        </p:cTn>
                                        <p:tgtEl>
                                          <p:spTgt spid="568342"/>
                                        </p:tgtEl>
                                        <p:attrNameLst>
                                          <p:attrName>style.visibility</p:attrName>
                                        </p:attrNameLst>
                                      </p:cBhvr>
                                      <p:to>
                                        <p:strVal val="visible"/>
                                      </p:to>
                                    </p:set>
                                    <p:animEffect transition="in" filter="slide(fromTop)">
                                      <p:cBhvr>
                                        <p:cTn id="78" dur="500"/>
                                        <p:tgtEl>
                                          <p:spTgt spid="568342"/>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12" presetClass="entr" presetSubtype="8" fill="hold" grpId="0" nodeType="clickEffect">
                                  <p:stCondLst>
                                    <p:cond delay="0"/>
                                  </p:stCondLst>
                                  <p:childTnLst>
                                    <p:set>
                                      <p:cBhvr>
                                        <p:cTn id="82" dur="1" fill="hold">
                                          <p:stCondLst>
                                            <p:cond delay="0"/>
                                          </p:stCondLst>
                                        </p:cTn>
                                        <p:tgtEl>
                                          <p:spTgt spid="568333"/>
                                        </p:tgtEl>
                                        <p:attrNameLst>
                                          <p:attrName>style.visibility</p:attrName>
                                        </p:attrNameLst>
                                      </p:cBhvr>
                                      <p:to>
                                        <p:strVal val="visible"/>
                                      </p:to>
                                    </p:set>
                                    <p:animEffect transition="in" filter="slide(fromLeft)">
                                      <p:cBhvr>
                                        <p:cTn id="83" dur="500"/>
                                        <p:tgtEl>
                                          <p:spTgt spid="568333"/>
                                        </p:tgtEl>
                                      </p:cBhvr>
                                    </p:animEffect>
                                  </p:childTnLst>
                                </p:cTn>
                              </p:par>
                              <p:par>
                                <p:cTn id="84" presetID="12" presetClass="entr" presetSubtype="8" fill="hold" grpId="0" nodeType="withEffect">
                                  <p:stCondLst>
                                    <p:cond delay="0"/>
                                  </p:stCondLst>
                                  <p:childTnLst>
                                    <p:set>
                                      <p:cBhvr>
                                        <p:cTn id="85" dur="1" fill="hold">
                                          <p:stCondLst>
                                            <p:cond delay="0"/>
                                          </p:stCondLst>
                                        </p:cTn>
                                        <p:tgtEl>
                                          <p:spTgt spid="568350"/>
                                        </p:tgtEl>
                                        <p:attrNameLst>
                                          <p:attrName>style.visibility</p:attrName>
                                        </p:attrNameLst>
                                      </p:cBhvr>
                                      <p:to>
                                        <p:strVal val="visible"/>
                                      </p:to>
                                    </p:set>
                                    <p:animEffect transition="in" filter="slide(fromLeft)">
                                      <p:cBhvr>
                                        <p:cTn id="86" dur="500"/>
                                        <p:tgtEl>
                                          <p:spTgt spid="568350"/>
                                        </p:tgtEl>
                                      </p:cBhvr>
                                    </p:animEffect>
                                  </p:childTnLst>
                                </p:cTn>
                              </p:par>
                            </p:childTnLst>
                          </p:cTn>
                        </p:par>
                        <p:par>
                          <p:cTn id="87" fill="hold" nodeType="afterGroup">
                            <p:stCondLst>
                              <p:cond delay="500"/>
                            </p:stCondLst>
                            <p:childTnLst>
                              <p:par>
                                <p:cTn id="88" presetID="12" presetClass="entr" presetSubtype="1" fill="hold" grpId="0" nodeType="afterEffect">
                                  <p:stCondLst>
                                    <p:cond delay="0"/>
                                  </p:stCondLst>
                                  <p:childTnLst>
                                    <p:set>
                                      <p:cBhvr>
                                        <p:cTn id="89" dur="1" fill="hold">
                                          <p:stCondLst>
                                            <p:cond delay="0"/>
                                          </p:stCondLst>
                                        </p:cTn>
                                        <p:tgtEl>
                                          <p:spTgt spid="568334"/>
                                        </p:tgtEl>
                                        <p:attrNameLst>
                                          <p:attrName>style.visibility</p:attrName>
                                        </p:attrNameLst>
                                      </p:cBhvr>
                                      <p:to>
                                        <p:strVal val="visible"/>
                                      </p:to>
                                    </p:set>
                                    <p:animEffect transition="in" filter="slide(fromTop)">
                                      <p:cBhvr>
                                        <p:cTn id="90" dur="500"/>
                                        <p:tgtEl>
                                          <p:spTgt spid="568334"/>
                                        </p:tgtEl>
                                      </p:cBhvr>
                                    </p:animEffect>
                                  </p:childTnLst>
                                </p:cTn>
                              </p:par>
                              <p:par>
                                <p:cTn id="91" presetID="12" presetClass="entr" presetSubtype="1" fill="hold" grpId="0" nodeType="withEffect">
                                  <p:stCondLst>
                                    <p:cond delay="0"/>
                                  </p:stCondLst>
                                  <p:childTnLst>
                                    <p:set>
                                      <p:cBhvr>
                                        <p:cTn id="92" dur="1" fill="hold">
                                          <p:stCondLst>
                                            <p:cond delay="0"/>
                                          </p:stCondLst>
                                        </p:cTn>
                                        <p:tgtEl>
                                          <p:spTgt spid="568335"/>
                                        </p:tgtEl>
                                        <p:attrNameLst>
                                          <p:attrName>style.visibility</p:attrName>
                                        </p:attrNameLst>
                                      </p:cBhvr>
                                      <p:to>
                                        <p:strVal val="visible"/>
                                      </p:to>
                                    </p:set>
                                    <p:animEffect transition="in" filter="slide(fromTop)">
                                      <p:cBhvr>
                                        <p:cTn id="93" dur="500"/>
                                        <p:tgtEl>
                                          <p:spTgt spid="568335"/>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12" presetClass="entr" presetSubtype="8" fill="hold" grpId="0" nodeType="clickEffect">
                                  <p:stCondLst>
                                    <p:cond delay="0"/>
                                  </p:stCondLst>
                                  <p:childTnLst>
                                    <p:set>
                                      <p:cBhvr>
                                        <p:cTn id="97" dur="1" fill="hold">
                                          <p:stCondLst>
                                            <p:cond delay="0"/>
                                          </p:stCondLst>
                                        </p:cTn>
                                        <p:tgtEl>
                                          <p:spTgt spid="568348"/>
                                        </p:tgtEl>
                                        <p:attrNameLst>
                                          <p:attrName>style.visibility</p:attrName>
                                        </p:attrNameLst>
                                      </p:cBhvr>
                                      <p:to>
                                        <p:strVal val="visible"/>
                                      </p:to>
                                    </p:set>
                                    <p:animEffect transition="in" filter="slide(fromLeft)">
                                      <p:cBhvr>
                                        <p:cTn id="98" dur="500"/>
                                        <p:tgtEl>
                                          <p:spTgt spid="568348"/>
                                        </p:tgtEl>
                                      </p:cBhvr>
                                    </p:animEffect>
                                  </p:childTnLst>
                                </p:cTn>
                              </p:par>
                              <p:par>
                                <p:cTn id="99" presetID="12" presetClass="entr" presetSubtype="8" fill="hold" grpId="0" nodeType="withEffect">
                                  <p:stCondLst>
                                    <p:cond delay="0"/>
                                  </p:stCondLst>
                                  <p:childTnLst>
                                    <p:set>
                                      <p:cBhvr>
                                        <p:cTn id="100" dur="1" fill="hold">
                                          <p:stCondLst>
                                            <p:cond delay="0"/>
                                          </p:stCondLst>
                                        </p:cTn>
                                        <p:tgtEl>
                                          <p:spTgt spid="568351"/>
                                        </p:tgtEl>
                                        <p:attrNameLst>
                                          <p:attrName>style.visibility</p:attrName>
                                        </p:attrNameLst>
                                      </p:cBhvr>
                                      <p:to>
                                        <p:strVal val="visible"/>
                                      </p:to>
                                    </p:set>
                                    <p:animEffect transition="in" filter="slide(fromLeft)">
                                      <p:cBhvr>
                                        <p:cTn id="101" dur="500"/>
                                        <p:tgtEl>
                                          <p:spTgt spid="568351"/>
                                        </p:tgtEl>
                                      </p:cBhvr>
                                    </p:animEffect>
                                  </p:childTnLst>
                                </p:cTn>
                              </p:par>
                            </p:childTnLst>
                          </p:cTn>
                        </p:par>
                        <p:par>
                          <p:cTn id="102" fill="hold" nodeType="afterGroup">
                            <p:stCondLst>
                              <p:cond delay="500"/>
                            </p:stCondLst>
                            <p:childTnLst>
                              <p:par>
                                <p:cTn id="103" presetID="1" presetClass="entr" presetSubtype="0" fill="hold" grpId="0" nodeType="afterEffect">
                                  <p:stCondLst>
                                    <p:cond delay="0"/>
                                  </p:stCondLst>
                                  <p:childTnLst>
                                    <p:set>
                                      <p:cBhvr>
                                        <p:cTn id="104" dur="1" fill="hold">
                                          <p:stCondLst>
                                            <p:cond delay="0"/>
                                          </p:stCondLst>
                                        </p:cTn>
                                        <p:tgtEl>
                                          <p:spTgt spid="568347"/>
                                        </p:tgtEl>
                                        <p:attrNameLst>
                                          <p:attrName>style.visibility</p:attrName>
                                        </p:attrNameLst>
                                      </p:cBhvr>
                                      <p:to>
                                        <p:strVal val="visible"/>
                                      </p:to>
                                    </p:se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12" presetClass="entr" presetSubtype="8" fill="hold" grpId="0" nodeType="clickEffect">
                                  <p:stCondLst>
                                    <p:cond delay="0"/>
                                  </p:stCondLst>
                                  <p:childTnLst>
                                    <p:set>
                                      <p:cBhvr>
                                        <p:cTn id="108" dur="1" fill="hold">
                                          <p:stCondLst>
                                            <p:cond delay="0"/>
                                          </p:stCondLst>
                                        </p:cTn>
                                        <p:tgtEl>
                                          <p:spTgt spid="568349"/>
                                        </p:tgtEl>
                                        <p:attrNameLst>
                                          <p:attrName>style.visibility</p:attrName>
                                        </p:attrNameLst>
                                      </p:cBhvr>
                                      <p:to>
                                        <p:strVal val="visible"/>
                                      </p:to>
                                    </p:set>
                                    <p:animEffect transition="in" filter="slide(fromLeft)">
                                      <p:cBhvr>
                                        <p:cTn id="109" dur="500"/>
                                        <p:tgtEl>
                                          <p:spTgt spid="568349"/>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12" presetClass="entr" presetSubtype="8" fill="hold" grpId="0" nodeType="clickEffect">
                                  <p:stCondLst>
                                    <p:cond delay="0"/>
                                  </p:stCondLst>
                                  <p:childTnLst>
                                    <p:set>
                                      <p:cBhvr>
                                        <p:cTn id="113" dur="1" fill="hold">
                                          <p:stCondLst>
                                            <p:cond delay="0"/>
                                          </p:stCondLst>
                                        </p:cTn>
                                        <p:tgtEl>
                                          <p:spTgt spid="568340"/>
                                        </p:tgtEl>
                                        <p:attrNameLst>
                                          <p:attrName>style.visibility</p:attrName>
                                        </p:attrNameLst>
                                      </p:cBhvr>
                                      <p:to>
                                        <p:strVal val="visible"/>
                                      </p:to>
                                    </p:set>
                                    <p:animEffect transition="in" filter="slide(fromLeft)">
                                      <p:cBhvr>
                                        <p:cTn id="114" dur="500"/>
                                        <p:tgtEl>
                                          <p:spTgt spid="568340"/>
                                        </p:tgtEl>
                                      </p:cBhvr>
                                    </p:animEffec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1" presetClass="entr" presetSubtype="0" fill="hold" nodeType="clickEffect">
                                  <p:stCondLst>
                                    <p:cond delay="0"/>
                                  </p:stCondLst>
                                  <p:childTnLst>
                                    <p:set>
                                      <p:cBhvr>
                                        <p:cTn id="118" dur="1" fill="hold">
                                          <p:stCondLst>
                                            <p:cond delay="0"/>
                                          </p:stCondLst>
                                        </p:cTn>
                                        <p:tgtEl>
                                          <p:spTgt spid="568323">
                                            <p:txEl>
                                              <p:pRg st="9" end="9"/>
                                            </p:txEl>
                                          </p:spTgt>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568323">
                                            <p:txEl>
                                              <p:pRg st="10" end="10"/>
                                            </p:txEl>
                                          </p:spTgt>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56832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8324" grpId="0" animBg="1"/>
      <p:bldP spid="568325" grpId="0"/>
      <p:bldP spid="568326" grpId="0" animBg="1"/>
      <p:bldP spid="568327" grpId="0"/>
      <p:bldP spid="568328" grpId="0" animBg="1"/>
      <p:bldP spid="568329" grpId="0"/>
      <p:bldP spid="568330" grpId="0" animBg="1"/>
      <p:bldP spid="568331" grpId="0"/>
      <p:bldP spid="568332" grpId="0" animBg="1"/>
      <p:bldP spid="568333" grpId="0" animBg="1"/>
      <p:bldP spid="568334" grpId="0" animBg="1"/>
      <p:bldP spid="568335" grpId="0"/>
      <p:bldP spid="568336" grpId="0" animBg="1"/>
      <p:bldP spid="568337" grpId="0" animBg="1"/>
      <p:bldP spid="568338" grpId="0"/>
      <p:bldP spid="568339" grpId="0"/>
      <p:bldP spid="568340" grpId="0" animBg="1"/>
      <p:bldP spid="568341" grpId="0" animBg="1"/>
      <p:bldP spid="568342" grpId="0" animBg="1"/>
      <p:bldP spid="568343" grpId="0"/>
      <p:bldP spid="568344" grpId="0" animBg="1"/>
      <p:bldP spid="568345" grpId="0" animBg="1"/>
      <p:bldP spid="568346" grpId="0" animBg="1"/>
      <p:bldP spid="568347" grpId="0" animBg="1"/>
      <p:bldP spid="568348" grpId="0" animBg="1"/>
      <p:bldP spid="568349" grpId="0" animBg="1"/>
      <p:bldP spid="568350" grpId="0" animBg="1"/>
      <p:bldP spid="568351"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p:txBody>
          <a:bodyPr/>
          <a:lstStyle/>
          <a:p>
            <a:r>
              <a:rPr lang="en-US">
                <a:latin typeface="Garamond" charset="0"/>
                <a:ea typeface="ＭＳ Ｐゴシック" charset="0"/>
                <a:cs typeface="ＭＳ Ｐゴシック" charset="0"/>
              </a:rPr>
              <a:t>Overlapping Runahead Periods</a:t>
            </a:r>
          </a:p>
        </p:txBody>
      </p:sp>
      <p:sp>
        <p:nvSpPr>
          <p:cNvPr id="570371" name="Rectangle 3"/>
          <p:cNvSpPr>
            <a:spLocks noChangeArrowheads="1"/>
          </p:cNvSpPr>
          <p:nvPr/>
        </p:nvSpPr>
        <p:spPr bwMode="auto">
          <a:xfrm>
            <a:off x="685800" y="3352800"/>
            <a:ext cx="1066800" cy="304800"/>
          </a:xfrm>
          <a:prstGeom prst="rect">
            <a:avLst/>
          </a:prstGeom>
          <a:solidFill>
            <a:srgbClr val="00FF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570372" name="Text Box 4"/>
          <p:cNvSpPr txBox="1">
            <a:spLocks noChangeArrowheads="1"/>
          </p:cNvSpPr>
          <p:nvPr/>
        </p:nvSpPr>
        <p:spPr bwMode="auto">
          <a:xfrm>
            <a:off x="666750" y="3314700"/>
            <a:ext cx="11112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Arial" charset="0"/>
              </a:rPr>
              <a:t>Compute</a:t>
            </a:r>
          </a:p>
        </p:txBody>
      </p:sp>
      <p:sp>
        <p:nvSpPr>
          <p:cNvPr id="570373" name="Rectangle 5"/>
          <p:cNvSpPr>
            <a:spLocks noChangeArrowheads="1"/>
          </p:cNvSpPr>
          <p:nvPr/>
        </p:nvSpPr>
        <p:spPr bwMode="auto">
          <a:xfrm>
            <a:off x="1752600" y="3352800"/>
            <a:ext cx="2819400" cy="304800"/>
          </a:xfrm>
          <a:prstGeom prst="rect">
            <a:avLst/>
          </a:prstGeom>
          <a:solidFill>
            <a:srgbClr val="00CCFF"/>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570374" name="Rectangle 6" descr="Large checker board"/>
          <p:cNvSpPr>
            <a:spLocks noChangeArrowheads="1"/>
          </p:cNvSpPr>
          <p:nvPr/>
        </p:nvSpPr>
        <p:spPr bwMode="auto">
          <a:xfrm>
            <a:off x="1752600" y="3810000"/>
            <a:ext cx="2819400" cy="152400"/>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570375" name="Line 7"/>
          <p:cNvSpPr>
            <a:spLocks noChangeShapeType="1"/>
          </p:cNvSpPr>
          <p:nvPr/>
        </p:nvSpPr>
        <p:spPr bwMode="auto">
          <a:xfrm>
            <a:off x="1752600" y="2971800"/>
            <a:ext cx="0" cy="381000"/>
          </a:xfrm>
          <a:prstGeom prst="line">
            <a:avLst/>
          </a:prstGeom>
          <a:noFill/>
          <a:ln w="22225">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570376" name="Text Box 8"/>
          <p:cNvSpPr txBox="1">
            <a:spLocks noChangeArrowheads="1"/>
          </p:cNvSpPr>
          <p:nvPr/>
        </p:nvSpPr>
        <p:spPr bwMode="auto">
          <a:xfrm>
            <a:off x="762000" y="2590800"/>
            <a:ext cx="14160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0000"/>
                </a:solidFill>
                <a:effectLst/>
                <a:uLnTx/>
                <a:uFillTx/>
                <a:latin typeface="Arial" charset="0"/>
                <a:ea typeface="ＭＳ Ｐゴシック" charset="0"/>
                <a:cs typeface="Arial" charset="0"/>
              </a:rPr>
              <a:t>Load 1 Miss</a:t>
            </a:r>
          </a:p>
        </p:txBody>
      </p:sp>
      <p:sp>
        <p:nvSpPr>
          <p:cNvPr id="570377" name="Text Box 9"/>
          <p:cNvSpPr txBox="1">
            <a:spLocks noChangeArrowheads="1"/>
          </p:cNvSpPr>
          <p:nvPr/>
        </p:nvSpPr>
        <p:spPr bwMode="auto">
          <a:xfrm>
            <a:off x="1143000" y="3733800"/>
            <a:ext cx="623888"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ＭＳ Ｐゴシック" charset="0"/>
                <a:cs typeface="Arial" charset="0"/>
              </a:rPr>
              <a:t>Miss 1</a:t>
            </a:r>
          </a:p>
        </p:txBody>
      </p:sp>
      <p:sp>
        <p:nvSpPr>
          <p:cNvPr id="570378" name="Text Box 10"/>
          <p:cNvSpPr txBox="1">
            <a:spLocks noChangeArrowheads="1"/>
          </p:cNvSpPr>
          <p:nvPr/>
        </p:nvSpPr>
        <p:spPr bwMode="auto">
          <a:xfrm>
            <a:off x="2571750" y="3333750"/>
            <a:ext cx="12382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Arial" charset="0"/>
              </a:rPr>
              <a:t>Runahead</a:t>
            </a:r>
          </a:p>
        </p:txBody>
      </p:sp>
      <p:sp>
        <p:nvSpPr>
          <p:cNvPr id="570379" name="Rectangle 11"/>
          <p:cNvSpPr>
            <a:spLocks noChangeArrowheads="1"/>
          </p:cNvSpPr>
          <p:nvPr/>
        </p:nvSpPr>
        <p:spPr bwMode="auto">
          <a:xfrm>
            <a:off x="4800600" y="3352800"/>
            <a:ext cx="457200" cy="304800"/>
          </a:xfrm>
          <a:prstGeom prst="rect">
            <a:avLst/>
          </a:prstGeom>
          <a:solidFill>
            <a:srgbClr val="00FF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570380" name="Line 12"/>
          <p:cNvSpPr>
            <a:spLocks noChangeShapeType="1"/>
          </p:cNvSpPr>
          <p:nvPr/>
        </p:nvSpPr>
        <p:spPr bwMode="auto">
          <a:xfrm>
            <a:off x="5241925" y="2971800"/>
            <a:ext cx="0" cy="381000"/>
          </a:xfrm>
          <a:prstGeom prst="line">
            <a:avLst/>
          </a:prstGeom>
          <a:noFill/>
          <a:ln w="22225">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570381" name="Text Box 13"/>
          <p:cNvSpPr txBox="1">
            <a:spLocks noChangeArrowheads="1"/>
          </p:cNvSpPr>
          <p:nvPr/>
        </p:nvSpPr>
        <p:spPr bwMode="auto">
          <a:xfrm>
            <a:off x="5029200" y="2590800"/>
            <a:ext cx="14160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0000"/>
                </a:solidFill>
                <a:effectLst/>
                <a:uLnTx/>
                <a:uFillTx/>
                <a:latin typeface="Arial" charset="0"/>
                <a:ea typeface="ＭＳ Ｐゴシック" charset="0"/>
                <a:cs typeface="Arial" charset="0"/>
              </a:rPr>
              <a:t>Load 2 Miss</a:t>
            </a:r>
          </a:p>
        </p:txBody>
      </p:sp>
      <p:sp>
        <p:nvSpPr>
          <p:cNvPr id="570382" name="Text Box 14"/>
          <p:cNvSpPr txBox="1">
            <a:spLocks noChangeArrowheads="1"/>
          </p:cNvSpPr>
          <p:nvPr/>
        </p:nvSpPr>
        <p:spPr bwMode="auto">
          <a:xfrm>
            <a:off x="4629150" y="3743325"/>
            <a:ext cx="623888"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ＭＳ Ｐゴシック" charset="0"/>
                <a:cs typeface="Arial" charset="0"/>
              </a:rPr>
              <a:t>Miss 2</a:t>
            </a:r>
          </a:p>
        </p:txBody>
      </p:sp>
      <p:sp>
        <p:nvSpPr>
          <p:cNvPr id="570383" name="Rectangle 15"/>
          <p:cNvSpPr>
            <a:spLocks noChangeArrowheads="1"/>
          </p:cNvSpPr>
          <p:nvPr/>
        </p:nvSpPr>
        <p:spPr bwMode="auto">
          <a:xfrm>
            <a:off x="5257800" y="3352800"/>
            <a:ext cx="2819400" cy="304800"/>
          </a:xfrm>
          <a:prstGeom prst="rect">
            <a:avLst/>
          </a:prstGeom>
          <a:solidFill>
            <a:srgbClr val="00CCFF"/>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570384" name="Rectangle 16" descr="Large checker board"/>
          <p:cNvSpPr>
            <a:spLocks noChangeArrowheads="1"/>
          </p:cNvSpPr>
          <p:nvPr/>
        </p:nvSpPr>
        <p:spPr bwMode="auto">
          <a:xfrm>
            <a:off x="5257800" y="3810000"/>
            <a:ext cx="2819400" cy="152400"/>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570385" name="Rectangle 17"/>
          <p:cNvSpPr>
            <a:spLocks noChangeArrowheads="1"/>
          </p:cNvSpPr>
          <p:nvPr/>
        </p:nvSpPr>
        <p:spPr bwMode="auto">
          <a:xfrm>
            <a:off x="8305800" y="3352800"/>
            <a:ext cx="457200" cy="304800"/>
          </a:xfrm>
          <a:prstGeom prst="rect">
            <a:avLst/>
          </a:prstGeom>
          <a:solidFill>
            <a:srgbClr val="00FF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570386" name="Line 18"/>
          <p:cNvSpPr>
            <a:spLocks noChangeShapeType="1"/>
          </p:cNvSpPr>
          <p:nvPr/>
        </p:nvSpPr>
        <p:spPr bwMode="auto">
          <a:xfrm>
            <a:off x="4572000" y="3733800"/>
            <a:ext cx="0" cy="304800"/>
          </a:xfrm>
          <a:prstGeom prst="line">
            <a:avLst/>
          </a:prstGeom>
          <a:noFill/>
          <a:ln w="38100">
            <a:solidFill>
              <a:srgbClr val="0000FF"/>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570387" name="Line 19"/>
          <p:cNvSpPr>
            <a:spLocks noChangeShapeType="1"/>
          </p:cNvSpPr>
          <p:nvPr/>
        </p:nvSpPr>
        <p:spPr bwMode="auto">
          <a:xfrm>
            <a:off x="8077200" y="3733800"/>
            <a:ext cx="0" cy="304800"/>
          </a:xfrm>
          <a:prstGeom prst="line">
            <a:avLst/>
          </a:prstGeom>
          <a:noFill/>
          <a:ln w="38100">
            <a:solidFill>
              <a:srgbClr val="0000FF"/>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570388" name="Line 20"/>
          <p:cNvSpPr>
            <a:spLocks noChangeShapeType="1"/>
          </p:cNvSpPr>
          <p:nvPr/>
        </p:nvSpPr>
        <p:spPr bwMode="auto">
          <a:xfrm>
            <a:off x="2286000" y="2971800"/>
            <a:ext cx="0" cy="381000"/>
          </a:xfrm>
          <a:prstGeom prst="line">
            <a:avLst/>
          </a:prstGeom>
          <a:noFill/>
          <a:ln w="22225">
            <a:solidFill>
              <a:srgbClr val="660033"/>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570389" name="Text Box 21"/>
          <p:cNvSpPr txBox="1">
            <a:spLocks noChangeArrowheads="1"/>
          </p:cNvSpPr>
          <p:nvPr/>
        </p:nvSpPr>
        <p:spPr bwMode="auto">
          <a:xfrm>
            <a:off x="2178050" y="2590800"/>
            <a:ext cx="13271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660033"/>
                </a:solidFill>
                <a:effectLst/>
                <a:uLnTx/>
                <a:uFillTx/>
                <a:latin typeface="Arial" charset="0"/>
                <a:ea typeface="ＭＳ Ｐゴシック" charset="0"/>
                <a:cs typeface="Arial" charset="0"/>
              </a:rPr>
              <a:t>Load 2 INV</a:t>
            </a:r>
          </a:p>
        </p:txBody>
      </p:sp>
      <p:sp>
        <p:nvSpPr>
          <p:cNvPr id="570390" name="Rectangle 22"/>
          <p:cNvSpPr>
            <a:spLocks noChangeArrowheads="1"/>
          </p:cNvSpPr>
          <p:nvPr/>
        </p:nvSpPr>
        <p:spPr bwMode="auto">
          <a:xfrm>
            <a:off x="4572000" y="3352800"/>
            <a:ext cx="228600" cy="304800"/>
          </a:xfrm>
          <a:prstGeom prst="rect">
            <a:avLst/>
          </a:prstGeom>
          <a:solidFill>
            <a:srgbClr val="FF00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570391" name="Rectangle 23"/>
          <p:cNvSpPr>
            <a:spLocks noChangeArrowheads="1"/>
          </p:cNvSpPr>
          <p:nvPr/>
        </p:nvSpPr>
        <p:spPr bwMode="auto">
          <a:xfrm>
            <a:off x="8077200" y="3352800"/>
            <a:ext cx="228600" cy="304800"/>
          </a:xfrm>
          <a:prstGeom prst="rect">
            <a:avLst/>
          </a:prstGeom>
          <a:solidFill>
            <a:srgbClr val="FF00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570392" name="Line 24"/>
          <p:cNvSpPr>
            <a:spLocks noChangeShapeType="1"/>
          </p:cNvSpPr>
          <p:nvPr/>
        </p:nvSpPr>
        <p:spPr bwMode="auto">
          <a:xfrm>
            <a:off x="4813300" y="2971800"/>
            <a:ext cx="0" cy="381000"/>
          </a:xfrm>
          <a:prstGeom prst="line">
            <a:avLst/>
          </a:prstGeom>
          <a:noFill/>
          <a:ln w="22225">
            <a:solidFill>
              <a:srgbClr val="008000"/>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570393" name="Text Box 25"/>
          <p:cNvSpPr txBox="1">
            <a:spLocks noChangeArrowheads="1"/>
          </p:cNvSpPr>
          <p:nvPr/>
        </p:nvSpPr>
        <p:spPr bwMode="auto">
          <a:xfrm>
            <a:off x="3803650" y="2590800"/>
            <a:ext cx="12255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8000"/>
                </a:solidFill>
                <a:effectLst/>
                <a:uLnTx/>
                <a:uFillTx/>
                <a:latin typeface="Arial" charset="0"/>
                <a:ea typeface="ＭＳ Ｐゴシック" charset="0"/>
                <a:cs typeface="Arial" charset="0"/>
              </a:rPr>
              <a:t>Load 1 Hit</a:t>
            </a:r>
          </a:p>
        </p:txBody>
      </p:sp>
      <p:sp>
        <p:nvSpPr>
          <p:cNvPr id="570394" name="Rectangle 26"/>
          <p:cNvSpPr>
            <a:spLocks noChangeArrowheads="1"/>
          </p:cNvSpPr>
          <p:nvPr/>
        </p:nvSpPr>
        <p:spPr bwMode="auto">
          <a:xfrm>
            <a:off x="2286000" y="3352800"/>
            <a:ext cx="2286000" cy="304800"/>
          </a:xfrm>
          <a:prstGeom prst="rect">
            <a:avLst/>
          </a:prstGeom>
          <a:solidFill>
            <a:schemeClr val="tx1"/>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570395" name="Rectangle 27"/>
          <p:cNvSpPr>
            <a:spLocks noChangeArrowheads="1"/>
          </p:cNvSpPr>
          <p:nvPr/>
        </p:nvSpPr>
        <p:spPr bwMode="auto">
          <a:xfrm>
            <a:off x="5257800" y="3352800"/>
            <a:ext cx="2286000" cy="304800"/>
          </a:xfrm>
          <a:prstGeom prst="rect">
            <a:avLst/>
          </a:prstGeom>
          <a:solidFill>
            <a:srgbClr val="0000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570396" name="Text Box 28"/>
          <p:cNvSpPr txBox="1">
            <a:spLocks noChangeArrowheads="1"/>
          </p:cNvSpPr>
          <p:nvPr/>
        </p:nvSpPr>
        <p:spPr bwMode="auto">
          <a:xfrm>
            <a:off x="2774950" y="3309938"/>
            <a:ext cx="12636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Arial" charset="0"/>
                <a:ea typeface="ＭＳ Ｐゴシック" charset="0"/>
                <a:cs typeface="Arial" charset="0"/>
              </a:rPr>
              <a:t>OVERLAP</a:t>
            </a:r>
          </a:p>
        </p:txBody>
      </p:sp>
      <p:sp>
        <p:nvSpPr>
          <p:cNvPr id="570397" name="Text Box 29"/>
          <p:cNvSpPr txBox="1">
            <a:spLocks noChangeArrowheads="1"/>
          </p:cNvSpPr>
          <p:nvPr/>
        </p:nvSpPr>
        <p:spPr bwMode="auto">
          <a:xfrm>
            <a:off x="5743575" y="3305175"/>
            <a:ext cx="12636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Arial" charset="0"/>
                <a:ea typeface="ＭＳ Ｐゴシック" charset="0"/>
                <a:cs typeface="Arial" charset="0"/>
              </a:rPr>
              <a:t>OVERLAP</a:t>
            </a:r>
          </a:p>
        </p:txBody>
      </p:sp>
      <p:sp>
        <p:nvSpPr>
          <p:cNvPr id="570398" name="Rectangle 30"/>
          <p:cNvSpPr>
            <a:spLocks noGrp="1" noChangeArrowheads="1"/>
          </p:cNvSpPr>
          <p:nvPr>
            <p:ph type="body" idx="1"/>
          </p:nvPr>
        </p:nvSpPr>
        <p:spPr>
          <a:xfrm>
            <a:off x="228600" y="996950"/>
            <a:ext cx="8610600" cy="5194300"/>
          </a:xfrm>
        </p:spPr>
        <p:txBody>
          <a:bodyPr/>
          <a:lstStyle/>
          <a:p>
            <a:r>
              <a:rPr lang="en-US">
                <a:latin typeface="Tahoma" charset="0"/>
                <a:ea typeface="ＭＳ Ｐゴシック" charset="0"/>
                <a:cs typeface="ＭＳ Ｐゴシック" charset="0"/>
              </a:rPr>
              <a:t>Two runahead periods that execute the same instructions</a:t>
            </a: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Second period is inefficient</a:t>
            </a:r>
          </a:p>
          <a:p>
            <a:endParaRPr lang="en-US">
              <a:latin typeface="Tahoma" charset="0"/>
              <a:ea typeface="ＭＳ Ｐゴシック" charset="0"/>
              <a:cs typeface="ＭＳ Ｐゴシック" charset="0"/>
            </a:endParaRPr>
          </a:p>
        </p:txBody>
      </p:sp>
    </p:spTree>
    <p:extLst>
      <p:ext uri="{BB962C8B-B14F-4D97-AF65-F5344CB8AC3E}">
        <p14:creationId xmlns:p14="http://schemas.microsoft.com/office/powerpoint/2010/main" val="408314027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570371"/>
                                        </p:tgtEl>
                                        <p:attrNameLst>
                                          <p:attrName>style.visibility</p:attrName>
                                        </p:attrNameLst>
                                      </p:cBhvr>
                                      <p:to>
                                        <p:strVal val="visible"/>
                                      </p:to>
                                    </p:set>
                                    <p:animEffect transition="in" filter="slide(fromLeft)">
                                      <p:cBhvr>
                                        <p:cTn id="7" dur="500"/>
                                        <p:tgtEl>
                                          <p:spTgt spid="570371"/>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570372"/>
                                        </p:tgtEl>
                                        <p:attrNameLst>
                                          <p:attrName>style.visibility</p:attrName>
                                        </p:attrNameLst>
                                      </p:cBhvr>
                                      <p:to>
                                        <p:strVal val="visible"/>
                                      </p:to>
                                    </p:set>
                                    <p:animEffect transition="in" filter="slide(fromLeft)">
                                      <p:cBhvr>
                                        <p:cTn id="10" dur="500"/>
                                        <p:tgtEl>
                                          <p:spTgt spid="570372"/>
                                        </p:tgtEl>
                                      </p:cBhvr>
                                    </p:animEffect>
                                  </p:childTnLst>
                                </p:cTn>
                              </p:par>
                            </p:childTnLst>
                          </p:cTn>
                        </p:par>
                        <p:par>
                          <p:cTn id="11" fill="hold" nodeType="afterGroup">
                            <p:stCondLst>
                              <p:cond delay="500"/>
                            </p:stCondLst>
                            <p:childTnLst>
                              <p:par>
                                <p:cTn id="12" presetID="12" presetClass="entr" presetSubtype="1" fill="hold" grpId="0" nodeType="afterEffect">
                                  <p:stCondLst>
                                    <p:cond delay="0"/>
                                  </p:stCondLst>
                                  <p:childTnLst>
                                    <p:set>
                                      <p:cBhvr>
                                        <p:cTn id="13" dur="1" fill="hold">
                                          <p:stCondLst>
                                            <p:cond delay="0"/>
                                          </p:stCondLst>
                                        </p:cTn>
                                        <p:tgtEl>
                                          <p:spTgt spid="570375"/>
                                        </p:tgtEl>
                                        <p:attrNameLst>
                                          <p:attrName>style.visibility</p:attrName>
                                        </p:attrNameLst>
                                      </p:cBhvr>
                                      <p:to>
                                        <p:strVal val="visible"/>
                                      </p:to>
                                    </p:set>
                                    <p:animEffect transition="in" filter="slide(fromTop)">
                                      <p:cBhvr>
                                        <p:cTn id="14" dur="500"/>
                                        <p:tgtEl>
                                          <p:spTgt spid="570375"/>
                                        </p:tgtEl>
                                      </p:cBhvr>
                                    </p:animEffect>
                                  </p:childTnLst>
                                </p:cTn>
                              </p:par>
                              <p:par>
                                <p:cTn id="15" presetID="12" presetClass="entr" presetSubtype="1" fill="hold" grpId="0" nodeType="withEffect">
                                  <p:stCondLst>
                                    <p:cond delay="0"/>
                                  </p:stCondLst>
                                  <p:childTnLst>
                                    <p:set>
                                      <p:cBhvr>
                                        <p:cTn id="16" dur="1" fill="hold">
                                          <p:stCondLst>
                                            <p:cond delay="0"/>
                                          </p:stCondLst>
                                        </p:cTn>
                                        <p:tgtEl>
                                          <p:spTgt spid="570376"/>
                                        </p:tgtEl>
                                        <p:attrNameLst>
                                          <p:attrName>style.visibility</p:attrName>
                                        </p:attrNameLst>
                                      </p:cBhvr>
                                      <p:to>
                                        <p:strVal val="visible"/>
                                      </p:to>
                                    </p:set>
                                    <p:animEffect transition="in" filter="slide(fromTop)">
                                      <p:cBhvr>
                                        <p:cTn id="17" dur="500"/>
                                        <p:tgtEl>
                                          <p:spTgt spid="57037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570373"/>
                                        </p:tgtEl>
                                        <p:attrNameLst>
                                          <p:attrName>style.visibility</p:attrName>
                                        </p:attrNameLst>
                                      </p:cBhvr>
                                      <p:to>
                                        <p:strVal val="visible"/>
                                      </p:to>
                                    </p:set>
                                    <p:animEffect transition="in" filter="slide(fromLeft)">
                                      <p:cBhvr>
                                        <p:cTn id="22" dur="500"/>
                                        <p:tgtEl>
                                          <p:spTgt spid="570373"/>
                                        </p:tgtEl>
                                      </p:cBhvr>
                                    </p:animEffect>
                                  </p:childTnLst>
                                </p:cTn>
                              </p:par>
                              <p:par>
                                <p:cTn id="23" presetID="12" presetClass="entr" presetSubtype="8" fill="hold" grpId="0" nodeType="withEffect">
                                  <p:stCondLst>
                                    <p:cond delay="0"/>
                                  </p:stCondLst>
                                  <p:childTnLst>
                                    <p:set>
                                      <p:cBhvr>
                                        <p:cTn id="24" dur="1" fill="hold">
                                          <p:stCondLst>
                                            <p:cond delay="0"/>
                                          </p:stCondLst>
                                        </p:cTn>
                                        <p:tgtEl>
                                          <p:spTgt spid="570377"/>
                                        </p:tgtEl>
                                        <p:attrNameLst>
                                          <p:attrName>style.visibility</p:attrName>
                                        </p:attrNameLst>
                                      </p:cBhvr>
                                      <p:to>
                                        <p:strVal val="visible"/>
                                      </p:to>
                                    </p:set>
                                    <p:animEffect transition="in" filter="slide(fromLeft)">
                                      <p:cBhvr>
                                        <p:cTn id="25" dur="500"/>
                                        <p:tgtEl>
                                          <p:spTgt spid="570377"/>
                                        </p:tgtEl>
                                      </p:cBhvr>
                                    </p:animEffect>
                                  </p:childTnLst>
                                </p:cTn>
                              </p:par>
                              <p:par>
                                <p:cTn id="26" presetID="12" presetClass="entr" presetSubtype="8" fill="hold" grpId="0" nodeType="withEffect">
                                  <p:stCondLst>
                                    <p:cond delay="0"/>
                                  </p:stCondLst>
                                  <p:childTnLst>
                                    <p:set>
                                      <p:cBhvr>
                                        <p:cTn id="27" dur="1" fill="hold">
                                          <p:stCondLst>
                                            <p:cond delay="0"/>
                                          </p:stCondLst>
                                        </p:cTn>
                                        <p:tgtEl>
                                          <p:spTgt spid="570374"/>
                                        </p:tgtEl>
                                        <p:attrNameLst>
                                          <p:attrName>style.visibility</p:attrName>
                                        </p:attrNameLst>
                                      </p:cBhvr>
                                      <p:to>
                                        <p:strVal val="visible"/>
                                      </p:to>
                                    </p:set>
                                    <p:animEffect transition="in" filter="slide(fromLeft)">
                                      <p:cBhvr>
                                        <p:cTn id="28" dur="500"/>
                                        <p:tgtEl>
                                          <p:spTgt spid="570374"/>
                                        </p:tgtEl>
                                      </p:cBhvr>
                                    </p:animEffect>
                                  </p:childTnLst>
                                </p:cTn>
                              </p:par>
                              <p:par>
                                <p:cTn id="29" presetID="12" presetClass="entr" presetSubtype="8" fill="hold" grpId="0" nodeType="withEffect">
                                  <p:stCondLst>
                                    <p:cond delay="0"/>
                                  </p:stCondLst>
                                  <p:childTnLst>
                                    <p:set>
                                      <p:cBhvr>
                                        <p:cTn id="30" dur="1" fill="hold">
                                          <p:stCondLst>
                                            <p:cond delay="0"/>
                                          </p:stCondLst>
                                        </p:cTn>
                                        <p:tgtEl>
                                          <p:spTgt spid="570378"/>
                                        </p:tgtEl>
                                        <p:attrNameLst>
                                          <p:attrName>style.visibility</p:attrName>
                                        </p:attrNameLst>
                                      </p:cBhvr>
                                      <p:to>
                                        <p:strVal val="visible"/>
                                      </p:to>
                                    </p:set>
                                    <p:animEffect transition="in" filter="slide(fromLeft)">
                                      <p:cBhvr>
                                        <p:cTn id="31" dur="500"/>
                                        <p:tgtEl>
                                          <p:spTgt spid="570378"/>
                                        </p:tgtEl>
                                      </p:cBhvr>
                                    </p:animEffect>
                                  </p:childTnLst>
                                </p:cTn>
                              </p:par>
                              <p:par>
                                <p:cTn id="32" presetID="12" presetClass="entr" presetSubtype="1" fill="hold" grpId="0" nodeType="withEffect">
                                  <p:stCondLst>
                                    <p:cond delay="0"/>
                                  </p:stCondLst>
                                  <p:childTnLst>
                                    <p:set>
                                      <p:cBhvr>
                                        <p:cTn id="33" dur="1" fill="hold">
                                          <p:stCondLst>
                                            <p:cond delay="0"/>
                                          </p:stCondLst>
                                        </p:cTn>
                                        <p:tgtEl>
                                          <p:spTgt spid="570388"/>
                                        </p:tgtEl>
                                        <p:attrNameLst>
                                          <p:attrName>style.visibility</p:attrName>
                                        </p:attrNameLst>
                                      </p:cBhvr>
                                      <p:to>
                                        <p:strVal val="visible"/>
                                      </p:to>
                                    </p:set>
                                    <p:animEffect transition="in" filter="slide(fromTop)">
                                      <p:cBhvr>
                                        <p:cTn id="34" dur="500"/>
                                        <p:tgtEl>
                                          <p:spTgt spid="570388"/>
                                        </p:tgtEl>
                                      </p:cBhvr>
                                    </p:animEffect>
                                  </p:childTnLst>
                                </p:cTn>
                              </p:par>
                              <p:par>
                                <p:cTn id="35" presetID="12" presetClass="entr" presetSubtype="1" fill="hold" grpId="0" nodeType="withEffect">
                                  <p:stCondLst>
                                    <p:cond delay="0"/>
                                  </p:stCondLst>
                                  <p:childTnLst>
                                    <p:set>
                                      <p:cBhvr>
                                        <p:cTn id="36" dur="1" fill="hold">
                                          <p:stCondLst>
                                            <p:cond delay="0"/>
                                          </p:stCondLst>
                                        </p:cTn>
                                        <p:tgtEl>
                                          <p:spTgt spid="570389"/>
                                        </p:tgtEl>
                                        <p:attrNameLst>
                                          <p:attrName>style.visibility</p:attrName>
                                        </p:attrNameLst>
                                      </p:cBhvr>
                                      <p:to>
                                        <p:strVal val="visible"/>
                                      </p:to>
                                    </p:set>
                                    <p:animEffect transition="in" filter="slide(fromTop)">
                                      <p:cBhvr>
                                        <p:cTn id="37" dur="500"/>
                                        <p:tgtEl>
                                          <p:spTgt spid="570389"/>
                                        </p:tgtEl>
                                      </p:cBhvr>
                                    </p:animEffect>
                                  </p:childTnLst>
                                </p:cTn>
                              </p:par>
                            </p:childTnLst>
                          </p:cTn>
                        </p:par>
                        <p:par>
                          <p:cTn id="38" fill="hold" nodeType="afterGroup">
                            <p:stCondLst>
                              <p:cond delay="500"/>
                            </p:stCondLst>
                            <p:childTnLst>
                              <p:par>
                                <p:cTn id="39" presetID="1" presetClass="entr" presetSubtype="0" fill="hold" grpId="0" nodeType="afterEffect">
                                  <p:stCondLst>
                                    <p:cond delay="0"/>
                                  </p:stCondLst>
                                  <p:childTnLst>
                                    <p:set>
                                      <p:cBhvr>
                                        <p:cTn id="40" dur="1" fill="hold">
                                          <p:stCondLst>
                                            <p:cond delay="0"/>
                                          </p:stCondLst>
                                        </p:cTn>
                                        <p:tgtEl>
                                          <p:spTgt spid="570386"/>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2" presetClass="entr" presetSubtype="8" fill="hold" grpId="0" nodeType="clickEffect">
                                  <p:stCondLst>
                                    <p:cond delay="0"/>
                                  </p:stCondLst>
                                  <p:childTnLst>
                                    <p:set>
                                      <p:cBhvr>
                                        <p:cTn id="44" dur="1" fill="hold">
                                          <p:stCondLst>
                                            <p:cond delay="0"/>
                                          </p:stCondLst>
                                        </p:cTn>
                                        <p:tgtEl>
                                          <p:spTgt spid="570390"/>
                                        </p:tgtEl>
                                        <p:attrNameLst>
                                          <p:attrName>style.visibility</p:attrName>
                                        </p:attrNameLst>
                                      </p:cBhvr>
                                      <p:to>
                                        <p:strVal val="visible"/>
                                      </p:to>
                                    </p:set>
                                    <p:animEffect transition="in" filter="slide(fromLeft)">
                                      <p:cBhvr>
                                        <p:cTn id="45" dur="500"/>
                                        <p:tgtEl>
                                          <p:spTgt spid="570390"/>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2" presetClass="entr" presetSubtype="1" fill="hold" grpId="0" nodeType="clickEffect">
                                  <p:stCondLst>
                                    <p:cond delay="0"/>
                                  </p:stCondLst>
                                  <p:childTnLst>
                                    <p:set>
                                      <p:cBhvr>
                                        <p:cTn id="49" dur="1" fill="hold">
                                          <p:stCondLst>
                                            <p:cond delay="0"/>
                                          </p:stCondLst>
                                        </p:cTn>
                                        <p:tgtEl>
                                          <p:spTgt spid="570393"/>
                                        </p:tgtEl>
                                        <p:attrNameLst>
                                          <p:attrName>style.visibility</p:attrName>
                                        </p:attrNameLst>
                                      </p:cBhvr>
                                      <p:to>
                                        <p:strVal val="visible"/>
                                      </p:to>
                                    </p:set>
                                    <p:animEffect transition="in" filter="slide(fromTop)">
                                      <p:cBhvr>
                                        <p:cTn id="50" dur="500"/>
                                        <p:tgtEl>
                                          <p:spTgt spid="570393"/>
                                        </p:tgtEl>
                                      </p:cBhvr>
                                    </p:animEffect>
                                  </p:childTnLst>
                                </p:cTn>
                              </p:par>
                              <p:par>
                                <p:cTn id="51" presetID="12" presetClass="entr" presetSubtype="1" fill="hold" grpId="0" nodeType="withEffect">
                                  <p:stCondLst>
                                    <p:cond delay="0"/>
                                  </p:stCondLst>
                                  <p:childTnLst>
                                    <p:set>
                                      <p:cBhvr>
                                        <p:cTn id="52" dur="1" fill="hold">
                                          <p:stCondLst>
                                            <p:cond delay="0"/>
                                          </p:stCondLst>
                                        </p:cTn>
                                        <p:tgtEl>
                                          <p:spTgt spid="570392"/>
                                        </p:tgtEl>
                                        <p:attrNameLst>
                                          <p:attrName>style.visibility</p:attrName>
                                        </p:attrNameLst>
                                      </p:cBhvr>
                                      <p:to>
                                        <p:strVal val="visible"/>
                                      </p:to>
                                    </p:set>
                                    <p:animEffect transition="in" filter="slide(fromTop)">
                                      <p:cBhvr>
                                        <p:cTn id="53" dur="500"/>
                                        <p:tgtEl>
                                          <p:spTgt spid="570392"/>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2" presetClass="entr" presetSubtype="8" fill="hold" grpId="0" nodeType="clickEffect">
                                  <p:stCondLst>
                                    <p:cond delay="0"/>
                                  </p:stCondLst>
                                  <p:childTnLst>
                                    <p:set>
                                      <p:cBhvr>
                                        <p:cTn id="57" dur="1" fill="hold">
                                          <p:stCondLst>
                                            <p:cond delay="0"/>
                                          </p:stCondLst>
                                        </p:cTn>
                                        <p:tgtEl>
                                          <p:spTgt spid="570379"/>
                                        </p:tgtEl>
                                        <p:attrNameLst>
                                          <p:attrName>style.visibility</p:attrName>
                                        </p:attrNameLst>
                                      </p:cBhvr>
                                      <p:to>
                                        <p:strVal val="visible"/>
                                      </p:to>
                                    </p:set>
                                    <p:animEffect transition="in" filter="slide(fromLeft)">
                                      <p:cBhvr>
                                        <p:cTn id="58" dur="500"/>
                                        <p:tgtEl>
                                          <p:spTgt spid="570379"/>
                                        </p:tgtEl>
                                      </p:cBhvr>
                                    </p:animEffect>
                                  </p:childTnLst>
                                </p:cTn>
                              </p:par>
                            </p:childTnLst>
                          </p:cTn>
                        </p:par>
                        <p:par>
                          <p:cTn id="59" fill="hold" nodeType="afterGroup">
                            <p:stCondLst>
                              <p:cond delay="500"/>
                            </p:stCondLst>
                            <p:childTnLst>
                              <p:par>
                                <p:cTn id="60" presetID="12" presetClass="entr" presetSubtype="1" fill="hold" grpId="0" nodeType="afterEffect">
                                  <p:stCondLst>
                                    <p:cond delay="0"/>
                                  </p:stCondLst>
                                  <p:childTnLst>
                                    <p:set>
                                      <p:cBhvr>
                                        <p:cTn id="61" dur="1" fill="hold">
                                          <p:stCondLst>
                                            <p:cond delay="0"/>
                                          </p:stCondLst>
                                        </p:cTn>
                                        <p:tgtEl>
                                          <p:spTgt spid="570380"/>
                                        </p:tgtEl>
                                        <p:attrNameLst>
                                          <p:attrName>style.visibility</p:attrName>
                                        </p:attrNameLst>
                                      </p:cBhvr>
                                      <p:to>
                                        <p:strVal val="visible"/>
                                      </p:to>
                                    </p:set>
                                    <p:animEffect transition="in" filter="slide(fromTop)">
                                      <p:cBhvr>
                                        <p:cTn id="62" dur="500"/>
                                        <p:tgtEl>
                                          <p:spTgt spid="570380"/>
                                        </p:tgtEl>
                                      </p:cBhvr>
                                    </p:animEffect>
                                  </p:childTnLst>
                                </p:cTn>
                              </p:par>
                              <p:par>
                                <p:cTn id="63" presetID="12" presetClass="entr" presetSubtype="1" fill="hold" grpId="0" nodeType="withEffect">
                                  <p:stCondLst>
                                    <p:cond delay="0"/>
                                  </p:stCondLst>
                                  <p:childTnLst>
                                    <p:set>
                                      <p:cBhvr>
                                        <p:cTn id="64" dur="1" fill="hold">
                                          <p:stCondLst>
                                            <p:cond delay="0"/>
                                          </p:stCondLst>
                                        </p:cTn>
                                        <p:tgtEl>
                                          <p:spTgt spid="570381"/>
                                        </p:tgtEl>
                                        <p:attrNameLst>
                                          <p:attrName>style.visibility</p:attrName>
                                        </p:attrNameLst>
                                      </p:cBhvr>
                                      <p:to>
                                        <p:strVal val="visible"/>
                                      </p:to>
                                    </p:set>
                                    <p:animEffect transition="in" filter="slide(fromTop)">
                                      <p:cBhvr>
                                        <p:cTn id="65" dur="500"/>
                                        <p:tgtEl>
                                          <p:spTgt spid="570381"/>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12" presetClass="entr" presetSubtype="8" fill="hold" grpId="0" nodeType="clickEffect">
                                  <p:stCondLst>
                                    <p:cond delay="0"/>
                                  </p:stCondLst>
                                  <p:childTnLst>
                                    <p:set>
                                      <p:cBhvr>
                                        <p:cTn id="69" dur="1" fill="hold">
                                          <p:stCondLst>
                                            <p:cond delay="0"/>
                                          </p:stCondLst>
                                        </p:cTn>
                                        <p:tgtEl>
                                          <p:spTgt spid="570383"/>
                                        </p:tgtEl>
                                        <p:attrNameLst>
                                          <p:attrName>style.visibility</p:attrName>
                                        </p:attrNameLst>
                                      </p:cBhvr>
                                      <p:to>
                                        <p:strVal val="visible"/>
                                      </p:to>
                                    </p:set>
                                    <p:animEffect transition="in" filter="slide(fromLeft)">
                                      <p:cBhvr>
                                        <p:cTn id="70" dur="500"/>
                                        <p:tgtEl>
                                          <p:spTgt spid="570383"/>
                                        </p:tgtEl>
                                      </p:cBhvr>
                                    </p:animEffect>
                                  </p:childTnLst>
                                </p:cTn>
                              </p:par>
                              <p:par>
                                <p:cTn id="71" presetID="12" presetClass="entr" presetSubtype="8" fill="hold" grpId="0" nodeType="withEffect">
                                  <p:stCondLst>
                                    <p:cond delay="0"/>
                                  </p:stCondLst>
                                  <p:childTnLst>
                                    <p:set>
                                      <p:cBhvr>
                                        <p:cTn id="72" dur="1" fill="hold">
                                          <p:stCondLst>
                                            <p:cond delay="0"/>
                                          </p:stCondLst>
                                        </p:cTn>
                                        <p:tgtEl>
                                          <p:spTgt spid="570382"/>
                                        </p:tgtEl>
                                        <p:attrNameLst>
                                          <p:attrName>style.visibility</p:attrName>
                                        </p:attrNameLst>
                                      </p:cBhvr>
                                      <p:to>
                                        <p:strVal val="visible"/>
                                      </p:to>
                                    </p:set>
                                    <p:animEffect transition="in" filter="slide(fromLeft)">
                                      <p:cBhvr>
                                        <p:cTn id="73" dur="500"/>
                                        <p:tgtEl>
                                          <p:spTgt spid="570382"/>
                                        </p:tgtEl>
                                      </p:cBhvr>
                                    </p:animEffect>
                                  </p:childTnLst>
                                </p:cTn>
                              </p:par>
                              <p:par>
                                <p:cTn id="74" presetID="12" presetClass="entr" presetSubtype="8" fill="hold" grpId="0" nodeType="withEffect">
                                  <p:stCondLst>
                                    <p:cond delay="0"/>
                                  </p:stCondLst>
                                  <p:childTnLst>
                                    <p:set>
                                      <p:cBhvr>
                                        <p:cTn id="75" dur="1" fill="hold">
                                          <p:stCondLst>
                                            <p:cond delay="0"/>
                                          </p:stCondLst>
                                        </p:cTn>
                                        <p:tgtEl>
                                          <p:spTgt spid="570384"/>
                                        </p:tgtEl>
                                        <p:attrNameLst>
                                          <p:attrName>style.visibility</p:attrName>
                                        </p:attrNameLst>
                                      </p:cBhvr>
                                      <p:to>
                                        <p:strVal val="visible"/>
                                      </p:to>
                                    </p:set>
                                    <p:animEffect transition="in" filter="slide(fromLeft)">
                                      <p:cBhvr>
                                        <p:cTn id="76" dur="500"/>
                                        <p:tgtEl>
                                          <p:spTgt spid="570384"/>
                                        </p:tgtEl>
                                      </p:cBhvr>
                                    </p:animEffect>
                                  </p:childTnLst>
                                </p:cTn>
                              </p:par>
                            </p:childTnLst>
                          </p:cTn>
                        </p:par>
                        <p:par>
                          <p:cTn id="77" fill="hold" nodeType="afterGroup">
                            <p:stCondLst>
                              <p:cond delay="500"/>
                            </p:stCondLst>
                            <p:childTnLst>
                              <p:par>
                                <p:cTn id="78" presetID="1" presetClass="entr" presetSubtype="0" fill="hold" grpId="0" nodeType="afterEffect">
                                  <p:stCondLst>
                                    <p:cond delay="0"/>
                                  </p:stCondLst>
                                  <p:childTnLst>
                                    <p:set>
                                      <p:cBhvr>
                                        <p:cTn id="79" dur="1" fill="hold">
                                          <p:stCondLst>
                                            <p:cond delay="0"/>
                                          </p:stCondLst>
                                        </p:cTn>
                                        <p:tgtEl>
                                          <p:spTgt spid="570387"/>
                                        </p:tgtEl>
                                        <p:attrNameLst>
                                          <p:attrName>style.visibility</p:attrName>
                                        </p:attrNameLst>
                                      </p:cBhvr>
                                      <p:to>
                                        <p:strVal val="visible"/>
                                      </p:to>
                                    </p:set>
                                  </p:childTnLst>
                                </p:cTn>
                              </p:par>
                            </p:childTnLst>
                          </p:cTn>
                        </p:par>
                      </p:childTnLst>
                    </p:cTn>
                  </p:par>
                  <p:par>
                    <p:cTn id="80" fill="hold" nodeType="clickPar">
                      <p:stCondLst>
                        <p:cond delay="indefinite"/>
                      </p:stCondLst>
                      <p:childTnLst>
                        <p:par>
                          <p:cTn id="81" fill="hold" nodeType="withGroup">
                            <p:stCondLst>
                              <p:cond delay="0"/>
                            </p:stCondLst>
                            <p:childTnLst>
                              <p:par>
                                <p:cTn id="82" presetID="12" presetClass="entr" presetSubtype="8" fill="hold" grpId="0" nodeType="clickEffect">
                                  <p:stCondLst>
                                    <p:cond delay="0"/>
                                  </p:stCondLst>
                                  <p:childTnLst>
                                    <p:set>
                                      <p:cBhvr>
                                        <p:cTn id="83" dur="1" fill="hold">
                                          <p:stCondLst>
                                            <p:cond delay="0"/>
                                          </p:stCondLst>
                                        </p:cTn>
                                        <p:tgtEl>
                                          <p:spTgt spid="570391"/>
                                        </p:tgtEl>
                                        <p:attrNameLst>
                                          <p:attrName>style.visibility</p:attrName>
                                        </p:attrNameLst>
                                      </p:cBhvr>
                                      <p:to>
                                        <p:strVal val="visible"/>
                                      </p:to>
                                    </p:set>
                                    <p:animEffect transition="in" filter="slide(fromLeft)">
                                      <p:cBhvr>
                                        <p:cTn id="84" dur="500"/>
                                        <p:tgtEl>
                                          <p:spTgt spid="570391"/>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12" presetClass="entr" presetSubtype="8" fill="hold" grpId="0" nodeType="clickEffect">
                                  <p:stCondLst>
                                    <p:cond delay="0"/>
                                  </p:stCondLst>
                                  <p:childTnLst>
                                    <p:set>
                                      <p:cBhvr>
                                        <p:cTn id="88" dur="1" fill="hold">
                                          <p:stCondLst>
                                            <p:cond delay="0"/>
                                          </p:stCondLst>
                                        </p:cTn>
                                        <p:tgtEl>
                                          <p:spTgt spid="570385"/>
                                        </p:tgtEl>
                                        <p:attrNameLst>
                                          <p:attrName>style.visibility</p:attrName>
                                        </p:attrNameLst>
                                      </p:cBhvr>
                                      <p:to>
                                        <p:strVal val="visible"/>
                                      </p:to>
                                    </p:set>
                                    <p:animEffect transition="in" filter="slide(fromLeft)">
                                      <p:cBhvr>
                                        <p:cTn id="89" dur="500"/>
                                        <p:tgtEl>
                                          <p:spTgt spid="570385"/>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570394"/>
                                        </p:tgtEl>
                                        <p:attrNameLst>
                                          <p:attrName>style.visibility</p:attrName>
                                        </p:attrNameLst>
                                      </p:cBhvr>
                                      <p:to>
                                        <p:strVal val="visible"/>
                                      </p:to>
                                    </p:set>
                                  </p:childTnLst>
                                </p:cTn>
                              </p:par>
                            </p:childTnLst>
                          </p:cTn>
                        </p:par>
                      </p:childTnLst>
                    </p:cTn>
                  </p:par>
                  <p:par>
                    <p:cTn id="94" fill="hold" nodeType="clickPar">
                      <p:stCondLst>
                        <p:cond delay="indefinite"/>
                      </p:stCondLst>
                      <p:childTnLst>
                        <p:par>
                          <p:cTn id="95" fill="hold" nodeType="withGroup">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570395"/>
                                        </p:tgtEl>
                                        <p:attrNameLst>
                                          <p:attrName>style.visibility</p:attrName>
                                        </p:attrNameLst>
                                      </p:cBhvr>
                                      <p:to>
                                        <p:strVal val="visible"/>
                                      </p:to>
                                    </p:set>
                                  </p:childTnLst>
                                </p:cTn>
                              </p:par>
                            </p:childTnLst>
                          </p:cTn>
                        </p:par>
                        <p:par>
                          <p:cTn id="98" fill="hold" nodeType="afterGroup">
                            <p:stCondLst>
                              <p:cond delay="0"/>
                            </p:stCondLst>
                            <p:childTnLst>
                              <p:par>
                                <p:cTn id="99" presetID="1" presetClass="entr" presetSubtype="0" fill="hold" grpId="0" nodeType="afterEffect">
                                  <p:stCondLst>
                                    <p:cond delay="500"/>
                                  </p:stCondLst>
                                  <p:childTnLst>
                                    <p:set>
                                      <p:cBhvr>
                                        <p:cTn id="100" dur="1" fill="hold">
                                          <p:stCondLst>
                                            <p:cond delay="0"/>
                                          </p:stCondLst>
                                        </p:cTn>
                                        <p:tgtEl>
                                          <p:spTgt spid="570396"/>
                                        </p:tgtEl>
                                        <p:attrNameLst>
                                          <p:attrName>style.visibility</p:attrName>
                                        </p:attrNameLst>
                                      </p:cBhvr>
                                      <p:to>
                                        <p:strVal val="visible"/>
                                      </p:to>
                                    </p:set>
                                  </p:childTnLst>
                                </p:cTn>
                              </p:par>
                              <p:par>
                                <p:cTn id="101" presetID="1" presetClass="entr" presetSubtype="0" fill="hold" grpId="0" nodeType="withEffect">
                                  <p:stCondLst>
                                    <p:cond delay="500"/>
                                  </p:stCondLst>
                                  <p:childTnLst>
                                    <p:set>
                                      <p:cBhvr>
                                        <p:cTn id="102" dur="1" fill="hold">
                                          <p:stCondLst>
                                            <p:cond delay="0"/>
                                          </p:stCondLst>
                                        </p:cTn>
                                        <p:tgtEl>
                                          <p:spTgt spid="570397"/>
                                        </p:tgtEl>
                                        <p:attrNameLst>
                                          <p:attrName>style.visibility</p:attrName>
                                        </p:attrNameLst>
                                      </p:cBhvr>
                                      <p:to>
                                        <p:strVal val="visible"/>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 presetClass="entr" presetSubtype="0" fill="hold" nodeType="clickEffect">
                                  <p:stCondLst>
                                    <p:cond delay="0"/>
                                  </p:stCondLst>
                                  <p:childTnLst>
                                    <p:set>
                                      <p:cBhvr>
                                        <p:cTn id="106" dur="1" fill="hold">
                                          <p:stCondLst>
                                            <p:cond delay="0"/>
                                          </p:stCondLst>
                                        </p:cTn>
                                        <p:tgtEl>
                                          <p:spTgt spid="57039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0371" grpId="0" animBg="1"/>
      <p:bldP spid="570372" grpId="0"/>
      <p:bldP spid="570373" grpId="0" animBg="1"/>
      <p:bldP spid="570374" grpId="0" animBg="1"/>
      <p:bldP spid="570375" grpId="0" animBg="1"/>
      <p:bldP spid="570376" grpId="0"/>
      <p:bldP spid="570377" grpId="0"/>
      <p:bldP spid="570378" grpId="0"/>
      <p:bldP spid="570379" grpId="0" animBg="1"/>
      <p:bldP spid="570380" grpId="0" animBg="1"/>
      <p:bldP spid="570381" grpId="0"/>
      <p:bldP spid="570382" grpId="0"/>
      <p:bldP spid="570383" grpId="0" animBg="1"/>
      <p:bldP spid="570384" grpId="0" animBg="1"/>
      <p:bldP spid="570385" grpId="0" animBg="1"/>
      <p:bldP spid="570386" grpId="0" animBg="1"/>
      <p:bldP spid="570387" grpId="0" animBg="1"/>
      <p:bldP spid="570388" grpId="0" animBg="1"/>
      <p:bldP spid="570389" grpId="0"/>
      <p:bldP spid="570390" grpId="0" animBg="1"/>
      <p:bldP spid="570391" grpId="0" animBg="1"/>
      <p:bldP spid="570392" grpId="0" animBg="1"/>
      <p:bldP spid="570393" grpId="0"/>
      <p:bldP spid="570394" grpId="0" animBg="1"/>
      <p:bldP spid="570395" grpId="0" animBg="1"/>
      <p:bldP spid="570396" grpId="0"/>
      <p:bldP spid="57039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p:txBody>
          <a:bodyPr/>
          <a:lstStyle/>
          <a:p>
            <a:r>
              <a:rPr lang="en-US">
                <a:latin typeface="Garamond" charset="0"/>
                <a:ea typeface="ＭＳ Ｐゴシック" charset="0"/>
                <a:cs typeface="ＭＳ Ｐゴシック" charset="0"/>
              </a:rPr>
              <a:t>Useless Runahead Periods</a:t>
            </a:r>
          </a:p>
        </p:txBody>
      </p:sp>
      <p:sp>
        <p:nvSpPr>
          <p:cNvPr id="572419" name="Rectangle 3"/>
          <p:cNvSpPr>
            <a:spLocks noGrp="1" noChangeArrowheads="1"/>
          </p:cNvSpPr>
          <p:nvPr>
            <p:ph type="body" idx="1"/>
          </p:nvPr>
        </p:nvSpPr>
        <p:spPr>
          <a:xfrm>
            <a:off x="228600" y="996950"/>
            <a:ext cx="8610600" cy="5194300"/>
          </a:xfrm>
        </p:spPr>
        <p:txBody>
          <a:bodyPr/>
          <a:lstStyle/>
          <a:p>
            <a:pPr>
              <a:lnSpc>
                <a:spcPct val="90000"/>
              </a:lnSpc>
            </a:pPr>
            <a:r>
              <a:rPr lang="en-US" dirty="0">
                <a:latin typeface="Tahoma" charset="0"/>
                <a:ea typeface="ＭＳ Ｐゴシック" charset="0"/>
                <a:cs typeface="ＭＳ Ｐゴシック" charset="0"/>
              </a:rPr>
              <a:t>Periods that do not result in </a:t>
            </a:r>
            <a:r>
              <a:rPr lang="en-US" dirty="0" err="1">
                <a:latin typeface="Tahoma" charset="0"/>
                <a:ea typeface="ＭＳ Ｐゴシック" charset="0"/>
                <a:cs typeface="ＭＳ Ｐゴシック" charset="0"/>
              </a:rPr>
              <a:t>prefetches</a:t>
            </a:r>
            <a:r>
              <a:rPr lang="en-US" dirty="0">
                <a:latin typeface="Tahoma" charset="0"/>
                <a:ea typeface="ＭＳ Ｐゴシック" charset="0"/>
                <a:cs typeface="ＭＳ Ｐゴシック" charset="0"/>
              </a:rPr>
              <a:t> for normal mode </a:t>
            </a:r>
          </a:p>
          <a:p>
            <a:pPr>
              <a:lnSpc>
                <a:spcPct val="90000"/>
              </a:lnSpc>
            </a:pPr>
            <a:endParaRPr lang="en-US" dirty="0">
              <a:latin typeface="Tahoma" charset="0"/>
              <a:ea typeface="ＭＳ Ｐゴシック" charset="0"/>
              <a:cs typeface="ＭＳ Ｐゴシック" charset="0"/>
            </a:endParaRPr>
          </a:p>
          <a:p>
            <a:pPr>
              <a:lnSpc>
                <a:spcPct val="90000"/>
              </a:lnSpc>
            </a:pPr>
            <a:endParaRPr lang="en-US" dirty="0">
              <a:latin typeface="Tahoma" charset="0"/>
              <a:ea typeface="ＭＳ Ｐゴシック" charset="0"/>
              <a:cs typeface="ＭＳ Ｐゴシック" charset="0"/>
            </a:endParaRPr>
          </a:p>
          <a:p>
            <a:pPr>
              <a:lnSpc>
                <a:spcPct val="90000"/>
              </a:lnSpc>
            </a:pPr>
            <a:endParaRPr lang="en-US" dirty="0">
              <a:latin typeface="Tahoma" charset="0"/>
              <a:ea typeface="ＭＳ Ｐゴシック" charset="0"/>
              <a:cs typeface="ＭＳ Ｐゴシック" charset="0"/>
            </a:endParaRPr>
          </a:p>
          <a:p>
            <a:pPr>
              <a:lnSpc>
                <a:spcPct val="90000"/>
              </a:lnSpc>
            </a:pPr>
            <a:endParaRPr lang="en-US" dirty="0">
              <a:latin typeface="Tahoma" charset="0"/>
              <a:ea typeface="ＭＳ Ｐゴシック" charset="0"/>
              <a:cs typeface="ＭＳ Ｐゴシック" charset="0"/>
            </a:endParaRPr>
          </a:p>
          <a:p>
            <a:pPr>
              <a:lnSpc>
                <a:spcPct val="90000"/>
              </a:lnSpc>
            </a:pPr>
            <a:endParaRPr lang="en-US" dirty="0">
              <a:latin typeface="Tahoma" charset="0"/>
              <a:ea typeface="ＭＳ Ｐゴシック" charset="0"/>
              <a:cs typeface="ＭＳ Ｐゴシック" charset="0"/>
            </a:endParaRPr>
          </a:p>
          <a:p>
            <a:pPr>
              <a:lnSpc>
                <a:spcPct val="90000"/>
              </a:lnSpc>
            </a:pPr>
            <a:endParaRPr lang="en-US" dirty="0">
              <a:latin typeface="Tahoma" charset="0"/>
              <a:ea typeface="ＭＳ Ｐゴシック" charset="0"/>
              <a:cs typeface="ＭＳ Ｐゴシック" charset="0"/>
            </a:endParaRPr>
          </a:p>
          <a:p>
            <a:pPr>
              <a:lnSpc>
                <a:spcPct val="90000"/>
              </a:lnSpc>
            </a:pPr>
            <a:r>
              <a:rPr lang="en-US" dirty="0">
                <a:latin typeface="Tahoma" charset="0"/>
                <a:ea typeface="ＭＳ Ｐゴシック" charset="0"/>
                <a:cs typeface="ＭＳ Ｐゴシック" charset="0"/>
              </a:rPr>
              <a:t>They exist due to the lack of memory-level parallelism</a:t>
            </a:r>
          </a:p>
          <a:p>
            <a:pPr>
              <a:lnSpc>
                <a:spcPct val="90000"/>
              </a:lnSpc>
            </a:pPr>
            <a:r>
              <a:rPr lang="en-US" dirty="0">
                <a:latin typeface="Tahoma" charset="0"/>
                <a:ea typeface="ＭＳ Ｐゴシック" charset="0"/>
                <a:cs typeface="ＭＳ Ｐゴシック" charset="0"/>
              </a:rPr>
              <a:t>Mechanism to eliminate useless periods:</a:t>
            </a:r>
          </a:p>
          <a:p>
            <a:pPr lvl="1">
              <a:lnSpc>
                <a:spcPct val="90000"/>
              </a:lnSpc>
            </a:pPr>
            <a:r>
              <a:rPr lang="en-US" dirty="0">
                <a:solidFill>
                  <a:srgbClr val="CC0000"/>
                </a:solidFill>
                <a:latin typeface="Tahoma" charset="0"/>
                <a:ea typeface="ＭＳ Ｐゴシック" charset="0"/>
              </a:rPr>
              <a:t>Predict if a period will generate useful L2 misses</a:t>
            </a:r>
          </a:p>
          <a:p>
            <a:pPr lvl="1">
              <a:lnSpc>
                <a:spcPct val="90000"/>
              </a:lnSpc>
            </a:pPr>
            <a:r>
              <a:rPr lang="en-US" dirty="0">
                <a:latin typeface="Tahoma" charset="0"/>
                <a:ea typeface="ＭＳ Ｐゴシック" charset="0"/>
              </a:rPr>
              <a:t>Estimate a period to be useful if it generated an L2 miss that cannot be captured by the instruction window</a:t>
            </a:r>
          </a:p>
          <a:p>
            <a:pPr lvl="2">
              <a:lnSpc>
                <a:spcPct val="90000"/>
              </a:lnSpc>
            </a:pPr>
            <a:r>
              <a:rPr lang="en-US" dirty="0">
                <a:latin typeface="Tahoma" charset="0"/>
                <a:ea typeface="ＭＳ Ｐゴシック" charset="0"/>
              </a:rPr>
              <a:t>Useless period predictors are trained based on this estimation</a:t>
            </a:r>
          </a:p>
        </p:txBody>
      </p:sp>
      <p:sp>
        <p:nvSpPr>
          <p:cNvPr id="572420" name="Rectangle 4"/>
          <p:cNvSpPr>
            <a:spLocks noChangeArrowheads="1"/>
          </p:cNvSpPr>
          <p:nvPr/>
        </p:nvSpPr>
        <p:spPr bwMode="auto">
          <a:xfrm>
            <a:off x="1771650" y="2743200"/>
            <a:ext cx="1066800" cy="304800"/>
          </a:xfrm>
          <a:prstGeom prst="rect">
            <a:avLst/>
          </a:prstGeom>
          <a:solidFill>
            <a:srgbClr val="00FF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572421" name="Text Box 5"/>
          <p:cNvSpPr txBox="1">
            <a:spLocks noChangeArrowheads="1"/>
          </p:cNvSpPr>
          <p:nvPr/>
        </p:nvSpPr>
        <p:spPr bwMode="auto">
          <a:xfrm>
            <a:off x="1752600" y="2714625"/>
            <a:ext cx="11112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Arial" charset="0"/>
              </a:rPr>
              <a:t>Compute</a:t>
            </a:r>
          </a:p>
        </p:txBody>
      </p:sp>
      <p:sp>
        <p:nvSpPr>
          <p:cNvPr id="572422" name="Line 6"/>
          <p:cNvSpPr>
            <a:spLocks noChangeShapeType="1"/>
          </p:cNvSpPr>
          <p:nvPr/>
        </p:nvSpPr>
        <p:spPr bwMode="auto">
          <a:xfrm>
            <a:off x="2838450" y="2362200"/>
            <a:ext cx="0" cy="381000"/>
          </a:xfrm>
          <a:prstGeom prst="line">
            <a:avLst/>
          </a:prstGeom>
          <a:noFill/>
          <a:ln w="22225">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572423" name="Text Box 7"/>
          <p:cNvSpPr txBox="1">
            <a:spLocks noChangeArrowheads="1"/>
          </p:cNvSpPr>
          <p:nvPr/>
        </p:nvSpPr>
        <p:spPr bwMode="auto">
          <a:xfrm>
            <a:off x="1905000" y="2047875"/>
            <a:ext cx="14160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0000"/>
                </a:solidFill>
                <a:effectLst/>
                <a:uLnTx/>
                <a:uFillTx/>
                <a:latin typeface="Arial" charset="0"/>
                <a:ea typeface="ＭＳ Ｐゴシック" charset="0"/>
                <a:cs typeface="Arial" charset="0"/>
              </a:rPr>
              <a:t>Load 1 Miss</a:t>
            </a:r>
          </a:p>
        </p:txBody>
      </p:sp>
      <p:sp>
        <p:nvSpPr>
          <p:cNvPr id="572424" name="Rectangle 8"/>
          <p:cNvSpPr>
            <a:spLocks noChangeArrowheads="1"/>
          </p:cNvSpPr>
          <p:nvPr/>
        </p:nvSpPr>
        <p:spPr bwMode="auto">
          <a:xfrm>
            <a:off x="2838450" y="2743200"/>
            <a:ext cx="2800350" cy="304800"/>
          </a:xfrm>
          <a:prstGeom prst="rect">
            <a:avLst/>
          </a:prstGeom>
          <a:solidFill>
            <a:srgbClr val="00CCFF"/>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572425" name="Text Box 9"/>
          <p:cNvSpPr txBox="1">
            <a:spLocks noChangeArrowheads="1"/>
          </p:cNvSpPr>
          <p:nvPr/>
        </p:nvSpPr>
        <p:spPr bwMode="auto">
          <a:xfrm>
            <a:off x="3648075" y="2705100"/>
            <a:ext cx="12382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Arial" charset="0"/>
              </a:rPr>
              <a:t>Runahead</a:t>
            </a:r>
          </a:p>
        </p:txBody>
      </p:sp>
      <p:sp>
        <p:nvSpPr>
          <p:cNvPr id="572426" name="Rectangle 10"/>
          <p:cNvSpPr>
            <a:spLocks noChangeArrowheads="1"/>
          </p:cNvSpPr>
          <p:nvPr/>
        </p:nvSpPr>
        <p:spPr bwMode="auto">
          <a:xfrm>
            <a:off x="5638800" y="2743200"/>
            <a:ext cx="247650" cy="304800"/>
          </a:xfrm>
          <a:prstGeom prst="rect">
            <a:avLst/>
          </a:prstGeom>
          <a:solidFill>
            <a:srgbClr val="FF00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572427" name="Rectangle 11"/>
          <p:cNvSpPr>
            <a:spLocks noChangeArrowheads="1"/>
          </p:cNvSpPr>
          <p:nvPr/>
        </p:nvSpPr>
        <p:spPr bwMode="auto">
          <a:xfrm>
            <a:off x="5886450" y="2743200"/>
            <a:ext cx="742950" cy="304800"/>
          </a:xfrm>
          <a:prstGeom prst="rect">
            <a:avLst/>
          </a:prstGeom>
          <a:solidFill>
            <a:srgbClr val="00FF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572428" name="Rectangle 12" descr="Large checker board"/>
          <p:cNvSpPr>
            <a:spLocks noChangeArrowheads="1"/>
          </p:cNvSpPr>
          <p:nvPr/>
        </p:nvSpPr>
        <p:spPr bwMode="auto">
          <a:xfrm>
            <a:off x="2838450" y="3200400"/>
            <a:ext cx="2800350" cy="142875"/>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572429" name="Text Box 13"/>
          <p:cNvSpPr txBox="1">
            <a:spLocks noChangeArrowheads="1"/>
          </p:cNvSpPr>
          <p:nvPr/>
        </p:nvSpPr>
        <p:spPr bwMode="auto">
          <a:xfrm>
            <a:off x="2228850" y="3124200"/>
            <a:ext cx="623888"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ＭＳ Ｐゴシック" charset="0"/>
                <a:cs typeface="Arial" charset="0"/>
              </a:rPr>
              <a:t>Miss 1</a:t>
            </a:r>
          </a:p>
        </p:txBody>
      </p:sp>
      <p:sp>
        <p:nvSpPr>
          <p:cNvPr id="572430" name="Line 14"/>
          <p:cNvSpPr>
            <a:spLocks noChangeShapeType="1"/>
          </p:cNvSpPr>
          <p:nvPr/>
        </p:nvSpPr>
        <p:spPr bwMode="auto">
          <a:xfrm>
            <a:off x="5886450" y="2362200"/>
            <a:ext cx="0" cy="381000"/>
          </a:xfrm>
          <a:prstGeom prst="line">
            <a:avLst/>
          </a:prstGeom>
          <a:noFill/>
          <a:ln w="22225">
            <a:solidFill>
              <a:srgbClr val="008000"/>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572431" name="Text Box 15"/>
          <p:cNvSpPr txBox="1">
            <a:spLocks noChangeArrowheads="1"/>
          </p:cNvSpPr>
          <p:nvPr/>
        </p:nvSpPr>
        <p:spPr bwMode="auto">
          <a:xfrm>
            <a:off x="5029200" y="2052638"/>
            <a:ext cx="12255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8000"/>
                </a:solidFill>
                <a:effectLst/>
                <a:uLnTx/>
                <a:uFillTx/>
                <a:latin typeface="Arial" charset="0"/>
                <a:ea typeface="ＭＳ Ｐゴシック" charset="0"/>
                <a:cs typeface="Arial" charset="0"/>
              </a:rPr>
              <a:t>Load 1 Hit</a:t>
            </a:r>
          </a:p>
        </p:txBody>
      </p:sp>
      <p:sp>
        <p:nvSpPr>
          <p:cNvPr id="572432" name="Line 16"/>
          <p:cNvSpPr>
            <a:spLocks noChangeShapeType="1"/>
          </p:cNvSpPr>
          <p:nvPr/>
        </p:nvSpPr>
        <p:spPr bwMode="auto">
          <a:xfrm>
            <a:off x="5657850" y="3124200"/>
            <a:ext cx="0" cy="304800"/>
          </a:xfrm>
          <a:prstGeom prst="line">
            <a:avLst/>
          </a:prstGeom>
          <a:noFill/>
          <a:ln w="38100">
            <a:solidFill>
              <a:srgbClr val="0000FF"/>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Tree>
    <p:custDataLst>
      <p:tags r:id="rId1"/>
    </p:custDataLst>
    <p:extLst>
      <p:ext uri="{BB962C8B-B14F-4D97-AF65-F5344CB8AC3E}">
        <p14:creationId xmlns:p14="http://schemas.microsoft.com/office/powerpoint/2010/main" val="58414243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572420"/>
                                        </p:tgtEl>
                                        <p:attrNameLst>
                                          <p:attrName>style.visibility</p:attrName>
                                        </p:attrNameLst>
                                      </p:cBhvr>
                                      <p:to>
                                        <p:strVal val="visible"/>
                                      </p:to>
                                    </p:set>
                                    <p:animEffect transition="in" filter="slide(fromLeft)">
                                      <p:cBhvr>
                                        <p:cTn id="7" dur="500"/>
                                        <p:tgtEl>
                                          <p:spTgt spid="572420"/>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572421"/>
                                        </p:tgtEl>
                                        <p:attrNameLst>
                                          <p:attrName>style.visibility</p:attrName>
                                        </p:attrNameLst>
                                      </p:cBhvr>
                                      <p:to>
                                        <p:strVal val="visible"/>
                                      </p:to>
                                    </p:set>
                                    <p:animEffect transition="in" filter="slide(fromLeft)">
                                      <p:cBhvr>
                                        <p:cTn id="10" dur="500"/>
                                        <p:tgtEl>
                                          <p:spTgt spid="572421"/>
                                        </p:tgtEl>
                                      </p:cBhvr>
                                    </p:animEffect>
                                  </p:childTnLst>
                                </p:cTn>
                              </p:par>
                            </p:childTnLst>
                          </p:cTn>
                        </p:par>
                        <p:par>
                          <p:cTn id="11" fill="hold" nodeType="afterGroup">
                            <p:stCondLst>
                              <p:cond delay="500"/>
                            </p:stCondLst>
                            <p:childTnLst>
                              <p:par>
                                <p:cTn id="12" presetID="12" presetClass="entr" presetSubtype="1" fill="hold" grpId="0" nodeType="afterEffect">
                                  <p:stCondLst>
                                    <p:cond delay="0"/>
                                  </p:stCondLst>
                                  <p:childTnLst>
                                    <p:set>
                                      <p:cBhvr>
                                        <p:cTn id="13" dur="1" fill="hold">
                                          <p:stCondLst>
                                            <p:cond delay="0"/>
                                          </p:stCondLst>
                                        </p:cTn>
                                        <p:tgtEl>
                                          <p:spTgt spid="572422"/>
                                        </p:tgtEl>
                                        <p:attrNameLst>
                                          <p:attrName>style.visibility</p:attrName>
                                        </p:attrNameLst>
                                      </p:cBhvr>
                                      <p:to>
                                        <p:strVal val="visible"/>
                                      </p:to>
                                    </p:set>
                                    <p:animEffect transition="in" filter="slide(fromTop)">
                                      <p:cBhvr>
                                        <p:cTn id="14" dur="500"/>
                                        <p:tgtEl>
                                          <p:spTgt spid="572422"/>
                                        </p:tgtEl>
                                      </p:cBhvr>
                                    </p:animEffect>
                                  </p:childTnLst>
                                </p:cTn>
                              </p:par>
                              <p:par>
                                <p:cTn id="15" presetID="12" presetClass="entr" presetSubtype="1" fill="hold" grpId="0" nodeType="withEffect">
                                  <p:stCondLst>
                                    <p:cond delay="0"/>
                                  </p:stCondLst>
                                  <p:childTnLst>
                                    <p:set>
                                      <p:cBhvr>
                                        <p:cTn id="16" dur="1" fill="hold">
                                          <p:stCondLst>
                                            <p:cond delay="0"/>
                                          </p:stCondLst>
                                        </p:cTn>
                                        <p:tgtEl>
                                          <p:spTgt spid="572423"/>
                                        </p:tgtEl>
                                        <p:attrNameLst>
                                          <p:attrName>style.visibility</p:attrName>
                                        </p:attrNameLst>
                                      </p:cBhvr>
                                      <p:to>
                                        <p:strVal val="visible"/>
                                      </p:to>
                                    </p:set>
                                    <p:animEffect transition="in" filter="slide(fromTop)">
                                      <p:cBhvr>
                                        <p:cTn id="17" dur="500"/>
                                        <p:tgtEl>
                                          <p:spTgt spid="57242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572424"/>
                                        </p:tgtEl>
                                        <p:attrNameLst>
                                          <p:attrName>style.visibility</p:attrName>
                                        </p:attrNameLst>
                                      </p:cBhvr>
                                      <p:to>
                                        <p:strVal val="visible"/>
                                      </p:to>
                                    </p:set>
                                    <p:animEffect transition="in" filter="slide(fromLeft)">
                                      <p:cBhvr>
                                        <p:cTn id="22" dur="500"/>
                                        <p:tgtEl>
                                          <p:spTgt spid="572424"/>
                                        </p:tgtEl>
                                      </p:cBhvr>
                                    </p:animEffect>
                                  </p:childTnLst>
                                </p:cTn>
                              </p:par>
                              <p:par>
                                <p:cTn id="23" presetID="12" presetClass="entr" presetSubtype="8" fill="hold" grpId="0" nodeType="withEffect">
                                  <p:stCondLst>
                                    <p:cond delay="0"/>
                                  </p:stCondLst>
                                  <p:childTnLst>
                                    <p:set>
                                      <p:cBhvr>
                                        <p:cTn id="24" dur="1" fill="hold">
                                          <p:stCondLst>
                                            <p:cond delay="0"/>
                                          </p:stCondLst>
                                        </p:cTn>
                                        <p:tgtEl>
                                          <p:spTgt spid="572425"/>
                                        </p:tgtEl>
                                        <p:attrNameLst>
                                          <p:attrName>style.visibility</p:attrName>
                                        </p:attrNameLst>
                                      </p:cBhvr>
                                      <p:to>
                                        <p:strVal val="visible"/>
                                      </p:to>
                                    </p:set>
                                    <p:animEffect transition="in" filter="slide(fromLeft)">
                                      <p:cBhvr>
                                        <p:cTn id="25" dur="500"/>
                                        <p:tgtEl>
                                          <p:spTgt spid="572425"/>
                                        </p:tgtEl>
                                      </p:cBhvr>
                                    </p:animEffect>
                                  </p:childTnLst>
                                </p:cTn>
                              </p:par>
                              <p:par>
                                <p:cTn id="26" presetID="12" presetClass="entr" presetSubtype="8" fill="hold" grpId="0" nodeType="withEffect">
                                  <p:stCondLst>
                                    <p:cond delay="0"/>
                                  </p:stCondLst>
                                  <p:childTnLst>
                                    <p:set>
                                      <p:cBhvr>
                                        <p:cTn id="27" dur="1" fill="hold">
                                          <p:stCondLst>
                                            <p:cond delay="0"/>
                                          </p:stCondLst>
                                        </p:cTn>
                                        <p:tgtEl>
                                          <p:spTgt spid="572429"/>
                                        </p:tgtEl>
                                        <p:attrNameLst>
                                          <p:attrName>style.visibility</p:attrName>
                                        </p:attrNameLst>
                                      </p:cBhvr>
                                      <p:to>
                                        <p:strVal val="visible"/>
                                      </p:to>
                                    </p:set>
                                    <p:animEffect transition="in" filter="slide(fromLeft)">
                                      <p:cBhvr>
                                        <p:cTn id="28" dur="500"/>
                                        <p:tgtEl>
                                          <p:spTgt spid="572429"/>
                                        </p:tgtEl>
                                      </p:cBhvr>
                                    </p:animEffect>
                                  </p:childTnLst>
                                </p:cTn>
                              </p:par>
                              <p:par>
                                <p:cTn id="29" presetID="12" presetClass="entr" presetSubtype="8" fill="hold" grpId="0" nodeType="withEffect">
                                  <p:stCondLst>
                                    <p:cond delay="0"/>
                                  </p:stCondLst>
                                  <p:childTnLst>
                                    <p:set>
                                      <p:cBhvr>
                                        <p:cTn id="30" dur="1" fill="hold">
                                          <p:stCondLst>
                                            <p:cond delay="0"/>
                                          </p:stCondLst>
                                        </p:cTn>
                                        <p:tgtEl>
                                          <p:spTgt spid="572428"/>
                                        </p:tgtEl>
                                        <p:attrNameLst>
                                          <p:attrName>style.visibility</p:attrName>
                                        </p:attrNameLst>
                                      </p:cBhvr>
                                      <p:to>
                                        <p:strVal val="visible"/>
                                      </p:to>
                                    </p:set>
                                    <p:animEffect transition="in" filter="slide(fromLeft)">
                                      <p:cBhvr>
                                        <p:cTn id="31" dur="500"/>
                                        <p:tgtEl>
                                          <p:spTgt spid="572428"/>
                                        </p:tgtEl>
                                      </p:cBhvr>
                                    </p:animEffect>
                                  </p:childTnLst>
                                </p:cTn>
                              </p:par>
                            </p:childTnLst>
                          </p:cTn>
                        </p:par>
                        <p:par>
                          <p:cTn id="32" fill="hold" nodeType="afterGroup">
                            <p:stCondLst>
                              <p:cond delay="500"/>
                            </p:stCondLst>
                            <p:childTnLst>
                              <p:par>
                                <p:cTn id="33" presetID="1" presetClass="entr" presetSubtype="0" fill="hold" grpId="0" nodeType="afterEffect">
                                  <p:stCondLst>
                                    <p:cond delay="0"/>
                                  </p:stCondLst>
                                  <p:childTnLst>
                                    <p:set>
                                      <p:cBhvr>
                                        <p:cTn id="34" dur="1" fill="hold">
                                          <p:stCondLst>
                                            <p:cond delay="0"/>
                                          </p:stCondLst>
                                        </p:cTn>
                                        <p:tgtEl>
                                          <p:spTgt spid="572432"/>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2" presetClass="entr" presetSubtype="8" fill="hold" grpId="0" nodeType="clickEffect">
                                  <p:stCondLst>
                                    <p:cond delay="0"/>
                                  </p:stCondLst>
                                  <p:childTnLst>
                                    <p:set>
                                      <p:cBhvr>
                                        <p:cTn id="38" dur="1" fill="hold">
                                          <p:stCondLst>
                                            <p:cond delay="0"/>
                                          </p:stCondLst>
                                        </p:cTn>
                                        <p:tgtEl>
                                          <p:spTgt spid="572426"/>
                                        </p:tgtEl>
                                        <p:attrNameLst>
                                          <p:attrName>style.visibility</p:attrName>
                                        </p:attrNameLst>
                                      </p:cBhvr>
                                      <p:to>
                                        <p:strVal val="visible"/>
                                      </p:to>
                                    </p:set>
                                    <p:animEffect transition="in" filter="slide(fromLeft)">
                                      <p:cBhvr>
                                        <p:cTn id="39" dur="500"/>
                                        <p:tgtEl>
                                          <p:spTgt spid="572426"/>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2" presetClass="entr" presetSubtype="1" fill="hold" grpId="0" nodeType="clickEffect">
                                  <p:stCondLst>
                                    <p:cond delay="0"/>
                                  </p:stCondLst>
                                  <p:childTnLst>
                                    <p:set>
                                      <p:cBhvr>
                                        <p:cTn id="43" dur="1" fill="hold">
                                          <p:stCondLst>
                                            <p:cond delay="0"/>
                                          </p:stCondLst>
                                        </p:cTn>
                                        <p:tgtEl>
                                          <p:spTgt spid="572431"/>
                                        </p:tgtEl>
                                        <p:attrNameLst>
                                          <p:attrName>style.visibility</p:attrName>
                                        </p:attrNameLst>
                                      </p:cBhvr>
                                      <p:to>
                                        <p:strVal val="visible"/>
                                      </p:to>
                                    </p:set>
                                    <p:animEffect transition="in" filter="slide(fromTop)">
                                      <p:cBhvr>
                                        <p:cTn id="44" dur="500"/>
                                        <p:tgtEl>
                                          <p:spTgt spid="572431"/>
                                        </p:tgtEl>
                                      </p:cBhvr>
                                    </p:animEffect>
                                  </p:childTnLst>
                                </p:cTn>
                              </p:par>
                              <p:par>
                                <p:cTn id="45" presetID="12" presetClass="entr" presetSubtype="1" fill="hold" grpId="0" nodeType="withEffect">
                                  <p:stCondLst>
                                    <p:cond delay="0"/>
                                  </p:stCondLst>
                                  <p:childTnLst>
                                    <p:set>
                                      <p:cBhvr>
                                        <p:cTn id="46" dur="1" fill="hold">
                                          <p:stCondLst>
                                            <p:cond delay="0"/>
                                          </p:stCondLst>
                                        </p:cTn>
                                        <p:tgtEl>
                                          <p:spTgt spid="572430"/>
                                        </p:tgtEl>
                                        <p:attrNameLst>
                                          <p:attrName>style.visibility</p:attrName>
                                        </p:attrNameLst>
                                      </p:cBhvr>
                                      <p:to>
                                        <p:strVal val="visible"/>
                                      </p:to>
                                    </p:set>
                                    <p:animEffect transition="in" filter="slide(fromTop)">
                                      <p:cBhvr>
                                        <p:cTn id="47" dur="500"/>
                                        <p:tgtEl>
                                          <p:spTgt spid="57243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2" presetClass="entr" presetSubtype="8" fill="hold" grpId="0" nodeType="clickEffect">
                                  <p:stCondLst>
                                    <p:cond delay="0"/>
                                  </p:stCondLst>
                                  <p:childTnLst>
                                    <p:set>
                                      <p:cBhvr>
                                        <p:cTn id="51" dur="1" fill="hold">
                                          <p:stCondLst>
                                            <p:cond delay="0"/>
                                          </p:stCondLst>
                                        </p:cTn>
                                        <p:tgtEl>
                                          <p:spTgt spid="572427"/>
                                        </p:tgtEl>
                                        <p:attrNameLst>
                                          <p:attrName>style.visibility</p:attrName>
                                        </p:attrNameLst>
                                      </p:cBhvr>
                                      <p:to>
                                        <p:strVal val="visible"/>
                                      </p:to>
                                    </p:set>
                                    <p:animEffect transition="in" filter="slide(fromLeft)">
                                      <p:cBhvr>
                                        <p:cTn id="52" dur="500"/>
                                        <p:tgtEl>
                                          <p:spTgt spid="57242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0"/>
                                          </p:stCondLst>
                                        </p:cTn>
                                        <p:tgtEl>
                                          <p:spTgt spid="572419">
                                            <p:txEl>
                                              <p:pRg st="7" end="7"/>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72419">
                                            <p:txEl>
                                              <p:pRg st="8" end="8"/>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72419">
                                            <p:txEl>
                                              <p:pRg st="9" end="9"/>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572419">
                                            <p:txEl>
                                              <p:pRg st="10" end="10"/>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7241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2420" grpId="0" animBg="1"/>
      <p:bldP spid="572421" grpId="0"/>
      <p:bldP spid="572422" grpId="0" animBg="1"/>
      <p:bldP spid="572423" grpId="0"/>
      <p:bldP spid="572424" grpId="0" animBg="1"/>
      <p:bldP spid="572425" grpId="0"/>
      <p:bldP spid="572426" grpId="0" animBg="1"/>
      <p:bldP spid="572427" grpId="0" animBg="1"/>
      <p:bldP spid="572428" grpId="0" animBg="1"/>
      <p:bldP spid="572429" grpId="0"/>
      <p:bldP spid="572430" grpId="0" animBg="1"/>
      <p:bldP spid="572431" grpId="0"/>
      <p:bldP spid="572432"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2"/>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304800" y="919163"/>
            <a:ext cx="8153400" cy="5329237"/>
          </a:xfrm>
          <a:noFill/>
        </p:spPr>
      </p:pic>
      <p:sp>
        <p:nvSpPr>
          <p:cNvPr id="66562" name="Rectangle 3"/>
          <p:cNvSpPr>
            <a:spLocks noGrp="1" noChangeArrowheads="1"/>
          </p:cNvSpPr>
          <p:nvPr>
            <p:ph type="title"/>
          </p:nvPr>
        </p:nvSpPr>
        <p:spPr/>
        <p:txBody>
          <a:bodyPr/>
          <a:lstStyle/>
          <a:p>
            <a:r>
              <a:rPr lang="en-US">
                <a:latin typeface="Garamond" charset="0"/>
              </a:rPr>
              <a:t>Overall Impact on Executed Instructions</a:t>
            </a:r>
          </a:p>
        </p:txBody>
      </p:sp>
      <p:sp>
        <p:nvSpPr>
          <p:cNvPr id="586756" name="Line 4"/>
          <p:cNvSpPr>
            <a:spLocks noChangeShapeType="1"/>
          </p:cNvSpPr>
          <p:nvPr/>
        </p:nvSpPr>
        <p:spPr bwMode="auto">
          <a:xfrm>
            <a:off x="1181100" y="3200400"/>
            <a:ext cx="0" cy="2133600"/>
          </a:xfrm>
          <a:prstGeom prst="line">
            <a:avLst/>
          </a:prstGeom>
          <a:noFill/>
          <a:ln w="38100">
            <a:solidFill>
              <a:srgbClr val="008000"/>
            </a:solidFill>
            <a:round/>
            <a:headEnd type="oval" w="med" len="me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586757" name="Line 5"/>
          <p:cNvSpPr>
            <a:spLocks noChangeShapeType="1"/>
          </p:cNvSpPr>
          <p:nvPr/>
        </p:nvSpPr>
        <p:spPr bwMode="auto">
          <a:xfrm>
            <a:off x="3105150" y="3609975"/>
            <a:ext cx="0" cy="1828800"/>
          </a:xfrm>
          <a:prstGeom prst="line">
            <a:avLst/>
          </a:prstGeom>
          <a:noFill/>
          <a:ln w="38100">
            <a:solidFill>
              <a:srgbClr val="008000"/>
            </a:solidFill>
            <a:round/>
            <a:headEnd type="oval" w="med" len="me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586758" name="Line 6"/>
          <p:cNvSpPr>
            <a:spLocks noChangeShapeType="1"/>
          </p:cNvSpPr>
          <p:nvPr/>
        </p:nvSpPr>
        <p:spPr bwMode="auto">
          <a:xfrm>
            <a:off x="8343900" y="4467225"/>
            <a:ext cx="0" cy="762000"/>
          </a:xfrm>
          <a:prstGeom prst="line">
            <a:avLst/>
          </a:prstGeom>
          <a:noFill/>
          <a:ln w="38100">
            <a:solidFill>
              <a:srgbClr val="008000"/>
            </a:solidFill>
            <a:round/>
            <a:headEnd type="oval" w="med" len="me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586759" name="Line 7"/>
          <p:cNvSpPr>
            <a:spLocks noChangeShapeType="1"/>
          </p:cNvSpPr>
          <p:nvPr/>
        </p:nvSpPr>
        <p:spPr bwMode="auto">
          <a:xfrm>
            <a:off x="5305425" y="1143000"/>
            <a:ext cx="0" cy="1447800"/>
          </a:xfrm>
          <a:prstGeom prst="line">
            <a:avLst/>
          </a:prstGeom>
          <a:noFill/>
          <a:ln w="38100">
            <a:solidFill>
              <a:srgbClr val="008000"/>
            </a:solidFill>
            <a:round/>
            <a:headEnd type="oval" w="med" len="me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586760" name="Line 8"/>
          <p:cNvSpPr>
            <a:spLocks noChangeShapeType="1"/>
          </p:cNvSpPr>
          <p:nvPr/>
        </p:nvSpPr>
        <p:spPr bwMode="auto">
          <a:xfrm>
            <a:off x="2828925" y="2657475"/>
            <a:ext cx="0" cy="1990725"/>
          </a:xfrm>
          <a:prstGeom prst="line">
            <a:avLst/>
          </a:prstGeom>
          <a:noFill/>
          <a:ln w="38100">
            <a:solidFill>
              <a:srgbClr val="008000"/>
            </a:solidFill>
            <a:round/>
            <a:headEnd type="oval" w="med" len="me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586761" name="Line 9"/>
          <p:cNvSpPr>
            <a:spLocks noChangeShapeType="1"/>
          </p:cNvSpPr>
          <p:nvPr/>
        </p:nvSpPr>
        <p:spPr bwMode="auto">
          <a:xfrm>
            <a:off x="4495800" y="3581400"/>
            <a:ext cx="0" cy="1524000"/>
          </a:xfrm>
          <a:prstGeom prst="line">
            <a:avLst/>
          </a:prstGeom>
          <a:noFill/>
          <a:ln w="38100">
            <a:solidFill>
              <a:srgbClr val="008000"/>
            </a:solidFill>
            <a:round/>
            <a:headEnd type="oval" w="med" len="me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586762" name="Line 10"/>
          <p:cNvSpPr>
            <a:spLocks noChangeShapeType="1"/>
          </p:cNvSpPr>
          <p:nvPr/>
        </p:nvSpPr>
        <p:spPr bwMode="auto">
          <a:xfrm>
            <a:off x="7781925" y="2362200"/>
            <a:ext cx="0" cy="2438400"/>
          </a:xfrm>
          <a:prstGeom prst="line">
            <a:avLst/>
          </a:prstGeom>
          <a:noFill/>
          <a:ln w="38100">
            <a:solidFill>
              <a:srgbClr val="008000"/>
            </a:solidFill>
            <a:round/>
            <a:headEnd type="oval" w="med" len="me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586763" name="Text Box 11"/>
          <p:cNvSpPr txBox="1">
            <a:spLocks noChangeArrowheads="1"/>
          </p:cNvSpPr>
          <p:nvPr/>
        </p:nvSpPr>
        <p:spPr bwMode="auto">
          <a:xfrm>
            <a:off x="8382000" y="4267200"/>
            <a:ext cx="9144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3399"/>
                </a:solidFill>
                <a:effectLst/>
                <a:uLnTx/>
                <a:uFillTx/>
                <a:latin typeface="Arial" charset="0"/>
                <a:ea typeface="ＭＳ Ｐゴシック" charset="0"/>
                <a:cs typeface="Arial" charset="0"/>
              </a:rPr>
              <a:t>26.5%</a:t>
            </a:r>
          </a:p>
        </p:txBody>
      </p:sp>
      <p:sp>
        <p:nvSpPr>
          <p:cNvPr id="586764" name="Text Box 12"/>
          <p:cNvSpPr txBox="1">
            <a:spLocks noChangeArrowheads="1"/>
          </p:cNvSpPr>
          <p:nvPr/>
        </p:nvSpPr>
        <p:spPr bwMode="auto">
          <a:xfrm>
            <a:off x="8382000" y="5029200"/>
            <a:ext cx="7620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FF0000"/>
                </a:solidFill>
                <a:effectLst/>
                <a:uLnTx/>
                <a:uFillTx/>
                <a:latin typeface="Arial" charset="0"/>
                <a:ea typeface="ＭＳ Ｐゴシック" charset="0"/>
                <a:cs typeface="Arial" charset="0"/>
              </a:rPr>
              <a:t>6.2%</a:t>
            </a:r>
          </a:p>
        </p:txBody>
      </p:sp>
    </p:spTree>
    <p:custDataLst>
      <p:tags r:id="rId1"/>
    </p:custDataLst>
    <p:extLst>
      <p:ext uri="{BB962C8B-B14F-4D97-AF65-F5344CB8AC3E}">
        <p14:creationId xmlns:p14="http://schemas.microsoft.com/office/powerpoint/2010/main" val="362711669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586758"/>
                                        </p:tgtEl>
                                        <p:attrNameLst>
                                          <p:attrName>style.visibility</p:attrName>
                                        </p:attrNameLst>
                                      </p:cBhvr>
                                      <p:to>
                                        <p:strVal val="visible"/>
                                      </p:to>
                                    </p:set>
                                    <p:anim calcmode="lin" valueType="num">
                                      <p:cBhvr>
                                        <p:cTn id="7" dur="500" fill="hold"/>
                                        <p:tgtEl>
                                          <p:spTgt spid="586758"/>
                                        </p:tgtEl>
                                        <p:attrNameLst>
                                          <p:attrName>ppt_x</p:attrName>
                                        </p:attrNameLst>
                                      </p:cBhvr>
                                      <p:tavLst>
                                        <p:tav tm="0">
                                          <p:val>
                                            <p:strVal val="#ppt_x"/>
                                          </p:val>
                                        </p:tav>
                                        <p:tav tm="100000">
                                          <p:val>
                                            <p:strVal val="#ppt_x"/>
                                          </p:val>
                                        </p:tav>
                                      </p:tavLst>
                                    </p:anim>
                                    <p:anim calcmode="lin" valueType="num">
                                      <p:cBhvr>
                                        <p:cTn id="8" dur="500" fill="hold"/>
                                        <p:tgtEl>
                                          <p:spTgt spid="586758"/>
                                        </p:tgtEl>
                                        <p:attrNameLst>
                                          <p:attrName>ppt_y</p:attrName>
                                        </p:attrNameLst>
                                      </p:cBhvr>
                                      <p:tavLst>
                                        <p:tav tm="0">
                                          <p:val>
                                            <p:strVal val="#ppt_y-#ppt_h/2"/>
                                          </p:val>
                                        </p:tav>
                                        <p:tav tm="100000">
                                          <p:val>
                                            <p:strVal val="#ppt_y"/>
                                          </p:val>
                                        </p:tav>
                                      </p:tavLst>
                                    </p:anim>
                                    <p:anim calcmode="lin" valueType="num">
                                      <p:cBhvr>
                                        <p:cTn id="9" dur="500" fill="hold"/>
                                        <p:tgtEl>
                                          <p:spTgt spid="586758"/>
                                        </p:tgtEl>
                                        <p:attrNameLst>
                                          <p:attrName>ppt_w</p:attrName>
                                        </p:attrNameLst>
                                      </p:cBhvr>
                                      <p:tavLst>
                                        <p:tav tm="0">
                                          <p:val>
                                            <p:strVal val="#ppt_w"/>
                                          </p:val>
                                        </p:tav>
                                        <p:tav tm="100000">
                                          <p:val>
                                            <p:strVal val="#ppt_w"/>
                                          </p:val>
                                        </p:tav>
                                      </p:tavLst>
                                    </p:anim>
                                    <p:anim calcmode="lin" valueType="num">
                                      <p:cBhvr>
                                        <p:cTn id="10" dur="500" fill="hold"/>
                                        <p:tgtEl>
                                          <p:spTgt spid="586758"/>
                                        </p:tgtEl>
                                        <p:attrNameLst>
                                          <p:attrName>ppt_h</p:attrName>
                                        </p:attrNameLst>
                                      </p:cBhvr>
                                      <p:tavLst>
                                        <p:tav tm="0">
                                          <p:val>
                                            <p:fltVal val="0"/>
                                          </p:val>
                                        </p:tav>
                                        <p:tav tm="100000">
                                          <p:val>
                                            <p:strVal val="#ppt_h"/>
                                          </p:val>
                                        </p:tav>
                                      </p:tavLst>
                                    </p:anim>
                                  </p:childTnLst>
                                </p:cTn>
                              </p:par>
                              <p:par>
                                <p:cTn id="11" presetID="1" presetClass="entr" presetSubtype="0" fill="hold" grpId="0" nodeType="withEffect">
                                  <p:stCondLst>
                                    <p:cond delay="0"/>
                                  </p:stCondLst>
                                  <p:childTnLst>
                                    <p:set>
                                      <p:cBhvr>
                                        <p:cTn id="12" dur="1" fill="hold">
                                          <p:stCondLst>
                                            <p:cond delay="0"/>
                                          </p:stCondLst>
                                        </p:cTn>
                                        <p:tgtEl>
                                          <p:spTgt spid="58676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8676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 fill="hold" grpId="0" nodeType="clickEffect">
                                  <p:stCondLst>
                                    <p:cond delay="0"/>
                                  </p:stCondLst>
                                  <p:childTnLst>
                                    <p:set>
                                      <p:cBhvr>
                                        <p:cTn id="18" dur="1" fill="hold">
                                          <p:stCondLst>
                                            <p:cond delay="0"/>
                                          </p:stCondLst>
                                        </p:cTn>
                                        <p:tgtEl>
                                          <p:spTgt spid="586756"/>
                                        </p:tgtEl>
                                        <p:attrNameLst>
                                          <p:attrName>style.visibility</p:attrName>
                                        </p:attrNameLst>
                                      </p:cBhvr>
                                      <p:to>
                                        <p:strVal val="visible"/>
                                      </p:to>
                                    </p:set>
                                    <p:anim calcmode="lin" valueType="num">
                                      <p:cBhvr>
                                        <p:cTn id="19" dur="500" fill="hold"/>
                                        <p:tgtEl>
                                          <p:spTgt spid="586756"/>
                                        </p:tgtEl>
                                        <p:attrNameLst>
                                          <p:attrName>ppt_x</p:attrName>
                                        </p:attrNameLst>
                                      </p:cBhvr>
                                      <p:tavLst>
                                        <p:tav tm="0">
                                          <p:val>
                                            <p:strVal val="#ppt_x"/>
                                          </p:val>
                                        </p:tav>
                                        <p:tav tm="100000">
                                          <p:val>
                                            <p:strVal val="#ppt_x"/>
                                          </p:val>
                                        </p:tav>
                                      </p:tavLst>
                                    </p:anim>
                                    <p:anim calcmode="lin" valueType="num">
                                      <p:cBhvr>
                                        <p:cTn id="20" dur="500" fill="hold"/>
                                        <p:tgtEl>
                                          <p:spTgt spid="586756"/>
                                        </p:tgtEl>
                                        <p:attrNameLst>
                                          <p:attrName>ppt_y</p:attrName>
                                        </p:attrNameLst>
                                      </p:cBhvr>
                                      <p:tavLst>
                                        <p:tav tm="0">
                                          <p:val>
                                            <p:strVal val="#ppt_y-#ppt_h/2"/>
                                          </p:val>
                                        </p:tav>
                                        <p:tav tm="100000">
                                          <p:val>
                                            <p:strVal val="#ppt_y"/>
                                          </p:val>
                                        </p:tav>
                                      </p:tavLst>
                                    </p:anim>
                                    <p:anim calcmode="lin" valueType="num">
                                      <p:cBhvr>
                                        <p:cTn id="21" dur="500" fill="hold"/>
                                        <p:tgtEl>
                                          <p:spTgt spid="586756"/>
                                        </p:tgtEl>
                                        <p:attrNameLst>
                                          <p:attrName>ppt_w</p:attrName>
                                        </p:attrNameLst>
                                      </p:cBhvr>
                                      <p:tavLst>
                                        <p:tav tm="0">
                                          <p:val>
                                            <p:strVal val="#ppt_w"/>
                                          </p:val>
                                        </p:tav>
                                        <p:tav tm="100000">
                                          <p:val>
                                            <p:strVal val="#ppt_w"/>
                                          </p:val>
                                        </p:tav>
                                      </p:tavLst>
                                    </p:anim>
                                    <p:anim calcmode="lin" valueType="num">
                                      <p:cBhvr>
                                        <p:cTn id="22" dur="500" fill="hold"/>
                                        <p:tgtEl>
                                          <p:spTgt spid="586756"/>
                                        </p:tgtEl>
                                        <p:attrNameLst>
                                          <p:attrName>ppt_h</p:attrName>
                                        </p:attrNameLst>
                                      </p:cBhvr>
                                      <p:tavLst>
                                        <p:tav tm="0">
                                          <p:val>
                                            <p:fltVal val="0"/>
                                          </p:val>
                                        </p:tav>
                                        <p:tav tm="100000">
                                          <p:val>
                                            <p:strVal val="#ppt_h"/>
                                          </p:val>
                                        </p:tav>
                                      </p:tavLst>
                                    </p:anim>
                                  </p:childTnLst>
                                </p:cTn>
                              </p:par>
                              <p:par>
                                <p:cTn id="23" presetID="17" presetClass="entr" presetSubtype="1" fill="hold" grpId="0" nodeType="withEffect">
                                  <p:stCondLst>
                                    <p:cond delay="0"/>
                                  </p:stCondLst>
                                  <p:childTnLst>
                                    <p:set>
                                      <p:cBhvr>
                                        <p:cTn id="24" dur="1" fill="hold">
                                          <p:stCondLst>
                                            <p:cond delay="0"/>
                                          </p:stCondLst>
                                        </p:cTn>
                                        <p:tgtEl>
                                          <p:spTgt spid="586757"/>
                                        </p:tgtEl>
                                        <p:attrNameLst>
                                          <p:attrName>style.visibility</p:attrName>
                                        </p:attrNameLst>
                                      </p:cBhvr>
                                      <p:to>
                                        <p:strVal val="visible"/>
                                      </p:to>
                                    </p:set>
                                    <p:anim calcmode="lin" valueType="num">
                                      <p:cBhvr>
                                        <p:cTn id="25" dur="500" fill="hold"/>
                                        <p:tgtEl>
                                          <p:spTgt spid="586757"/>
                                        </p:tgtEl>
                                        <p:attrNameLst>
                                          <p:attrName>ppt_x</p:attrName>
                                        </p:attrNameLst>
                                      </p:cBhvr>
                                      <p:tavLst>
                                        <p:tav tm="0">
                                          <p:val>
                                            <p:strVal val="#ppt_x"/>
                                          </p:val>
                                        </p:tav>
                                        <p:tav tm="100000">
                                          <p:val>
                                            <p:strVal val="#ppt_x"/>
                                          </p:val>
                                        </p:tav>
                                      </p:tavLst>
                                    </p:anim>
                                    <p:anim calcmode="lin" valueType="num">
                                      <p:cBhvr>
                                        <p:cTn id="26" dur="500" fill="hold"/>
                                        <p:tgtEl>
                                          <p:spTgt spid="586757"/>
                                        </p:tgtEl>
                                        <p:attrNameLst>
                                          <p:attrName>ppt_y</p:attrName>
                                        </p:attrNameLst>
                                      </p:cBhvr>
                                      <p:tavLst>
                                        <p:tav tm="0">
                                          <p:val>
                                            <p:strVal val="#ppt_y-#ppt_h/2"/>
                                          </p:val>
                                        </p:tav>
                                        <p:tav tm="100000">
                                          <p:val>
                                            <p:strVal val="#ppt_y"/>
                                          </p:val>
                                        </p:tav>
                                      </p:tavLst>
                                    </p:anim>
                                    <p:anim calcmode="lin" valueType="num">
                                      <p:cBhvr>
                                        <p:cTn id="27" dur="500" fill="hold"/>
                                        <p:tgtEl>
                                          <p:spTgt spid="586757"/>
                                        </p:tgtEl>
                                        <p:attrNameLst>
                                          <p:attrName>ppt_w</p:attrName>
                                        </p:attrNameLst>
                                      </p:cBhvr>
                                      <p:tavLst>
                                        <p:tav tm="0">
                                          <p:val>
                                            <p:strVal val="#ppt_w"/>
                                          </p:val>
                                        </p:tav>
                                        <p:tav tm="100000">
                                          <p:val>
                                            <p:strVal val="#ppt_w"/>
                                          </p:val>
                                        </p:tav>
                                      </p:tavLst>
                                    </p:anim>
                                    <p:anim calcmode="lin" valueType="num">
                                      <p:cBhvr>
                                        <p:cTn id="28" dur="500" fill="hold"/>
                                        <p:tgtEl>
                                          <p:spTgt spid="586757"/>
                                        </p:tgtEl>
                                        <p:attrNameLst>
                                          <p:attrName>ppt_h</p:attrName>
                                        </p:attrNameLst>
                                      </p:cBhvr>
                                      <p:tavLst>
                                        <p:tav tm="0">
                                          <p:val>
                                            <p:fltVal val="0"/>
                                          </p:val>
                                        </p:tav>
                                        <p:tav tm="100000">
                                          <p:val>
                                            <p:strVal val="#ppt_h"/>
                                          </p:val>
                                        </p:tav>
                                      </p:tavLst>
                                    </p:anim>
                                  </p:childTnLst>
                                </p:cTn>
                              </p:par>
                              <p:par>
                                <p:cTn id="29" presetID="17" presetClass="entr" presetSubtype="1" fill="hold" grpId="0" nodeType="withEffect">
                                  <p:stCondLst>
                                    <p:cond delay="0"/>
                                  </p:stCondLst>
                                  <p:childTnLst>
                                    <p:set>
                                      <p:cBhvr>
                                        <p:cTn id="30" dur="1" fill="hold">
                                          <p:stCondLst>
                                            <p:cond delay="0"/>
                                          </p:stCondLst>
                                        </p:cTn>
                                        <p:tgtEl>
                                          <p:spTgt spid="586759"/>
                                        </p:tgtEl>
                                        <p:attrNameLst>
                                          <p:attrName>style.visibility</p:attrName>
                                        </p:attrNameLst>
                                      </p:cBhvr>
                                      <p:to>
                                        <p:strVal val="visible"/>
                                      </p:to>
                                    </p:set>
                                    <p:anim calcmode="lin" valueType="num">
                                      <p:cBhvr>
                                        <p:cTn id="31" dur="500" fill="hold"/>
                                        <p:tgtEl>
                                          <p:spTgt spid="586759"/>
                                        </p:tgtEl>
                                        <p:attrNameLst>
                                          <p:attrName>ppt_x</p:attrName>
                                        </p:attrNameLst>
                                      </p:cBhvr>
                                      <p:tavLst>
                                        <p:tav tm="0">
                                          <p:val>
                                            <p:strVal val="#ppt_x"/>
                                          </p:val>
                                        </p:tav>
                                        <p:tav tm="100000">
                                          <p:val>
                                            <p:strVal val="#ppt_x"/>
                                          </p:val>
                                        </p:tav>
                                      </p:tavLst>
                                    </p:anim>
                                    <p:anim calcmode="lin" valueType="num">
                                      <p:cBhvr>
                                        <p:cTn id="32" dur="500" fill="hold"/>
                                        <p:tgtEl>
                                          <p:spTgt spid="586759"/>
                                        </p:tgtEl>
                                        <p:attrNameLst>
                                          <p:attrName>ppt_y</p:attrName>
                                        </p:attrNameLst>
                                      </p:cBhvr>
                                      <p:tavLst>
                                        <p:tav tm="0">
                                          <p:val>
                                            <p:strVal val="#ppt_y-#ppt_h/2"/>
                                          </p:val>
                                        </p:tav>
                                        <p:tav tm="100000">
                                          <p:val>
                                            <p:strVal val="#ppt_y"/>
                                          </p:val>
                                        </p:tav>
                                      </p:tavLst>
                                    </p:anim>
                                    <p:anim calcmode="lin" valueType="num">
                                      <p:cBhvr>
                                        <p:cTn id="33" dur="500" fill="hold"/>
                                        <p:tgtEl>
                                          <p:spTgt spid="586759"/>
                                        </p:tgtEl>
                                        <p:attrNameLst>
                                          <p:attrName>ppt_w</p:attrName>
                                        </p:attrNameLst>
                                      </p:cBhvr>
                                      <p:tavLst>
                                        <p:tav tm="0">
                                          <p:val>
                                            <p:strVal val="#ppt_w"/>
                                          </p:val>
                                        </p:tav>
                                        <p:tav tm="100000">
                                          <p:val>
                                            <p:strVal val="#ppt_w"/>
                                          </p:val>
                                        </p:tav>
                                      </p:tavLst>
                                    </p:anim>
                                    <p:anim calcmode="lin" valueType="num">
                                      <p:cBhvr>
                                        <p:cTn id="34" dur="500" fill="hold"/>
                                        <p:tgtEl>
                                          <p:spTgt spid="586759"/>
                                        </p:tgtEl>
                                        <p:attrNameLst>
                                          <p:attrName>ppt_h</p:attrName>
                                        </p:attrNameLst>
                                      </p:cBhvr>
                                      <p:tavLst>
                                        <p:tav tm="0">
                                          <p:val>
                                            <p:fltVal val="0"/>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7" presetClass="entr" presetSubtype="1" fill="hold" grpId="0" nodeType="clickEffect">
                                  <p:stCondLst>
                                    <p:cond delay="0"/>
                                  </p:stCondLst>
                                  <p:childTnLst>
                                    <p:set>
                                      <p:cBhvr>
                                        <p:cTn id="38" dur="1" fill="hold">
                                          <p:stCondLst>
                                            <p:cond delay="0"/>
                                          </p:stCondLst>
                                        </p:cTn>
                                        <p:tgtEl>
                                          <p:spTgt spid="586760"/>
                                        </p:tgtEl>
                                        <p:attrNameLst>
                                          <p:attrName>style.visibility</p:attrName>
                                        </p:attrNameLst>
                                      </p:cBhvr>
                                      <p:to>
                                        <p:strVal val="visible"/>
                                      </p:to>
                                    </p:set>
                                    <p:anim calcmode="lin" valueType="num">
                                      <p:cBhvr>
                                        <p:cTn id="39" dur="500" fill="hold"/>
                                        <p:tgtEl>
                                          <p:spTgt spid="586760"/>
                                        </p:tgtEl>
                                        <p:attrNameLst>
                                          <p:attrName>ppt_x</p:attrName>
                                        </p:attrNameLst>
                                      </p:cBhvr>
                                      <p:tavLst>
                                        <p:tav tm="0">
                                          <p:val>
                                            <p:strVal val="#ppt_x"/>
                                          </p:val>
                                        </p:tav>
                                        <p:tav tm="100000">
                                          <p:val>
                                            <p:strVal val="#ppt_x"/>
                                          </p:val>
                                        </p:tav>
                                      </p:tavLst>
                                    </p:anim>
                                    <p:anim calcmode="lin" valueType="num">
                                      <p:cBhvr>
                                        <p:cTn id="40" dur="500" fill="hold"/>
                                        <p:tgtEl>
                                          <p:spTgt spid="586760"/>
                                        </p:tgtEl>
                                        <p:attrNameLst>
                                          <p:attrName>ppt_y</p:attrName>
                                        </p:attrNameLst>
                                      </p:cBhvr>
                                      <p:tavLst>
                                        <p:tav tm="0">
                                          <p:val>
                                            <p:strVal val="#ppt_y-#ppt_h/2"/>
                                          </p:val>
                                        </p:tav>
                                        <p:tav tm="100000">
                                          <p:val>
                                            <p:strVal val="#ppt_y"/>
                                          </p:val>
                                        </p:tav>
                                      </p:tavLst>
                                    </p:anim>
                                    <p:anim calcmode="lin" valueType="num">
                                      <p:cBhvr>
                                        <p:cTn id="41" dur="500" fill="hold"/>
                                        <p:tgtEl>
                                          <p:spTgt spid="586760"/>
                                        </p:tgtEl>
                                        <p:attrNameLst>
                                          <p:attrName>ppt_w</p:attrName>
                                        </p:attrNameLst>
                                      </p:cBhvr>
                                      <p:tavLst>
                                        <p:tav tm="0">
                                          <p:val>
                                            <p:strVal val="#ppt_w"/>
                                          </p:val>
                                        </p:tav>
                                        <p:tav tm="100000">
                                          <p:val>
                                            <p:strVal val="#ppt_w"/>
                                          </p:val>
                                        </p:tav>
                                      </p:tavLst>
                                    </p:anim>
                                    <p:anim calcmode="lin" valueType="num">
                                      <p:cBhvr>
                                        <p:cTn id="42" dur="500" fill="hold"/>
                                        <p:tgtEl>
                                          <p:spTgt spid="586760"/>
                                        </p:tgtEl>
                                        <p:attrNameLst>
                                          <p:attrName>ppt_h</p:attrName>
                                        </p:attrNameLst>
                                      </p:cBhvr>
                                      <p:tavLst>
                                        <p:tav tm="0">
                                          <p:val>
                                            <p:fltVal val="0"/>
                                          </p:val>
                                        </p:tav>
                                        <p:tav tm="100000">
                                          <p:val>
                                            <p:strVal val="#ppt_h"/>
                                          </p:val>
                                        </p:tav>
                                      </p:tavLst>
                                    </p:anim>
                                  </p:childTnLst>
                                </p:cTn>
                              </p:par>
                              <p:par>
                                <p:cTn id="43" presetID="17" presetClass="entr" presetSubtype="1" fill="hold" grpId="0" nodeType="withEffect">
                                  <p:stCondLst>
                                    <p:cond delay="0"/>
                                  </p:stCondLst>
                                  <p:childTnLst>
                                    <p:set>
                                      <p:cBhvr>
                                        <p:cTn id="44" dur="1" fill="hold">
                                          <p:stCondLst>
                                            <p:cond delay="0"/>
                                          </p:stCondLst>
                                        </p:cTn>
                                        <p:tgtEl>
                                          <p:spTgt spid="586761"/>
                                        </p:tgtEl>
                                        <p:attrNameLst>
                                          <p:attrName>style.visibility</p:attrName>
                                        </p:attrNameLst>
                                      </p:cBhvr>
                                      <p:to>
                                        <p:strVal val="visible"/>
                                      </p:to>
                                    </p:set>
                                    <p:anim calcmode="lin" valueType="num">
                                      <p:cBhvr>
                                        <p:cTn id="45" dur="500" fill="hold"/>
                                        <p:tgtEl>
                                          <p:spTgt spid="586761"/>
                                        </p:tgtEl>
                                        <p:attrNameLst>
                                          <p:attrName>ppt_x</p:attrName>
                                        </p:attrNameLst>
                                      </p:cBhvr>
                                      <p:tavLst>
                                        <p:tav tm="0">
                                          <p:val>
                                            <p:strVal val="#ppt_x"/>
                                          </p:val>
                                        </p:tav>
                                        <p:tav tm="100000">
                                          <p:val>
                                            <p:strVal val="#ppt_x"/>
                                          </p:val>
                                        </p:tav>
                                      </p:tavLst>
                                    </p:anim>
                                    <p:anim calcmode="lin" valueType="num">
                                      <p:cBhvr>
                                        <p:cTn id="46" dur="500" fill="hold"/>
                                        <p:tgtEl>
                                          <p:spTgt spid="586761"/>
                                        </p:tgtEl>
                                        <p:attrNameLst>
                                          <p:attrName>ppt_y</p:attrName>
                                        </p:attrNameLst>
                                      </p:cBhvr>
                                      <p:tavLst>
                                        <p:tav tm="0">
                                          <p:val>
                                            <p:strVal val="#ppt_y-#ppt_h/2"/>
                                          </p:val>
                                        </p:tav>
                                        <p:tav tm="100000">
                                          <p:val>
                                            <p:strVal val="#ppt_y"/>
                                          </p:val>
                                        </p:tav>
                                      </p:tavLst>
                                    </p:anim>
                                    <p:anim calcmode="lin" valueType="num">
                                      <p:cBhvr>
                                        <p:cTn id="47" dur="500" fill="hold"/>
                                        <p:tgtEl>
                                          <p:spTgt spid="586761"/>
                                        </p:tgtEl>
                                        <p:attrNameLst>
                                          <p:attrName>ppt_w</p:attrName>
                                        </p:attrNameLst>
                                      </p:cBhvr>
                                      <p:tavLst>
                                        <p:tav tm="0">
                                          <p:val>
                                            <p:strVal val="#ppt_w"/>
                                          </p:val>
                                        </p:tav>
                                        <p:tav tm="100000">
                                          <p:val>
                                            <p:strVal val="#ppt_w"/>
                                          </p:val>
                                        </p:tav>
                                      </p:tavLst>
                                    </p:anim>
                                    <p:anim calcmode="lin" valueType="num">
                                      <p:cBhvr>
                                        <p:cTn id="48" dur="500" fill="hold"/>
                                        <p:tgtEl>
                                          <p:spTgt spid="586761"/>
                                        </p:tgtEl>
                                        <p:attrNameLst>
                                          <p:attrName>ppt_h</p:attrName>
                                        </p:attrNameLst>
                                      </p:cBhvr>
                                      <p:tavLst>
                                        <p:tav tm="0">
                                          <p:val>
                                            <p:fltVal val="0"/>
                                          </p:val>
                                        </p:tav>
                                        <p:tav tm="100000">
                                          <p:val>
                                            <p:strVal val="#ppt_h"/>
                                          </p:val>
                                        </p:tav>
                                      </p:tavLst>
                                    </p:anim>
                                  </p:childTnLst>
                                </p:cTn>
                              </p:par>
                              <p:par>
                                <p:cTn id="49" presetID="17" presetClass="entr" presetSubtype="1" fill="hold" grpId="0" nodeType="withEffect">
                                  <p:stCondLst>
                                    <p:cond delay="0"/>
                                  </p:stCondLst>
                                  <p:childTnLst>
                                    <p:set>
                                      <p:cBhvr>
                                        <p:cTn id="50" dur="1" fill="hold">
                                          <p:stCondLst>
                                            <p:cond delay="0"/>
                                          </p:stCondLst>
                                        </p:cTn>
                                        <p:tgtEl>
                                          <p:spTgt spid="586762"/>
                                        </p:tgtEl>
                                        <p:attrNameLst>
                                          <p:attrName>style.visibility</p:attrName>
                                        </p:attrNameLst>
                                      </p:cBhvr>
                                      <p:to>
                                        <p:strVal val="visible"/>
                                      </p:to>
                                    </p:set>
                                    <p:anim calcmode="lin" valueType="num">
                                      <p:cBhvr>
                                        <p:cTn id="51" dur="500" fill="hold"/>
                                        <p:tgtEl>
                                          <p:spTgt spid="586762"/>
                                        </p:tgtEl>
                                        <p:attrNameLst>
                                          <p:attrName>ppt_x</p:attrName>
                                        </p:attrNameLst>
                                      </p:cBhvr>
                                      <p:tavLst>
                                        <p:tav tm="0">
                                          <p:val>
                                            <p:strVal val="#ppt_x"/>
                                          </p:val>
                                        </p:tav>
                                        <p:tav tm="100000">
                                          <p:val>
                                            <p:strVal val="#ppt_x"/>
                                          </p:val>
                                        </p:tav>
                                      </p:tavLst>
                                    </p:anim>
                                    <p:anim calcmode="lin" valueType="num">
                                      <p:cBhvr>
                                        <p:cTn id="52" dur="500" fill="hold"/>
                                        <p:tgtEl>
                                          <p:spTgt spid="586762"/>
                                        </p:tgtEl>
                                        <p:attrNameLst>
                                          <p:attrName>ppt_y</p:attrName>
                                        </p:attrNameLst>
                                      </p:cBhvr>
                                      <p:tavLst>
                                        <p:tav tm="0">
                                          <p:val>
                                            <p:strVal val="#ppt_y-#ppt_h/2"/>
                                          </p:val>
                                        </p:tav>
                                        <p:tav tm="100000">
                                          <p:val>
                                            <p:strVal val="#ppt_y"/>
                                          </p:val>
                                        </p:tav>
                                      </p:tavLst>
                                    </p:anim>
                                    <p:anim calcmode="lin" valueType="num">
                                      <p:cBhvr>
                                        <p:cTn id="53" dur="500" fill="hold"/>
                                        <p:tgtEl>
                                          <p:spTgt spid="586762"/>
                                        </p:tgtEl>
                                        <p:attrNameLst>
                                          <p:attrName>ppt_w</p:attrName>
                                        </p:attrNameLst>
                                      </p:cBhvr>
                                      <p:tavLst>
                                        <p:tav tm="0">
                                          <p:val>
                                            <p:strVal val="#ppt_w"/>
                                          </p:val>
                                        </p:tav>
                                        <p:tav tm="100000">
                                          <p:val>
                                            <p:strVal val="#ppt_w"/>
                                          </p:val>
                                        </p:tav>
                                      </p:tavLst>
                                    </p:anim>
                                    <p:anim calcmode="lin" valueType="num">
                                      <p:cBhvr>
                                        <p:cTn id="54" dur="500" fill="hold"/>
                                        <p:tgtEl>
                                          <p:spTgt spid="58676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6756" grpId="0" animBg="1"/>
      <p:bldP spid="586757" grpId="0" animBg="1"/>
      <p:bldP spid="586758" grpId="0" animBg="1"/>
      <p:bldP spid="586759" grpId="0" animBg="1"/>
      <p:bldP spid="586760" grpId="0" animBg="1"/>
      <p:bldP spid="586761" grpId="0" animBg="1"/>
      <p:bldP spid="586762" grpId="0" animBg="1"/>
      <p:bldP spid="586763" grpId="0"/>
      <p:bldP spid="58676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p:txBody>
          <a:bodyPr/>
          <a:lstStyle/>
          <a:p>
            <a:r>
              <a:rPr lang="en-US">
                <a:latin typeface="Garamond" charset="0"/>
                <a:ea typeface="ＭＳ Ｐゴシック" charset="0"/>
                <a:cs typeface="ＭＳ Ｐゴシック" charset="0"/>
              </a:rPr>
              <a:t>Overall Impact on IPC</a:t>
            </a:r>
          </a:p>
        </p:txBody>
      </p:sp>
      <p:pic>
        <p:nvPicPr>
          <p:cNvPr id="73730"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304800" y="919163"/>
            <a:ext cx="8153400" cy="5329237"/>
          </a:xfrm>
          <a:noFill/>
        </p:spPr>
      </p:pic>
      <p:sp>
        <p:nvSpPr>
          <p:cNvPr id="587780" name="Oval 4"/>
          <p:cNvSpPr>
            <a:spLocks noChangeArrowheads="1"/>
          </p:cNvSpPr>
          <p:nvPr/>
        </p:nvSpPr>
        <p:spPr bwMode="auto">
          <a:xfrm>
            <a:off x="7972425" y="4038600"/>
            <a:ext cx="685800" cy="2057400"/>
          </a:xfrm>
          <a:prstGeom prst="ellipse">
            <a:avLst/>
          </a:prstGeom>
          <a:noFill/>
          <a:ln w="38100">
            <a:solidFill>
              <a:srgbClr val="008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587785" name="Text Box 9"/>
          <p:cNvSpPr txBox="1">
            <a:spLocks noChangeArrowheads="1"/>
          </p:cNvSpPr>
          <p:nvPr/>
        </p:nvSpPr>
        <p:spPr bwMode="auto">
          <a:xfrm>
            <a:off x="8382000" y="4267200"/>
            <a:ext cx="9144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3399"/>
                </a:solidFill>
                <a:effectLst/>
                <a:uLnTx/>
                <a:uFillTx/>
                <a:latin typeface="Arial" charset="0"/>
                <a:ea typeface="ＭＳ Ｐゴシック" charset="0"/>
                <a:cs typeface="Arial" charset="0"/>
              </a:rPr>
              <a:t>22.6%</a:t>
            </a:r>
          </a:p>
        </p:txBody>
      </p:sp>
      <p:sp>
        <p:nvSpPr>
          <p:cNvPr id="587786" name="Text Box 10"/>
          <p:cNvSpPr txBox="1">
            <a:spLocks noChangeArrowheads="1"/>
          </p:cNvSpPr>
          <p:nvPr/>
        </p:nvSpPr>
        <p:spPr bwMode="auto">
          <a:xfrm>
            <a:off x="8382000" y="4572000"/>
            <a:ext cx="9144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FF0000"/>
                </a:solidFill>
                <a:effectLst/>
                <a:uLnTx/>
                <a:uFillTx/>
                <a:latin typeface="Arial" charset="0"/>
                <a:ea typeface="ＭＳ Ｐゴシック" charset="0"/>
                <a:cs typeface="Arial" charset="0"/>
              </a:rPr>
              <a:t>22.1%</a:t>
            </a:r>
          </a:p>
        </p:txBody>
      </p:sp>
    </p:spTree>
    <p:custDataLst>
      <p:tags r:id="rId1"/>
    </p:custDataLst>
    <p:extLst>
      <p:ext uri="{BB962C8B-B14F-4D97-AF65-F5344CB8AC3E}">
        <p14:creationId xmlns:p14="http://schemas.microsoft.com/office/powerpoint/2010/main" val="6558463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778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8778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877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7780" grpId="0" animBg="1"/>
      <p:bldP spid="587785" grpId="0"/>
      <p:bldP spid="58778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Number Placeholder 5"/>
          <p:cNvSpPr>
            <a:spLocks noGrp="1"/>
          </p:cNvSpPr>
          <p:nvPr>
            <p:ph type="sldNum" sz="quarter" idx="11"/>
          </p:nvPr>
        </p:nvSpPr>
        <p:spPr>
          <a:xfrm>
            <a:off x="6758880" y="6356176"/>
            <a:ext cx="2133600" cy="4572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2DDCEF2-1AB1-B047-A87E-7447F4EDA976}" type="slidenum">
              <a:rPr kumimoji="0" lang="en-US" sz="1600" b="0" i="0" u="none" strike="noStrike" kern="1200" cap="none" spc="0" normalizeH="0" baseline="0" noProof="0">
                <a:ln>
                  <a:noFill/>
                </a:ln>
                <a:solidFill>
                  <a:srgbClr val="000000"/>
                </a:solidFill>
                <a:effectLst/>
                <a:uLnTx/>
                <a:uFillTx/>
                <a:latin typeface="Garamond" charset="0"/>
                <a:ea typeface="ＭＳ Ｐゴシック"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600" b="0" i="0" u="none" strike="noStrike" kern="1200" cap="none" spc="0" normalizeH="0" baseline="0" noProof="0" dirty="0">
              <a:ln>
                <a:noFill/>
              </a:ln>
              <a:solidFill>
                <a:srgbClr val="000000"/>
              </a:solidFill>
              <a:effectLst/>
              <a:uLnTx/>
              <a:uFillTx/>
              <a:latin typeface="Garamond" charset="0"/>
              <a:ea typeface="ＭＳ Ｐゴシック" charset="0"/>
              <a:cs typeface="Arial" charset="0"/>
            </a:endParaRPr>
          </a:p>
        </p:txBody>
      </p:sp>
      <p:sp>
        <p:nvSpPr>
          <p:cNvPr id="87042" name="Rectangle 2"/>
          <p:cNvSpPr>
            <a:spLocks noGrp="1" noChangeArrowheads="1"/>
          </p:cNvSpPr>
          <p:nvPr>
            <p:ph type="title"/>
          </p:nvPr>
        </p:nvSpPr>
        <p:spPr/>
        <p:txBody>
          <a:bodyPr/>
          <a:lstStyle/>
          <a:p>
            <a:r>
              <a:rPr lang="en-US" dirty="0">
                <a:latin typeface="Garamond" charset="0"/>
              </a:rPr>
              <a:t>Impact of Long-Latency Cache Misses</a:t>
            </a:r>
          </a:p>
        </p:txBody>
      </p:sp>
      <p:graphicFrame>
        <p:nvGraphicFramePr>
          <p:cNvPr id="87043" name="Object 2"/>
          <p:cNvGraphicFramePr>
            <a:graphicFrameLocks noGrp="1" noChangeAspect="1"/>
          </p:cNvGraphicFramePr>
          <p:nvPr>
            <p:ph idx="1"/>
          </p:nvPr>
        </p:nvGraphicFramePr>
        <p:xfrm>
          <a:off x="166688" y="927100"/>
          <a:ext cx="8807450" cy="4902200"/>
        </p:xfrm>
        <a:graphic>
          <a:graphicData uri="http://schemas.openxmlformats.org/presentationml/2006/ole">
            <mc:AlternateContent xmlns:mc="http://schemas.openxmlformats.org/markup-compatibility/2006">
              <mc:Choice xmlns:v="urn:schemas-microsoft-com:vml" Requires="v">
                <p:oleObj spid="_x0000_s45111" name="Chart" r:id="rId3" imgW="8343900" imgH="4648200" progId="MSGraph.Chart.8">
                  <p:embed followColorScheme="full"/>
                </p:oleObj>
              </mc:Choice>
              <mc:Fallback>
                <p:oleObj name="Chart" r:id="rId3" imgW="8343900" imgH="4648200" progId="MSGraph.Chart.8">
                  <p:embed followColorScheme="full"/>
                  <p:pic>
                    <p:nvPicPr>
                      <p:cNvPr id="87043" name="Object 2"/>
                      <p:cNvPicPr>
                        <a:picLocks noChangeAspect="1" noChangeArrowheads="1"/>
                      </p:cNvPicPr>
                      <p:nvPr/>
                    </p:nvPicPr>
                    <p:blipFill>
                      <a:blip r:embed="rId4"/>
                      <a:srcRect/>
                      <a:stretch>
                        <a:fillRect/>
                      </a:stretch>
                    </p:blipFill>
                    <p:spPr bwMode="auto">
                      <a:xfrm>
                        <a:off x="166688" y="927100"/>
                        <a:ext cx="8807450" cy="4902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87045" name="Rectangle 5"/>
          <p:cNvSpPr>
            <a:spLocks noChangeArrowheads="1"/>
          </p:cNvSpPr>
          <p:nvPr/>
        </p:nvSpPr>
        <p:spPr bwMode="auto">
          <a:xfrm>
            <a:off x="2393950" y="3016250"/>
            <a:ext cx="1492250" cy="2165350"/>
          </a:xfrm>
          <a:prstGeom prst="rect">
            <a:avLst/>
          </a:prstGeom>
          <a:solidFill>
            <a:srgbClr val="8000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525318" name="Rectangle 6"/>
          <p:cNvSpPr>
            <a:spLocks noChangeArrowheads="1"/>
          </p:cNvSpPr>
          <p:nvPr/>
        </p:nvSpPr>
        <p:spPr bwMode="auto">
          <a:xfrm>
            <a:off x="6127750" y="4522788"/>
            <a:ext cx="1492250" cy="658812"/>
          </a:xfrm>
          <a:prstGeom prst="rect">
            <a:avLst/>
          </a:prstGeom>
          <a:solidFill>
            <a:srgbClr val="8000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87047" name="Text Box 7"/>
          <p:cNvSpPr txBox="1">
            <a:spLocks noChangeArrowheads="1"/>
          </p:cNvSpPr>
          <p:nvPr/>
        </p:nvSpPr>
        <p:spPr bwMode="auto">
          <a:xfrm>
            <a:off x="2563813" y="3933825"/>
            <a:ext cx="12128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Arial" charset="0"/>
                <a:ea typeface="ＭＳ Ｐゴシック" charset="0"/>
                <a:cs typeface="Arial" charset="0"/>
              </a:rPr>
              <a:t>L2 Misses</a:t>
            </a:r>
          </a:p>
        </p:txBody>
      </p:sp>
      <p:sp>
        <p:nvSpPr>
          <p:cNvPr id="87048" name="Line 8"/>
          <p:cNvSpPr>
            <a:spLocks noChangeShapeType="1"/>
          </p:cNvSpPr>
          <p:nvPr/>
        </p:nvSpPr>
        <p:spPr bwMode="auto">
          <a:xfrm flipV="1">
            <a:off x="3124200" y="3005138"/>
            <a:ext cx="0" cy="987425"/>
          </a:xfrm>
          <a:prstGeom prst="line">
            <a:avLst/>
          </a:prstGeom>
          <a:noFill/>
          <a:ln w="25400">
            <a:solidFill>
              <a:schemeClr val="bg1"/>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87049" name="Line 9"/>
          <p:cNvSpPr>
            <a:spLocks noChangeShapeType="1"/>
          </p:cNvSpPr>
          <p:nvPr/>
        </p:nvSpPr>
        <p:spPr bwMode="auto">
          <a:xfrm>
            <a:off x="3124200" y="4267200"/>
            <a:ext cx="0" cy="914400"/>
          </a:xfrm>
          <a:prstGeom prst="line">
            <a:avLst/>
          </a:prstGeom>
          <a:noFill/>
          <a:ln w="25400">
            <a:solidFill>
              <a:schemeClr val="bg1"/>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12" name="Text Box 4">
            <a:extLst>
              <a:ext uri="{FF2B5EF4-FFF2-40B4-BE49-F238E27FC236}">
                <a16:creationId xmlns:a16="http://schemas.microsoft.com/office/drawing/2014/main" id="{0EE05149-D252-9847-A94B-915D04E279C1}"/>
              </a:ext>
            </a:extLst>
          </p:cNvPr>
          <p:cNvSpPr txBox="1">
            <a:spLocks noChangeArrowheads="1"/>
          </p:cNvSpPr>
          <p:nvPr/>
        </p:nvSpPr>
        <p:spPr bwMode="auto">
          <a:xfrm>
            <a:off x="441325" y="5730875"/>
            <a:ext cx="7421563" cy="51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512KB L2 cache, 500-cycle DRAM latency, aggressive stream-based prefetcher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Data averaged over 147 memory-intensive benchmarks on a high-end x86 processor model </a:t>
            </a:r>
          </a:p>
        </p:txBody>
      </p:sp>
    </p:spTree>
    <p:extLst>
      <p:ext uri="{BB962C8B-B14F-4D97-AF65-F5344CB8AC3E}">
        <p14:creationId xmlns:p14="http://schemas.microsoft.com/office/powerpoint/2010/main" val="17691395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53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5318"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a:t>More on Efficient Runahead Execution</a:t>
            </a:r>
          </a:p>
        </p:txBody>
      </p:sp>
      <p:sp>
        <p:nvSpPr>
          <p:cNvPr id="3" name="Content Placeholder 2"/>
          <p:cNvSpPr>
            <a:spLocks noGrp="1"/>
          </p:cNvSpPr>
          <p:nvPr>
            <p:ph idx="1"/>
          </p:nvPr>
        </p:nvSpPr>
        <p:spPr>
          <a:xfrm>
            <a:off x="228600" y="685800"/>
            <a:ext cx="8915400" cy="5193723"/>
          </a:xfrm>
        </p:spPr>
        <p:txBody>
          <a:bodyPr/>
          <a:lstStyle/>
          <a:p>
            <a:endParaRPr lang="en-US" sz="2000" dirty="0"/>
          </a:p>
          <a:p>
            <a:r>
              <a:rPr lang="en-US" sz="2000" dirty="0"/>
              <a:t>Onur Mutlu, </a:t>
            </a:r>
            <a:r>
              <a:rPr lang="en-US" sz="2000" dirty="0" err="1"/>
              <a:t>Hyesoon</a:t>
            </a:r>
            <a:r>
              <a:rPr lang="en-US" sz="2000" dirty="0"/>
              <a:t> Kim, and Yale N. Patt,</a:t>
            </a:r>
            <a:br>
              <a:rPr lang="en-US" sz="2000" dirty="0"/>
            </a:br>
            <a:r>
              <a:rPr lang="en-US" sz="2000" b="1" dirty="0">
                <a:hlinkClick r:id="rId2"/>
              </a:rPr>
              <a:t>"Techniques for Efficient Processing in Runahead Execution Engines"</a:t>
            </a:r>
            <a:br>
              <a:rPr lang="en-US" sz="2000" dirty="0"/>
            </a:br>
            <a:r>
              <a:rPr lang="en-US" sz="2000" i="1" dirty="0"/>
              <a:t>Proceedings of the </a:t>
            </a:r>
            <a:r>
              <a:rPr lang="en-US" sz="2000" i="1" dirty="0">
                <a:hlinkClick r:id="rId3"/>
              </a:rPr>
              <a:t>32nd International Symposium on Computer Architecture</a:t>
            </a:r>
            <a:r>
              <a:rPr lang="en-US" sz="2000" i="1" dirty="0"/>
              <a:t> (</a:t>
            </a:r>
            <a:r>
              <a:rPr lang="en-US" sz="2000" b="1" i="1" dirty="0"/>
              <a:t>ISCA</a:t>
            </a:r>
            <a:r>
              <a:rPr lang="en-US" sz="2000" i="1" dirty="0"/>
              <a:t>)</a:t>
            </a:r>
            <a:r>
              <a:rPr lang="en-US" sz="2000" dirty="0"/>
              <a:t>, pages 370-381, Madison, WI, June 2005. </a:t>
            </a:r>
            <a:r>
              <a:rPr lang="en-US" sz="2000" dirty="0">
                <a:hlinkClick r:id="rId4"/>
              </a:rPr>
              <a:t>Slides (ppt)</a:t>
            </a:r>
            <a:r>
              <a:rPr lang="en-US" sz="2000" dirty="0"/>
              <a:t> </a:t>
            </a:r>
            <a:r>
              <a:rPr lang="en-US" sz="2000" dirty="0">
                <a:hlinkClick r:id="rId5"/>
              </a:rPr>
              <a:t>Slides (pdf)</a:t>
            </a:r>
            <a:br>
              <a:rPr lang="en-US" sz="2000" dirty="0"/>
            </a:br>
            <a:r>
              <a:rPr lang="en-US" sz="2000" b="1" i="1" dirty="0">
                <a:solidFill>
                  <a:srgbClr val="FF0000"/>
                </a:solidFill>
              </a:rPr>
              <a:t>One of the 13 computer architecture papers of 2005 selected as Top Picks by IEEE Micro.</a:t>
            </a:r>
            <a:endParaRPr lang="en-US" sz="2000" dirty="0">
              <a:solidFill>
                <a:srgbClr val="FF0000"/>
              </a:solidFill>
            </a:endParaRPr>
          </a:p>
        </p:txBody>
      </p:sp>
      <p:sp>
        <p:nvSpPr>
          <p:cNvPr id="4" name="Slide Number Placeholder 3"/>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93BED2-1B18-8744-B8F0-03CBD3594789}" type="slidenum">
              <a:rPr kumimoji="0" lang="en-US" altLang="en-US" sz="1600" b="0" i="0" u="none" strike="noStrike" kern="1200" cap="none" spc="0" normalizeH="0" baseline="0" noProof="0">
                <a:ln>
                  <a:noFill/>
                </a:ln>
                <a:solidFill>
                  <a:srgbClr val="000000"/>
                </a:solidFill>
                <a:effectLst/>
                <a:uLnTx/>
                <a:uFillTx/>
                <a:latin typeface="Garamond"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altLang="en-US" sz="1600" b="0" i="0" u="none" strike="noStrike" kern="1200" cap="none" spc="0" normalizeH="0" baseline="0" noProof="0">
              <a:ln>
                <a:noFill/>
              </a:ln>
              <a:solidFill>
                <a:srgbClr val="000000"/>
              </a:solidFill>
              <a:effectLst/>
              <a:uLnTx/>
              <a:uFillTx/>
              <a:latin typeface="Garamond" charset="0"/>
              <a:ea typeface="+mn-ea"/>
              <a:cs typeface="Arial" charset="0"/>
            </a:endParaRPr>
          </a:p>
        </p:txBody>
      </p:sp>
      <p:pic>
        <p:nvPicPr>
          <p:cNvPr id="5" name="Picture 4"/>
          <p:cNvPicPr>
            <a:picLocks noChangeAspect="1"/>
          </p:cNvPicPr>
          <p:nvPr/>
        </p:nvPicPr>
        <p:blipFill>
          <a:blip r:embed="rId6"/>
          <a:stretch>
            <a:fillRect/>
          </a:stretch>
        </p:blipFill>
        <p:spPr>
          <a:xfrm>
            <a:off x="221886" y="4386610"/>
            <a:ext cx="8826941" cy="2160240"/>
          </a:xfrm>
          <a:prstGeom prst="rect">
            <a:avLst/>
          </a:prstGeom>
        </p:spPr>
      </p:pic>
    </p:spTree>
    <p:extLst>
      <p:ext uri="{BB962C8B-B14F-4D97-AF65-F5344CB8AC3E}">
        <p14:creationId xmlns:p14="http://schemas.microsoft.com/office/powerpoint/2010/main" val="3490972002"/>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a:t>More on Efficient Runahead Execution</a:t>
            </a:r>
          </a:p>
        </p:txBody>
      </p:sp>
      <p:sp>
        <p:nvSpPr>
          <p:cNvPr id="3" name="Content Placeholder 2"/>
          <p:cNvSpPr>
            <a:spLocks noGrp="1"/>
          </p:cNvSpPr>
          <p:nvPr>
            <p:ph idx="1"/>
          </p:nvPr>
        </p:nvSpPr>
        <p:spPr>
          <a:xfrm>
            <a:off x="228600" y="997529"/>
            <a:ext cx="8915400" cy="5193723"/>
          </a:xfrm>
        </p:spPr>
        <p:txBody>
          <a:bodyPr/>
          <a:lstStyle/>
          <a:p>
            <a:endParaRPr lang="en-US" sz="2000" dirty="0"/>
          </a:p>
          <a:p>
            <a:r>
              <a:rPr lang="en-US" sz="2000" dirty="0"/>
              <a:t>Onur Mutlu, </a:t>
            </a:r>
            <a:r>
              <a:rPr lang="en-US" sz="2000" dirty="0" err="1"/>
              <a:t>Hyesoon</a:t>
            </a:r>
            <a:r>
              <a:rPr lang="en-US" sz="2000" dirty="0"/>
              <a:t> Kim, and Yale N. </a:t>
            </a:r>
            <a:r>
              <a:rPr lang="en-US" sz="2000" dirty="0" err="1"/>
              <a:t>Patt</a:t>
            </a:r>
            <a:r>
              <a:rPr lang="en-US" sz="2000" dirty="0"/>
              <a:t>, </a:t>
            </a:r>
            <a:br>
              <a:rPr lang="en-US" sz="2000" dirty="0"/>
            </a:br>
            <a:r>
              <a:rPr lang="en-US" sz="2000" b="1" dirty="0">
                <a:hlinkClick r:id="rId2"/>
              </a:rPr>
              <a:t>"Efficient Runahead Execution: Power-Efficient Memory Latency Tolerance"</a:t>
            </a:r>
            <a:br>
              <a:rPr lang="en-US" sz="2000" dirty="0"/>
            </a:br>
            <a:r>
              <a:rPr lang="en-US" sz="2000" i="1" dirty="0">
                <a:hlinkClick r:id="rId3"/>
              </a:rPr>
              <a:t>IEEE Micro, Special Issue: Micro's Top Picks from Microarchitecture Conferences</a:t>
            </a:r>
            <a:r>
              <a:rPr lang="en-US" sz="2000" i="1" dirty="0"/>
              <a:t> (</a:t>
            </a:r>
            <a:r>
              <a:rPr lang="en-US" sz="2000" b="1" i="1" dirty="0"/>
              <a:t>MICRO TOP PICKS</a:t>
            </a:r>
            <a:r>
              <a:rPr lang="en-US" sz="2000" i="1" dirty="0"/>
              <a:t>)</a:t>
            </a:r>
            <a:r>
              <a:rPr lang="en-US" sz="2000" dirty="0"/>
              <a:t>, Vol. 26, No. 1, pages 10-20, January/February 2006.</a:t>
            </a:r>
            <a:endParaRPr lang="en-US" sz="2200" dirty="0"/>
          </a:p>
        </p:txBody>
      </p:sp>
      <p:sp>
        <p:nvSpPr>
          <p:cNvPr id="4" name="Slide Number Placeholder 3"/>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93BED2-1B18-8744-B8F0-03CBD3594789}" type="slidenum">
              <a:rPr kumimoji="0" lang="en-US" altLang="en-US" sz="1600" b="0" i="0" u="none" strike="noStrike" kern="1200" cap="none" spc="0" normalizeH="0" baseline="0" noProof="0">
                <a:ln>
                  <a:noFill/>
                </a:ln>
                <a:solidFill>
                  <a:srgbClr val="000000"/>
                </a:solidFill>
                <a:effectLst/>
                <a:uLnTx/>
                <a:uFillTx/>
                <a:latin typeface="Garamond"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altLang="en-US" sz="1600" b="0" i="0" u="none" strike="noStrike" kern="1200" cap="none" spc="0" normalizeH="0" baseline="0" noProof="0">
              <a:ln>
                <a:noFill/>
              </a:ln>
              <a:solidFill>
                <a:srgbClr val="000000"/>
              </a:solidFill>
              <a:effectLst/>
              <a:uLnTx/>
              <a:uFillTx/>
              <a:latin typeface="Garamond" charset="0"/>
              <a:ea typeface="+mn-ea"/>
              <a:cs typeface="Arial" charset="0"/>
            </a:endParaRPr>
          </a:p>
        </p:txBody>
      </p:sp>
      <p:pic>
        <p:nvPicPr>
          <p:cNvPr id="6" name="Picture 5"/>
          <p:cNvPicPr>
            <a:picLocks noChangeAspect="1"/>
          </p:cNvPicPr>
          <p:nvPr/>
        </p:nvPicPr>
        <p:blipFill>
          <a:blip r:embed="rId4"/>
          <a:stretch>
            <a:fillRect/>
          </a:stretch>
        </p:blipFill>
        <p:spPr>
          <a:xfrm>
            <a:off x="565150" y="3866728"/>
            <a:ext cx="8013700" cy="2514600"/>
          </a:xfrm>
          <a:prstGeom prst="rect">
            <a:avLst/>
          </a:prstGeom>
        </p:spPr>
      </p:pic>
    </p:spTree>
    <p:extLst>
      <p:ext uri="{BB962C8B-B14F-4D97-AF65-F5344CB8AC3E}">
        <p14:creationId xmlns:p14="http://schemas.microsoft.com/office/powerpoint/2010/main" val="1109314474"/>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a:xfrm>
            <a:off x="152400" y="228600"/>
            <a:ext cx="8991600" cy="1066800"/>
          </a:xfrm>
        </p:spPr>
        <p:txBody>
          <a:bodyPr/>
          <a:lstStyle/>
          <a:p>
            <a:r>
              <a:rPr lang="en-US" sz="3600" dirty="0">
                <a:latin typeface="Garamond" charset="0"/>
              </a:rPr>
              <a:t>Limitations of the Baseline </a:t>
            </a:r>
            <a:r>
              <a:rPr lang="en-US" sz="3600" dirty="0" err="1">
                <a:latin typeface="Garamond" charset="0"/>
              </a:rPr>
              <a:t>Runahead</a:t>
            </a:r>
            <a:r>
              <a:rPr lang="en-US" sz="3600" dirty="0">
                <a:latin typeface="Garamond" charset="0"/>
              </a:rPr>
              <a:t> Mechanism</a:t>
            </a:r>
          </a:p>
        </p:txBody>
      </p:sp>
      <p:sp>
        <p:nvSpPr>
          <p:cNvPr id="62466" name="Rectangle 3"/>
          <p:cNvSpPr>
            <a:spLocks noGrp="1" noChangeArrowheads="1"/>
          </p:cNvSpPr>
          <p:nvPr>
            <p:ph type="body" idx="1"/>
          </p:nvPr>
        </p:nvSpPr>
        <p:spPr>
          <a:xfrm>
            <a:off x="228600" y="1143000"/>
            <a:ext cx="8991600" cy="5029200"/>
          </a:xfrm>
        </p:spPr>
        <p:txBody>
          <a:bodyPr/>
          <a:lstStyle/>
          <a:p>
            <a:r>
              <a:rPr lang="en-US" dirty="0">
                <a:solidFill>
                  <a:srgbClr val="CC0000"/>
                </a:solidFill>
                <a:latin typeface="Tahoma" charset="0"/>
              </a:rPr>
              <a:t>Energy Inefficiency</a:t>
            </a:r>
          </a:p>
          <a:p>
            <a:pPr lvl="1"/>
            <a:r>
              <a:rPr lang="en-US" sz="2000" dirty="0">
                <a:latin typeface="Tahoma" charset="0"/>
                <a:ea typeface="ＭＳ Ｐゴシック" charset="0"/>
              </a:rPr>
              <a:t>A large number of instructions are speculatively executed</a:t>
            </a:r>
          </a:p>
          <a:p>
            <a:pPr lvl="1"/>
            <a:r>
              <a:rPr lang="en-US" sz="2000" dirty="0">
                <a:solidFill>
                  <a:srgbClr val="0000FF"/>
                </a:solidFill>
                <a:latin typeface="Tahoma" charset="0"/>
                <a:ea typeface="ＭＳ Ｐゴシック" charset="0"/>
              </a:rPr>
              <a:t>Efficient </a:t>
            </a:r>
            <a:r>
              <a:rPr lang="en-US" sz="2000" dirty="0" err="1">
                <a:solidFill>
                  <a:srgbClr val="0000FF"/>
                </a:solidFill>
                <a:latin typeface="Tahoma" charset="0"/>
                <a:ea typeface="ＭＳ Ｐゴシック" charset="0"/>
              </a:rPr>
              <a:t>Runahead</a:t>
            </a:r>
            <a:r>
              <a:rPr lang="en-US" sz="2000" dirty="0">
                <a:solidFill>
                  <a:srgbClr val="0000FF"/>
                </a:solidFill>
                <a:latin typeface="Tahoma" charset="0"/>
                <a:ea typeface="ＭＳ Ｐゴシック" charset="0"/>
              </a:rPr>
              <a:t> Execution </a:t>
            </a:r>
            <a:r>
              <a:rPr lang="en-US" sz="2000" dirty="0">
                <a:latin typeface="Tahoma" charset="0"/>
                <a:ea typeface="ＭＳ Ｐゴシック" charset="0"/>
              </a:rPr>
              <a:t>[ISCA’</a:t>
            </a:r>
            <a:r>
              <a:rPr lang="en-US" altLang="ja-JP" sz="2000" dirty="0">
                <a:latin typeface="Tahoma" charset="0"/>
                <a:ea typeface="ＭＳ Ｐゴシック" charset="0"/>
              </a:rPr>
              <a:t>05, IEEE Micro Top Picks’06]</a:t>
            </a:r>
          </a:p>
          <a:p>
            <a:endParaRPr lang="en-US" sz="2000" dirty="0">
              <a:solidFill>
                <a:srgbClr val="CC0000"/>
              </a:solidFill>
              <a:latin typeface="Tahoma" charset="0"/>
            </a:endParaRPr>
          </a:p>
          <a:p>
            <a:r>
              <a:rPr lang="en-US" dirty="0">
                <a:solidFill>
                  <a:srgbClr val="CC0000"/>
                </a:solidFill>
                <a:latin typeface="Tahoma" charset="0"/>
              </a:rPr>
              <a:t>Ineffectiveness for pointer-intensive applications</a:t>
            </a:r>
          </a:p>
          <a:p>
            <a:pPr lvl="1"/>
            <a:r>
              <a:rPr lang="en-US" sz="2000" dirty="0" err="1">
                <a:latin typeface="Tahoma" charset="0"/>
                <a:ea typeface="ＭＳ Ｐゴシック" charset="0"/>
              </a:rPr>
              <a:t>Runahead</a:t>
            </a:r>
            <a:r>
              <a:rPr lang="en-US" sz="2000" dirty="0">
                <a:latin typeface="Tahoma" charset="0"/>
                <a:ea typeface="ＭＳ Ｐゴシック" charset="0"/>
              </a:rPr>
              <a:t> cannot parallelize dependent L2 cache misses</a:t>
            </a:r>
          </a:p>
          <a:p>
            <a:pPr lvl="1"/>
            <a:r>
              <a:rPr lang="en-US" sz="2000" dirty="0">
                <a:solidFill>
                  <a:srgbClr val="0000FF"/>
                </a:solidFill>
                <a:latin typeface="Tahoma" charset="0"/>
                <a:ea typeface="ＭＳ Ｐゴシック" charset="0"/>
              </a:rPr>
              <a:t>Address-Value Delta (AVD) Prediction </a:t>
            </a:r>
            <a:r>
              <a:rPr lang="en-US" sz="2000" dirty="0">
                <a:latin typeface="Tahoma" charset="0"/>
                <a:ea typeface="ＭＳ Ｐゴシック" charset="0"/>
              </a:rPr>
              <a:t>[MICRO’</a:t>
            </a:r>
            <a:r>
              <a:rPr lang="en-US" altLang="ja-JP" sz="2000" dirty="0">
                <a:latin typeface="Tahoma" charset="0"/>
                <a:ea typeface="ＭＳ Ｐゴシック" charset="0"/>
              </a:rPr>
              <a:t>05]</a:t>
            </a:r>
          </a:p>
          <a:p>
            <a:pPr lvl="1"/>
            <a:endParaRPr lang="en-US" sz="2000" dirty="0">
              <a:latin typeface="Tahoma" charset="0"/>
              <a:ea typeface="ＭＳ Ｐゴシック" charset="0"/>
            </a:endParaRPr>
          </a:p>
          <a:p>
            <a:r>
              <a:rPr lang="en-US" dirty="0">
                <a:solidFill>
                  <a:srgbClr val="CC0000"/>
                </a:solidFill>
                <a:latin typeface="Tahoma" charset="0"/>
              </a:rPr>
              <a:t>Irresolvable branch mispredictions in </a:t>
            </a:r>
            <a:r>
              <a:rPr lang="en-US" dirty="0" err="1">
                <a:solidFill>
                  <a:srgbClr val="CC0000"/>
                </a:solidFill>
                <a:latin typeface="Tahoma" charset="0"/>
              </a:rPr>
              <a:t>runahead</a:t>
            </a:r>
            <a:r>
              <a:rPr lang="en-US" dirty="0">
                <a:solidFill>
                  <a:srgbClr val="CC0000"/>
                </a:solidFill>
                <a:latin typeface="Tahoma" charset="0"/>
              </a:rPr>
              <a:t> mode</a:t>
            </a:r>
          </a:p>
          <a:p>
            <a:pPr lvl="1"/>
            <a:r>
              <a:rPr lang="en-US" sz="2000" dirty="0">
                <a:latin typeface="Tahoma" charset="0"/>
                <a:ea typeface="ＭＳ Ｐゴシック" charset="0"/>
              </a:rPr>
              <a:t>Cannot recover from a </a:t>
            </a:r>
            <a:r>
              <a:rPr lang="en-US" sz="2000" dirty="0" err="1">
                <a:latin typeface="Tahoma" charset="0"/>
                <a:ea typeface="ＭＳ Ｐゴシック" charset="0"/>
              </a:rPr>
              <a:t>mispredicted</a:t>
            </a:r>
            <a:r>
              <a:rPr lang="en-US" sz="2000" dirty="0">
                <a:latin typeface="Tahoma" charset="0"/>
                <a:ea typeface="ＭＳ Ｐゴシック" charset="0"/>
              </a:rPr>
              <a:t> L2-miss dependent branch</a:t>
            </a:r>
          </a:p>
          <a:p>
            <a:pPr lvl="1"/>
            <a:r>
              <a:rPr lang="en-US" sz="2000" dirty="0">
                <a:solidFill>
                  <a:srgbClr val="0000FF"/>
                </a:solidFill>
                <a:latin typeface="Tahoma" charset="0"/>
                <a:ea typeface="ＭＳ Ｐゴシック" charset="0"/>
              </a:rPr>
              <a:t>Wrong Path Events </a:t>
            </a:r>
            <a:r>
              <a:rPr lang="en-US" sz="2000" dirty="0">
                <a:latin typeface="Tahoma" charset="0"/>
                <a:ea typeface="ＭＳ Ｐゴシック" charset="0"/>
              </a:rPr>
              <a:t>[MICRO’</a:t>
            </a:r>
            <a:r>
              <a:rPr lang="en-US" altLang="ja-JP" sz="2000" dirty="0">
                <a:latin typeface="Tahoma" charset="0"/>
                <a:ea typeface="ＭＳ Ｐゴシック" charset="0"/>
              </a:rPr>
              <a:t>04]</a:t>
            </a:r>
          </a:p>
          <a:p>
            <a:pPr lvl="1"/>
            <a:r>
              <a:rPr lang="en-US" sz="2000" dirty="0">
                <a:solidFill>
                  <a:srgbClr val="0000FF"/>
                </a:solidFill>
                <a:latin typeface="Tahoma" charset="0"/>
                <a:ea typeface="ＭＳ Ｐゴシック" charset="0"/>
              </a:rPr>
              <a:t>Wrong Path Memory Reference Analysis </a:t>
            </a:r>
            <a:r>
              <a:rPr lang="en-US" sz="2000" dirty="0">
                <a:latin typeface="Tahoma" charset="0"/>
                <a:ea typeface="ＭＳ Ｐゴシック" charset="0"/>
              </a:rPr>
              <a:t>[IEEE TC’</a:t>
            </a:r>
            <a:r>
              <a:rPr lang="en-US" altLang="ja-JP" sz="2000" dirty="0">
                <a:latin typeface="Tahoma" charset="0"/>
                <a:ea typeface="ＭＳ Ｐゴシック" charset="0"/>
              </a:rPr>
              <a:t>05]</a:t>
            </a:r>
          </a:p>
          <a:p>
            <a:pPr lvl="1"/>
            <a:endParaRPr lang="en-US" altLang="ja-JP" sz="2000" dirty="0">
              <a:latin typeface="Tahoma" charset="0"/>
              <a:ea typeface="ＭＳ Ｐゴシック" charset="0"/>
            </a:endParaRPr>
          </a:p>
          <a:p>
            <a:pPr lvl="1"/>
            <a:endParaRPr lang="en-US" sz="2000" dirty="0">
              <a:latin typeface="Tahoma" charset="0"/>
              <a:ea typeface="ＭＳ Ｐゴシック" charset="0"/>
            </a:endParaRPr>
          </a:p>
          <a:p>
            <a:endParaRPr lang="en-US" sz="2200" dirty="0">
              <a:latin typeface="Tahoma" charset="0"/>
            </a:endParaRPr>
          </a:p>
        </p:txBody>
      </p:sp>
    </p:spTree>
    <p:extLst>
      <p:ext uri="{BB962C8B-B14F-4D97-AF65-F5344CB8AC3E}">
        <p14:creationId xmlns:p14="http://schemas.microsoft.com/office/powerpoint/2010/main" val="4277726625"/>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p:cNvSpPr>
            <a:spLocks noGrp="1" noChangeArrowheads="1"/>
          </p:cNvSpPr>
          <p:nvPr>
            <p:ph type="body" idx="1"/>
          </p:nvPr>
        </p:nvSpPr>
        <p:spPr>
          <a:xfrm>
            <a:off x="228600" y="644525"/>
            <a:ext cx="8610600" cy="5703888"/>
          </a:xfrm>
        </p:spPr>
        <p:txBody>
          <a:bodyPr/>
          <a:lstStyle/>
          <a:p>
            <a:pPr>
              <a:lnSpc>
                <a:spcPct val="90000"/>
              </a:lnSpc>
            </a:pPr>
            <a:endParaRPr lang="en-US">
              <a:latin typeface="Tahoma" charset="0"/>
            </a:endParaRPr>
          </a:p>
          <a:p>
            <a:pPr>
              <a:lnSpc>
                <a:spcPct val="90000"/>
              </a:lnSpc>
            </a:pPr>
            <a:endParaRPr lang="en-US">
              <a:latin typeface="Tahoma" charset="0"/>
            </a:endParaRPr>
          </a:p>
          <a:p>
            <a:pPr>
              <a:lnSpc>
                <a:spcPct val="90000"/>
              </a:lnSpc>
            </a:pPr>
            <a:endParaRPr lang="en-US">
              <a:latin typeface="Tahoma" charset="0"/>
            </a:endParaRPr>
          </a:p>
          <a:p>
            <a:pPr>
              <a:lnSpc>
                <a:spcPct val="90000"/>
              </a:lnSpc>
            </a:pPr>
            <a:endParaRPr lang="en-US">
              <a:latin typeface="Tahoma" charset="0"/>
            </a:endParaRPr>
          </a:p>
          <a:p>
            <a:pPr>
              <a:lnSpc>
                <a:spcPct val="90000"/>
              </a:lnSpc>
            </a:pPr>
            <a:endParaRPr lang="en-US">
              <a:latin typeface="Tahoma" charset="0"/>
            </a:endParaRPr>
          </a:p>
          <a:p>
            <a:pPr>
              <a:lnSpc>
                <a:spcPct val="90000"/>
              </a:lnSpc>
            </a:pPr>
            <a:endParaRPr lang="en-US">
              <a:latin typeface="Tahoma" charset="0"/>
            </a:endParaRPr>
          </a:p>
          <a:p>
            <a:pPr>
              <a:lnSpc>
                <a:spcPct val="90000"/>
              </a:lnSpc>
            </a:pPr>
            <a:endParaRPr lang="en-US">
              <a:latin typeface="Tahoma" charset="0"/>
            </a:endParaRPr>
          </a:p>
          <a:p>
            <a:pPr>
              <a:lnSpc>
                <a:spcPct val="90000"/>
              </a:lnSpc>
            </a:pPr>
            <a:endParaRPr lang="en-US">
              <a:solidFill>
                <a:srgbClr val="CC0000"/>
              </a:solidFill>
              <a:latin typeface="Tahoma" charset="0"/>
            </a:endParaRPr>
          </a:p>
          <a:p>
            <a:pPr>
              <a:lnSpc>
                <a:spcPct val="90000"/>
              </a:lnSpc>
            </a:pPr>
            <a:r>
              <a:rPr lang="en-US">
                <a:solidFill>
                  <a:srgbClr val="CC0000"/>
                </a:solidFill>
                <a:latin typeface="Tahoma" charset="0"/>
              </a:rPr>
              <a:t>Runahead execution cannot parallelize dependent misses</a:t>
            </a:r>
            <a:endParaRPr lang="en-US">
              <a:latin typeface="Tahoma" charset="0"/>
            </a:endParaRPr>
          </a:p>
          <a:p>
            <a:pPr lvl="1">
              <a:lnSpc>
                <a:spcPct val="90000"/>
              </a:lnSpc>
            </a:pPr>
            <a:r>
              <a:rPr lang="en-US">
                <a:latin typeface="Tahoma" charset="0"/>
                <a:ea typeface="ＭＳ Ｐゴシック" charset="0"/>
              </a:rPr>
              <a:t>wasted opportunity to improve performance</a:t>
            </a:r>
          </a:p>
          <a:p>
            <a:pPr lvl="1">
              <a:lnSpc>
                <a:spcPct val="90000"/>
              </a:lnSpc>
            </a:pPr>
            <a:r>
              <a:rPr lang="en-US">
                <a:latin typeface="Tahoma" charset="0"/>
                <a:ea typeface="ＭＳ Ｐゴシック" charset="0"/>
              </a:rPr>
              <a:t>wasted energy (useless pre-execution)</a:t>
            </a:r>
          </a:p>
          <a:p>
            <a:pPr lvl="1">
              <a:lnSpc>
                <a:spcPct val="90000"/>
              </a:lnSpc>
            </a:pPr>
            <a:endParaRPr lang="en-US">
              <a:latin typeface="Tahoma" charset="0"/>
              <a:ea typeface="ＭＳ Ｐゴシック" charset="0"/>
            </a:endParaRPr>
          </a:p>
          <a:p>
            <a:pPr>
              <a:lnSpc>
                <a:spcPct val="90000"/>
              </a:lnSpc>
            </a:pPr>
            <a:r>
              <a:rPr lang="en-US">
                <a:latin typeface="Tahoma" charset="0"/>
              </a:rPr>
              <a:t>Runahead performance would improve by 25% if this limitation were ideally overcome</a:t>
            </a:r>
          </a:p>
          <a:p>
            <a:pPr lvl="1">
              <a:lnSpc>
                <a:spcPct val="90000"/>
              </a:lnSpc>
            </a:pPr>
            <a:endParaRPr lang="en-US">
              <a:latin typeface="Tahoma" charset="0"/>
              <a:ea typeface="ＭＳ Ｐゴシック" charset="0"/>
            </a:endParaRPr>
          </a:p>
          <a:p>
            <a:pPr lvl="1">
              <a:lnSpc>
                <a:spcPct val="90000"/>
              </a:lnSpc>
            </a:pPr>
            <a:endParaRPr lang="en-US">
              <a:latin typeface="Tahoma" charset="0"/>
              <a:ea typeface="ＭＳ Ｐゴシック" charset="0"/>
            </a:endParaRPr>
          </a:p>
          <a:p>
            <a:pPr lvl="1">
              <a:lnSpc>
                <a:spcPct val="90000"/>
              </a:lnSpc>
            </a:pPr>
            <a:endParaRPr lang="en-US">
              <a:latin typeface="Tahoma" charset="0"/>
              <a:ea typeface="ＭＳ Ｐゴシック" charset="0"/>
            </a:endParaRPr>
          </a:p>
          <a:p>
            <a:pPr>
              <a:lnSpc>
                <a:spcPct val="90000"/>
              </a:lnSpc>
            </a:pPr>
            <a:endParaRPr lang="en-US">
              <a:latin typeface="Tahoma" charset="0"/>
            </a:endParaRPr>
          </a:p>
          <a:p>
            <a:pPr>
              <a:lnSpc>
                <a:spcPct val="90000"/>
              </a:lnSpc>
            </a:pPr>
            <a:endParaRPr lang="en-US">
              <a:latin typeface="Tahoma" charset="0"/>
            </a:endParaRPr>
          </a:p>
          <a:p>
            <a:pPr>
              <a:lnSpc>
                <a:spcPct val="90000"/>
              </a:lnSpc>
            </a:pPr>
            <a:endParaRPr lang="en-US">
              <a:latin typeface="Tahoma" charset="0"/>
            </a:endParaRPr>
          </a:p>
          <a:p>
            <a:pPr>
              <a:lnSpc>
                <a:spcPct val="90000"/>
              </a:lnSpc>
            </a:pPr>
            <a:endParaRPr lang="en-US">
              <a:latin typeface="Tahoma" charset="0"/>
            </a:endParaRPr>
          </a:p>
          <a:p>
            <a:pPr>
              <a:lnSpc>
                <a:spcPct val="90000"/>
              </a:lnSpc>
            </a:pPr>
            <a:endParaRPr lang="en-US">
              <a:latin typeface="Tahoma" charset="0"/>
            </a:endParaRPr>
          </a:p>
          <a:p>
            <a:pPr>
              <a:lnSpc>
                <a:spcPct val="90000"/>
              </a:lnSpc>
            </a:pPr>
            <a:endParaRPr lang="en-US">
              <a:latin typeface="Tahoma" charset="0"/>
            </a:endParaRPr>
          </a:p>
        </p:txBody>
      </p:sp>
      <p:sp>
        <p:nvSpPr>
          <p:cNvPr id="67586" name="Rectangle 3"/>
          <p:cNvSpPr>
            <a:spLocks noGrp="1" noChangeArrowheads="1"/>
          </p:cNvSpPr>
          <p:nvPr>
            <p:ph type="title"/>
          </p:nvPr>
        </p:nvSpPr>
        <p:spPr/>
        <p:txBody>
          <a:bodyPr/>
          <a:lstStyle/>
          <a:p>
            <a:r>
              <a:rPr lang="en-US">
                <a:latin typeface="Garamond" charset="0"/>
              </a:rPr>
              <a:t>The Problem: Dependent Cache Misses</a:t>
            </a:r>
          </a:p>
        </p:txBody>
      </p:sp>
      <p:sp>
        <p:nvSpPr>
          <p:cNvPr id="375812" name="Rectangle 4"/>
          <p:cNvSpPr>
            <a:spLocks noChangeArrowheads="1"/>
          </p:cNvSpPr>
          <p:nvPr/>
        </p:nvSpPr>
        <p:spPr bwMode="auto">
          <a:xfrm>
            <a:off x="685800" y="2992438"/>
            <a:ext cx="1066800" cy="304800"/>
          </a:xfrm>
          <a:prstGeom prst="rect">
            <a:avLst/>
          </a:prstGeom>
          <a:solidFill>
            <a:srgbClr val="00FF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375813" name="Text Box 5"/>
          <p:cNvSpPr txBox="1">
            <a:spLocks noChangeArrowheads="1"/>
          </p:cNvSpPr>
          <p:nvPr/>
        </p:nvSpPr>
        <p:spPr bwMode="auto">
          <a:xfrm>
            <a:off x="666750" y="2959100"/>
            <a:ext cx="11112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Arial" charset="0"/>
              </a:rPr>
              <a:t>Compute</a:t>
            </a:r>
          </a:p>
        </p:txBody>
      </p:sp>
      <p:sp>
        <p:nvSpPr>
          <p:cNvPr id="375814" name="Line 6"/>
          <p:cNvSpPr>
            <a:spLocks noChangeShapeType="1"/>
          </p:cNvSpPr>
          <p:nvPr/>
        </p:nvSpPr>
        <p:spPr bwMode="auto">
          <a:xfrm>
            <a:off x="1752600" y="2611438"/>
            <a:ext cx="0" cy="381000"/>
          </a:xfrm>
          <a:prstGeom prst="line">
            <a:avLst/>
          </a:prstGeom>
          <a:noFill/>
          <a:ln w="22225">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375815" name="Text Box 7"/>
          <p:cNvSpPr txBox="1">
            <a:spLocks noChangeArrowheads="1"/>
          </p:cNvSpPr>
          <p:nvPr/>
        </p:nvSpPr>
        <p:spPr bwMode="auto">
          <a:xfrm>
            <a:off x="762000" y="2230438"/>
            <a:ext cx="14160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0000"/>
                </a:solidFill>
                <a:effectLst/>
                <a:uLnTx/>
                <a:uFillTx/>
                <a:latin typeface="Arial" charset="0"/>
                <a:ea typeface="ＭＳ Ｐゴシック" charset="0"/>
                <a:cs typeface="Arial" charset="0"/>
              </a:rPr>
              <a:t>Load 1 Miss</a:t>
            </a:r>
          </a:p>
        </p:txBody>
      </p:sp>
      <p:sp>
        <p:nvSpPr>
          <p:cNvPr id="375816" name="Text Box 8"/>
          <p:cNvSpPr txBox="1">
            <a:spLocks noChangeArrowheads="1"/>
          </p:cNvSpPr>
          <p:nvPr/>
        </p:nvSpPr>
        <p:spPr bwMode="auto">
          <a:xfrm>
            <a:off x="1143000" y="3373438"/>
            <a:ext cx="623888"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ＭＳ Ｐゴシック" charset="0"/>
                <a:cs typeface="Arial" charset="0"/>
              </a:rPr>
              <a:t>Miss 1</a:t>
            </a:r>
          </a:p>
        </p:txBody>
      </p:sp>
      <p:sp>
        <p:nvSpPr>
          <p:cNvPr id="375817" name="Rectangle 9"/>
          <p:cNvSpPr>
            <a:spLocks noChangeArrowheads="1"/>
          </p:cNvSpPr>
          <p:nvPr/>
        </p:nvSpPr>
        <p:spPr bwMode="auto">
          <a:xfrm>
            <a:off x="4800600" y="2992438"/>
            <a:ext cx="457200" cy="304800"/>
          </a:xfrm>
          <a:prstGeom prst="rect">
            <a:avLst/>
          </a:prstGeom>
          <a:solidFill>
            <a:srgbClr val="00FF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375818" name="Line 10"/>
          <p:cNvSpPr>
            <a:spLocks noChangeShapeType="1"/>
          </p:cNvSpPr>
          <p:nvPr/>
        </p:nvSpPr>
        <p:spPr bwMode="auto">
          <a:xfrm>
            <a:off x="5241925" y="2611438"/>
            <a:ext cx="0" cy="381000"/>
          </a:xfrm>
          <a:prstGeom prst="line">
            <a:avLst/>
          </a:prstGeom>
          <a:noFill/>
          <a:ln w="22225">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375819" name="Text Box 11"/>
          <p:cNvSpPr txBox="1">
            <a:spLocks noChangeArrowheads="1"/>
          </p:cNvSpPr>
          <p:nvPr/>
        </p:nvSpPr>
        <p:spPr bwMode="auto">
          <a:xfrm>
            <a:off x="5029200" y="2230438"/>
            <a:ext cx="14160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0000"/>
                </a:solidFill>
                <a:effectLst/>
                <a:uLnTx/>
                <a:uFillTx/>
                <a:latin typeface="Arial" charset="0"/>
                <a:ea typeface="ＭＳ Ｐゴシック" charset="0"/>
                <a:cs typeface="Arial" charset="0"/>
              </a:rPr>
              <a:t>Load 2 Miss</a:t>
            </a:r>
          </a:p>
        </p:txBody>
      </p:sp>
      <p:sp>
        <p:nvSpPr>
          <p:cNvPr id="375820" name="Text Box 12"/>
          <p:cNvSpPr txBox="1">
            <a:spLocks noChangeArrowheads="1"/>
          </p:cNvSpPr>
          <p:nvPr/>
        </p:nvSpPr>
        <p:spPr bwMode="auto">
          <a:xfrm>
            <a:off x="4629150" y="3382963"/>
            <a:ext cx="623888"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ＭＳ Ｐゴシック" charset="0"/>
                <a:cs typeface="Arial" charset="0"/>
              </a:rPr>
              <a:t>Miss 2</a:t>
            </a:r>
          </a:p>
        </p:txBody>
      </p:sp>
      <p:sp>
        <p:nvSpPr>
          <p:cNvPr id="375821" name="Rectangle 13"/>
          <p:cNvSpPr>
            <a:spLocks noChangeArrowheads="1"/>
          </p:cNvSpPr>
          <p:nvPr/>
        </p:nvSpPr>
        <p:spPr bwMode="auto">
          <a:xfrm>
            <a:off x="5257800" y="2992438"/>
            <a:ext cx="2819400" cy="304800"/>
          </a:xfrm>
          <a:prstGeom prst="rect">
            <a:avLst/>
          </a:prstGeom>
          <a:solidFill>
            <a:srgbClr val="00CCFF"/>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375822" name="Rectangle 14" descr="Large checker board"/>
          <p:cNvSpPr>
            <a:spLocks noChangeArrowheads="1"/>
          </p:cNvSpPr>
          <p:nvPr/>
        </p:nvSpPr>
        <p:spPr bwMode="auto">
          <a:xfrm>
            <a:off x="5257800" y="3449638"/>
            <a:ext cx="2819400" cy="152400"/>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375823" name="Rectangle 15"/>
          <p:cNvSpPr>
            <a:spLocks noChangeArrowheads="1"/>
          </p:cNvSpPr>
          <p:nvPr/>
        </p:nvSpPr>
        <p:spPr bwMode="auto">
          <a:xfrm>
            <a:off x="8305800" y="2992438"/>
            <a:ext cx="457200" cy="304800"/>
          </a:xfrm>
          <a:prstGeom prst="rect">
            <a:avLst/>
          </a:prstGeom>
          <a:solidFill>
            <a:srgbClr val="00FF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375824" name="Line 16"/>
          <p:cNvSpPr>
            <a:spLocks noChangeShapeType="1"/>
          </p:cNvSpPr>
          <p:nvPr/>
        </p:nvSpPr>
        <p:spPr bwMode="auto">
          <a:xfrm>
            <a:off x="4572000" y="3373438"/>
            <a:ext cx="0" cy="304800"/>
          </a:xfrm>
          <a:prstGeom prst="line">
            <a:avLst/>
          </a:prstGeom>
          <a:noFill/>
          <a:ln w="38100">
            <a:solidFill>
              <a:srgbClr val="0000FF"/>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375825" name="Line 17"/>
          <p:cNvSpPr>
            <a:spLocks noChangeShapeType="1"/>
          </p:cNvSpPr>
          <p:nvPr/>
        </p:nvSpPr>
        <p:spPr bwMode="auto">
          <a:xfrm>
            <a:off x="8077200" y="3373438"/>
            <a:ext cx="0" cy="304800"/>
          </a:xfrm>
          <a:prstGeom prst="line">
            <a:avLst/>
          </a:prstGeom>
          <a:noFill/>
          <a:ln w="38100">
            <a:solidFill>
              <a:srgbClr val="0000FF"/>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375826" name="Line 18"/>
          <p:cNvSpPr>
            <a:spLocks noChangeShapeType="1"/>
          </p:cNvSpPr>
          <p:nvPr/>
        </p:nvSpPr>
        <p:spPr bwMode="auto">
          <a:xfrm>
            <a:off x="2286000" y="2611438"/>
            <a:ext cx="0" cy="381000"/>
          </a:xfrm>
          <a:prstGeom prst="line">
            <a:avLst/>
          </a:prstGeom>
          <a:noFill/>
          <a:ln w="22225">
            <a:solidFill>
              <a:srgbClr val="660033"/>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375827" name="Text Box 19"/>
          <p:cNvSpPr txBox="1">
            <a:spLocks noChangeArrowheads="1"/>
          </p:cNvSpPr>
          <p:nvPr/>
        </p:nvSpPr>
        <p:spPr bwMode="auto">
          <a:xfrm>
            <a:off x="2178050" y="2230438"/>
            <a:ext cx="8826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660033"/>
                </a:solidFill>
                <a:effectLst/>
                <a:uLnTx/>
                <a:uFillTx/>
                <a:latin typeface="Arial" charset="0"/>
                <a:ea typeface="ＭＳ Ｐゴシック" charset="0"/>
                <a:cs typeface="Arial" charset="0"/>
              </a:rPr>
              <a:t>Load 2</a:t>
            </a:r>
          </a:p>
        </p:txBody>
      </p:sp>
      <p:sp>
        <p:nvSpPr>
          <p:cNvPr id="375828" name="Rectangle 20"/>
          <p:cNvSpPr>
            <a:spLocks noChangeArrowheads="1"/>
          </p:cNvSpPr>
          <p:nvPr/>
        </p:nvSpPr>
        <p:spPr bwMode="auto">
          <a:xfrm>
            <a:off x="4572000" y="2992438"/>
            <a:ext cx="228600" cy="304800"/>
          </a:xfrm>
          <a:prstGeom prst="rect">
            <a:avLst/>
          </a:prstGeom>
          <a:solidFill>
            <a:srgbClr val="FF00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375829" name="Rectangle 21"/>
          <p:cNvSpPr>
            <a:spLocks noChangeArrowheads="1"/>
          </p:cNvSpPr>
          <p:nvPr/>
        </p:nvSpPr>
        <p:spPr bwMode="auto">
          <a:xfrm>
            <a:off x="8077200" y="2992438"/>
            <a:ext cx="228600" cy="304800"/>
          </a:xfrm>
          <a:prstGeom prst="rect">
            <a:avLst/>
          </a:prstGeom>
          <a:solidFill>
            <a:srgbClr val="FF00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375830" name="Line 22"/>
          <p:cNvSpPr>
            <a:spLocks noChangeShapeType="1"/>
          </p:cNvSpPr>
          <p:nvPr/>
        </p:nvSpPr>
        <p:spPr bwMode="auto">
          <a:xfrm>
            <a:off x="4813300" y="2611438"/>
            <a:ext cx="0" cy="381000"/>
          </a:xfrm>
          <a:prstGeom prst="line">
            <a:avLst/>
          </a:prstGeom>
          <a:noFill/>
          <a:ln w="22225">
            <a:solidFill>
              <a:srgbClr val="008000"/>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375831" name="Text Box 23"/>
          <p:cNvSpPr txBox="1">
            <a:spLocks noChangeArrowheads="1"/>
          </p:cNvSpPr>
          <p:nvPr/>
        </p:nvSpPr>
        <p:spPr bwMode="auto">
          <a:xfrm>
            <a:off x="3803650" y="2230438"/>
            <a:ext cx="12255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8000"/>
                </a:solidFill>
                <a:effectLst/>
                <a:uLnTx/>
                <a:uFillTx/>
                <a:latin typeface="Arial" charset="0"/>
                <a:ea typeface="ＭＳ Ｐゴシック" charset="0"/>
                <a:cs typeface="Arial" charset="0"/>
              </a:rPr>
              <a:t>Load 1 Hit</a:t>
            </a:r>
          </a:p>
        </p:txBody>
      </p:sp>
      <p:sp>
        <p:nvSpPr>
          <p:cNvPr id="67607" name="Text Box 24"/>
          <p:cNvSpPr txBox="1">
            <a:spLocks noChangeArrowheads="1"/>
          </p:cNvSpPr>
          <p:nvPr/>
        </p:nvSpPr>
        <p:spPr bwMode="auto">
          <a:xfrm>
            <a:off x="557213" y="1009650"/>
            <a:ext cx="4937125"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1" u="none" strike="noStrike" kern="1200" cap="none" spc="0" normalizeH="0" baseline="0" noProof="0">
                <a:ln>
                  <a:noFill/>
                </a:ln>
                <a:solidFill>
                  <a:srgbClr val="000000"/>
                </a:solidFill>
                <a:effectLst/>
                <a:uLnTx/>
                <a:uFillTx/>
                <a:latin typeface="Arial" charset="0"/>
                <a:ea typeface="ＭＳ Ｐゴシック" charset="0"/>
                <a:cs typeface="Arial" charset="0"/>
              </a:rPr>
              <a:t>Runahead: </a:t>
            </a:r>
            <a:r>
              <a:rPr kumimoji="0" lang="en-US" sz="1800" b="1" i="1" u="none" strike="noStrike" kern="1200" cap="none" spc="0" normalizeH="0" baseline="0" noProof="0">
                <a:ln>
                  <a:noFill/>
                </a:ln>
                <a:solidFill>
                  <a:srgbClr val="000000"/>
                </a:solidFill>
                <a:effectLst/>
                <a:uLnTx/>
                <a:uFillTx/>
                <a:latin typeface="Arial" charset="0"/>
                <a:ea typeface="ＭＳ Ｐゴシック" charset="0"/>
                <a:cs typeface="Arial" charset="0"/>
              </a:rPr>
              <a:t>Load 2 is </a:t>
            </a:r>
            <a:r>
              <a:rPr kumimoji="0" lang="en-US" sz="1800" b="1" i="1" u="none" strike="noStrike" kern="1200" cap="none" spc="0" normalizeH="0" baseline="0" noProof="0">
                <a:ln>
                  <a:noFill/>
                </a:ln>
                <a:solidFill>
                  <a:srgbClr val="CC0000"/>
                </a:solidFill>
                <a:effectLst/>
                <a:uLnTx/>
                <a:uFillTx/>
                <a:latin typeface="Arial" charset="0"/>
                <a:ea typeface="ＭＳ Ｐゴシック" charset="0"/>
                <a:cs typeface="Arial" charset="0"/>
              </a:rPr>
              <a:t>dependent </a:t>
            </a:r>
            <a:r>
              <a:rPr kumimoji="0" lang="en-US" sz="1800" b="1" i="1" u="none" strike="noStrike" kern="1200" cap="none" spc="0" normalizeH="0" baseline="0" noProof="0">
                <a:ln>
                  <a:noFill/>
                </a:ln>
                <a:solidFill>
                  <a:srgbClr val="000000"/>
                </a:solidFill>
                <a:effectLst/>
                <a:uLnTx/>
                <a:uFillTx/>
                <a:latin typeface="Arial" charset="0"/>
                <a:ea typeface="ＭＳ Ｐゴシック" charset="0"/>
                <a:cs typeface="Arial" charset="0"/>
              </a:rPr>
              <a:t>on Load 1</a:t>
            </a:r>
          </a:p>
        </p:txBody>
      </p:sp>
      <p:sp>
        <p:nvSpPr>
          <p:cNvPr id="375833" name="Rectangle 25"/>
          <p:cNvSpPr>
            <a:spLocks noChangeArrowheads="1"/>
          </p:cNvSpPr>
          <p:nvPr/>
        </p:nvSpPr>
        <p:spPr bwMode="auto">
          <a:xfrm>
            <a:off x="1749425" y="2992438"/>
            <a:ext cx="541338" cy="301625"/>
          </a:xfrm>
          <a:prstGeom prst="rect">
            <a:avLst/>
          </a:prstGeom>
          <a:solidFill>
            <a:srgbClr val="00CCFF"/>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375834" name="Rectangle 26"/>
          <p:cNvSpPr>
            <a:spLocks noChangeArrowheads="1"/>
          </p:cNvSpPr>
          <p:nvPr/>
        </p:nvSpPr>
        <p:spPr bwMode="auto">
          <a:xfrm>
            <a:off x="2286000" y="2992438"/>
            <a:ext cx="2286000" cy="301625"/>
          </a:xfrm>
          <a:prstGeom prst="rect">
            <a:avLst/>
          </a:prstGeom>
          <a:solidFill>
            <a:srgbClr val="00CCFF"/>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375835" name="Text Box 27"/>
          <p:cNvSpPr txBox="1">
            <a:spLocks noChangeArrowheads="1"/>
          </p:cNvSpPr>
          <p:nvPr/>
        </p:nvSpPr>
        <p:spPr bwMode="auto">
          <a:xfrm>
            <a:off x="2786063" y="2957513"/>
            <a:ext cx="12382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Arial" charset="0"/>
              </a:rPr>
              <a:t>Runahead</a:t>
            </a:r>
          </a:p>
        </p:txBody>
      </p:sp>
      <p:sp>
        <p:nvSpPr>
          <p:cNvPr id="375836" name="Rectangle 28" descr="Large checker board"/>
          <p:cNvSpPr>
            <a:spLocks noChangeArrowheads="1"/>
          </p:cNvSpPr>
          <p:nvPr/>
        </p:nvSpPr>
        <p:spPr bwMode="auto">
          <a:xfrm>
            <a:off x="1754188" y="3451225"/>
            <a:ext cx="547687" cy="155575"/>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375837" name="Rectangle 29" descr="Large checker board"/>
          <p:cNvSpPr>
            <a:spLocks noChangeArrowheads="1"/>
          </p:cNvSpPr>
          <p:nvPr/>
        </p:nvSpPr>
        <p:spPr bwMode="auto">
          <a:xfrm>
            <a:off x="2301875" y="3454400"/>
            <a:ext cx="2249488" cy="155575"/>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375838" name="Text Box 30"/>
          <p:cNvSpPr txBox="1">
            <a:spLocks noChangeArrowheads="1"/>
          </p:cNvSpPr>
          <p:nvPr/>
        </p:nvSpPr>
        <p:spPr bwMode="auto">
          <a:xfrm>
            <a:off x="2152650" y="1517650"/>
            <a:ext cx="3348038"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1" u="none" strike="noStrike" kern="1200" cap="none" spc="0" normalizeH="0" baseline="0" noProof="0">
                <a:ln>
                  <a:noFill/>
                </a:ln>
                <a:solidFill>
                  <a:srgbClr val="003399"/>
                </a:solidFill>
                <a:effectLst/>
                <a:uLnTx/>
                <a:uFillTx/>
                <a:latin typeface="Arial" charset="0"/>
                <a:ea typeface="ＭＳ Ｐゴシック" charset="0"/>
                <a:cs typeface="Arial" charset="0"/>
              </a:rPr>
              <a:t>Cannot</a:t>
            </a:r>
            <a:r>
              <a:rPr kumimoji="0" lang="en-US" sz="1800" b="0" i="1" u="none" strike="noStrike" kern="1200" cap="none" spc="0" normalizeH="0" baseline="0" noProof="0">
                <a:ln>
                  <a:noFill/>
                </a:ln>
                <a:solidFill>
                  <a:srgbClr val="003399"/>
                </a:solidFill>
                <a:effectLst/>
                <a:uLnTx/>
                <a:uFillTx/>
                <a:latin typeface="Arial" charset="0"/>
                <a:ea typeface="ＭＳ Ｐゴシック" charset="0"/>
                <a:cs typeface="Arial" charset="0"/>
              </a:rPr>
              <a:t> Compute Its Address!</a:t>
            </a:r>
            <a:endParaRPr kumimoji="0" lang="en-US" sz="1800" b="1" i="1" u="none" strike="noStrike" kern="1200" cap="none" spc="0" normalizeH="0" baseline="0" noProof="0">
              <a:ln>
                <a:noFill/>
              </a:ln>
              <a:solidFill>
                <a:srgbClr val="003399"/>
              </a:solidFill>
              <a:effectLst/>
              <a:uLnTx/>
              <a:uFillTx/>
              <a:latin typeface="Arial" charset="0"/>
              <a:ea typeface="ＭＳ Ｐゴシック" charset="0"/>
              <a:cs typeface="Arial" charset="0"/>
            </a:endParaRPr>
          </a:p>
        </p:txBody>
      </p:sp>
      <p:sp>
        <p:nvSpPr>
          <p:cNvPr id="375839" name="Oval 31"/>
          <p:cNvSpPr>
            <a:spLocks noChangeArrowheads="1"/>
          </p:cNvSpPr>
          <p:nvPr/>
        </p:nvSpPr>
        <p:spPr bwMode="auto">
          <a:xfrm>
            <a:off x="1960563" y="1470025"/>
            <a:ext cx="3571875" cy="461963"/>
          </a:xfrm>
          <a:prstGeom prst="ellipse">
            <a:avLst/>
          </a:prstGeom>
          <a:noFill/>
          <a:ln w="25400">
            <a:solidFill>
              <a:srgbClr val="00008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375840" name="Line 32"/>
          <p:cNvSpPr>
            <a:spLocks noChangeShapeType="1"/>
          </p:cNvSpPr>
          <p:nvPr/>
        </p:nvSpPr>
        <p:spPr bwMode="auto">
          <a:xfrm flipH="1">
            <a:off x="2787650" y="1941513"/>
            <a:ext cx="458788" cy="344487"/>
          </a:xfrm>
          <a:prstGeom prst="line">
            <a:avLst/>
          </a:prstGeom>
          <a:noFill/>
          <a:ln w="25400">
            <a:solidFill>
              <a:srgbClr val="003366"/>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375842" name="Text Box 34"/>
          <p:cNvSpPr txBox="1">
            <a:spLocks noChangeArrowheads="1"/>
          </p:cNvSpPr>
          <p:nvPr/>
        </p:nvSpPr>
        <p:spPr bwMode="auto">
          <a:xfrm>
            <a:off x="2932113" y="2228850"/>
            <a:ext cx="5651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60033"/>
                </a:solidFill>
                <a:effectLst/>
                <a:uLnTx/>
                <a:uFillTx/>
                <a:latin typeface="Arial" charset="0"/>
                <a:ea typeface="ＭＳ Ｐゴシック" charset="0"/>
                <a:cs typeface="Arial" charset="0"/>
              </a:rPr>
              <a:t>INV</a:t>
            </a:r>
          </a:p>
        </p:txBody>
      </p:sp>
    </p:spTree>
    <p:custDataLst>
      <p:tags r:id="rId1"/>
    </p:custDataLst>
    <p:extLst>
      <p:ext uri="{BB962C8B-B14F-4D97-AF65-F5344CB8AC3E}">
        <p14:creationId xmlns:p14="http://schemas.microsoft.com/office/powerpoint/2010/main" val="214324912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75812"/>
                                        </p:tgtEl>
                                        <p:attrNameLst>
                                          <p:attrName>style.visibility</p:attrName>
                                        </p:attrNameLst>
                                      </p:cBhvr>
                                      <p:to>
                                        <p:strVal val="visible"/>
                                      </p:to>
                                    </p:set>
                                    <p:animEffect transition="in" filter="slide(fromLeft)">
                                      <p:cBhvr>
                                        <p:cTn id="7" dur="500"/>
                                        <p:tgtEl>
                                          <p:spTgt spid="375812"/>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375813"/>
                                        </p:tgtEl>
                                        <p:attrNameLst>
                                          <p:attrName>style.visibility</p:attrName>
                                        </p:attrNameLst>
                                      </p:cBhvr>
                                      <p:to>
                                        <p:strVal val="visible"/>
                                      </p:to>
                                    </p:set>
                                    <p:animEffect transition="in" filter="slide(fromLeft)">
                                      <p:cBhvr>
                                        <p:cTn id="10" dur="500"/>
                                        <p:tgtEl>
                                          <p:spTgt spid="375813"/>
                                        </p:tgtEl>
                                      </p:cBhvr>
                                    </p:animEffect>
                                  </p:childTnLst>
                                </p:cTn>
                              </p:par>
                            </p:childTnLst>
                          </p:cTn>
                        </p:par>
                        <p:par>
                          <p:cTn id="11" fill="hold" nodeType="afterGroup">
                            <p:stCondLst>
                              <p:cond delay="500"/>
                            </p:stCondLst>
                            <p:childTnLst>
                              <p:par>
                                <p:cTn id="12" presetID="12" presetClass="entr" presetSubtype="1" fill="hold" grpId="0" nodeType="afterEffect">
                                  <p:stCondLst>
                                    <p:cond delay="0"/>
                                  </p:stCondLst>
                                  <p:childTnLst>
                                    <p:set>
                                      <p:cBhvr>
                                        <p:cTn id="13" dur="1" fill="hold">
                                          <p:stCondLst>
                                            <p:cond delay="0"/>
                                          </p:stCondLst>
                                        </p:cTn>
                                        <p:tgtEl>
                                          <p:spTgt spid="375814"/>
                                        </p:tgtEl>
                                        <p:attrNameLst>
                                          <p:attrName>style.visibility</p:attrName>
                                        </p:attrNameLst>
                                      </p:cBhvr>
                                      <p:to>
                                        <p:strVal val="visible"/>
                                      </p:to>
                                    </p:set>
                                    <p:animEffect transition="in" filter="slide(fromTop)">
                                      <p:cBhvr>
                                        <p:cTn id="14" dur="500"/>
                                        <p:tgtEl>
                                          <p:spTgt spid="375814"/>
                                        </p:tgtEl>
                                      </p:cBhvr>
                                    </p:animEffect>
                                  </p:childTnLst>
                                </p:cTn>
                              </p:par>
                              <p:par>
                                <p:cTn id="15" presetID="12" presetClass="entr" presetSubtype="1" fill="hold" grpId="0" nodeType="withEffect">
                                  <p:stCondLst>
                                    <p:cond delay="0"/>
                                  </p:stCondLst>
                                  <p:childTnLst>
                                    <p:set>
                                      <p:cBhvr>
                                        <p:cTn id="16" dur="1" fill="hold">
                                          <p:stCondLst>
                                            <p:cond delay="0"/>
                                          </p:stCondLst>
                                        </p:cTn>
                                        <p:tgtEl>
                                          <p:spTgt spid="375815"/>
                                        </p:tgtEl>
                                        <p:attrNameLst>
                                          <p:attrName>style.visibility</p:attrName>
                                        </p:attrNameLst>
                                      </p:cBhvr>
                                      <p:to>
                                        <p:strVal val="visible"/>
                                      </p:to>
                                    </p:set>
                                    <p:animEffect transition="in" filter="slide(fromTop)">
                                      <p:cBhvr>
                                        <p:cTn id="17" dur="500"/>
                                        <p:tgtEl>
                                          <p:spTgt spid="37581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375816"/>
                                        </p:tgtEl>
                                        <p:attrNameLst>
                                          <p:attrName>style.visibility</p:attrName>
                                        </p:attrNameLst>
                                      </p:cBhvr>
                                      <p:to>
                                        <p:strVal val="visible"/>
                                      </p:to>
                                    </p:set>
                                    <p:animEffect transition="in" filter="slide(fromLeft)">
                                      <p:cBhvr>
                                        <p:cTn id="22" dur="500"/>
                                        <p:tgtEl>
                                          <p:spTgt spid="375816"/>
                                        </p:tgtEl>
                                      </p:cBhvr>
                                    </p:animEffect>
                                  </p:childTnLst>
                                </p:cTn>
                              </p:par>
                              <p:par>
                                <p:cTn id="23" presetID="12" presetClass="entr" presetSubtype="8" fill="hold" grpId="0" nodeType="withEffect">
                                  <p:stCondLst>
                                    <p:cond delay="0"/>
                                  </p:stCondLst>
                                  <p:childTnLst>
                                    <p:set>
                                      <p:cBhvr>
                                        <p:cTn id="24" dur="1" fill="hold">
                                          <p:stCondLst>
                                            <p:cond delay="0"/>
                                          </p:stCondLst>
                                        </p:cTn>
                                        <p:tgtEl>
                                          <p:spTgt spid="375833"/>
                                        </p:tgtEl>
                                        <p:attrNameLst>
                                          <p:attrName>style.visibility</p:attrName>
                                        </p:attrNameLst>
                                      </p:cBhvr>
                                      <p:to>
                                        <p:strVal val="visible"/>
                                      </p:to>
                                    </p:set>
                                    <p:animEffect transition="in" filter="slide(fromLeft)">
                                      <p:cBhvr>
                                        <p:cTn id="25" dur="500"/>
                                        <p:tgtEl>
                                          <p:spTgt spid="375833"/>
                                        </p:tgtEl>
                                      </p:cBhvr>
                                    </p:animEffect>
                                  </p:childTnLst>
                                </p:cTn>
                              </p:par>
                              <p:par>
                                <p:cTn id="26" presetID="12" presetClass="entr" presetSubtype="8" fill="hold" grpId="0" nodeType="withEffect">
                                  <p:stCondLst>
                                    <p:cond delay="0"/>
                                  </p:stCondLst>
                                  <p:childTnLst>
                                    <p:set>
                                      <p:cBhvr>
                                        <p:cTn id="27" dur="1" fill="hold">
                                          <p:stCondLst>
                                            <p:cond delay="0"/>
                                          </p:stCondLst>
                                        </p:cTn>
                                        <p:tgtEl>
                                          <p:spTgt spid="375836"/>
                                        </p:tgtEl>
                                        <p:attrNameLst>
                                          <p:attrName>style.visibility</p:attrName>
                                        </p:attrNameLst>
                                      </p:cBhvr>
                                      <p:to>
                                        <p:strVal val="visible"/>
                                      </p:to>
                                    </p:set>
                                    <p:animEffect transition="in" filter="slide(fromLeft)">
                                      <p:cBhvr>
                                        <p:cTn id="28" dur="500"/>
                                        <p:tgtEl>
                                          <p:spTgt spid="375836"/>
                                        </p:tgtEl>
                                      </p:cBhvr>
                                    </p:animEffect>
                                  </p:childTnLst>
                                </p:cTn>
                              </p:par>
                            </p:childTnLst>
                          </p:cTn>
                        </p:par>
                        <p:par>
                          <p:cTn id="29" fill="hold" nodeType="afterGroup">
                            <p:stCondLst>
                              <p:cond delay="500"/>
                            </p:stCondLst>
                            <p:childTnLst>
                              <p:par>
                                <p:cTn id="30" presetID="12" presetClass="entr" presetSubtype="1" fill="hold" grpId="0" nodeType="afterEffect">
                                  <p:stCondLst>
                                    <p:cond delay="0"/>
                                  </p:stCondLst>
                                  <p:childTnLst>
                                    <p:set>
                                      <p:cBhvr>
                                        <p:cTn id="31" dur="1" fill="hold">
                                          <p:stCondLst>
                                            <p:cond delay="0"/>
                                          </p:stCondLst>
                                        </p:cTn>
                                        <p:tgtEl>
                                          <p:spTgt spid="375826"/>
                                        </p:tgtEl>
                                        <p:attrNameLst>
                                          <p:attrName>style.visibility</p:attrName>
                                        </p:attrNameLst>
                                      </p:cBhvr>
                                      <p:to>
                                        <p:strVal val="visible"/>
                                      </p:to>
                                    </p:set>
                                    <p:animEffect transition="in" filter="slide(fromTop)">
                                      <p:cBhvr>
                                        <p:cTn id="32" dur="500"/>
                                        <p:tgtEl>
                                          <p:spTgt spid="375826"/>
                                        </p:tgtEl>
                                      </p:cBhvr>
                                    </p:animEffect>
                                  </p:childTnLst>
                                </p:cTn>
                              </p:par>
                              <p:par>
                                <p:cTn id="33" presetID="12" presetClass="entr" presetSubtype="1" fill="hold" grpId="0" nodeType="withEffect">
                                  <p:stCondLst>
                                    <p:cond delay="0"/>
                                  </p:stCondLst>
                                  <p:childTnLst>
                                    <p:set>
                                      <p:cBhvr>
                                        <p:cTn id="34" dur="1" fill="hold">
                                          <p:stCondLst>
                                            <p:cond delay="0"/>
                                          </p:stCondLst>
                                        </p:cTn>
                                        <p:tgtEl>
                                          <p:spTgt spid="375827"/>
                                        </p:tgtEl>
                                        <p:attrNameLst>
                                          <p:attrName>style.visibility</p:attrName>
                                        </p:attrNameLst>
                                      </p:cBhvr>
                                      <p:to>
                                        <p:strVal val="visible"/>
                                      </p:to>
                                    </p:set>
                                    <p:animEffect transition="in" filter="slide(fromTop)">
                                      <p:cBhvr>
                                        <p:cTn id="35" dur="500"/>
                                        <p:tgtEl>
                                          <p:spTgt spid="375827"/>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75838"/>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375840"/>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375839"/>
                                        </p:tgtEl>
                                        <p:attrNameLst>
                                          <p:attrName>style.visibility</p:attrName>
                                        </p:attrNameLst>
                                      </p:cBhvr>
                                      <p:to>
                                        <p:strVal val="visible"/>
                                      </p:to>
                                    </p:set>
                                  </p:childTnLst>
                                </p:cTn>
                              </p:par>
                              <p:par>
                                <p:cTn id="44" presetID="12" presetClass="entr" presetSubtype="1" fill="hold" grpId="0" nodeType="withEffect">
                                  <p:stCondLst>
                                    <p:cond delay="0"/>
                                  </p:stCondLst>
                                  <p:childTnLst>
                                    <p:set>
                                      <p:cBhvr>
                                        <p:cTn id="45" dur="1" fill="hold">
                                          <p:stCondLst>
                                            <p:cond delay="0"/>
                                          </p:stCondLst>
                                        </p:cTn>
                                        <p:tgtEl>
                                          <p:spTgt spid="375842"/>
                                        </p:tgtEl>
                                        <p:attrNameLst>
                                          <p:attrName>style.visibility</p:attrName>
                                        </p:attrNameLst>
                                      </p:cBhvr>
                                      <p:to>
                                        <p:strVal val="visible"/>
                                      </p:to>
                                    </p:set>
                                    <p:animEffect transition="in" filter="slide(fromTop)">
                                      <p:cBhvr>
                                        <p:cTn id="46" dur="500"/>
                                        <p:tgtEl>
                                          <p:spTgt spid="375842"/>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2" presetClass="entr" presetSubtype="8" fill="hold" grpId="0" nodeType="clickEffect">
                                  <p:stCondLst>
                                    <p:cond delay="0"/>
                                  </p:stCondLst>
                                  <p:childTnLst>
                                    <p:set>
                                      <p:cBhvr>
                                        <p:cTn id="50" dur="1" fill="hold">
                                          <p:stCondLst>
                                            <p:cond delay="0"/>
                                          </p:stCondLst>
                                        </p:cTn>
                                        <p:tgtEl>
                                          <p:spTgt spid="375835"/>
                                        </p:tgtEl>
                                        <p:attrNameLst>
                                          <p:attrName>style.visibility</p:attrName>
                                        </p:attrNameLst>
                                      </p:cBhvr>
                                      <p:to>
                                        <p:strVal val="visible"/>
                                      </p:to>
                                    </p:set>
                                    <p:animEffect transition="in" filter="slide(fromLeft)">
                                      <p:cBhvr>
                                        <p:cTn id="51" dur="500"/>
                                        <p:tgtEl>
                                          <p:spTgt spid="375835"/>
                                        </p:tgtEl>
                                      </p:cBhvr>
                                    </p:animEffect>
                                  </p:childTnLst>
                                </p:cTn>
                              </p:par>
                              <p:par>
                                <p:cTn id="52" presetID="12" presetClass="entr" presetSubtype="8" fill="hold" grpId="0" nodeType="withEffect">
                                  <p:stCondLst>
                                    <p:cond delay="0"/>
                                  </p:stCondLst>
                                  <p:childTnLst>
                                    <p:set>
                                      <p:cBhvr>
                                        <p:cTn id="53" dur="1" fill="hold">
                                          <p:stCondLst>
                                            <p:cond delay="0"/>
                                          </p:stCondLst>
                                        </p:cTn>
                                        <p:tgtEl>
                                          <p:spTgt spid="375837"/>
                                        </p:tgtEl>
                                        <p:attrNameLst>
                                          <p:attrName>style.visibility</p:attrName>
                                        </p:attrNameLst>
                                      </p:cBhvr>
                                      <p:to>
                                        <p:strVal val="visible"/>
                                      </p:to>
                                    </p:set>
                                    <p:animEffect transition="in" filter="slide(fromLeft)">
                                      <p:cBhvr>
                                        <p:cTn id="54" dur="500"/>
                                        <p:tgtEl>
                                          <p:spTgt spid="375837"/>
                                        </p:tgtEl>
                                      </p:cBhvr>
                                    </p:animEffect>
                                  </p:childTnLst>
                                </p:cTn>
                              </p:par>
                              <p:par>
                                <p:cTn id="55" presetID="12" presetClass="entr" presetSubtype="8" fill="hold" grpId="0" nodeType="withEffect">
                                  <p:stCondLst>
                                    <p:cond delay="0"/>
                                  </p:stCondLst>
                                  <p:childTnLst>
                                    <p:set>
                                      <p:cBhvr>
                                        <p:cTn id="56" dur="1" fill="hold">
                                          <p:stCondLst>
                                            <p:cond delay="0"/>
                                          </p:stCondLst>
                                        </p:cTn>
                                        <p:tgtEl>
                                          <p:spTgt spid="375834"/>
                                        </p:tgtEl>
                                        <p:attrNameLst>
                                          <p:attrName>style.visibility</p:attrName>
                                        </p:attrNameLst>
                                      </p:cBhvr>
                                      <p:to>
                                        <p:strVal val="visible"/>
                                      </p:to>
                                    </p:set>
                                    <p:animEffect transition="in" filter="slide(fromLeft)">
                                      <p:cBhvr>
                                        <p:cTn id="57" dur="500"/>
                                        <p:tgtEl>
                                          <p:spTgt spid="375834"/>
                                        </p:tgtEl>
                                      </p:cBhvr>
                                    </p:animEffect>
                                  </p:childTnLst>
                                </p:cTn>
                              </p:par>
                            </p:childTnLst>
                          </p:cTn>
                        </p:par>
                        <p:par>
                          <p:cTn id="58" fill="hold" nodeType="afterGroup">
                            <p:stCondLst>
                              <p:cond delay="500"/>
                            </p:stCondLst>
                            <p:childTnLst>
                              <p:par>
                                <p:cTn id="59" presetID="1" presetClass="entr" presetSubtype="0" fill="hold" grpId="0" nodeType="afterEffect">
                                  <p:stCondLst>
                                    <p:cond delay="0"/>
                                  </p:stCondLst>
                                  <p:childTnLst>
                                    <p:set>
                                      <p:cBhvr>
                                        <p:cTn id="60" dur="1" fill="hold">
                                          <p:stCondLst>
                                            <p:cond delay="0"/>
                                          </p:stCondLst>
                                        </p:cTn>
                                        <p:tgtEl>
                                          <p:spTgt spid="375824"/>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2" presetClass="entr" presetSubtype="8" fill="hold" grpId="0" nodeType="clickEffect">
                                  <p:stCondLst>
                                    <p:cond delay="0"/>
                                  </p:stCondLst>
                                  <p:childTnLst>
                                    <p:set>
                                      <p:cBhvr>
                                        <p:cTn id="64" dur="1" fill="hold">
                                          <p:stCondLst>
                                            <p:cond delay="0"/>
                                          </p:stCondLst>
                                        </p:cTn>
                                        <p:tgtEl>
                                          <p:spTgt spid="375828"/>
                                        </p:tgtEl>
                                        <p:attrNameLst>
                                          <p:attrName>style.visibility</p:attrName>
                                        </p:attrNameLst>
                                      </p:cBhvr>
                                      <p:to>
                                        <p:strVal val="visible"/>
                                      </p:to>
                                    </p:set>
                                    <p:animEffect transition="in" filter="slide(fromLeft)">
                                      <p:cBhvr>
                                        <p:cTn id="65" dur="500"/>
                                        <p:tgtEl>
                                          <p:spTgt spid="375828"/>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12" presetClass="entr" presetSubtype="1" fill="hold" grpId="0" nodeType="clickEffect">
                                  <p:stCondLst>
                                    <p:cond delay="0"/>
                                  </p:stCondLst>
                                  <p:childTnLst>
                                    <p:set>
                                      <p:cBhvr>
                                        <p:cTn id="69" dur="1" fill="hold">
                                          <p:stCondLst>
                                            <p:cond delay="0"/>
                                          </p:stCondLst>
                                        </p:cTn>
                                        <p:tgtEl>
                                          <p:spTgt spid="375831"/>
                                        </p:tgtEl>
                                        <p:attrNameLst>
                                          <p:attrName>style.visibility</p:attrName>
                                        </p:attrNameLst>
                                      </p:cBhvr>
                                      <p:to>
                                        <p:strVal val="visible"/>
                                      </p:to>
                                    </p:set>
                                    <p:animEffect transition="in" filter="slide(fromTop)">
                                      <p:cBhvr>
                                        <p:cTn id="70" dur="500"/>
                                        <p:tgtEl>
                                          <p:spTgt spid="375831"/>
                                        </p:tgtEl>
                                      </p:cBhvr>
                                    </p:animEffect>
                                  </p:childTnLst>
                                </p:cTn>
                              </p:par>
                              <p:par>
                                <p:cTn id="71" presetID="12" presetClass="entr" presetSubtype="1" fill="hold" grpId="0" nodeType="withEffect">
                                  <p:stCondLst>
                                    <p:cond delay="0"/>
                                  </p:stCondLst>
                                  <p:childTnLst>
                                    <p:set>
                                      <p:cBhvr>
                                        <p:cTn id="72" dur="1" fill="hold">
                                          <p:stCondLst>
                                            <p:cond delay="0"/>
                                          </p:stCondLst>
                                        </p:cTn>
                                        <p:tgtEl>
                                          <p:spTgt spid="375830"/>
                                        </p:tgtEl>
                                        <p:attrNameLst>
                                          <p:attrName>style.visibility</p:attrName>
                                        </p:attrNameLst>
                                      </p:cBhvr>
                                      <p:to>
                                        <p:strVal val="visible"/>
                                      </p:to>
                                    </p:set>
                                    <p:animEffect transition="in" filter="slide(fromTop)">
                                      <p:cBhvr>
                                        <p:cTn id="73" dur="500"/>
                                        <p:tgtEl>
                                          <p:spTgt spid="375830"/>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12" presetClass="entr" presetSubtype="8" fill="hold" grpId="0" nodeType="clickEffect">
                                  <p:stCondLst>
                                    <p:cond delay="0"/>
                                  </p:stCondLst>
                                  <p:childTnLst>
                                    <p:set>
                                      <p:cBhvr>
                                        <p:cTn id="77" dur="1" fill="hold">
                                          <p:stCondLst>
                                            <p:cond delay="0"/>
                                          </p:stCondLst>
                                        </p:cTn>
                                        <p:tgtEl>
                                          <p:spTgt spid="375817"/>
                                        </p:tgtEl>
                                        <p:attrNameLst>
                                          <p:attrName>style.visibility</p:attrName>
                                        </p:attrNameLst>
                                      </p:cBhvr>
                                      <p:to>
                                        <p:strVal val="visible"/>
                                      </p:to>
                                    </p:set>
                                    <p:animEffect transition="in" filter="slide(fromLeft)">
                                      <p:cBhvr>
                                        <p:cTn id="78" dur="500"/>
                                        <p:tgtEl>
                                          <p:spTgt spid="375817"/>
                                        </p:tgtEl>
                                      </p:cBhvr>
                                    </p:animEffect>
                                  </p:childTnLst>
                                </p:cTn>
                              </p:par>
                            </p:childTnLst>
                          </p:cTn>
                        </p:par>
                        <p:par>
                          <p:cTn id="79" fill="hold" nodeType="afterGroup">
                            <p:stCondLst>
                              <p:cond delay="500"/>
                            </p:stCondLst>
                            <p:childTnLst>
                              <p:par>
                                <p:cTn id="80" presetID="12" presetClass="entr" presetSubtype="1" fill="hold" grpId="0" nodeType="afterEffect">
                                  <p:stCondLst>
                                    <p:cond delay="0"/>
                                  </p:stCondLst>
                                  <p:childTnLst>
                                    <p:set>
                                      <p:cBhvr>
                                        <p:cTn id="81" dur="1" fill="hold">
                                          <p:stCondLst>
                                            <p:cond delay="0"/>
                                          </p:stCondLst>
                                        </p:cTn>
                                        <p:tgtEl>
                                          <p:spTgt spid="375818"/>
                                        </p:tgtEl>
                                        <p:attrNameLst>
                                          <p:attrName>style.visibility</p:attrName>
                                        </p:attrNameLst>
                                      </p:cBhvr>
                                      <p:to>
                                        <p:strVal val="visible"/>
                                      </p:to>
                                    </p:set>
                                    <p:animEffect transition="in" filter="slide(fromTop)">
                                      <p:cBhvr>
                                        <p:cTn id="82" dur="500"/>
                                        <p:tgtEl>
                                          <p:spTgt spid="375818"/>
                                        </p:tgtEl>
                                      </p:cBhvr>
                                    </p:animEffect>
                                  </p:childTnLst>
                                </p:cTn>
                              </p:par>
                              <p:par>
                                <p:cTn id="83" presetID="12" presetClass="entr" presetSubtype="1" fill="hold" grpId="0" nodeType="withEffect">
                                  <p:stCondLst>
                                    <p:cond delay="0"/>
                                  </p:stCondLst>
                                  <p:childTnLst>
                                    <p:set>
                                      <p:cBhvr>
                                        <p:cTn id="84" dur="1" fill="hold">
                                          <p:stCondLst>
                                            <p:cond delay="0"/>
                                          </p:stCondLst>
                                        </p:cTn>
                                        <p:tgtEl>
                                          <p:spTgt spid="375819"/>
                                        </p:tgtEl>
                                        <p:attrNameLst>
                                          <p:attrName>style.visibility</p:attrName>
                                        </p:attrNameLst>
                                      </p:cBhvr>
                                      <p:to>
                                        <p:strVal val="visible"/>
                                      </p:to>
                                    </p:set>
                                    <p:animEffect transition="in" filter="slide(fromTop)">
                                      <p:cBhvr>
                                        <p:cTn id="85" dur="500"/>
                                        <p:tgtEl>
                                          <p:spTgt spid="375819"/>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12" presetClass="entr" presetSubtype="8" fill="hold" grpId="0" nodeType="clickEffect">
                                  <p:stCondLst>
                                    <p:cond delay="0"/>
                                  </p:stCondLst>
                                  <p:childTnLst>
                                    <p:set>
                                      <p:cBhvr>
                                        <p:cTn id="89" dur="1" fill="hold">
                                          <p:stCondLst>
                                            <p:cond delay="0"/>
                                          </p:stCondLst>
                                        </p:cTn>
                                        <p:tgtEl>
                                          <p:spTgt spid="375821"/>
                                        </p:tgtEl>
                                        <p:attrNameLst>
                                          <p:attrName>style.visibility</p:attrName>
                                        </p:attrNameLst>
                                      </p:cBhvr>
                                      <p:to>
                                        <p:strVal val="visible"/>
                                      </p:to>
                                    </p:set>
                                    <p:animEffect transition="in" filter="slide(fromLeft)">
                                      <p:cBhvr>
                                        <p:cTn id="90" dur="500"/>
                                        <p:tgtEl>
                                          <p:spTgt spid="375821"/>
                                        </p:tgtEl>
                                      </p:cBhvr>
                                    </p:animEffect>
                                  </p:childTnLst>
                                </p:cTn>
                              </p:par>
                              <p:par>
                                <p:cTn id="91" presetID="12" presetClass="entr" presetSubtype="8" fill="hold" grpId="0" nodeType="withEffect">
                                  <p:stCondLst>
                                    <p:cond delay="0"/>
                                  </p:stCondLst>
                                  <p:childTnLst>
                                    <p:set>
                                      <p:cBhvr>
                                        <p:cTn id="92" dur="1" fill="hold">
                                          <p:stCondLst>
                                            <p:cond delay="0"/>
                                          </p:stCondLst>
                                        </p:cTn>
                                        <p:tgtEl>
                                          <p:spTgt spid="375820"/>
                                        </p:tgtEl>
                                        <p:attrNameLst>
                                          <p:attrName>style.visibility</p:attrName>
                                        </p:attrNameLst>
                                      </p:cBhvr>
                                      <p:to>
                                        <p:strVal val="visible"/>
                                      </p:to>
                                    </p:set>
                                    <p:animEffect transition="in" filter="slide(fromLeft)">
                                      <p:cBhvr>
                                        <p:cTn id="93" dur="500"/>
                                        <p:tgtEl>
                                          <p:spTgt spid="375820"/>
                                        </p:tgtEl>
                                      </p:cBhvr>
                                    </p:animEffect>
                                  </p:childTnLst>
                                </p:cTn>
                              </p:par>
                              <p:par>
                                <p:cTn id="94" presetID="12" presetClass="entr" presetSubtype="8" fill="hold" grpId="0" nodeType="withEffect">
                                  <p:stCondLst>
                                    <p:cond delay="0"/>
                                  </p:stCondLst>
                                  <p:childTnLst>
                                    <p:set>
                                      <p:cBhvr>
                                        <p:cTn id="95" dur="1" fill="hold">
                                          <p:stCondLst>
                                            <p:cond delay="0"/>
                                          </p:stCondLst>
                                        </p:cTn>
                                        <p:tgtEl>
                                          <p:spTgt spid="375822"/>
                                        </p:tgtEl>
                                        <p:attrNameLst>
                                          <p:attrName>style.visibility</p:attrName>
                                        </p:attrNameLst>
                                      </p:cBhvr>
                                      <p:to>
                                        <p:strVal val="visible"/>
                                      </p:to>
                                    </p:set>
                                    <p:animEffect transition="in" filter="slide(fromLeft)">
                                      <p:cBhvr>
                                        <p:cTn id="96" dur="500"/>
                                        <p:tgtEl>
                                          <p:spTgt spid="375822"/>
                                        </p:tgtEl>
                                      </p:cBhvr>
                                    </p:animEffect>
                                  </p:childTnLst>
                                </p:cTn>
                              </p:par>
                            </p:childTnLst>
                          </p:cTn>
                        </p:par>
                        <p:par>
                          <p:cTn id="97" fill="hold" nodeType="afterGroup">
                            <p:stCondLst>
                              <p:cond delay="500"/>
                            </p:stCondLst>
                            <p:childTnLst>
                              <p:par>
                                <p:cTn id="98" presetID="1" presetClass="entr" presetSubtype="0" fill="hold" grpId="0" nodeType="afterEffect">
                                  <p:stCondLst>
                                    <p:cond delay="0"/>
                                  </p:stCondLst>
                                  <p:childTnLst>
                                    <p:set>
                                      <p:cBhvr>
                                        <p:cTn id="99" dur="1" fill="hold">
                                          <p:stCondLst>
                                            <p:cond delay="0"/>
                                          </p:stCondLst>
                                        </p:cTn>
                                        <p:tgtEl>
                                          <p:spTgt spid="375825"/>
                                        </p:tgtEl>
                                        <p:attrNameLst>
                                          <p:attrName>style.visibility</p:attrName>
                                        </p:attrNameLst>
                                      </p:cBhvr>
                                      <p:to>
                                        <p:strVal val="visible"/>
                                      </p:to>
                                    </p:se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12" presetClass="entr" presetSubtype="8" fill="hold" grpId="0" nodeType="clickEffect">
                                  <p:stCondLst>
                                    <p:cond delay="0"/>
                                  </p:stCondLst>
                                  <p:childTnLst>
                                    <p:set>
                                      <p:cBhvr>
                                        <p:cTn id="103" dur="1" fill="hold">
                                          <p:stCondLst>
                                            <p:cond delay="0"/>
                                          </p:stCondLst>
                                        </p:cTn>
                                        <p:tgtEl>
                                          <p:spTgt spid="375829"/>
                                        </p:tgtEl>
                                        <p:attrNameLst>
                                          <p:attrName>style.visibility</p:attrName>
                                        </p:attrNameLst>
                                      </p:cBhvr>
                                      <p:to>
                                        <p:strVal val="visible"/>
                                      </p:to>
                                    </p:set>
                                    <p:animEffect transition="in" filter="slide(fromLeft)">
                                      <p:cBhvr>
                                        <p:cTn id="104" dur="500"/>
                                        <p:tgtEl>
                                          <p:spTgt spid="375829"/>
                                        </p:tgtEl>
                                      </p:cBhvr>
                                    </p:animEffec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12" presetClass="entr" presetSubtype="8" fill="hold" grpId="0" nodeType="clickEffect">
                                  <p:stCondLst>
                                    <p:cond delay="0"/>
                                  </p:stCondLst>
                                  <p:childTnLst>
                                    <p:set>
                                      <p:cBhvr>
                                        <p:cTn id="108" dur="1" fill="hold">
                                          <p:stCondLst>
                                            <p:cond delay="0"/>
                                          </p:stCondLst>
                                        </p:cTn>
                                        <p:tgtEl>
                                          <p:spTgt spid="375823"/>
                                        </p:tgtEl>
                                        <p:attrNameLst>
                                          <p:attrName>style.visibility</p:attrName>
                                        </p:attrNameLst>
                                      </p:cBhvr>
                                      <p:to>
                                        <p:strVal val="visible"/>
                                      </p:to>
                                    </p:set>
                                    <p:animEffect transition="in" filter="slide(fromLeft)">
                                      <p:cBhvr>
                                        <p:cTn id="109" dur="500"/>
                                        <p:tgtEl>
                                          <p:spTgt spid="375823"/>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1" presetClass="entr" presetSubtype="0" fill="hold" nodeType="clickEffect">
                                  <p:stCondLst>
                                    <p:cond delay="0"/>
                                  </p:stCondLst>
                                  <p:childTnLst>
                                    <p:set>
                                      <p:cBhvr>
                                        <p:cTn id="113" dur="1" fill="hold">
                                          <p:stCondLst>
                                            <p:cond delay="0"/>
                                          </p:stCondLst>
                                        </p:cTn>
                                        <p:tgtEl>
                                          <p:spTgt spid="375810">
                                            <p:txEl>
                                              <p:pRg st="8" end="8"/>
                                            </p:txEl>
                                          </p:spTgt>
                                        </p:tgtEl>
                                        <p:attrNameLst>
                                          <p:attrName>style.visibility</p:attrName>
                                        </p:attrNameLst>
                                      </p:cBhvr>
                                      <p:to>
                                        <p:strVal val="visible"/>
                                      </p:to>
                                    </p:set>
                                  </p:childTnLst>
                                </p:cTn>
                              </p:par>
                              <p:par>
                                <p:cTn id="114" presetID="1" presetClass="entr" presetSubtype="0" fill="hold" nodeType="withEffect">
                                  <p:stCondLst>
                                    <p:cond delay="0"/>
                                  </p:stCondLst>
                                  <p:childTnLst>
                                    <p:set>
                                      <p:cBhvr>
                                        <p:cTn id="115" dur="1" fill="hold">
                                          <p:stCondLst>
                                            <p:cond delay="0"/>
                                          </p:stCondLst>
                                        </p:cTn>
                                        <p:tgtEl>
                                          <p:spTgt spid="375810">
                                            <p:txEl>
                                              <p:pRg st="9" end="9"/>
                                            </p:txEl>
                                          </p:spTgt>
                                        </p:tgtEl>
                                        <p:attrNameLst>
                                          <p:attrName>style.visibility</p:attrName>
                                        </p:attrNameLst>
                                      </p:cBhvr>
                                      <p:to>
                                        <p:strVal val="visible"/>
                                      </p:to>
                                    </p:set>
                                  </p:childTnLst>
                                </p:cTn>
                              </p:par>
                              <p:par>
                                <p:cTn id="116" presetID="1" presetClass="entr" presetSubtype="0" fill="hold" nodeType="withEffect">
                                  <p:stCondLst>
                                    <p:cond delay="0"/>
                                  </p:stCondLst>
                                  <p:childTnLst>
                                    <p:set>
                                      <p:cBhvr>
                                        <p:cTn id="117" dur="1" fill="hold">
                                          <p:stCondLst>
                                            <p:cond delay="0"/>
                                          </p:stCondLst>
                                        </p:cTn>
                                        <p:tgtEl>
                                          <p:spTgt spid="375810">
                                            <p:txEl>
                                              <p:pRg st="10" end="10"/>
                                            </p:txEl>
                                          </p:spTgt>
                                        </p:tgtEl>
                                        <p:attrNameLst>
                                          <p:attrName>style.visibility</p:attrName>
                                        </p:attrNameLst>
                                      </p:cBhvr>
                                      <p:to>
                                        <p:strVal val="visible"/>
                                      </p:to>
                                    </p:set>
                                  </p:childTnLst>
                                </p:cTn>
                              </p:par>
                              <p:par>
                                <p:cTn id="118" presetID="1" presetClass="entr" presetSubtype="0" fill="hold" nodeType="withEffect">
                                  <p:stCondLst>
                                    <p:cond delay="0"/>
                                  </p:stCondLst>
                                  <p:childTnLst>
                                    <p:set>
                                      <p:cBhvr>
                                        <p:cTn id="119" dur="1" fill="hold">
                                          <p:stCondLst>
                                            <p:cond delay="0"/>
                                          </p:stCondLst>
                                        </p:cTn>
                                        <p:tgtEl>
                                          <p:spTgt spid="375810">
                                            <p:txEl>
                                              <p:pRg st="12" end="12"/>
                                            </p:txEl>
                                          </p:spTgt>
                                        </p:tgtEl>
                                        <p:attrNameLst>
                                          <p:attrName>style.visibility</p:attrName>
                                        </p:attrNameLst>
                                      </p:cBhvr>
                                      <p:to>
                                        <p:strVal val="visible"/>
                                      </p:to>
                                    </p:set>
                                  </p:childTnLst>
                                </p:cTn>
                              </p:par>
                              <p:par>
                                <p:cTn id="120" presetID="1" presetClass="entr" presetSubtype="0" fill="hold" nodeType="withEffect">
                                  <p:stCondLst>
                                    <p:cond delay="0"/>
                                  </p:stCondLst>
                                  <p:childTnLst>
                                    <p:set>
                                      <p:cBhvr>
                                        <p:cTn id="121" dur="1" fill="hold">
                                          <p:stCondLst>
                                            <p:cond delay="0"/>
                                          </p:stCondLst>
                                        </p:cTn>
                                        <p:tgtEl>
                                          <p:spTgt spid="375810">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812" grpId="0" animBg="1"/>
      <p:bldP spid="375813" grpId="0"/>
      <p:bldP spid="375814" grpId="0" animBg="1"/>
      <p:bldP spid="375815" grpId="0"/>
      <p:bldP spid="375816" grpId="0"/>
      <p:bldP spid="375817" grpId="0" animBg="1"/>
      <p:bldP spid="375818" grpId="0" animBg="1"/>
      <p:bldP spid="375819" grpId="0"/>
      <p:bldP spid="375820" grpId="0"/>
      <p:bldP spid="375821" grpId="0" animBg="1"/>
      <p:bldP spid="375822" grpId="0" animBg="1"/>
      <p:bldP spid="375823" grpId="0" animBg="1"/>
      <p:bldP spid="375824" grpId="0" animBg="1"/>
      <p:bldP spid="375825" grpId="0" animBg="1"/>
      <p:bldP spid="375826" grpId="0" animBg="1"/>
      <p:bldP spid="375827" grpId="0"/>
      <p:bldP spid="375828" grpId="0" animBg="1"/>
      <p:bldP spid="375829" grpId="0" animBg="1"/>
      <p:bldP spid="375830" grpId="0" animBg="1"/>
      <p:bldP spid="375831" grpId="0"/>
      <p:bldP spid="375833" grpId="0" animBg="1"/>
      <p:bldP spid="375834" grpId="0" animBg="1"/>
      <p:bldP spid="375835" grpId="0"/>
      <p:bldP spid="375836" grpId="0" animBg="1"/>
      <p:bldP spid="375837" grpId="0" animBg="1"/>
      <p:bldP spid="375838" grpId="0"/>
      <p:bldP spid="375839" grpId="0" animBg="1"/>
      <p:bldP spid="375840" grpId="0" animBg="1"/>
      <p:bldP spid="37584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title"/>
          </p:nvPr>
        </p:nvSpPr>
        <p:spPr/>
        <p:txBody>
          <a:bodyPr/>
          <a:lstStyle/>
          <a:p>
            <a:r>
              <a:rPr lang="en-US">
                <a:latin typeface="Garamond" charset="0"/>
              </a:rPr>
              <a:t>Parallelizing Dependent Cache Misses</a:t>
            </a:r>
          </a:p>
        </p:txBody>
      </p:sp>
      <p:sp>
        <p:nvSpPr>
          <p:cNvPr id="120834" name="Rectangle 3"/>
          <p:cNvSpPr>
            <a:spLocks noGrp="1" noChangeArrowheads="1"/>
          </p:cNvSpPr>
          <p:nvPr>
            <p:ph type="body" idx="1"/>
          </p:nvPr>
        </p:nvSpPr>
        <p:spPr>
          <a:xfrm>
            <a:off x="228600" y="996950"/>
            <a:ext cx="8610600" cy="5194300"/>
          </a:xfrm>
        </p:spPr>
        <p:txBody>
          <a:bodyPr/>
          <a:lstStyle/>
          <a:p>
            <a:r>
              <a:rPr lang="en-US">
                <a:solidFill>
                  <a:srgbClr val="0000FF"/>
                </a:solidFill>
                <a:latin typeface="Tahoma" charset="0"/>
              </a:rPr>
              <a:t>Idea: </a:t>
            </a:r>
            <a:r>
              <a:rPr lang="en-US">
                <a:solidFill>
                  <a:srgbClr val="FF0000"/>
                </a:solidFill>
                <a:latin typeface="Tahoma" charset="0"/>
              </a:rPr>
              <a:t>Enable the parallelization of dependent L2 cache misses in runahead mode with a low-cost mechanism</a:t>
            </a:r>
          </a:p>
          <a:p>
            <a:endParaRPr lang="en-US">
              <a:solidFill>
                <a:srgbClr val="CC0000"/>
              </a:solidFill>
              <a:latin typeface="Tahoma" charset="0"/>
            </a:endParaRPr>
          </a:p>
          <a:p>
            <a:endParaRPr lang="en-US">
              <a:solidFill>
                <a:srgbClr val="CC0000"/>
              </a:solidFill>
              <a:latin typeface="Tahoma" charset="0"/>
            </a:endParaRPr>
          </a:p>
          <a:p>
            <a:r>
              <a:rPr lang="en-US">
                <a:solidFill>
                  <a:srgbClr val="0000FF"/>
                </a:solidFill>
                <a:latin typeface="Tahoma" charset="0"/>
              </a:rPr>
              <a:t>How: </a:t>
            </a:r>
            <a:r>
              <a:rPr lang="en-US">
                <a:solidFill>
                  <a:srgbClr val="FF0000"/>
                </a:solidFill>
                <a:latin typeface="Tahoma" charset="0"/>
              </a:rPr>
              <a:t>Predict the values of L2-miss </a:t>
            </a:r>
            <a:r>
              <a:rPr lang="en-US" b="1">
                <a:solidFill>
                  <a:srgbClr val="FF0000"/>
                </a:solidFill>
                <a:latin typeface="Tahoma" charset="0"/>
              </a:rPr>
              <a:t>address (pointer) loads</a:t>
            </a:r>
          </a:p>
          <a:p>
            <a:pPr lvl="2"/>
            <a:r>
              <a:rPr lang="en-US" b="1">
                <a:latin typeface="Tahoma" charset="0"/>
                <a:ea typeface="ＭＳ Ｐゴシック" charset="0"/>
              </a:rPr>
              <a:t>Address load</a:t>
            </a:r>
            <a:r>
              <a:rPr lang="en-US">
                <a:latin typeface="Tahoma" charset="0"/>
                <a:ea typeface="ＭＳ Ｐゴシック" charset="0"/>
              </a:rPr>
              <a:t>: loads an address into its destination register, which is later used to calculate the address of another load</a:t>
            </a:r>
          </a:p>
          <a:p>
            <a:pPr lvl="2"/>
            <a:r>
              <a:rPr lang="en-US">
                <a:latin typeface="Tahoma" charset="0"/>
                <a:ea typeface="ＭＳ Ｐゴシック" charset="0"/>
              </a:rPr>
              <a:t>as opposed to </a:t>
            </a:r>
            <a:r>
              <a:rPr lang="en-US" b="1">
                <a:latin typeface="Tahoma" charset="0"/>
                <a:ea typeface="ＭＳ Ｐゴシック" charset="0"/>
              </a:rPr>
              <a:t>data load</a:t>
            </a:r>
          </a:p>
          <a:p>
            <a:pPr lvl="2"/>
            <a:endParaRPr lang="en-US" b="1">
              <a:latin typeface="Tahoma" charset="0"/>
              <a:ea typeface="ＭＳ Ｐゴシック" charset="0"/>
            </a:endParaRPr>
          </a:p>
          <a:p>
            <a:r>
              <a:rPr lang="en-US">
                <a:solidFill>
                  <a:srgbClr val="0000FF"/>
                </a:solidFill>
                <a:latin typeface="Tahoma" charset="0"/>
              </a:rPr>
              <a:t>Read:</a:t>
            </a:r>
          </a:p>
          <a:p>
            <a:pPr lvl="1"/>
            <a:r>
              <a:rPr lang="en-US">
                <a:latin typeface="Tahoma" charset="0"/>
                <a:ea typeface="ＭＳ Ｐゴシック" charset="0"/>
              </a:rPr>
              <a:t>Mutlu et al., “</a:t>
            </a:r>
            <a:r>
              <a:rPr lang="en-US" altLang="ja-JP">
                <a:solidFill>
                  <a:srgbClr val="0000FF"/>
                </a:solidFill>
                <a:latin typeface="Tahoma" charset="0"/>
                <a:ea typeface="ＭＳ Ｐゴシック" charset="0"/>
              </a:rPr>
              <a:t>Address-Value Delta (AVD) Prediction</a:t>
            </a:r>
            <a:r>
              <a:rPr lang="en-US" altLang="ja-JP">
                <a:latin typeface="Tahoma" charset="0"/>
                <a:ea typeface="ＭＳ Ｐゴシック" charset="0"/>
              </a:rPr>
              <a:t>,</a:t>
            </a:r>
            <a:r>
              <a:rPr lang="en-US">
                <a:latin typeface="Tahoma" charset="0"/>
                <a:ea typeface="ＭＳ Ｐゴシック" charset="0"/>
              </a:rPr>
              <a:t>”</a:t>
            </a:r>
            <a:r>
              <a:rPr lang="en-US" altLang="ja-JP">
                <a:latin typeface="Tahoma" charset="0"/>
                <a:ea typeface="ＭＳ Ｐゴシック" charset="0"/>
              </a:rPr>
              <a:t> MICRO 2005.</a:t>
            </a:r>
          </a:p>
          <a:p>
            <a:pPr lvl="1"/>
            <a:endParaRPr lang="en-US">
              <a:solidFill>
                <a:srgbClr val="CC0000"/>
              </a:solidFill>
              <a:latin typeface="Tahoma" charset="0"/>
              <a:ea typeface="ＭＳ Ｐゴシック" charset="0"/>
            </a:endParaRPr>
          </a:p>
          <a:p>
            <a:pPr lvl="1"/>
            <a:endParaRPr lang="en-US">
              <a:latin typeface="Tahoma" charset="0"/>
              <a:ea typeface="ＭＳ Ｐゴシック" charset="0"/>
            </a:endParaRPr>
          </a:p>
        </p:txBody>
      </p:sp>
    </p:spTree>
    <p:extLst>
      <p:ext uri="{BB962C8B-B14F-4D97-AF65-F5344CB8AC3E}">
        <p14:creationId xmlns:p14="http://schemas.microsoft.com/office/powerpoint/2010/main" val="70626064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0834">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083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0834">
                                            <p:txEl>
                                              <p:pRg st="5" end="5"/>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20834">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083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p:txBody>
          <a:bodyPr/>
          <a:lstStyle/>
          <a:p>
            <a:r>
              <a:rPr lang="en-US">
                <a:latin typeface="Garamond" charset="0"/>
              </a:rPr>
              <a:t>Parallelizing Dependent Cache Misses</a:t>
            </a:r>
          </a:p>
        </p:txBody>
      </p:sp>
      <p:sp>
        <p:nvSpPr>
          <p:cNvPr id="377859" name="Rectangle 3"/>
          <p:cNvSpPr>
            <a:spLocks noChangeArrowheads="1"/>
          </p:cNvSpPr>
          <p:nvPr/>
        </p:nvSpPr>
        <p:spPr bwMode="auto">
          <a:xfrm>
            <a:off x="711200" y="4960938"/>
            <a:ext cx="1066800" cy="304800"/>
          </a:xfrm>
          <a:prstGeom prst="rect">
            <a:avLst/>
          </a:prstGeom>
          <a:solidFill>
            <a:srgbClr val="00FF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377860" name="Text Box 4"/>
          <p:cNvSpPr txBox="1">
            <a:spLocks noChangeArrowheads="1"/>
          </p:cNvSpPr>
          <p:nvPr/>
        </p:nvSpPr>
        <p:spPr bwMode="auto">
          <a:xfrm>
            <a:off x="692150" y="4924425"/>
            <a:ext cx="11112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Arial" charset="0"/>
              </a:rPr>
              <a:t>Compute</a:t>
            </a:r>
          </a:p>
        </p:txBody>
      </p:sp>
      <p:sp>
        <p:nvSpPr>
          <p:cNvPr id="377861" name="Rectangle 5" descr="Large checker board"/>
          <p:cNvSpPr>
            <a:spLocks noChangeArrowheads="1"/>
          </p:cNvSpPr>
          <p:nvPr/>
        </p:nvSpPr>
        <p:spPr bwMode="auto">
          <a:xfrm>
            <a:off x="1778000" y="5418138"/>
            <a:ext cx="547688" cy="155575"/>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377862" name="Line 6"/>
          <p:cNvSpPr>
            <a:spLocks noChangeShapeType="1"/>
          </p:cNvSpPr>
          <p:nvPr/>
        </p:nvSpPr>
        <p:spPr bwMode="auto">
          <a:xfrm>
            <a:off x="1778000" y="4579938"/>
            <a:ext cx="0" cy="381000"/>
          </a:xfrm>
          <a:prstGeom prst="line">
            <a:avLst/>
          </a:prstGeom>
          <a:noFill/>
          <a:ln w="22225">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377863" name="Text Box 7"/>
          <p:cNvSpPr txBox="1">
            <a:spLocks noChangeArrowheads="1"/>
          </p:cNvSpPr>
          <p:nvPr/>
        </p:nvSpPr>
        <p:spPr bwMode="auto">
          <a:xfrm>
            <a:off x="769938" y="4206875"/>
            <a:ext cx="14160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0000"/>
                </a:solidFill>
                <a:effectLst/>
                <a:uLnTx/>
                <a:uFillTx/>
                <a:latin typeface="Arial" charset="0"/>
                <a:ea typeface="ＭＳ Ｐゴシック" charset="0"/>
                <a:cs typeface="Arial" charset="0"/>
              </a:rPr>
              <a:t>Load 1 Miss</a:t>
            </a:r>
          </a:p>
        </p:txBody>
      </p:sp>
      <p:sp>
        <p:nvSpPr>
          <p:cNvPr id="377864" name="Text Box 8"/>
          <p:cNvSpPr txBox="1">
            <a:spLocks noChangeArrowheads="1"/>
          </p:cNvSpPr>
          <p:nvPr/>
        </p:nvSpPr>
        <p:spPr bwMode="auto">
          <a:xfrm>
            <a:off x="1168400" y="5341938"/>
            <a:ext cx="623888"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ＭＳ Ｐゴシック" charset="0"/>
                <a:cs typeface="Arial" charset="0"/>
              </a:rPr>
              <a:t>Miss 1</a:t>
            </a:r>
          </a:p>
        </p:txBody>
      </p:sp>
      <p:sp>
        <p:nvSpPr>
          <p:cNvPr id="377865" name="Rectangle 9"/>
          <p:cNvSpPr>
            <a:spLocks noChangeArrowheads="1"/>
          </p:cNvSpPr>
          <p:nvPr/>
        </p:nvSpPr>
        <p:spPr bwMode="auto">
          <a:xfrm>
            <a:off x="4854575" y="4964113"/>
            <a:ext cx="457200" cy="304800"/>
          </a:xfrm>
          <a:prstGeom prst="rect">
            <a:avLst/>
          </a:prstGeom>
          <a:solidFill>
            <a:srgbClr val="00FF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377866" name="Line 10"/>
          <p:cNvSpPr>
            <a:spLocks noChangeShapeType="1"/>
          </p:cNvSpPr>
          <p:nvPr/>
        </p:nvSpPr>
        <p:spPr bwMode="auto">
          <a:xfrm>
            <a:off x="5305425" y="4579938"/>
            <a:ext cx="0" cy="381000"/>
          </a:xfrm>
          <a:prstGeom prst="line">
            <a:avLst/>
          </a:prstGeom>
          <a:noFill/>
          <a:ln w="22225">
            <a:solidFill>
              <a:srgbClr val="008000"/>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377867" name="Text Box 11"/>
          <p:cNvSpPr txBox="1">
            <a:spLocks noChangeArrowheads="1"/>
          </p:cNvSpPr>
          <p:nvPr/>
        </p:nvSpPr>
        <p:spPr bwMode="auto">
          <a:xfrm>
            <a:off x="5054600" y="4198938"/>
            <a:ext cx="12255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3B812F"/>
                </a:solidFill>
                <a:effectLst/>
                <a:uLnTx/>
                <a:uFillTx/>
                <a:latin typeface="Arial" charset="0"/>
                <a:ea typeface="ＭＳ Ｐゴシック" charset="0"/>
                <a:cs typeface="Arial" charset="0"/>
              </a:rPr>
              <a:t>Load 2 Hit</a:t>
            </a:r>
          </a:p>
        </p:txBody>
      </p:sp>
      <p:sp>
        <p:nvSpPr>
          <p:cNvPr id="377868" name="Text Box 12"/>
          <p:cNvSpPr txBox="1">
            <a:spLocks noChangeArrowheads="1"/>
          </p:cNvSpPr>
          <p:nvPr/>
        </p:nvSpPr>
        <p:spPr bwMode="auto">
          <a:xfrm>
            <a:off x="1633538" y="5646738"/>
            <a:ext cx="623887"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ＭＳ Ｐゴシック" charset="0"/>
                <a:cs typeface="Arial" charset="0"/>
              </a:rPr>
              <a:t>Miss 2</a:t>
            </a:r>
          </a:p>
        </p:txBody>
      </p:sp>
      <p:sp>
        <p:nvSpPr>
          <p:cNvPr id="377869" name="Line 13"/>
          <p:cNvSpPr>
            <a:spLocks noChangeShapeType="1"/>
          </p:cNvSpPr>
          <p:nvPr/>
        </p:nvSpPr>
        <p:spPr bwMode="auto">
          <a:xfrm>
            <a:off x="2320925" y="4579938"/>
            <a:ext cx="0" cy="381000"/>
          </a:xfrm>
          <a:prstGeom prst="line">
            <a:avLst/>
          </a:prstGeom>
          <a:noFill/>
          <a:ln w="22225">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377870" name="Text Box 14"/>
          <p:cNvSpPr txBox="1">
            <a:spLocks noChangeArrowheads="1"/>
          </p:cNvSpPr>
          <p:nvPr/>
        </p:nvSpPr>
        <p:spPr bwMode="auto">
          <a:xfrm>
            <a:off x="2203450" y="4198938"/>
            <a:ext cx="8826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0000"/>
                </a:solidFill>
                <a:effectLst/>
                <a:uLnTx/>
                <a:uFillTx/>
                <a:latin typeface="Arial" charset="0"/>
                <a:ea typeface="ＭＳ Ｐゴシック" charset="0"/>
                <a:cs typeface="Arial" charset="0"/>
              </a:rPr>
              <a:t>Load 2</a:t>
            </a:r>
          </a:p>
        </p:txBody>
      </p:sp>
      <p:sp>
        <p:nvSpPr>
          <p:cNvPr id="377871" name="Rectangle 15"/>
          <p:cNvSpPr>
            <a:spLocks noChangeArrowheads="1"/>
          </p:cNvSpPr>
          <p:nvPr/>
        </p:nvSpPr>
        <p:spPr bwMode="auto">
          <a:xfrm>
            <a:off x="4625975" y="4964113"/>
            <a:ext cx="228600" cy="304800"/>
          </a:xfrm>
          <a:prstGeom prst="rect">
            <a:avLst/>
          </a:prstGeom>
          <a:solidFill>
            <a:srgbClr val="FF00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377872" name="Line 16"/>
          <p:cNvSpPr>
            <a:spLocks noChangeShapeType="1"/>
          </p:cNvSpPr>
          <p:nvPr/>
        </p:nvSpPr>
        <p:spPr bwMode="auto">
          <a:xfrm>
            <a:off x="4857750" y="4579938"/>
            <a:ext cx="0" cy="381000"/>
          </a:xfrm>
          <a:prstGeom prst="line">
            <a:avLst/>
          </a:prstGeom>
          <a:noFill/>
          <a:ln w="22225">
            <a:solidFill>
              <a:srgbClr val="008000"/>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377873" name="Text Box 17"/>
          <p:cNvSpPr txBox="1">
            <a:spLocks noChangeArrowheads="1"/>
          </p:cNvSpPr>
          <p:nvPr/>
        </p:nvSpPr>
        <p:spPr bwMode="auto">
          <a:xfrm>
            <a:off x="3829050" y="4198938"/>
            <a:ext cx="12255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8000"/>
                </a:solidFill>
                <a:effectLst/>
                <a:uLnTx/>
                <a:uFillTx/>
                <a:latin typeface="Arial" charset="0"/>
                <a:ea typeface="ＭＳ Ｐゴシック" charset="0"/>
                <a:cs typeface="Arial" charset="0"/>
              </a:rPr>
              <a:t>Load 1 Hit</a:t>
            </a:r>
          </a:p>
        </p:txBody>
      </p:sp>
      <p:sp>
        <p:nvSpPr>
          <p:cNvPr id="377874" name="Text Box 18"/>
          <p:cNvSpPr txBox="1">
            <a:spLocks noChangeArrowheads="1"/>
          </p:cNvSpPr>
          <p:nvPr/>
        </p:nvSpPr>
        <p:spPr bwMode="auto">
          <a:xfrm>
            <a:off x="482600" y="3573463"/>
            <a:ext cx="1843088"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1" u="none" strike="noStrike" kern="1200" cap="none" spc="0" normalizeH="0" baseline="0" noProof="0">
                <a:ln>
                  <a:noFill/>
                </a:ln>
                <a:solidFill>
                  <a:srgbClr val="003399"/>
                </a:solidFill>
                <a:effectLst/>
                <a:uLnTx/>
                <a:uFillTx/>
                <a:latin typeface="Arial" charset="0"/>
                <a:ea typeface="ＭＳ Ｐゴシック" charset="0"/>
                <a:cs typeface="Arial" charset="0"/>
              </a:rPr>
              <a:t>Value Predicted</a:t>
            </a:r>
            <a:endParaRPr kumimoji="0" lang="en-US" sz="1800" b="1" i="1" u="none" strike="noStrike" kern="1200" cap="none" spc="0" normalizeH="0" baseline="0" noProof="0">
              <a:ln>
                <a:noFill/>
              </a:ln>
              <a:solidFill>
                <a:srgbClr val="003399"/>
              </a:solidFill>
              <a:effectLst/>
              <a:uLnTx/>
              <a:uFillTx/>
              <a:latin typeface="Arial" charset="0"/>
              <a:ea typeface="ＭＳ Ｐゴシック" charset="0"/>
              <a:cs typeface="Arial" charset="0"/>
            </a:endParaRPr>
          </a:p>
        </p:txBody>
      </p:sp>
      <p:sp>
        <p:nvSpPr>
          <p:cNvPr id="377875" name="Rectangle 19"/>
          <p:cNvSpPr>
            <a:spLocks noChangeArrowheads="1"/>
          </p:cNvSpPr>
          <p:nvPr/>
        </p:nvSpPr>
        <p:spPr bwMode="auto">
          <a:xfrm>
            <a:off x="1778000" y="4964113"/>
            <a:ext cx="547688" cy="301625"/>
          </a:xfrm>
          <a:prstGeom prst="rect">
            <a:avLst/>
          </a:prstGeom>
          <a:solidFill>
            <a:srgbClr val="00CCFF"/>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377876" name="Rectangle 20"/>
          <p:cNvSpPr>
            <a:spLocks noChangeArrowheads="1"/>
          </p:cNvSpPr>
          <p:nvPr/>
        </p:nvSpPr>
        <p:spPr bwMode="auto">
          <a:xfrm>
            <a:off x="2314575" y="4964113"/>
            <a:ext cx="2314575" cy="304800"/>
          </a:xfrm>
          <a:prstGeom prst="rect">
            <a:avLst/>
          </a:prstGeom>
          <a:solidFill>
            <a:srgbClr val="00CCFF"/>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377877" name="Text Box 21"/>
          <p:cNvSpPr txBox="1">
            <a:spLocks noChangeArrowheads="1"/>
          </p:cNvSpPr>
          <p:nvPr/>
        </p:nvSpPr>
        <p:spPr bwMode="auto">
          <a:xfrm>
            <a:off x="2613025" y="4933950"/>
            <a:ext cx="12382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Arial" charset="0"/>
              </a:rPr>
              <a:t>Runahead</a:t>
            </a:r>
          </a:p>
        </p:txBody>
      </p:sp>
      <p:sp>
        <p:nvSpPr>
          <p:cNvPr id="377878" name="Rectangle 22" descr="Large checker board"/>
          <p:cNvSpPr>
            <a:spLocks noChangeArrowheads="1"/>
          </p:cNvSpPr>
          <p:nvPr/>
        </p:nvSpPr>
        <p:spPr bwMode="auto">
          <a:xfrm>
            <a:off x="2328863" y="5724525"/>
            <a:ext cx="2286000" cy="152400"/>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377879" name="Line 23"/>
          <p:cNvSpPr>
            <a:spLocks noChangeShapeType="1"/>
          </p:cNvSpPr>
          <p:nvPr/>
        </p:nvSpPr>
        <p:spPr bwMode="auto">
          <a:xfrm>
            <a:off x="5148263" y="5646738"/>
            <a:ext cx="0" cy="304800"/>
          </a:xfrm>
          <a:prstGeom prst="line">
            <a:avLst/>
          </a:prstGeom>
          <a:noFill/>
          <a:ln w="38100">
            <a:solidFill>
              <a:srgbClr val="0000FF"/>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377880" name="Rectangle 24" descr="Large checker board"/>
          <p:cNvSpPr>
            <a:spLocks noChangeArrowheads="1"/>
          </p:cNvSpPr>
          <p:nvPr/>
        </p:nvSpPr>
        <p:spPr bwMode="auto">
          <a:xfrm>
            <a:off x="2325688" y="5416550"/>
            <a:ext cx="2303462" cy="155575"/>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377881" name="Line 25"/>
          <p:cNvSpPr>
            <a:spLocks noChangeShapeType="1"/>
          </p:cNvSpPr>
          <p:nvPr/>
        </p:nvSpPr>
        <p:spPr bwMode="auto">
          <a:xfrm>
            <a:off x="4629150" y="5359400"/>
            <a:ext cx="0" cy="304800"/>
          </a:xfrm>
          <a:prstGeom prst="line">
            <a:avLst/>
          </a:prstGeom>
          <a:noFill/>
          <a:ln w="38100">
            <a:solidFill>
              <a:srgbClr val="0000FF"/>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377882" name="Rectangle 26"/>
          <p:cNvSpPr>
            <a:spLocks noChangeArrowheads="1"/>
          </p:cNvSpPr>
          <p:nvPr/>
        </p:nvSpPr>
        <p:spPr bwMode="auto">
          <a:xfrm>
            <a:off x="5310188" y="4964113"/>
            <a:ext cx="457200" cy="301625"/>
          </a:xfrm>
          <a:prstGeom prst="rect">
            <a:avLst/>
          </a:prstGeom>
          <a:solidFill>
            <a:srgbClr val="00FF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377883" name="Rectangle 27" descr="Large checker board"/>
          <p:cNvSpPr>
            <a:spLocks noChangeArrowheads="1"/>
          </p:cNvSpPr>
          <p:nvPr/>
        </p:nvSpPr>
        <p:spPr bwMode="auto">
          <a:xfrm>
            <a:off x="4619625" y="5724525"/>
            <a:ext cx="182563" cy="152400"/>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377884" name="Rectangle 28" descr="Large checker board"/>
          <p:cNvSpPr>
            <a:spLocks noChangeArrowheads="1"/>
          </p:cNvSpPr>
          <p:nvPr/>
        </p:nvSpPr>
        <p:spPr bwMode="auto">
          <a:xfrm>
            <a:off x="4802188" y="5724525"/>
            <a:ext cx="328612" cy="152400"/>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377885" name="Oval 29"/>
          <p:cNvSpPr>
            <a:spLocks noChangeArrowheads="1"/>
          </p:cNvSpPr>
          <p:nvPr/>
        </p:nvSpPr>
        <p:spPr bwMode="auto">
          <a:xfrm>
            <a:off x="433388" y="3544888"/>
            <a:ext cx="1900237" cy="403225"/>
          </a:xfrm>
          <a:prstGeom prst="ellipse">
            <a:avLst/>
          </a:prstGeom>
          <a:noFill/>
          <a:ln w="25400">
            <a:solidFill>
              <a:srgbClr val="00008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377886" name="Line 30"/>
          <p:cNvSpPr>
            <a:spLocks noChangeShapeType="1"/>
          </p:cNvSpPr>
          <p:nvPr/>
        </p:nvSpPr>
        <p:spPr bwMode="auto">
          <a:xfrm>
            <a:off x="1403350" y="3948113"/>
            <a:ext cx="173038" cy="403225"/>
          </a:xfrm>
          <a:prstGeom prst="line">
            <a:avLst/>
          </a:prstGeom>
          <a:noFill/>
          <a:ln w="25400">
            <a:solidFill>
              <a:srgbClr val="003366"/>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377887" name="Line 31"/>
          <p:cNvSpPr>
            <a:spLocks noChangeShapeType="1"/>
          </p:cNvSpPr>
          <p:nvPr/>
        </p:nvSpPr>
        <p:spPr bwMode="auto">
          <a:xfrm>
            <a:off x="5781675" y="3792538"/>
            <a:ext cx="0" cy="2286000"/>
          </a:xfrm>
          <a:prstGeom prst="line">
            <a:avLst/>
          </a:prstGeom>
          <a:noFill/>
          <a:ln w="25400">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377888" name="Line 32"/>
          <p:cNvSpPr>
            <a:spLocks noChangeShapeType="1"/>
          </p:cNvSpPr>
          <p:nvPr/>
        </p:nvSpPr>
        <p:spPr bwMode="auto">
          <a:xfrm flipH="1">
            <a:off x="8777288" y="1447800"/>
            <a:ext cx="1587" cy="4630738"/>
          </a:xfrm>
          <a:prstGeom prst="line">
            <a:avLst/>
          </a:prstGeom>
          <a:noFill/>
          <a:ln w="25400">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377889" name="Line 33"/>
          <p:cNvSpPr>
            <a:spLocks noChangeShapeType="1"/>
          </p:cNvSpPr>
          <p:nvPr/>
        </p:nvSpPr>
        <p:spPr bwMode="auto">
          <a:xfrm flipV="1">
            <a:off x="5781675" y="5080000"/>
            <a:ext cx="2997200" cy="11113"/>
          </a:xfrm>
          <a:prstGeom prst="line">
            <a:avLst/>
          </a:prstGeom>
          <a:noFill/>
          <a:ln w="25400">
            <a:solidFill>
              <a:srgbClr val="800000"/>
            </a:solidFill>
            <a:round/>
            <a:headEnd type="arrow" w="med" len="med"/>
            <a:tailEnd type="arrow" w="med" len="me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377890" name="Text Box 34"/>
          <p:cNvSpPr txBox="1">
            <a:spLocks noChangeArrowheads="1"/>
          </p:cNvSpPr>
          <p:nvPr/>
        </p:nvSpPr>
        <p:spPr bwMode="auto">
          <a:xfrm>
            <a:off x="6524625" y="5106988"/>
            <a:ext cx="167640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990000"/>
                </a:solidFill>
                <a:effectLst/>
                <a:uLnTx/>
                <a:uFillTx/>
                <a:latin typeface="Arial" charset="0"/>
                <a:ea typeface="ＭＳ Ｐゴシック" charset="0"/>
                <a:cs typeface="Arial" charset="0"/>
              </a:rPr>
              <a:t>Saved Cycles</a:t>
            </a:r>
          </a:p>
        </p:txBody>
      </p:sp>
      <p:sp>
        <p:nvSpPr>
          <p:cNvPr id="377891" name="Text Box 35"/>
          <p:cNvSpPr txBox="1">
            <a:spLocks noChangeArrowheads="1"/>
          </p:cNvSpPr>
          <p:nvPr/>
        </p:nvSpPr>
        <p:spPr bwMode="auto">
          <a:xfrm>
            <a:off x="2663825" y="3543300"/>
            <a:ext cx="2887663"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1" u="none" strike="noStrike" kern="1200" cap="none" spc="0" normalizeH="0" baseline="0" noProof="0">
                <a:ln>
                  <a:noFill/>
                </a:ln>
                <a:solidFill>
                  <a:srgbClr val="003399"/>
                </a:solidFill>
                <a:effectLst/>
                <a:uLnTx/>
                <a:uFillTx/>
                <a:latin typeface="Arial" charset="0"/>
                <a:ea typeface="ＭＳ Ｐゴシック" charset="0"/>
                <a:cs typeface="Arial" charset="0"/>
              </a:rPr>
              <a:t>Can</a:t>
            </a:r>
            <a:r>
              <a:rPr kumimoji="0" lang="en-US" sz="1800" b="0" i="1" u="none" strike="noStrike" kern="1200" cap="none" spc="0" normalizeH="0" baseline="0" noProof="0">
                <a:ln>
                  <a:noFill/>
                </a:ln>
                <a:solidFill>
                  <a:srgbClr val="003399"/>
                </a:solidFill>
                <a:effectLst/>
                <a:uLnTx/>
                <a:uFillTx/>
                <a:latin typeface="Arial" charset="0"/>
                <a:ea typeface="ＭＳ Ｐゴシック" charset="0"/>
                <a:cs typeface="Arial" charset="0"/>
              </a:rPr>
              <a:t> Compute Its Address</a:t>
            </a:r>
            <a:endParaRPr kumimoji="0" lang="en-US" sz="1800" b="1" i="1" u="none" strike="noStrike" kern="1200" cap="none" spc="0" normalizeH="0" baseline="0" noProof="0">
              <a:ln>
                <a:noFill/>
              </a:ln>
              <a:solidFill>
                <a:srgbClr val="003399"/>
              </a:solidFill>
              <a:effectLst/>
              <a:uLnTx/>
              <a:uFillTx/>
              <a:latin typeface="Arial" charset="0"/>
              <a:ea typeface="ＭＳ Ｐゴシック" charset="0"/>
              <a:cs typeface="Arial" charset="0"/>
            </a:endParaRPr>
          </a:p>
        </p:txBody>
      </p:sp>
      <p:sp>
        <p:nvSpPr>
          <p:cNvPr id="377892" name="Oval 36"/>
          <p:cNvSpPr>
            <a:spLocks noChangeArrowheads="1"/>
          </p:cNvSpPr>
          <p:nvPr/>
        </p:nvSpPr>
        <p:spPr bwMode="auto">
          <a:xfrm>
            <a:off x="2555875" y="3514725"/>
            <a:ext cx="2994025" cy="403225"/>
          </a:xfrm>
          <a:prstGeom prst="ellipse">
            <a:avLst/>
          </a:prstGeom>
          <a:noFill/>
          <a:ln w="25400">
            <a:solidFill>
              <a:srgbClr val="00008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377893" name="Line 37"/>
          <p:cNvSpPr>
            <a:spLocks noChangeShapeType="1"/>
          </p:cNvSpPr>
          <p:nvPr/>
        </p:nvSpPr>
        <p:spPr bwMode="auto">
          <a:xfrm flipH="1">
            <a:off x="2843213" y="3917950"/>
            <a:ext cx="635000" cy="374650"/>
          </a:xfrm>
          <a:prstGeom prst="line">
            <a:avLst/>
          </a:prstGeom>
          <a:noFill/>
          <a:ln w="25400">
            <a:solidFill>
              <a:srgbClr val="003366"/>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69669" name="Rectangle 39"/>
          <p:cNvSpPr>
            <a:spLocks noChangeArrowheads="1"/>
          </p:cNvSpPr>
          <p:nvPr/>
        </p:nvSpPr>
        <p:spPr bwMode="auto">
          <a:xfrm>
            <a:off x="685800" y="2520950"/>
            <a:ext cx="1066800" cy="304800"/>
          </a:xfrm>
          <a:prstGeom prst="rect">
            <a:avLst/>
          </a:prstGeom>
          <a:solidFill>
            <a:srgbClr val="00FF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69670" name="Text Box 40"/>
          <p:cNvSpPr txBox="1">
            <a:spLocks noChangeArrowheads="1"/>
          </p:cNvSpPr>
          <p:nvPr/>
        </p:nvSpPr>
        <p:spPr bwMode="auto">
          <a:xfrm>
            <a:off x="666750" y="2487613"/>
            <a:ext cx="11112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Arial" charset="0"/>
              </a:rPr>
              <a:t>Compute</a:t>
            </a:r>
          </a:p>
        </p:txBody>
      </p:sp>
      <p:sp>
        <p:nvSpPr>
          <p:cNvPr id="69671" name="Line 41"/>
          <p:cNvSpPr>
            <a:spLocks noChangeShapeType="1"/>
          </p:cNvSpPr>
          <p:nvPr/>
        </p:nvSpPr>
        <p:spPr bwMode="auto">
          <a:xfrm>
            <a:off x="1752600" y="2139950"/>
            <a:ext cx="0" cy="381000"/>
          </a:xfrm>
          <a:prstGeom prst="line">
            <a:avLst/>
          </a:prstGeom>
          <a:noFill/>
          <a:ln w="22225">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69672" name="Text Box 42"/>
          <p:cNvSpPr txBox="1">
            <a:spLocks noChangeArrowheads="1"/>
          </p:cNvSpPr>
          <p:nvPr/>
        </p:nvSpPr>
        <p:spPr bwMode="auto">
          <a:xfrm>
            <a:off x="762000" y="1758950"/>
            <a:ext cx="14160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0000"/>
                </a:solidFill>
                <a:effectLst/>
                <a:uLnTx/>
                <a:uFillTx/>
                <a:latin typeface="Arial" charset="0"/>
                <a:ea typeface="ＭＳ Ｐゴシック" charset="0"/>
                <a:cs typeface="Arial" charset="0"/>
              </a:rPr>
              <a:t>Load 1 Miss</a:t>
            </a:r>
          </a:p>
        </p:txBody>
      </p:sp>
      <p:sp>
        <p:nvSpPr>
          <p:cNvPr id="69673" name="Text Box 43"/>
          <p:cNvSpPr txBox="1">
            <a:spLocks noChangeArrowheads="1"/>
          </p:cNvSpPr>
          <p:nvPr/>
        </p:nvSpPr>
        <p:spPr bwMode="auto">
          <a:xfrm>
            <a:off x="1143000" y="2901950"/>
            <a:ext cx="623888"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ＭＳ Ｐゴシック" charset="0"/>
                <a:cs typeface="Arial" charset="0"/>
              </a:rPr>
              <a:t>Miss 1</a:t>
            </a:r>
          </a:p>
        </p:txBody>
      </p:sp>
      <p:sp>
        <p:nvSpPr>
          <p:cNvPr id="69674" name="Rectangle 44"/>
          <p:cNvSpPr>
            <a:spLocks noChangeArrowheads="1"/>
          </p:cNvSpPr>
          <p:nvPr/>
        </p:nvSpPr>
        <p:spPr bwMode="auto">
          <a:xfrm>
            <a:off x="4800600" y="2520950"/>
            <a:ext cx="457200" cy="304800"/>
          </a:xfrm>
          <a:prstGeom prst="rect">
            <a:avLst/>
          </a:prstGeom>
          <a:solidFill>
            <a:srgbClr val="00FF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69675" name="Line 45"/>
          <p:cNvSpPr>
            <a:spLocks noChangeShapeType="1"/>
          </p:cNvSpPr>
          <p:nvPr/>
        </p:nvSpPr>
        <p:spPr bwMode="auto">
          <a:xfrm>
            <a:off x="5241925" y="2139950"/>
            <a:ext cx="0" cy="381000"/>
          </a:xfrm>
          <a:prstGeom prst="line">
            <a:avLst/>
          </a:prstGeom>
          <a:noFill/>
          <a:ln w="22225">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69676" name="Text Box 46"/>
          <p:cNvSpPr txBox="1">
            <a:spLocks noChangeArrowheads="1"/>
          </p:cNvSpPr>
          <p:nvPr/>
        </p:nvSpPr>
        <p:spPr bwMode="auto">
          <a:xfrm>
            <a:off x="5029200" y="1758950"/>
            <a:ext cx="14160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0000"/>
                </a:solidFill>
                <a:effectLst/>
                <a:uLnTx/>
                <a:uFillTx/>
                <a:latin typeface="Arial" charset="0"/>
                <a:ea typeface="ＭＳ Ｐゴシック" charset="0"/>
                <a:cs typeface="Arial" charset="0"/>
              </a:rPr>
              <a:t>Load 2 Miss</a:t>
            </a:r>
          </a:p>
        </p:txBody>
      </p:sp>
      <p:sp>
        <p:nvSpPr>
          <p:cNvPr id="69677" name="Text Box 47"/>
          <p:cNvSpPr txBox="1">
            <a:spLocks noChangeArrowheads="1"/>
          </p:cNvSpPr>
          <p:nvPr/>
        </p:nvSpPr>
        <p:spPr bwMode="auto">
          <a:xfrm>
            <a:off x="4629150" y="2911475"/>
            <a:ext cx="623888"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ＭＳ Ｐゴシック" charset="0"/>
                <a:cs typeface="Arial" charset="0"/>
              </a:rPr>
              <a:t>Miss 2</a:t>
            </a:r>
          </a:p>
        </p:txBody>
      </p:sp>
      <p:sp>
        <p:nvSpPr>
          <p:cNvPr id="69678" name="Rectangle 48"/>
          <p:cNvSpPr>
            <a:spLocks noChangeArrowheads="1"/>
          </p:cNvSpPr>
          <p:nvPr/>
        </p:nvSpPr>
        <p:spPr bwMode="auto">
          <a:xfrm>
            <a:off x="5257800" y="2520950"/>
            <a:ext cx="2819400" cy="304800"/>
          </a:xfrm>
          <a:prstGeom prst="rect">
            <a:avLst/>
          </a:prstGeom>
          <a:solidFill>
            <a:srgbClr val="00CCFF"/>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69679" name="Rectangle 49" descr="Large checker board"/>
          <p:cNvSpPr>
            <a:spLocks noChangeArrowheads="1"/>
          </p:cNvSpPr>
          <p:nvPr/>
        </p:nvSpPr>
        <p:spPr bwMode="auto">
          <a:xfrm>
            <a:off x="5257800" y="2978150"/>
            <a:ext cx="2819400" cy="152400"/>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69680" name="Rectangle 50"/>
          <p:cNvSpPr>
            <a:spLocks noChangeArrowheads="1"/>
          </p:cNvSpPr>
          <p:nvPr/>
        </p:nvSpPr>
        <p:spPr bwMode="auto">
          <a:xfrm>
            <a:off x="8305800" y="2520950"/>
            <a:ext cx="457200" cy="304800"/>
          </a:xfrm>
          <a:prstGeom prst="rect">
            <a:avLst/>
          </a:prstGeom>
          <a:solidFill>
            <a:srgbClr val="00FF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69681" name="Line 51"/>
          <p:cNvSpPr>
            <a:spLocks noChangeShapeType="1"/>
          </p:cNvSpPr>
          <p:nvPr/>
        </p:nvSpPr>
        <p:spPr bwMode="auto">
          <a:xfrm>
            <a:off x="4572000" y="2901950"/>
            <a:ext cx="0" cy="304800"/>
          </a:xfrm>
          <a:prstGeom prst="line">
            <a:avLst/>
          </a:prstGeom>
          <a:noFill/>
          <a:ln w="38100">
            <a:solidFill>
              <a:srgbClr val="0000FF"/>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69682" name="Line 52"/>
          <p:cNvSpPr>
            <a:spLocks noChangeShapeType="1"/>
          </p:cNvSpPr>
          <p:nvPr/>
        </p:nvSpPr>
        <p:spPr bwMode="auto">
          <a:xfrm>
            <a:off x="8077200" y="2901950"/>
            <a:ext cx="0" cy="304800"/>
          </a:xfrm>
          <a:prstGeom prst="line">
            <a:avLst/>
          </a:prstGeom>
          <a:noFill/>
          <a:ln w="38100">
            <a:solidFill>
              <a:srgbClr val="0000FF"/>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69683" name="Line 53"/>
          <p:cNvSpPr>
            <a:spLocks noChangeShapeType="1"/>
          </p:cNvSpPr>
          <p:nvPr/>
        </p:nvSpPr>
        <p:spPr bwMode="auto">
          <a:xfrm>
            <a:off x="2286000" y="2139950"/>
            <a:ext cx="0" cy="381000"/>
          </a:xfrm>
          <a:prstGeom prst="line">
            <a:avLst/>
          </a:prstGeom>
          <a:noFill/>
          <a:ln w="22225">
            <a:solidFill>
              <a:srgbClr val="660033"/>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69684" name="Text Box 54"/>
          <p:cNvSpPr txBox="1">
            <a:spLocks noChangeArrowheads="1"/>
          </p:cNvSpPr>
          <p:nvPr/>
        </p:nvSpPr>
        <p:spPr bwMode="auto">
          <a:xfrm>
            <a:off x="2178050" y="1758950"/>
            <a:ext cx="13271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660033"/>
                </a:solidFill>
                <a:effectLst/>
                <a:uLnTx/>
                <a:uFillTx/>
                <a:latin typeface="Arial" charset="0"/>
                <a:ea typeface="ＭＳ Ｐゴシック" charset="0"/>
                <a:cs typeface="Arial" charset="0"/>
              </a:rPr>
              <a:t>Load 2 </a:t>
            </a:r>
            <a:r>
              <a:rPr kumimoji="0" lang="en-US" sz="1800" b="1" i="0" u="none" strike="noStrike" kern="1200" cap="none" spc="0" normalizeH="0" baseline="0" noProof="0">
                <a:ln>
                  <a:noFill/>
                </a:ln>
                <a:solidFill>
                  <a:srgbClr val="660033"/>
                </a:solidFill>
                <a:effectLst/>
                <a:uLnTx/>
                <a:uFillTx/>
                <a:latin typeface="Arial" charset="0"/>
                <a:ea typeface="ＭＳ Ｐゴシック" charset="0"/>
                <a:cs typeface="Arial" charset="0"/>
              </a:rPr>
              <a:t>INV</a:t>
            </a:r>
          </a:p>
        </p:txBody>
      </p:sp>
      <p:sp>
        <p:nvSpPr>
          <p:cNvPr id="69685" name="Rectangle 55"/>
          <p:cNvSpPr>
            <a:spLocks noChangeArrowheads="1"/>
          </p:cNvSpPr>
          <p:nvPr/>
        </p:nvSpPr>
        <p:spPr bwMode="auto">
          <a:xfrm>
            <a:off x="4572000" y="2520950"/>
            <a:ext cx="228600" cy="304800"/>
          </a:xfrm>
          <a:prstGeom prst="rect">
            <a:avLst/>
          </a:prstGeom>
          <a:solidFill>
            <a:srgbClr val="FF00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69686" name="Rectangle 56"/>
          <p:cNvSpPr>
            <a:spLocks noChangeArrowheads="1"/>
          </p:cNvSpPr>
          <p:nvPr/>
        </p:nvSpPr>
        <p:spPr bwMode="auto">
          <a:xfrm>
            <a:off x="8077200" y="2520950"/>
            <a:ext cx="228600" cy="304800"/>
          </a:xfrm>
          <a:prstGeom prst="rect">
            <a:avLst/>
          </a:prstGeom>
          <a:solidFill>
            <a:srgbClr val="FF00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69687" name="Line 57"/>
          <p:cNvSpPr>
            <a:spLocks noChangeShapeType="1"/>
          </p:cNvSpPr>
          <p:nvPr/>
        </p:nvSpPr>
        <p:spPr bwMode="auto">
          <a:xfrm>
            <a:off x="4813300" y="2139950"/>
            <a:ext cx="0" cy="381000"/>
          </a:xfrm>
          <a:prstGeom prst="line">
            <a:avLst/>
          </a:prstGeom>
          <a:noFill/>
          <a:ln w="22225">
            <a:solidFill>
              <a:srgbClr val="008000"/>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69688" name="Text Box 58"/>
          <p:cNvSpPr txBox="1">
            <a:spLocks noChangeArrowheads="1"/>
          </p:cNvSpPr>
          <p:nvPr/>
        </p:nvSpPr>
        <p:spPr bwMode="auto">
          <a:xfrm>
            <a:off x="3803650" y="1758950"/>
            <a:ext cx="12255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8000"/>
                </a:solidFill>
                <a:effectLst/>
                <a:uLnTx/>
                <a:uFillTx/>
                <a:latin typeface="Arial" charset="0"/>
                <a:ea typeface="ＭＳ Ｐゴシック" charset="0"/>
                <a:cs typeface="Arial" charset="0"/>
              </a:rPr>
              <a:t>Load 1 Hit</a:t>
            </a:r>
          </a:p>
        </p:txBody>
      </p:sp>
      <p:sp>
        <p:nvSpPr>
          <p:cNvPr id="69689" name="Rectangle 59"/>
          <p:cNvSpPr>
            <a:spLocks noChangeArrowheads="1"/>
          </p:cNvSpPr>
          <p:nvPr/>
        </p:nvSpPr>
        <p:spPr bwMode="auto">
          <a:xfrm>
            <a:off x="1749425" y="2520950"/>
            <a:ext cx="541338" cy="301625"/>
          </a:xfrm>
          <a:prstGeom prst="rect">
            <a:avLst/>
          </a:prstGeom>
          <a:solidFill>
            <a:srgbClr val="00CCFF"/>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69690" name="Rectangle 60"/>
          <p:cNvSpPr>
            <a:spLocks noChangeArrowheads="1"/>
          </p:cNvSpPr>
          <p:nvPr/>
        </p:nvSpPr>
        <p:spPr bwMode="auto">
          <a:xfrm>
            <a:off x="2286000" y="2520950"/>
            <a:ext cx="2286000" cy="301625"/>
          </a:xfrm>
          <a:prstGeom prst="rect">
            <a:avLst/>
          </a:prstGeom>
          <a:solidFill>
            <a:srgbClr val="00CCFF"/>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69691" name="Text Box 61"/>
          <p:cNvSpPr txBox="1">
            <a:spLocks noChangeArrowheads="1"/>
          </p:cNvSpPr>
          <p:nvPr/>
        </p:nvSpPr>
        <p:spPr bwMode="auto">
          <a:xfrm>
            <a:off x="2786063" y="2486025"/>
            <a:ext cx="12382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Arial" charset="0"/>
              </a:rPr>
              <a:t>Runahead</a:t>
            </a:r>
          </a:p>
        </p:txBody>
      </p:sp>
      <p:sp>
        <p:nvSpPr>
          <p:cNvPr id="69692" name="Rectangle 62" descr="Large checker board"/>
          <p:cNvSpPr>
            <a:spLocks noChangeArrowheads="1"/>
          </p:cNvSpPr>
          <p:nvPr/>
        </p:nvSpPr>
        <p:spPr bwMode="auto">
          <a:xfrm>
            <a:off x="1754188" y="2979738"/>
            <a:ext cx="547687" cy="155575"/>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69693" name="Rectangle 63" descr="Large checker board"/>
          <p:cNvSpPr>
            <a:spLocks noChangeArrowheads="1"/>
          </p:cNvSpPr>
          <p:nvPr/>
        </p:nvSpPr>
        <p:spPr bwMode="auto">
          <a:xfrm>
            <a:off x="2301875" y="2982913"/>
            <a:ext cx="2249488" cy="155575"/>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69694" name="Text Box 64"/>
          <p:cNvSpPr txBox="1">
            <a:spLocks noChangeArrowheads="1"/>
          </p:cNvSpPr>
          <p:nvPr/>
        </p:nvSpPr>
        <p:spPr bwMode="auto">
          <a:xfrm>
            <a:off x="2152650" y="1095375"/>
            <a:ext cx="3348038"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1" u="none" strike="noStrike" kern="1200" cap="none" spc="0" normalizeH="0" baseline="0" noProof="0">
                <a:ln>
                  <a:noFill/>
                </a:ln>
                <a:solidFill>
                  <a:srgbClr val="003399"/>
                </a:solidFill>
                <a:effectLst/>
                <a:uLnTx/>
                <a:uFillTx/>
                <a:latin typeface="Arial" charset="0"/>
                <a:ea typeface="ＭＳ Ｐゴシック" charset="0"/>
                <a:cs typeface="Arial" charset="0"/>
              </a:rPr>
              <a:t>Cannot</a:t>
            </a:r>
            <a:r>
              <a:rPr kumimoji="0" lang="en-US" sz="1800" b="0" i="1" u="none" strike="noStrike" kern="1200" cap="none" spc="0" normalizeH="0" baseline="0" noProof="0">
                <a:ln>
                  <a:noFill/>
                </a:ln>
                <a:solidFill>
                  <a:srgbClr val="003399"/>
                </a:solidFill>
                <a:effectLst/>
                <a:uLnTx/>
                <a:uFillTx/>
                <a:latin typeface="Arial" charset="0"/>
                <a:ea typeface="ＭＳ Ｐゴシック" charset="0"/>
                <a:cs typeface="Arial" charset="0"/>
              </a:rPr>
              <a:t> Compute Its Address!</a:t>
            </a:r>
            <a:endParaRPr kumimoji="0" lang="en-US" sz="1800" b="1" i="1" u="none" strike="noStrike" kern="1200" cap="none" spc="0" normalizeH="0" baseline="0" noProof="0">
              <a:ln>
                <a:noFill/>
              </a:ln>
              <a:solidFill>
                <a:srgbClr val="003399"/>
              </a:solidFill>
              <a:effectLst/>
              <a:uLnTx/>
              <a:uFillTx/>
              <a:latin typeface="Arial" charset="0"/>
              <a:ea typeface="ＭＳ Ｐゴシック" charset="0"/>
              <a:cs typeface="Arial" charset="0"/>
            </a:endParaRPr>
          </a:p>
        </p:txBody>
      </p:sp>
      <p:sp>
        <p:nvSpPr>
          <p:cNvPr id="69695" name="Oval 65"/>
          <p:cNvSpPr>
            <a:spLocks noChangeArrowheads="1"/>
          </p:cNvSpPr>
          <p:nvPr/>
        </p:nvSpPr>
        <p:spPr bwMode="auto">
          <a:xfrm>
            <a:off x="1960563" y="1065213"/>
            <a:ext cx="3571875" cy="461962"/>
          </a:xfrm>
          <a:prstGeom prst="ellipse">
            <a:avLst/>
          </a:prstGeom>
          <a:noFill/>
          <a:ln w="25400">
            <a:solidFill>
              <a:srgbClr val="00008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69696" name="Line 66"/>
          <p:cNvSpPr>
            <a:spLocks noChangeShapeType="1"/>
          </p:cNvSpPr>
          <p:nvPr/>
        </p:nvSpPr>
        <p:spPr bwMode="auto">
          <a:xfrm flipH="1">
            <a:off x="2787650" y="1519238"/>
            <a:ext cx="458788" cy="344487"/>
          </a:xfrm>
          <a:prstGeom prst="line">
            <a:avLst/>
          </a:prstGeom>
          <a:noFill/>
          <a:ln w="25400">
            <a:solidFill>
              <a:srgbClr val="003366"/>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377924" name="Line 68"/>
          <p:cNvSpPr>
            <a:spLocks noChangeShapeType="1"/>
          </p:cNvSpPr>
          <p:nvPr/>
        </p:nvSpPr>
        <p:spPr bwMode="auto">
          <a:xfrm>
            <a:off x="6645275" y="2641600"/>
            <a:ext cx="749300" cy="1593850"/>
          </a:xfrm>
          <a:prstGeom prst="line">
            <a:avLst/>
          </a:prstGeom>
          <a:noFill/>
          <a:ln w="25400">
            <a:solidFill>
              <a:srgbClr val="800000"/>
            </a:solidFill>
            <a:round/>
            <a:headEnd type="arrow" w="med" len="me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377925" name="Text Box 69"/>
          <p:cNvSpPr txBox="1">
            <a:spLocks noChangeArrowheads="1"/>
          </p:cNvSpPr>
          <p:nvPr/>
        </p:nvSpPr>
        <p:spPr bwMode="auto">
          <a:xfrm>
            <a:off x="6530975" y="4178300"/>
            <a:ext cx="2189163"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990000"/>
                </a:solidFill>
                <a:effectLst/>
                <a:uLnTx/>
                <a:uFillTx/>
                <a:latin typeface="Arial" charset="0"/>
                <a:ea typeface="ＭＳ Ｐゴシック" charset="0"/>
                <a:cs typeface="Arial" charset="0"/>
              </a:rPr>
              <a:t>Saved Speculative Instructions</a:t>
            </a:r>
          </a:p>
        </p:txBody>
      </p:sp>
      <p:sp>
        <p:nvSpPr>
          <p:cNvPr id="377926" name="Rectangle 70"/>
          <p:cNvSpPr>
            <a:spLocks noChangeArrowheads="1"/>
          </p:cNvSpPr>
          <p:nvPr/>
        </p:nvSpPr>
        <p:spPr bwMode="auto">
          <a:xfrm>
            <a:off x="5262563" y="2516188"/>
            <a:ext cx="2819400" cy="304800"/>
          </a:xfrm>
          <a:prstGeom prst="rect">
            <a:avLst/>
          </a:prstGeom>
          <a:noFill/>
          <a:ln w="50800">
            <a:solidFill>
              <a:srgbClr val="993300"/>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377927" name="Text Box 71"/>
          <p:cNvSpPr txBox="1">
            <a:spLocks noChangeArrowheads="1"/>
          </p:cNvSpPr>
          <p:nvPr/>
        </p:nvSpPr>
        <p:spPr bwMode="auto">
          <a:xfrm>
            <a:off x="2951163" y="4195763"/>
            <a:ext cx="6921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Arial" charset="0"/>
                <a:ea typeface="ＭＳ Ｐゴシック" charset="0"/>
                <a:cs typeface="Arial" charset="0"/>
              </a:rPr>
              <a:t>Miss</a:t>
            </a:r>
          </a:p>
        </p:txBody>
      </p:sp>
    </p:spTree>
    <p:custDataLst>
      <p:tags r:id="rId1"/>
    </p:custDataLst>
    <p:extLst>
      <p:ext uri="{BB962C8B-B14F-4D97-AF65-F5344CB8AC3E}">
        <p14:creationId xmlns:p14="http://schemas.microsoft.com/office/powerpoint/2010/main" val="199530527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77859"/>
                                        </p:tgtEl>
                                        <p:attrNameLst>
                                          <p:attrName>style.visibility</p:attrName>
                                        </p:attrNameLst>
                                      </p:cBhvr>
                                      <p:to>
                                        <p:strVal val="visible"/>
                                      </p:to>
                                    </p:set>
                                    <p:animEffect transition="in" filter="slide(fromLeft)">
                                      <p:cBhvr>
                                        <p:cTn id="7" dur="500"/>
                                        <p:tgtEl>
                                          <p:spTgt spid="377859"/>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377860"/>
                                        </p:tgtEl>
                                        <p:attrNameLst>
                                          <p:attrName>style.visibility</p:attrName>
                                        </p:attrNameLst>
                                      </p:cBhvr>
                                      <p:to>
                                        <p:strVal val="visible"/>
                                      </p:to>
                                    </p:set>
                                    <p:animEffect transition="in" filter="slide(fromLeft)">
                                      <p:cBhvr>
                                        <p:cTn id="10" dur="500"/>
                                        <p:tgtEl>
                                          <p:spTgt spid="377860"/>
                                        </p:tgtEl>
                                      </p:cBhvr>
                                    </p:animEffect>
                                  </p:childTnLst>
                                </p:cTn>
                              </p:par>
                            </p:childTnLst>
                          </p:cTn>
                        </p:par>
                        <p:par>
                          <p:cTn id="11" fill="hold" nodeType="afterGroup">
                            <p:stCondLst>
                              <p:cond delay="500"/>
                            </p:stCondLst>
                            <p:childTnLst>
                              <p:par>
                                <p:cTn id="12" presetID="12" presetClass="entr" presetSubtype="1" fill="hold" grpId="0" nodeType="afterEffect">
                                  <p:stCondLst>
                                    <p:cond delay="0"/>
                                  </p:stCondLst>
                                  <p:childTnLst>
                                    <p:set>
                                      <p:cBhvr>
                                        <p:cTn id="13" dur="1" fill="hold">
                                          <p:stCondLst>
                                            <p:cond delay="0"/>
                                          </p:stCondLst>
                                        </p:cTn>
                                        <p:tgtEl>
                                          <p:spTgt spid="377862"/>
                                        </p:tgtEl>
                                        <p:attrNameLst>
                                          <p:attrName>style.visibility</p:attrName>
                                        </p:attrNameLst>
                                      </p:cBhvr>
                                      <p:to>
                                        <p:strVal val="visible"/>
                                      </p:to>
                                    </p:set>
                                    <p:animEffect transition="in" filter="slide(fromTop)">
                                      <p:cBhvr>
                                        <p:cTn id="14" dur="500"/>
                                        <p:tgtEl>
                                          <p:spTgt spid="377862"/>
                                        </p:tgtEl>
                                      </p:cBhvr>
                                    </p:animEffect>
                                  </p:childTnLst>
                                </p:cTn>
                              </p:par>
                              <p:par>
                                <p:cTn id="15" presetID="12" presetClass="entr" presetSubtype="1" fill="hold" grpId="0" nodeType="withEffect">
                                  <p:stCondLst>
                                    <p:cond delay="0"/>
                                  </p:stCondLst>
                                  <p:childTnLst>
                                    <p:set>
                                      <p:cBhvr>
                                        <p:cTn id="16" dur="1" fill="hold">
                                          <p:stCondLst>
                                            <p:cond delay="0"/>
                                          </p:stCondLst>
                                        </p:cTn>
                                        <p:tgtEl>
                                          <p:spTgt spid="377863"/>
                                        </p:tgtEl>
                                        <p:attrNameLst>
                                          <p:attrName>style.visibility</p:attrName>
                                        </p:attrNameLst>
                                      </p:cBhvr>
                                      <p:to>
                                        <p:strVal val="visible"/>
                                      </p:to>
                                    </p:set>
                                    <p:animEffect transition="in" filter="slide(fromTop)">
                                      <p:cBhvr>
                                        <p:cTn id="17" dur="500"/>
                                        <p:tgtEl>
                                          <p:spTgt spid="37786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77874"/>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77886"/>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77885"/>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2" presetClass="entr" presetSubtype="8" fill="hold" grpId="0" nodeType="clickEffect">
                                  <p:stCondLst>
                                    <p:cond delay="0"/>
                                  </p:stCondLst>
                                  <p:childTnLst>
                                    <p:set>
                                      <p:cBhvr>
                                        <p:cTn id="29" dur="1" fill="hold">
                                          <p:stCondLst>
                                            <p:cond delay="0"/>
                                          </p:stCondLst>
                                        </p:cTn>
                                        <p:tgtEl>
                                          <p:spTgt spid="377875"/>
                                        </p:tgtEl>
                                        <p:attrNameLst>
                                          <p:attrName>style.visibility</p:attrName>
                                        </p:attrNameLst>
                                      </p:cBhvr>
                                      <p:to>
                                        <p:strVal val="visible"/>
                                      </p:to>
                                    </p:set>
                                    <p:animEffect transition="in" filter="slide(fromLeft)">
                                      <p:cBhvr>
                                        <p:cTn id="30" dur="500"/>
                                        <p:tgtEl>
                                          <p:spTgt spid="377875"/>
                                        </p:tgtEl>
                                      </p:cBhvr>
                                    </p:animEffect>
                                  </p:childTnLst>
                                </p:cTn>
                              </p:par>
                              <p:par>
                                <p:cTn id="31" presetID="12" presetClass="entr" presetSubtype="8" fill="hold" grpId="0" nodeType="withEffect">
                                  <p:stCondLst>
                                    <p:cond delay="0"/>
                                  </p:stCondLst>
                                  <p:childTnLst>
                                    <p:set>
                                      <p:cBhvr>
                                        <p:cTn id="32" dur="1" fill="hold">
                                          <p:stCondLst>
                                            <p:cond delay="0"/>
                                          </p:stCondLst>
                                        </p:cTn>
                                        <p:tgtEl>
                                          <p:spTgt spid="377864"/>
                                        </p:tgtEl>
                                        <p:attrNameLst>
                                          <p:attrName>style.visibility</p:attrName>
                                        </p:attrNameLst>
                                      </p:cBhvr>
                                      <p:to>
                                        <p:strVal val="visible"/>
                                      </p:to>
                                    </p:set>
                                    <p:animEffect transition="in" filter="slide(fromLeft)">
                                      <p:cBhvr>
                                        <p:cTn id="33" dur="500"/>
                                        <p:tgtEl>
                                          <p:spTgt spid="377864"/>
                                        </p:tgtEl>
                                      </p:cBhvr>
                                    </p:animEffect>
                                  </p:childTnLst>
                                </p:cTn>
                              </p:par>
                              <p:par>
                                <p:cTn id="34" presetID="12" presetClass="entr" presetSubtype="8" fill="hold" grpId="0" nodeType="withEffect">
                                  <p:stCondLst>
                                    <p:cond delay="0"/>
                                  </p:stCondLst>
                                  <p:childTnLst>
                                    <p:set>
                                      <p:cBhvr>
                                        <p:cTn id="35" dur="1" fill="hold">
                                          <p:stCondLst>
                                            <p:cond delay="0"/>
                                          </p:stCondLst>
                                        </p:cTn>
                                        <p:tgtEl>
                                          <p:spTgt spid="377861"/>
                                        </p:tgtEl>
                                        <p:attrNameLst>
                                          <p:attrName>style.visibility</p:attrName>
                                        </p:attrNameLst>
                                      </p:cBhvr>
                                      <p:to>
                                        <p:strVal val="visible"/>
                                      </p:to>
                                    </p:set>
                                    <p:animEffect transition="in" filter="slide(fromLeft)">
                                      <p:cBhvr>
                                        <p:cTn id="36" dur="500"/>
                                        <p:tgtEl>
                                          <p:spTgt spid="377861"/>
                                        </p:tgtEl>
                                      </p:cBhvr>
                                    </p:animEffect>
                                  </p:childTnLst>
                                </p:cTn>
                              </p:par>
                            </p:childTnLst>
                          </p:cTn>
                        </p:par>
                        <p:par>
                          <p:cTn id="37" fill="hold" nodeType="afterGroup">
                            <p:stCondLst>
                              <p:cond delay="500"/>
                            </p:stCondLst>
                            <p:childTnLst>
                              <p:par>
                                <p:cTn id="38" presetID="12" presetClass="entr" presetSubtype="1" fill="hold" grpId="0" nodeType="afterEffect">
                                  <p:stCondLst>
                                    <p:cond delay="0"/>
                                  </p:stCondLst>
                                  <p:childTnLst>
                                    <p:set>
                                      <p:cBhvr>
                                        <p:cTn id="39" dur="1" fill="hold">
                                          <p:stCondLst>
                                            <p:cond delay="0"/>
                                          </p:stCondLst>
                                        </p:cTn>
                                        <p:tgtEl>
                                          <p:spTgt spid="377870"/>
                                        </p:tgtEl>
                                        <p:attrNameLst>
                                          <p:attrName>style.visibility</p:attrName>
                                        </p:attrNameLst>
                                      </p:cBhvr>
                                      <p:to>
                                        <p:strVal val="visible"/>
                                      </p:to>
                                    </p:set>
                                    <p:animEffect transition="in" filter="slide(fromTop)">
                                      <p:cBhvr>
                                        <p:cTn id="40" dur="500"/>
                                        <p:tgtEl>
                                          <p:spTgt spid="377870"/>
                                        </p:tgtEl>
                                      </p:cBhvr>
                                    </p:animEffect>
                                  </p:childTnLst>
                                </p:cTn>
                              </p:par>
                              <p:par>
                                <p:cTn id="41" presetID="12" presetClass="entr" presetSubtype="1" fill="hold" grpId="0" nodeType="withEffect">
                                  <p:stCondLst>
                                    <p:cond delay="0"/>
                                  </p:stCondLst>
                                  <p:childTnLst>
                                    <p:set>
                                      <p:cBhvr>
                                        <p:cTn id="42" dur="1" fill="hold">
                                          <p:stCondLst>
                                            <p:cond delay="0"/>
                                          </p:stCondLst>
                                        </p:cTn>
                                        <p:tgtEl>
                                          <p:spTgt spid="377869"/>
                                        </p:tgtEl>
                                        <p:attrNameLst>
                                          <p:attrName>style.visibility</p:attrName>
                                        </p:attrNameLst>
                                      </p:cBhvr>
                                      <p:to>
                                        <p:strVal val="visible"/>
                                      </p:to>
                                    </p:set>
                                    <p:animEffect transition="in" filter="slide(fromTop)">
                                      <p:cBhvr>
                                        <p:cTn id="43" dur="500"/>
                                        <p:tgtEl>
                                          <p:spTgt spid="377869"/>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77891"/>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377893"/>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377892"/>
                                        </p:tgtEl>
                                        <p:attrNameLst>
                                          <p:attrName>style.visibility</p:attrName>
                                        </p:attrNameLst>
                                      </p:cBhvr>
                                      <p:to>
                                        <p:strVal val="visible"/>
                                      </p:to>
                                    </p:set>
                                  </p:childTnLst>
                                </p:cTn>
                              </p:par>
                              <p:par>
                                <p:cTn id="52" presetID="12" presetClass="entr" presetSubtype="1" fill="hold" grpId="0" nodeType="withEffect">
                                  <p:stCondLst>
                                    <p:cond delay="0"/>
                                  </p:stCondLst>
                                  <p:childTnLst>
                                    <p:set>
                                      <p:cBhvr>
                                        <p:cTn id="53" dur="1" fill="hold">
                                          <p:stCondLst>
                                            <p:cond delay="0"/>
                                          </p:stCondLst>
                                        </p:cTn>
                                        <p:tgtEl>
                                          <p:spTgt spid="377927"/>
                                        </p:tgtEl>
                                        <p:attrNameLst>
                                          <p:attrName>style.visibility</p:attrName>
                                        </p:attrNameLst>
                                      </p:cBhvr>
                                      <p:to>
                                        <p:strVal val="visible"/>
                                      </p:to>
                                    </p:set>
                                    <p:animEffect transition="in" filter="slide(fromTop)">
                                      <p:cBhvr>
                                        <p:cTn id="54" dur="500"/>
                                        <p:tgtEl>
                                          <p:spTgt spid="377927"/>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2" presetClass="entr" presetSubtype="8" fill="hold" grpId="0" nodeType="clickEffect">
                                  <p:stCondLst>
                                    <p:cond delay="0"/>
                                  </p:stCondLst>
                                  <p:childTnLst>
                                    <p:set>
                                      <p:cBhvr>
                                        <p:cTn id="58" dur="1" fill="hold">
                                          <p:stCondLst>
                                            <p:cond delay="0"/>
                                          </p:stCondLst>
                                        </p:cTn>
                                        <p:tgtEl>
                                          <p:spTgt spid="377876"/>
                                        </p:tgtEl>
                                        <p:attrNameLst>
                                          <p:attrName>style.visibility</p:attrName>
                                        </p:attrNameLst>
                                      </p:cBhvr>
                                      <p:to>
                                        <p:strVal val="visible"/>
                                      </p:to>
                                    </p:set>
                                    <p:animEffect transition="in" filter="slide(fromLeft)">
                                      <p:cBhvr>
                                        <p:cTn id="59" dur="500"/>
                                        <p:tgtEl>
                                          <p:spTgt spid="377876"/>
                                        </p:tgtEl>
                                      </p:cBhvr>
                                    </p:animEffect>
                                  </p:childTnLst>
                                </p:cTn>
                              </p:par>
                              <p:par>
                                <p:cTn id="60" presetID="12" presetClass="entr" presetSubtype="8" fill="hold" grpId="0" nodeType="withEffect">
                                  <p:stCondLst>
                                    <p:cond delay="0"/>
                                  </p:stCondLst>
                                  <p:childTnLst>
                                    <p:set>
                                      <p:cBhvr>
                                        <p:cTn id="61" dur="1" fill="hold">
                                          <p:stCondLst>
                                            <p:cond delay="0"/>
                                          </p:stCondLst>
                                        </p:cTn>
                                        <p:tgtEl>
                                          <p:spTgt spid="377877"/>
                                        </p:tgtEl>
                                        <p:attrNameLst>
                                          <p:attrName>style.visibility</p:attrName>
                                        </p:attrNameLst>
                                      </p:cBhvr>
                                      <p:to>
                                        <p:strVal val="visible"/>
                                      </p:to>
                                    </p:set>
                                    <p:animEffect transition="in" filter="slide(fromLeft)">
                                      <p:cBhvr>
                                        <p:cTn id="62" dur="500"/>
                                        <p:tgtEl>
                                          <p:spTgt spid="377877"/>
                                        </p:tgtEl>
                                      </p:cBhvr>
                                    </p:animEffect>
                                  </p:childTnLst>
                                </p:cTn>
                              </p:par>
                              <p:par>
                                <p:cTn id="63" presetID="12" presetClass="entr" presetSubtype="8" fill="hold" grpId="0" nodeType="withEffect">
                                  <p:stCondLst>
                                    <p:cond delay="0"/>
                                  </p:stCondLst>
                                  <p:childTnLst>
                                    <p:set>
                                      <p:cBhvr>
                                        <p:cTn id="64" dur="1" fill="hold">
                                          <p:stCondLst>
                                            <p:cond delay="0"/>
                                          </p:stCondLst>
                                        </p:cTn>
                                        <p:tgtEl>
                                          <p:spTgt spid="377868"/>
                                        </p:tgtEl>
                                        <p:attrNameLst>
                                          <p:attrName>style.visibility</p:attrName>
                                        </p:attrNameLst>
                                      </p:cBhvr>
                                      <p:to>
                                        <p:strVal val="visible"/>
                                      </p:to>
                                    </p:set>
                                    <p:animEffect transition="in" filter="slide(fromLeft)">
                                      <p:cBhvr>
                                        <p:cTn id="65" dur="500"/>
                                        <p:tgtEl>
                                          <p:spTgt spid="377868"/>
                                        </p:tgtEl>
                                      </p:cBhvr>
                                    </p:animEffect>
                                  </p:childTnLst>
                                </p:cTn>
                              </p:par>
                              <p:par>
                                <p:cTn id="66" presetID="12" presetClass="entr" presetSubtype="8" fill="hold" grpId="0" nodeType="withEffect">
                                  <p:stCondLst>
                                    <p:cond delay="0"/>
                                  </p:stCondLst>
                                  <p:childTnLst>
                                    <p:set>
                                      <p:cBhvr>
                                        <p:cTn id="67" dur="1" fill="hold">
                                          <p:stCondLst>
                                            <p:cond delay="0"/>
                                          </p:stCondLst>
                                        </p:cTn>
                                        <p:tgtEl>
                                          <p:spTgt spid="377878"/>
                                        </p:tgtEl>
                                        <p:attrNameLst>
                                          <p:attrName>style.visibility</p:attrName>
                                        </p:attrNameLst>
                                      </p:cBhvr>
                                      <p:to>
                                        <p:strVal val="visible"/>
                                      </p:to>
                                    </p:set>
                                    <p:animEffect transition="in" filter="slide(fromLeft)">
                                      <p:cBhvr>
                                        <p:cTn id="68" dur="500"/>
                                        <p:tgtEl>
                                          <p:spTgt spid="377878"/>
                                        </p:tgtEl>
                                      </p:cBhvr>
                                    </p:animEffect>
                                  </p:childTnLst>
                                </p:cTn>
                              </p:par>
                              <p:par>
                                <p:cTn id="69" presetID="12" presetClass="entr" presetSubtype="8" fill="hold" grpId="0" nodeType="withEffect">
                                  <p:stCondLst>
                                    <p:cond delay="0"/>
                                  </p:stCondLst>
                                  <p:childTnLst>
                                    <p:set>
                                      <p:cBhvr>
                                        <p:cTn id="70" dur="1" fill="hold">
                                          <p:stCondLst>
                                            <p:cond delay="0"/>
                                          </p:stCondLst>
                                        </p:cTn>
                                        <p:tgtEl>
                                          <p:spTgt spid="377880"/>
                                        </p:tgtEl>
                                        <p:attrNameLst>
                                          <p:attrName>style.visibility</p:attrName>
                                        </p:attrNameLst>
                                      </p:cBhvr>
                                      <p:to>
                                        <p:strVal val="visible"/>
                                      </p:to>
                                    </p:set>
                                    <p:animEffect transition="in" filter="slide(fromLeft)">
                                      <p:cBhvr>
                                        <p:cTn id="71" dur="500"/>
                                        <p:tgtEl>
                                          <p:spTgt spid="377880"/>
                                        </p:tgtEl>
                                      </p:cBhvr>
                                    </p:animEffect>
                                  </p:childTnLst>
                                </p:cTn>
                              </p:par>
                            </p:childTnLst>
                          </p:cTn>
                        </p:par>
                        <p:par>
                          <p:cTn id="72" fill="hold" nodeType="afterGroup">
                            <p:stCondLst>
                              <p:cond delay="500"/>
                            </p:stCondLst>
                            <p:childTnLst>
                              <p:par>
                                <p:cTn id="73" presetID="1" presetClass="entr" presetSubtype="0" fill="hold" grpId="0" nodeType="afterEffect">
                                  <p:stCondLst>
                                    <p:cond delay="0"/>
                                  </p:stCondLst>
                                  <p:childTnLst>
                                    <p:set>
                                      <p:cBhvr>
                                        <p:cTn id="74" dur="1" fill="hold">
                                          <p:stCondLst>
                                            <p:cond delay="0"/>
                                          </p:stCondLst>
                                        </p:cTn>
                                        <p:tgtEl>
                                          <p:spTgt spid="377881"/>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2" presetClass="entr" presetSubtype="8" fill="hold" grpId="0" nodeType="clickEffect">
                                  <p:stCondLst>
                                    <p:cond delay="0"/>
                                  </p:stCondLst>
                                  <p:childTnLst>
                                    <p:set>
                                      <p:cBhvr>
                                        <p:cTn id="78" dur="1" fill="hold">
                                          <p:stCondLst>
                                            <p:cond delay="0"/>
                                          </p:stCondLst>
                                        </p:cTn>
                                        <p:tgtEl>
                                          <p:spTgt spid="377871"/>
                                        </p:tgtEl>
                                        <p:attrNameLst>
                                          <p:attrName>style.visibility</p:attrName>
                                        </p:attrNameLst>
                                      </p:cBhvr>
                                      <p:to>
                                        <p:strVal val="visible"/>
                                      </p:to>
                                    </p:set>
                                    <p:animEffect transition="in" filter="slide(fromLeft)">
                                      <p:cBhvr>
                                        <p:cTn id="79" dur="500"/>
                                        <p:tgtEl>
                                          <p:spTgt spid="377871"/>
                                        </p:tgtEl>
                                      </p:cBhvr>
                                    </p:animEffect>
                                  </p:childTnLst>
                                </p:cTn>
                              </p:par>
                              <p:par>
                                <p:cTn id="80" presetID="12" presetClass="entr" presetSubtype="8" fill="hold" grpId="0" nodeType="withEffect">
                                  <p:stCondLst>
                                    <p:cond delay="0"/>
                                  </p:stCondLst>
                                  <p:childTnLst>
                                    <p:set>
                                      <p:cBhvr>
                                        <p:cTn id="81" dur="1" fill="hold">
                                          <p:stCondLst>
                                            <p:cond delay="0"/>
                                          </p:stCondLst>
                                        </p:cTn>
                                        <p:tgtEl>
                                          <p:spTgt spid="377883"/>
                                        </p:tgtEl>
                                        <p:attrNameLst>
                                          <p:attrName>style.visibility</p:attrName>
                                        </p:attrNameLst>
                                      </p:cBhvr>
                                      <p:to>
                                        <p:strVal val="visible"/>
                                      </p:to>
                                    </p:set>
                                    <p:animEffect transition="in" filter="slide(fromLeft)">
                                      <p:cBhvr>
                                        <p:cTn id="82" dur="500"/>
                                        <p:tgtEl>
                                          <p:spTgt spid="377883"/>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12" presetClass="entr" presetSubtype="1" fill="hold" grpId="0" nodeType="clickEffect">
                                  <p:stCondLst>
                                    <p:cond delay="0"/>
                                  </p:stCondLst>
                                  <p:childTnLst>
                                    <p:set>
                                      <p:cBhvr>
                                        <p:cTn id="86" dur="1" fill="hold">
                                          <p:stCondLst>
                                            <p:cond delay="0"/>
                                          </p:stCondLst>
                                        </p:cTn>
                                        <p:tgtEl>
                                          <p:spTgt spid="377873"/>
                                        </p:tgtEl>
                                        <p:attrNameLst>
                                          <p:attrName>style.visibility</p:attrName>
                                        </p:attrNameLst>
                                      </p:cBhvr>
                                      <p:to>
                                        <p:strVal val="visible"/>
                                      </p:to>
                                    </p:set>
                                    <p:animEffect transition="in" filter="slide(fromTop)">
                                      <p:cBhvr>
                                        <p:cTn id="87" dur="500"/>
                                        <p:tgtEl>
                                          <p:spTgt spid="377873"/>
                                        </p:tgtEl>
                                      </p:cBhvr>
                                    </p:animEffect>
                                  </p:childTnLst>
                                </p:cTn>
                              </p:par>
                              <p:par>
                                <p:cTn id="88" presetID="12" presetClass="entr" presetSubtype="1" fill="hold" grpId="0" nodeType="withEffect">
                                  <p:stCondLst>
                                    <p:cond delay="0"/>
                                  </p:stCondLst>
                                  <p:childTnLst>
                                    <p:set>
                                      <p:cBhvr>
                                        <p:cTn id="89" dur="1" fill="hold">
                                          <p:stCondLst>
                                            <p:cond delay="0"/>
                                          </p:stCondLst>
                                        </p:cTn>
                                        <p:tgtEl>
                                          <p:spTgt spid="377872"/>
                                        </p:tgtEl>
                                        <p:attrNameLst>
                                          <p:attrName>style.visibility</p:attrName>
                                        </p:attrNameLst>
                                      </p:cBhvr>
                                      <p:to>
                                        <p:strVal val="visible"/>
                                      </p:to>
                                    </p:set>
                                    <p:animEffect transition="in" filter="slide(fromTop)">
                                      <p:cBhvr>
                                        <p:cTn id="90" dur="500"/>
                                        <p:tgtEl>
                                          <p:spTgt spid="377872"/>
                                        </p:tgtEl>
                                      </p:cBhvr>
                                    </p:animEffect>
                                  </p:childTnLst>
                                </p:cTn>
                              </p:par>
                            </p:childTnLst>
                          </p:cTn>
                        </p:par>
                        <p:par>
                          <p:cTn id="91" fill="hold" nodeType="afterGroup">
                            <p:stCondLst>
                              <p:cond delay="500"/>
                            </p:stCondLst>
                            <p:childTnLst>
                              <p:par>
                                <p:cTn id="92" presetID="12" presetClass="entr" presetSubtype="8" fill="hold" grpId="0" nodeType="afterEffect">
                                  <p:stCondLst>
                                    <p:cond delay="0"/>
                                  </p:stCondLst>
                                  <p:childTnLst>
                                    <p:set>
                                      <p:cBhvr>
                                        <p:cTn id="93" dur="1" fill="hold">
                                          <p:stCondLst>
                                            <p:cond delay="0"/>
                                          </p:stCondLst>
                                        </p:cTn>
                                        <p:tgtEl>
                                          <p:spTgt spid="377865"/>
                                        </p:tgtEl>
                                        <p:attrNameLst>
                                          <p:attrName>style.visibility</p:attrName>
                                        </p:attrNameLst>
                                      </p:cBhvr>
                                      <p:to>
                                        <p:strVal val="visible"/>
                                      </p:to>
                                    </p:set>
                                    <p:animEffect transition="in" filter="slide(fromLeft)">
                                      <p:cBhvr>
                                        <p:cTn id="94" dur="500"/>
                                        <p:tgtEl>
                                          <p:spTgt spid="377865"/>
                                        </p:tgtEl>
                                      </p:cBhvr>
                                    </p:animEffect>
                                  </p:childTnLst>
                                </p:cTn>
                              </p:par>
                              <p:par>
                                <p:cTn id="95" presetID="12" presetClass="entr" presetSubtype="8" fill="hold" grpId="0" nodeType="withEffect">
                                  <p:stCondLst>
                                    <p:cond delay="0"/>
                                  </p:stCondLst>
                                  <p:childTnLst>
                                    <p:set>
                                      <p:cBhvr>
                                        <p:cTn id="96" dur="1" fill="hold">
                                          <p:stCondLst>
                                            <p:cond delay="0"/>
                                          </p:stCondLst>
                                        </p:cTn>
                                        <p:tgtEl>
                                          <p:spTgt spid="377884"/>
                                        </p:tgtEl>
                                        <p:attrNameLst>
                                          <p:attrName>style.visibility</p:attrName>
                                        </p:attrNameLst>
                                      </p:cBhvr>
                                      <p:to>
                                        <p:strVal val="visible"/>
                                      </p:to>
                                    </p:set>
                                    <p:animEffect transition="in" filter="slide(fromLeft)">
                                      <p:cBhvr>
                                        <p:cTn id="97" dur="500"/>
                                        <p:tgtEl>
                                          <p:spTgt spid="377884"/>
                                        </p:tgtEl>
                                      </p:cBhvr>
                                    </p:animEffect>
                                  </p:childTnLst>
                                </p:cTn>
                              </p:par>
                            </p:childTnLst>
                          </p:cTn>
                        </p:par>
                        <p:par>
                          <p:cTn id="98" fill="hold" nodeType="afterGroup">
                            <p:stCondLst>
                              <p:cond delay="1000"/>
                            </p:stCondLst>
                            <p:childTnLst>
                              <p:par>
                                <p:cTn id="99" presetID="1" presetClass="entr" presetSubtype="0" fill="hold" grpId="0" nodeType="afterEffect">
                                  <p:stCondLst>
                                    <p:cond delay="0"/>
                                  </p:stCondLst>
                                  <p:childTnLst>
                                    <p:set>
                                      <p:cBhvr>
                                        <p:cTn id="100" dur="1" fill="hold">
                                          <p:stCondLst>
                                            <p:cond delay="0"/>
                                          </p:stCondLst>
                                        </p:cTn>
                                        <p:tgtEl>
                                          <p:spTgt spid="377879"/>
                                        </p:tgtEl>
                                        <p:attrNameLst>
                                          <p:attrName>style.visibility</p:attrName>
                                        </p:attrNameLst>
                                      </p:cBhvr>
                                      <p:to>
                                        <p:strVal val="visible"/>
                                      </p:to>
                                    </p:se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12" presetClass="entr" presetSubtype="1" fill="hold" grpId="0" nodeType="clickEffect">
                                  <p:stCondLst>
                                    <p:cond delay="0"/>
                                  </p:stCondLst>
                                  <p:childTnLst>
                                    <p:set>
                                      <p:cBhvr>
                                        <p:cTn id="104" dur="1" fill="hold">
                                          <p:stCondLst>
                                            <p:cond delay="0"/>
                                          </p:stCondLst>
                                        </p:cTn>
                                        <p:tgtEl>
                                          <p:spTgt spid="377867"/>
                                        </p:tgtEl>
                                        <p:attrNameLst>
                                          <p:attrName>style.visibility</p:attrName>
                                        </p:attrNameLst>
                                      </p:cBhvr>
                                      <p:to>
                                        <p:strVal val="visible"/>
                                      </p:to>
                                    </p:set>
                                    <p:animEffect transition="in" filter="slide(fromTop)">
                                      <p:cBhvr>
                                        <p:cTn id="105" dur="500"/>
                                        <p:tgtEl>
                                          <p:spTgt spid="377867"/>
                                        </p:tgtEl>
                                      </p:cBhvr>
                                    </p:animEffect>
                                  </p:childTnLst>
                                </p:cTn>
                              </p:par>
                              <p:par>
                                <p:cTn id="106" presetID="12" presetClass="entr" presetSubtype="1" fill="hold" grpId="0" nodeType="withEffect">
                                  <p:stCondLst>
                                    <p:cond delay="0"/>
                                  </p:stCondLst>
                                  <p:childTnLst>
                                    <p:set>
                                      <p:cBhvr>
                                        <p:cTn id="107" dur="1" fill="hold">
                                          <p:stCondLst>
                                            <p:cond delay="0"/>
                                          </p:stCondLst>
                                        </p:cTn>
                                        <p:tgtEl>
                                          <p:spTgt spid="377866"/>
                                        </p:tgtEl>
                                        <p:attrNameLst>
                                          <p:attrName>style.visibility</p:attrName>
                                        </p:attrNameLst>
                                      </p:cBhvr>
                                      <p:to>
                                        <p:strVal val="visible"/>
                                      </p:to>
                                    </p:set>
                                    <p:animEffect transition="in" filter="slide(fromTop)">
                                      <p:cBhvr>
                                        <p:cTn id="108" dur="500"/>
                                        <p:tgtEl>
                                          <p:spTgt spid="377866"/>
                                        </p:tgtEl>
                                      </p:cBhvr>
                                    </p:animEffect>
                                  </p:childTnLst>
                                </p:cTn>
                              </p:par>
                            </p:childTnLst>
                          </p:cTn>
                        </p:par>
                        <p:par>
                          <p:cTn id="109" fill="hold" nodeType="afterGroup">
                            <p:stCondLst>
                              <p:cond delay="500"/>
                            </p:stCondLst>
                            <p:childTnLst>
                              <p:par>
                                <p:cTn id="110" presetID="12" presetClass="entr" presetSubtype="8" fill="hold" grpId="0" nodeType="afterEffect">
                                  <p:stCondLst>
                                    <p:cond delay="0"/>
                                  </p:stCondLst>
                                  <p:childTnLst>
                                    <p:set>
                                      <p:cBhvr>
                                        <p:cTn id="111" dur="1" fill="hold">
                                          <p:stCondLst>
                                            <p:cond delay="0"/>
                                          </p:stCondLst>
                                        </p:cTn>
                                        <p:tgtEl>
                                          <p:spTgt spid="377882"/>
                                        </p:tgtEl>
                                        <p:attrNameLst>
                                          <p:attrName>style.visibility</p:attrName>
                                        </p:attrNameLst>
                                      </p:cBhvr>
                                      <p:to>
                                        <p:strVal val="visible"/>
                                      </p:to>
                                    </p:set>
                                    <p:animEffect transition="in" filter="slide(fromLeft)">
                                      <p:cBhvr>
                                        <p:cTn id="112" dur="500"/>
                                        <p:tgtEl>
                                          <p:spTgt spid="377882"/>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17" presetClass="entr" presetSubtype="10" fill="hold" grpId="0" nodeType="clickEffect">
                                  <p:stCondLst>
                                    <p:cond delay="0"/>
                                  </p:stCondLst>
                                  <p:childTnLst>
                                    <p:set>
                                      <p:cBhvr>
                                        <p:cTn id="116" dur="1" fill="hold">
                                          <p:stCondLst>
                                            <p:cond delay="0"/>
                                          </p:stCondLst>
                                        </p:cTn>
                                        <p:tgtEl>
                                          <p:spTgt spid="377888"/>
                                        </p:tgtEl>
                                        <p:attrNameLst>
                                          <p:attrName>style.visibility</p:attrName>
                                        </p:attrNameLst>
                                      </p:cBhvr>
                                      <p:to>
                                        <p:strVal val="visible"/>
                                      </p:to>
                                    </p:set>
                                    <p:anim calcmode="lin" valueType="num">
                                      <p:cBhvr>
                                        <p:cTn id="117" dur="500" fill="hold"/>
                                        <p:tgtEl>
                                          <p:spTgt spid="377888"/>
                                        </p:tgtEl>
                                        <p:attrNameLst>
                                          <p:attrName>ppt_w</p:attrName>
                                        </p:attrNameLst>
                                      </p:cBhvr>
                                      <p:tavLst>
                                        <p:tav tm="0">
                                          <p:val>
                                            <p:fltVal val="0"/>
                                          </p:val>
                                        </p:tav>
                                        <p:tav tm="100000">
                                          <p:val>
                                            <p:strVal val="#ppt_w"/>
                                          </p:val>
                                        </p:tav>
                                      </p:tavLst>
                                    </p:anim>
                                    <p:anim calcmode="lin" valueType="num">
                                      <p:cBhvr>
                                        <p:cTn id="118" dur="500" fill="hold"/>
                                        <p:tgtEl>
                                          <p:spTgt spid="377888"/>
                                        </p:tgtEl>
                                        <p:attrNameLst>
                                          <p:attrName>ppt_h</p:attrName>
                                        </p:attrNameLst>
                                      </p:cBhvr>
                                      <p:tavLst>
                                        <p:tav tm="0">
                                          <p:val>
                                            <p:strVal val="#ppt_h"/>
                                          </p:val>
                                        </p:tav>
                                        <p:tav tm="100000">
                                          <p:val>
                                            <p:strVal val="#ppt_h"/>
                                          </p:val>
                                        </p:tav>
                                      </p:tavLst>
                                    </p:anim>
                                  </p:childTnLst>
                                </p:cTn>
                              </p:par>
                              <p:par>
                                <p:cTn id="119" presetID="17" presetClass="entr" presetSubtype="10" fill="hold" grpId="0" nodeType="withEffect">
                                  <p:stCondLst>
                                    <p:cond delay="0"/>
                                  </p:stCondLst>
                                  <p:childTnLst>
                                    <p:set>
                                      <p:cBhvr>
                                        <p:cTn id="120" dur="1" fill="hold">
                                          <p:stCondLst>
                                            <p:cond delay="0"/>
                                          </p:stCondLst>
                                        </p:cTn>
                                        <p:tgtEl>
                                          <p:spTgt spid="377887"/>
                                        </p:tgtEl>
                                        <p:attrNameLst>
                                          <p:attrName>style.visibility</p:attrName>
                                        </p:attrNameLst>
                                      </p:cBhvr>
                                      <p:to>
                                        <p:strVal val="visible"/>
                                      </p:to>
                                    </p:set>
                                    <p:anim calcmode="lin" valueType="num">
                                      <p:cBhvr>
                                        <p:cTn id="121" dur="500" fill="hold"/>
                                        <p:tgtEl>
                                          <p:spTgt spid="377887"/>
                                        </p:tgtEl>
                                        <p:attrNameLst>
                                          <p:attrName>ppt_w</p:attrName>
                                        </p:attrNameLst>
                                      </p:cBhvr>
                                      <p:tavLst>
                                        <p:tav tm="0">
                                          <p:val>
                                            <p:fltVal val="0"/>
                                          </p:val>
                                        </p:tav>
                                        <p:tav tm="100000">
                                          <p:val>
                                            <p:strVal val="#ppt_w"/>
                                          </p:val>
                                        </p:tav>
                                      </p:tavLst>
                                    </p:anim>
                                    <p:anim calcmode="lin" valueType="num">
                                      <p:cBhvr>
                                        <p:cTn id="122" dur="500" fill="hold"/>
                                        <p:tgtEl>
                                          <p:spTgt spid="377887"/>
                                        </p:tgtEl>
                                        <p:attrNameLst>
                                          <p:attrName>ppt_h</p:attrName>
                                        </p:attrNameLst>
                                      </p:cBhvr>
                                      <p:tavLst>
                                        <p:tav tm="0">
                                          <p:val>
                                            <p:strVal val="#ppt_h"/>
                                          </p:val>
                                        </p:tav>
                                        <p:tav tm="100000">
                                          <p:val>
                                            <p:strVal val="#ppt_h"/>
                                          </p:val>
                                        </p:tav>
                                      </p:tavLst>
                                    </p:anim>
                                  </p:childTnLst>
                                </p:cTn>
                              </p:par>
                              <p:par>
                                <p:cTn id="123" presetID="17" presetClass="entr" presetSubtype="10" fill="hold" grpId="0" nodeType="withEffect">
                                  <p:stCondLst>
                                    <p:cond delay="0"/>
                                  </p:stCondLst>
                                  <p:childTnLst>
                                    <p:set>
                                      <p:cBhvr>
                                        <p:cTn id="124" dur="1" fill="hold">
                                          <p:stCondLst>
                                            <p:cond delay="0"/>
                                          </p:stCondLst>
                                        </p:cTn>
                                        <p:tgtEl>
                                          <p:spTgt spid="377889"/>
                                        </p:tgtEl>
                                        <p:attrNameLst>
                                          <p:attrName>style.visibility</p:attrName>
                                        </p:attrNameLst>
                                      </p:cBhvr>
                                      <p:to>
                                        <p:strVal val="visible"/>
                                      </p:to>
                                    </p:set>
                                    <p:anim calcmode="lin" valueType="num">
                                      <p:cBhvr>
                                        <p:cTn id="125" dur="500" fill="hold"/>
                                        <p:tgtEl>
                                          <p:spTgt spid="377889"/>
                                        </p:tgtEl>
                                        <p:attrNameLst>
                                          <p:attrName>ppt_w</p:attrName>
                                        </p:attrNameLst>
                                      </p:cBhvr>
                                      <p:tavLst>
                                        <p:tav tm="0">
                                          <p:val>
                                            <p:fltVal val="0"/>
                                          </p:val>
                                        </p:tav>
                                        <p:tav tm="100000">
                                          <p:val>
                                            <p:strVal val="#ppt_w"/>
                                          </p:val>
                                        </p:tav>
                                      </p:tavLst>
                                    </p:anim>
                                    <p:anim calcmode="lin" valueType="num">
                                      <p:cBhvr>
                                        <p:cTn id="126" dur="500" fill="hold"/>
                                        <p:tgtEl>
                                          <p:spTgt spid="377889"/>
                                        </p:tgtEl>
                                        <p:attrNameLst>
                                          <p:attrName>ppt_h</p:attrName>
                                        </p:attrNameLst>
                                      </p:cBhvr>
                                      <p:tavLst>
                                        <p:tav tm="0">
                                          <p:val>
                                            <p:strVal val="#ppt_h"/>
                                          </p:val>
                                        </p:tav>
                                        <p:tav tm="100000">
                                          <p:val>
                                            <p:strVal val="#ppt_h"/>
                                          </p:val>
                                        </p:tav>
                                      </p:tavLst>
                                    </p:anim>
                                  </p:childTnLst>
                                </p:cTn>
                              </p:par>
                              <p:par>
                                <p:cTn id="127" presetID="3" presetClass="entr" presetSubtype="10" fill="hold" grpId="0" nodeType="withEffect">
                                  <p:stCondLst>
                                    <p:cond delay="0"/>
                                  </p:stCondLst>
                                  <p:childTnLst>
                                    <p:set>
                                      <p:cBhvr>
                                        <p:cTn id="128" dur="1" fill="hold">
                                          <p:stCondLst>
                                            <p:cond delay="0"/>
                                          </p:stCondLst>
                                        </p:cTn>
                                        <p:tgtEl>
                                          <p:spTgt spid="377890"/>
                                        </p:tgtEl>
                                        <p:attrNameLst>
                                          <p:attrName>style.visibility</p:attrName>
                                        </p:attrNameLst>
                                      </p:cBhvr>
                                      <p:to>
                                        <p:strVal val="visible"/>
                                      </p:to>
                                    </p:set>
                                    <p:animEffect transition="in" filter="blinds(horizontal)">
                                      <p:cBhvr>
                                        <p:cTn id="129" dur="500"/>
                                        <p:tgtEl>
                                          <p:spTgt spid="377890"/>
                                        </p:tgtEl>
                                      </p:cBhvr>
                                    </p:animEffect>
                                  </p:childTnLst>
                                </p:cTn>
                              </p:par>
                            </p:childTnLst>
                          </p:cTn>
                        </p:par>
                      </p:childTnLst>
                    </p:cTn>
                  </p:par>
                  <p:par>
                    <p:cTn id="130" fill="hold" nodeType="clickPar">
                      <p:stCondLst>
                        <p:cond delay="indefinite"/>
                      </p:stCondLst>
                      <p:childTnLst>
                        <p:par>
                          <p:cTn id="131" fill="hold" nodeType="withGroup">
                            <p:stCondLst>
                              <p:cond delay="0"/>
                            </p:stCondLst>
                            <p:childTnLst>
                              <p:par>
                                <p:cTn id="132" presetID="17" presetClass="entr" presetSubtype="4" fill="hold" grpId="0" nodeType="clickEffect">
                                  <p:stCondLst>
                                    <p:cond delay="0"/>
                                  </p:stCondLst>
                                  <p:childTnLst>
                                    <p:set>
                                      <p:cBhvr>
                                        <p:cTn id="133" dur="1" fill="hold">
                                          <p:stCondLst>
                                            <p:cond delay="0"/>
                                          </p:stCondLst>
                                        </p:cTn>
                                        <p:tgtEl>
                                          <p:spTgt spid="377924"/>
                                        </p:tgtEl>
                                        <p:attrNameLst>
                                          <p:attrName>style.visibility</p:attrName>
                                        </p:attrNameLst>
                                      </p:cBhvr>
                                      <p:to>
                                        <p:strVal val="visible"/>
                                      </p:to>
                                    </p:set>
                                    <p:anim calcmode="lin" valueType="num">
                                      <p:cBhvr>
                                        <p:cTn id="134" dur="500" fill="hold"/>
                                        <p:tgtEl>
                                          <p:spTgt spid="377924"/>
                                        </p:tgtEl>
                                        <p:attrNameLst>
                                          <p:attrName>ppt_x</p:attrName>
                                        </p:attrNameLst>
                                      </p:cBhvr>
                                      <p:tavLst>
                                        <p:tav tm="0">
                                          <p:val>
                                            <p:strVal val="#ppt_x"/>
                                          </p:val>
                                        </p:tav>
                                        <p:tav tm="100000">
                                          <p:val>
                                            <p:strVal val="#ppt_x"/>
                                          </p:val>
                                        </p:tav>
                                      </p:tavLst>
                                    </p:anim>
                                    <p:anim calcmode="lin" valueType="num">
                                      <p:cBhvr>
                                        <p:cTn id="135" dur="500" fill="hold"/>
                                        <p:tgtEl>
                                          <p:spTgt spid="377924"/>
                                        </p:tgtEl>
                                        <p:attrNameLst>
                                          <p:attrName>ppt_y</p:attrName>
                                        </p:attrNameLst>
                                      </p:cBhvr>
                                      <p:tavLst>
                                        <p:tav tm="0">
                                          <p:val>
                                            <p:strVal val="#ppt_y+#ppt_h/2"/>
                                          </p:val>
                                        </p:tav>
                                        <p:tav tm="100000">
                                          <p:val>
                                            <p:strVal val="#ppt_y"/>
                                          </p:val>
                                        </p:tav>
                                      </p:tavLst>
                                    </p:anim>
                                    <p:anim calcmode="lin" valueType="num">
                                      <p:cBhvr>
                                        <p:cTn id="136" dur="500" fill="hold"/>
                                        <p:tgtEl>
                                          <p:spTgt spid="377924"/>
                                        </p:tgtEl>
                                        <p:attrNameLst>
                                          <p:attrName>ppt_w</p:attrName>
                                        </p:attrNameLst>
                                      </p:cBhvr>
                                      <p:tavLst>
                                        <p:tav tm="0">
                                          <p:val>
                                            <p:strVal val="#ppt_w"/>
                                          </p:val>
                                        </p:tav>
                                        <p:tav tm="100000">
                                          <p:val>
                                            <p:strVal val="#ppt_w"/>
                                          </p:val>
                                        </p:tav>
                                      </p:tavLst>
                                    </p:anim>
                                    <p:anim calcmode="lin" valueType="num">
                                      <p:cBhvr>
                                        <p:cTn id="137" dur="500" fill="hold"/>
                                        <p:tgtEl>
                                          <p:spTgt spid="377924"/>
                                        </p:tgtEl>
                                        <p:attrNameLst>
                                          <p:attrName>ppt_h</p:attrName>
                                        </p:attrNameLst>
                                      </p:cBhvr>
                                      <p:tavLst>
                                        <p:tav tm="0">
                                          <p:val>
                                            <p:fltVal val="0"/>
                                          </p:val>
                                        </p:tav>
                                        <p:tav tm="100000">
                                          <p:val>
                                            <p:strVal val="#ppt_h"/>
                                          </p:val>
                                        </p:tav>
                                      </p:tavLst>
                                    </p:anim>
                                  </p:childTnLst>
                                </p:cTn>
                              </p:par>
                              <p:par>
                                <p:cTn id="138" presetID="3" presetClass="entr" presetSubtype="10" fill="hold" grpId="0" nodeType="withEffect">
                                  <p:stCondLst>
                                    <p:cond delay="0"/>
                                  </p:stCondLst>
                                  <p:childTnLst>
                                    <p:set>
                                      <p:cBhvr>
                                        <p:cTn id="139" dur="1" fill="hold">
                                          <p:stCondLst>
                                            <p:cond delay="0"/>
                                          </p:stCondLst>
                                        </p:cTn>
                                        <p:tgtEl>
                                          <p:spTgt spid="377925"/>
                                        </p:tgtEl>
                                        <p:attrNameLst>
                                          <p:attrName>style.visibility</p:attrName>
                                        </p:attrNameLst>
                                      </p:cBhvr>
                                      <p:to>
                                        <p:strVal val="visible"/>
                                      </p:to>
                                    </p:set>
                                    <p:animEffect transition="in" filter="blinds(horizontal)">
                                      <p:cBhvr>
                                        <p:cTn id="140" dur="500"/>
                                        <p:tgtEl>
                                          <p:spTgt spid="377925"/>
                                        </p:tgtEl>
                                      </p:cBhvr>
                                    </p:animEffect>
                                  </p:childTnLst>
                                </p:cTn>
                              </p:par>
                            </p:childTnLst>
                          </p:cTn>
                        </p:par>
                        <p:par>
                          <p:cTn id="141" fill="hold" nodeType="afterGroup">
                            <p:stCondLst>
                              <p:cond delay="500"/>
                            </p:stCondLst>
                            <p:childTnLst>
                              <p:par>
                                <p:cTn id="142" presetID="1" presetClass="entr" presetSubtype="0" fill="hold" grpId="0" nodeType="afterEffect">
                                  <p:stCondLst>
                                    <p:cond delay="0"/>
                                  </p:stCondLst>
                                  <p:childTnLst>
                                    <p:set>
                                      <p:cBhvr>
                                        <p:cTn id="143" dur="1" fill="hold">
                                          <p:stCondLst>
                                            <p:cond delay="0"/>
                                          </p:stCondLst>
                                        </p:cTn>
                                        <p:tgtEl>
                                          <p:spTgt spid="3779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859" grpId="0" animBg="1"/>
      <p:bldP spid="377860" grpId="0"/>
      <p:bldP spid="377861" grpId="0" animBg="1"/>
      <p:bldP spid="377862" grpId="0" animBg="1"/>
      <p:bldP spid="377863" grpId="0"/>
      <p:bldP spid="377864" grpId="0"/>
      <p:bldP spid="377865" grpId="0" animBg="1"/>
      <p:bldP spid="377866" grpId="0" animBg="1"/>
      <p:bldP spid="377867" grpId="0"/>
      <p:bldP spid="377868" grpId="0"/>
      <p:bldP spid="377869" grpId="0" animBg="1"/>
      <p:bldP spid="377870" grpId="0"/>
      <p:bldP spid="377871" grpId="0" animBg="1"/>
      <p:bldP spid="377872" grpId="0" animBg="1"/>
      <p:bldP spid="377873" grpId="0"/>
      <p:bldP spid="377874" grpId="0"/>
      <p:bldP spid="377875" grpId="0" animBg="1"/>
      <p:bldP spid="377876" grpId="0" animBg="1"/>
      <p:bldP spid="377877" grpId="0"/>
      <p:bldP spid="377878" grpId="0" animBg="1"/>
      <p:bldP spid="377879" grpId="0" animBg="1"/>
      <p:bldP spid="377880" grpId="0" animBg="1"/>
      <p:bldP spid="377881" grpId="0" animBg="1"/>
      <p:bldP spid="377882" grpId="0" animBg="1"/>
      <p:bldP spid="377883" grpId="0" animBg="1"/>
      <p:bldP spid="377884" grpId="0" animBg="1"/>
      <p:bldP spid="377885" grpId="0" animBg="1"/>
      <p:bldP spid="377886" grpId="0" animBg="1"/>
      <p:bldP spid="377887" grpId="0" animBg="1"/>
      <p:bldP spid="377888" grpId="0" animBg="1"/>
      <p:bldP spid="377889" grpId="0" animBg="1"/>
      <p:bldP spid="377890" grpId="0"/>
      <p:bldP spid="377891" grpId="0"/>
      <p:bldP spid="377892" grpId="0" animBg="1"/>
      <p:bldP spid="377893" grpId="0" animBg="1"/>
      <p:bldP spid="377924" grpId="0" animBg="1"/>
      <p:bldP spid="377925" grpId="0"/>
      <p:bldP spid="377926" grpId="0" animBg="1"/>
      <p:bldP spid="377927"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a:t>More on AVD Prediction</a:t>
            </a:r>
          </a:p>
        </p:txBody>
      </p:sp>
      <p:sp>
        <p:nvSpPr>
          <p:cNvPr id="3" name="Content Placeholder 2"/>
          <p:cNvSpPr>
            <a:spLocks noGrp="1"/>
          </p:cNvSpPr>
          <p:nvPr>
            <p:ph idx="1"/>
          </p:nvPr>
        </p:nvSpPr>
        <p:spPr>
          <a:xfrm>
            <a:off x="228600" y="997529"/>
            <a:ext cx="8915400" cy="5193723"/>
          </a:xfrm>
        </p:spPr>
        <p:txBody>
          <a:bodyPr/>
          <a:lstStyle/>
          <a:p>
            <a:endParaRPr lang="en-US" sz="1800" dirty="0"/>
          </a:p>
          <a:p>
            <a:r>
              <a:rPr lang="en-US" sz="1800" dirty="0"/>
              <a:t>Onur Mutlu, </a:t>
            </a:r>
            <a:r>
              <a:rPr lang="en-US" sz="1800" dirty="0" err="1"/>
              <a:t>Hyesoon</a:t>
            </a:r>
            <a:r>
              <a:rPr lang="en-US" sz="1800" dirty="0"/>
              <a:t> Kim, and Yale N. Patt,</a:t>
            </a:r>
            <a:br>
              <a:rPr lang="en-US" sz="1800" dirty="0"/>
            </a:br>
            <a:r>
              <a:rPr lang="en-US" sz="1800" b="1" dirty="0">
                <a:solidFill>
                  <a:srgbClr val="0000FF"/>
                </a:solidFill>
                <a:hlinkClick r:id="rId2">
                  <a:extLst>
                    <a:ext uri="{A12FA001-AC4F-418D-AE19-62706E023703}">
                      <ahyp:hlinkClr xmlns:ahyp="http://schemas.microsoft.com/office/drawing/2018/hyperlinkcolor" val="tx"/>
                    </a:ext>
                  </a:extLst>
                </a:hlinkClick>
              </a:rPr>
              <a:t>"Address-Value Delta (AVD) Prediction: Increasing the Effectiveness of Runahead Execution by Exploiting Regular Memory Allocation Patterns"</a:t>
            </a:r>
            <a:br>
              <a:rPr lang="en-US" sz="1800" dirty="0">
                <a:solidFill>
                  <a:srgbClr val="0000FF"/>
                </a:solidFill>
              </a:rPr>
            </a:br>
            <a:r>
              <a:rPr lang="en-US" sz="1800" i="1" dirty="0"/>
              <a:t>Proceedings of the </a:t>
            </a:r>
            <a:r>
              <a:rPr lang="en-US" sz="1800" i="1" dirty="0">
                <a:hlinkClick r:id="rId3"/>
              </a:rPr>
              <a:t>38th International Symposium on Microarchitecture</a:t>
            </a:r>
            <a:r>
              <a:rPr lang="en-US" sz="1800" i="1" dirty="0"/>
              <a:t> (</a:t>
            </a:r>
            <a:r>
              <a:rPr lang="en-US" sz="1800" b="1" i="1" dirty="0"/>
              <a:t>MICRO</a:t>
            </a:r>
            <a:r>
              <a:rPr lang="en-US" sz="1800" i="1" dirty="0"/>
              <a:t>)</a:t>
            </a:r>
            <a:r>
              <a:rPr lang="en-US" sz="1800" dirty="0"/>
              <a:t>, pages 233-244, Barcelona, Spain, November 2005. </a:t>
            </a:r>
            <a:r>
              <a:rPr lang="en-US" sz="1800" dirty="0">
                <a:hlinkClick r:id="rId4"/>
              </a:rPr>
              <a:t>Slides (ppt)</a:t>
            </a:r>
            <a:r>
              <a:rPr lang="en-US" sz="1800" dirty="0"/>
              <a:t> </a:t>
            </a:r>
            <a:r>
              <a:rPr lang="en-US" sz="1800" dirty="0">
                <a:hlinkClick r:id="rId5"/>
              </a:rPr>
              <a:t>Slides (pdf)</a:t>
            </a:r>
            <a:br>
              <a:rPr lang="en-US" sz="1800" dirty="0"/>
            </a:br>
            <a:r>
              <a:rPr lang="en-US" sz="1800" b="1" i="1" dirty="0">
                <a:solidFill>
                  <a:srgbClr val="FF0000"/>
                </a:solidFill>
              </a:rPr>
              <a:t>One of the five papers nominated for the Best Paper Award by the Program Committee.</a:t>
            </a:r>
            <a:endParaRPr lang="en-US" sz="1800" dirty="0">
              <a:solidFill>
                <a:srgbClr val="FF0000"/>
              </a:solidFill>
            </a:endParaRPr>
          </a:p>
        </p:txBody>
      </p:sp>
      <p:sp>
        <p:nvSpPr>
          <p:cNvPr id="4" name="Slide Number Placeholder 3"/>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93BED2-1B18-8744-B8F0-03CBD3594789}" type="slidenum">
              <a:rPr kumimoji="0" lang="en-US" altLang="en-US" sz="1600" b="0" i="0" u="none" strike="noStrike" kern="1200" cap="none" spc="0" normalizeH="0" baseline="0" noProof="0">
                <a:ln>
                  <a:noFill/>
                </a:ln>
                <a:solidFill>
                  <a:srgbClr val="000000"/>
                </a:solidFill>
                <a:effectLst/>
                <a:uLnTx/>
                <a:uFillTx/>
                <a:latin typeface="Garamond"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altLang="en-US" sz="1600" b="0" i="0" u="none" strike="noStrike" kern="1200" cap="none" spc="0" normalizeH="0" baseline="0" noProof="0">
              <a:ln>
                <a:noFill/>
              </a:ln>
              <a:solidFill>
                <a:srgbClr val="000000"/>
              </a:solidFill>
              <a:effectLst/>
              <a:uLnTx/>
              <a:uFillTx/>
              <a:latin typeface="Garamond" charset="0"/>
              <a:ea typeface="+mn-ea"/>
            </a:endParaRPr>
          </a:p>
        </p:txBody>
      </p:sp>
      <p:pic>
        <p:nvPicPr>
          <p:cNvPr id="6" name="Picture 5"/>
          <p:cNvPicPr>
            <a:picLocks noChangeAspect="1"/>
          </p:cNvPicPr>
          <p:nvPr/>
        </p:nvPicPr>
        <p:blipFill>
          <a:blip r:embed="rId6"/>
          <a:stretch>
            <a:fillRect/>
          </a:stretch>
        </p:blipFill>
        <p:spPr>
          <a:xfrm>
            <a:off x="126045" y="4149080"/>
            <a:ext cx="8982459" cy="2232248"/>
          </a:xfrm>
          <a:prstGeom prst="rect">
            <a:avLst/>
          </a:prstGeom>
        </p:spPr>
      </p:pic>
    </p:spTree>
    <p:extLst>
      <p:ext uri="{BB962C8B-B14F-4D97-AF65-F5344CB8AC3E}">
        <p14:creationId xmlns:p14="http://schemas.microsoft.com/office/powerpoint/2010/main" val="1813429783"/>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a:t>More on AVD Prediction (II)</a:t>
            </a:r>
          </a:p>
        </p:txBody>
      </p:sp>
      <p:sp>
        <p:nvSpPr>
          <p:cNvPr id="3" name="Content Placeholder 2"/>
          <p:cNvSpPr>
            <a:spLocks noGrp="1"/>
          </p:cNvSpPr>
          <p:nvPr>
            <p:ph idx="1"/>
          </p:nvPr>
        </p:nvSpPr>
        <p:spPr>
          <a:xfrm>
            <a:off x="228600" y="997529"/>
            <a:ext cx="8915400" cy="5193723"/>
          </a:xfrm>
        </p:spPr>
        <p:txBody>
          <a:bodyPr/>
          <a:lstStyle/>
          <a:p>
            <a:endParaRPr lang="en-US" sz="2000" dirty="0"/>
          </a:p>
          <a:p>
            <a:r>
              <a:rPr lang="en-US" sz="2000" dirty="0"/>
              <a:t>Onur Mutlu, </a:t>
            </a:r>
            <a:r>
              <a:rPr lang="en-US" sz="2000" dirty="0" err="1"/>
              <a:t>Hyesoon</a:t>
            </a:r>
            <a:r>
              <a:rPr lang="en-US" sz="2000" dirty="0"/>
              <a:t> Kim, and Yale N. </a:t>
            </a:r>
            <a:r>
              <a:rPr lang="en-US" sz="2000" dirty="0" err="1"/>
              <a:t>Patt</a:t>
            </a:r>
            <a:r>
              <a:rPr lang="en-US" sz="2000" dirty="0"/>
              <a:t>, </a:t>
            </a:r>
            <a:br>
              <a:rPr lang="en-US" sz="2000" dirty="0"/>
            </a:br>
            <a:r>
              <a:rPr lang="en-US" sz="2000" b="1" dirty="0">
                <a:solidFill>
                  <a:srgbClr val="0000FF"/>
                </a:solidFill>
                <a:hlinkClick r:id="rId2">
                  <a:extLst>
                    <a:ext uri="{A12FA001-AC4F-418D-AE19-62706E023703}">
                      <ahyp:hlinkClr xmlns:ahyp="http://schemas.microsoft.com/office/drawing/2018/hyperlinkcolor" val="tx"/>
                    </a:ext>
                  </a:extLst>
                </a:hlinkClick>
              </a:rPr>
              <a:t>"Address-Value Delta (AVD) Prediction: A Hardware Technique for Efficiently Parallelizing Dependent Cache Misses"</a:t>
            </a:r>
            <a:br>
              <a:rPr lang="en-US" sz="2000" dirty="0">
                <a:solidFill>
                  <a:srgbClr val="0000FF"/>
                </a:solidFill>
              </a:rPr>
            </a:br>
            <a:r>
              <a:rPr lang="en-US" sz="2000" i="1" dirty="0">
                <a:hlinkClick r:id="rId3"/>
              </a:rPr>
              <a:t>IEEE Transactions on Computers</a:t>
            </a:r>
            <a:r>
              <a:rPr lang="en-US" sz="2000" i="1" dirty="0"/>
              <a:t> (</a:t>
            </a:r>
            <a:r>
              <a:rPr lang="en-US" sz="2000" b="1" i="1" dirty="0"/>
              <a:t>TC</a:t>
            </a:r>
            <a:r>
              <a:rPr lang="en-US" sz="2000" i="1" dirty="0"/>
              <a:t>)</a:t>
            </a:r>
            <a:r>
              <a:rPr lang="en-US" sz="2000" dirty="0"/>
              <a:t>, Vol. 55, No. 12, pages 1491-1508, December 2006.</a:t>
            </a:r>
          </a:p>
        </p:txBody>
      </p:sp>
      <p:sp>
        <p:nvSpPr>
          <p:cNvPr id="4" name="Slide Number Placeholder 3"/>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93BED2-1B18-8744-B8F0-03CBD3594789}" type="slidenum">
              <a:rPr kumimoji="0" lang="en-US" altLang="en-US" sz="1600" b="0" i="0" u="none" strike="noStrike" kern="1200" cap="none" spc="0" normalizeH="0" baseline="0" noProof="0">
                <a:ln>
                  <a:noFill/>
                </a:ln>
                <a:solidFill>
                  <a:srgbClr val="000000"/>
                </a:solidFill>
                <a:effectLst/>
                <a:uLnTx/>
                <a:uFillTx/>
                <a:latin typeface="Garamond"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altLang="en-US" sz="1600" b="0" i="0" u="none" strike="noStrike" kern="1200" cap="none" spc="0" normalizeH="0" baseline="0" noProof="0">
              <a:ln>
                <a:noFill/>
              </a:ln>
              <a:solidFill>
                <a:srgbClr val="000000"/>
              </a:solidFill>
              <a:effectLst/>
              <a:uLnTx/>
              <a:uFillTx/>
              <a:latin typeface="Garamond" charset="0"/>
              <a:ea typeface="+mn-ea"/>
            </a:endParaRPr>
          </a:p>
        </p:txBody>
      </p:sp>
      <p:pic>
        <p:nvPicPr>
          <p:cNvPr id="5" name="Picture 4"/>
          <p:cNvPicPr>
            <a:picLocks noChangeAspect="1"/>
          </p:cNvPicPr>
          <p:nvPr/>
        </p:nvPicPr>
        <p:blipFill>
          <a:blip r:embed="rId4"/>
          <a:stretch>
            <a:fillRect/>
          </a:stretch>
        </p:blipFill>
        <p:spPr>
          <a:xfrm>
            <a:off x="565150" y="4061420"/>
            <a:ext cx="8013700" cy="2247900"/>
          </a:xfrm>
          <a:prstGeom prst="rect">
            <a:avLst/>
          </a:prstGeom>
        </p:spPr>
      </p:pic>
    </p:spTree>
    <p:extLst>
      <p:ext uri="{BB962C8B-B14F-4D97-AF65-F5344CB8AC3E}">
        <p14:creationId xmlns:p14="http://schemas.microsoft.com/office/powerpoint/2010/main" val="3966726513"/>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a:xfrm>
            <a:off x="152400" y="228600"/>
            <a:ext cx="8991600" cy="1066800"/>
          </a:xfrm>
        </p:spPr>
        <p:txBody>
          <a:bodyPr/>
          <a:lstStyle/>
          <a:p>
            <a:r>
              <a:rPr lang="en-US" sz="3600">
                <a:latin typeface="Garamond" charset="0"/>
              </a:rPr>
              <a:t>Limitations of the Baseline Runahead Mechanism</a:t>
            </a:r>
          </a:p>
        </p:txBody>
      </p:sp>
      <p:sp>
        <p:nvSpPr>
          <p:cNvPr id="62466" name="Rectangle 3"/>
          <p:cNvSpPr>
            <a:spLocks noGrp="1" noChangeArrowheads="1"/>
          </p:cNvSpPr>
          <p:nvPr>
            <p:ph type="body" idx="1"/>
          </p:nvPr>
        </p:nvSpPr>
        <p:spPr>
          <a:xfrm>
            <a:off x="228600" y="1143000"/>
            <a:ext cx="8991600" cy="5029200"/>
          </a:xfrm>
        </p:spPr>
        <p:txBody>
          <a:bodyPr/>
          <a:lstStyle/>
          <a:p>
            <a:r>
              <a:rPr lang="en-US" dirty="0">
                <a:solidFill>
                  <a:srgbClr val="CC0000"/>
                </a:solidFill>
                <a:latin typeface="Tahoma" charset="0"/>
              </a:rPr>
              <a:t>Energy Inefficiency</a:t>
            </a:r>
          </a:p>
          <a:p>
            <a:pPr lvl="1"/>
            <a:r>
              <a:rPr lang="en-US" sz="2000" dirty="0">
                <a:latin typeface="Tahoma" charset="0"/>
                <a:ea typeface="ＭＳ Ｐゴシック" charset="0"/>
              </a:rPr>
              <a:t>A large number of instructions are speculatively executed</a:t>
            </a:r>
          </a:p>
          <a:p>
            <a:pPr lvl="1"/>
            <a:r>
              <a:rPr lang="en-US" sz="2000" dirty="0">
                <a:solidFill>
                  <a:srgbClr val="0000FF"/>
                </a:solidFill>
                <a:latin typeface="Tahoma" charset="0"/>
                <a:ea typeface="ＭＳ Ｐゴシック" charset="0"/>
              </a:rPr>
              <a:t>Efficient </a:t>
            </a:r>
            <a:r>
              <a:rPr lang="en-US" sz="2000" dirty="0" err="1">
                <a:solidFill>
                  <a:srgbClr val="0000FF"/>
                </a:solidFill>
                <a:latin typeface="Tahoma" charset="0"/>
                <a:ea typeface="ＭＳ Ｐゴシック" charset="0"/>
              </a:rPr>
              <a:t>Runahead</a:t>
            </a:r>
            <a:r>
              <a:rPr lang="en-US" sz="2000" dirty="0">
                <a:solidFill>
                  <a:srgbClr val="0000FF"/>
                </a:solidFill>
                <a:latin typeface="Tahoma" charset="0"/>
                <a:ea typeface="ＭＳ Ｐゴシック" charset="0"/>
              </a:rPr>
              <a:t> Execution </a:t>
            </a:r>
            <a:r>
              <a:rPr lang="en-US" sz="2000" dirty="0">
                <a:latin typeface="Tahoma" charset="0"/>
                <a:ea typeface="ＭＳ Ｐゴシック" charset="0"/>
              </a:rPr>
              <a:t>[ISCA’</a:t>
            </a:r>
            <a:r>
              <a:rPr lang="en-US" altLang="ja-JP" sz="2000" dirty="0">
                <a:latin typeface="Tahoma" charset="0"/>
                <a:ea typeface="ＭＳ Ｐゴシック" charset="0"/>
              </a:rPr>
              <a:t>05, IEEE Micro Top Picks’06]</a:t>
            </a:r>
          </a:p>
          <a:p>
            <a:endParaRPr lang="en-US" sz="2000" dirty="0">
              <a:solidFill>
                <a:srgbClr val="CC0000"/>
              </a:solidFill>
              <a:latin typeface="Tahoma" charset="0"/>
            </a:endParaRPr>
          </a:p>
          <a:p>
            <a:r>
              <a:rPr lang="en-US" dirty="0">
                <a:solidFill>
                  <a:srgbClr val="CC0000"/>
                </a:solidFill>
                <a:latin typeface="Tahoma" charset="0"/>
              </a:rPr>
              <a:t>Ineffectiveness for pointer-intensive applications</a:t>
            </a:r>
          </a:p>
          <a:p>
            <a:pPr lvl="1"/>
            <a:r>
              <a:rPr lang="en-US" sz="2000" dirty="0" err="1">
                <a:latin typeface="Tahoma" charset="0"/>
                <a:ea typeface="ＭＳ Ｐゴシック" charset="0"/>
              </a:rPr>
              <a:t>Runahead</a:t>
            </a:r>
            <a:r>
              <a:rPr lang="en-US" sz="2000" dirty="0">
                <a:latin typeface="Tahoma" charset="0"/>
                <a:ea typeface="ＭＳ Ｐゴシック" charset="0"/>
              </a:rPr>
              <a:t> cannot parallelize dependent L2 cache misses</a:t>
            </a:r>
          </a:p>
          <a:p>
            <a:pPr lvl="1"/>
            <a:r>
              <a:rPr lang="en-US" sz="2000" dirty="0">
                <a:solidFill>
                  <a:srgbClr val="0000FF"/>
                </a:solidFill>
                <a:latin typeface="Tahoma" charset="0"/>
                <a:ea typeface="ＭＳ Ｐゴシック" charset="0"/>
              </a:rPr>
              <a:t>Address-Value Delta (AVD) Prediction </a:t>
            </a:r>
            <a:r>
              <a:rPr lang="en-US" sz="2000" dirty="0">
                <a:latin typeface="Tahoma" charset="0"/>
                <a:ea typeface="ＭＳ Ｐゴシック" charset="0"/>
              </a:rPr>
              <a:t>[MICRO’</a:t>
            </a:r>
            <a:r>
              <a:rPr lang="en-US" altLang="ja-JP" sz="2000" dirty="0">
                <a:latin typeface="Tahoma" charset="0"/>
                <a:ea typeface="ＭＳ Ｐゴシック" charset="0"/>
              </a:rPr>
              <a:t>05]</a:t>
            </a:r>
          </a:p>
          <a:p>
            <a:pPr lvl="1"/>
            <a:endParaRPr lang="en-US" sz="2000" dirty="0">
              <a:latin typeface="Tahoma" charset="0"/>
              <a:ea typeface="ＭＳ Ｐゴシック" charset="0"/>
            </a:endParaRPr>
          </a:p>
          <a:p>
            <a:r>
              <a:rPr lang="en-US" dirty="0">
                <a:solidFill>
                  <a:srgbClr val="CC0000"/>
                </a:solidFill>
                <a:latin typeface="Tahoma" charset="0"/>
              </a:rPr>
              <a:t>Irresolvable branch mispredictions in </a:t>
            </a:r>
            <a:r>
              <a:rPr lang="en-US" dirty="0" err="1">
                <a:solidFill>
                  <a:srgbClr val="CC0000"/>
                </a:solidFill>
                <a:latin typeface="Tahoma" charset="0"/>
              </a:rPr>
              <a:t>runahead</a:t>
            </a:r>
            <a:r>
              <a:rPr lang="en-US" dirty="0">
                <a:solidFill>
                  <a:srgbClr val="CC0000"/>
                </a:solidFill>
                <a:latin typeface="Tahoma" charset="0"/>
              </a:rPr>
              <a:t> mode</a:t>
            </a:r>
          </a:p>
          <a:p>
            <a:pPr lvl="1"/>
            <a:r>
              <a:rPr lang="en-US" sz="2000" dirty="0">
                <a:latin typeface="Tahoma" charset="0"/>
                <a:ea typeface="ＭＳ Ｐゴシック" charset="0"/>
              </a:rPr>
              <a:t>Cannot recover from a </a:t>
            </a:r>
            <a:r>
              <a:rPr lang="en-US" sz="2000" dirty="0" err="1">
                <a:latin typeface="Tahoma" charset="0"/>
                <a:ea typeface="ＭＳ Ｐゴシック" charset="0"/>
              </a:rPr>
              <a:t>mispredicted</a:t>
            </a:r>
            <a:r>
              <a:rPr lang="en-US" sz="2000" dirty="0">
                <a:latin typeface="Tahoma" charset="0"/>
                <a:ea typeface="ＭＳ Ｐゴシック" charset="0"/>
              </a:rPr>
              <a:t> L2-miss dependent branch</a:t>
            </a:r>
          </a:p>
          <a:p>
            <a:pPr lvl="1"/>
            <a:r>
              <a:rPr lang="en-US" sz="2000" dirty="0">
                <a:solidFill>
                  <a:srgbClr val="0000FF"/>
                </a:solidFill>
                <a:latin typeface="Tahoma" charset="0"/>
                <a:ea typeface="ＭＳ Ｐゴシック" charset="0"/>
              </a:rPr>
              <a:t>Wrong Path Events </a:t>
            </a:r>
            <a:r>
              <a:rPr lang="en-US" sz="2000" dirty="0">
                <a:latin typeface="Tahoma" charset="0"/>
                <a:ea typeface="ＭＳ Ｐゴシック" charset="0"/>
              </a:rPr>
              <a:t>[MICRO’</a:t>
            </a:r>
            <a:r>
              <a:rPr lang="en-US" altLang="ja-JP" sz="2000" dirty="0">
                <a:latin typeface="Tahoma" charset="0"/>
                <a:ea typeface="ＭＳ Ｐゴシック" charset="0"/>
              </a:rPr>
              <a:t>04]</a:t>
            </a:r>
          </a:p>
          <a:p>
            <a:pPr lvl="1"/>
            <a:r>
              <a:rPr lang="en-US" sz="2000" dirty="0">
                <a:solidFill>
                  <a:srgbClr val="0000FF"/>
                </a:solidFill>
                <a:latin typeface="Tahoma" charset="0"/>
                <a:ea typeface="ＭＳ Ｐゴシック" charset="0"/>
              </a:rPr>
              <a:t>Wrong Path Memory Reference Analysis </a:t>
            </a:r>
            <a:r>
              <a:rPr lang="en-US" sz="2000" dirty="0">
                <a:latin typeface="Tahoma" charset="0"/>
                <a:ea typeface="ＭＳ Ｐゴシック" charset="0"/>
              </a:rPr>
              <a:t>[IEEE TC’</a:t>
            </a:r>
            <a:r>
              <a:rPr lang="en-US" altLang="ja-JP" sz="2000" dirty="0">
                <a:latin typeface="Tahoma" charset="0"/>
                <a:ea typeface="ＭＳ Ｐゴシック" charset="0"/>
              </a:rPr>
              <a:t>05]</a:t>
            </a:r>
          </a:p>
          <a:p>
            <a:pPr lvl="1"/>
            <a:endParaRPr lang="en-US" altLang="ja-JP" sz="2000" dirty="0">
              <a:latin typeface="Tahoma" charset="0"/>
              <a:ea typeface="ＭＳ Ｐゴシック" charset="0"/>
            </a:endParaRPr>
          </a:p>
          <a:p>
            <a:pPr lvl="1"/>
            <a:endParaRPr lang="en-US" sz="2000" dirty="0">
              <a:latin typeface="Tahoma" charset="0"/>
              <a:ea typeface="ＭＳ Ｐゴシック" charset="0"/>
            </a:endParaRPr>
          </a:p>
          <a:p>
            <a:endParaRPr lang="en-US" sz="2200" dirty="0">
              <a:latin typeface="Tahoma" charset="0"/>
            </a:endParaRPr>
          </a:p>
        </p:txBody>
      </p:sp>
    </p:spTree>
    <p:extLst>
      <p:ext uri="{BB962C8B-B14F-4D97-AF65-F5344CB8AC3E}">
        <p14:creationId xmlns:p14="http://schemas.microsoft.com/office/powerpoint/2010/main" val="1847203237"/>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a:t>Wrong Path Events</a:t>
            </a:r>
          </a:p>
        </p:txBody>
      </p:sp>
      <p:sp>
        <p:nvSpPr>
          <p:cNvPr id="3" name="Content Placeholder 2"/>
          <p:cNvSpPr>
            <a:spLocks noGrp="1"/>
          </p:cNvSpPr>
          <p:nvPr>
            <p:ph idx="1"/>
          </p:nvPr>
        </p:nvSpPr>
        <p:spPr>
          <a:xfrm>
            <a:off x="228600" y="997529"/>
            <a:ext cx="8915400" cy="5193723"/>
          </a:xfrm>
        </p:spPr>
        <p:txBody>
          <a:bodyPr/>
          <a:lstStyle/>
          <a:p>
            <a:endParaRPr lang="en-US" sz="2000" dirty="0"/>
          </a:p>
          <a:p>
            <a:r>
              <a:rPr lang="en-US" sz="2000" dirty="0"/>
              <a:t>David N. Armstrong, </a:t>
            </a:r>
            <a:r>
              <a:rPr lang="en-US" sz="2000" dirty="0" err="1"/>
              <a:t>Hyesoon</a:t>
            </a:r>
            <a:r>
              <a:rPr lang="en-US" sz="2000" dirty="0"/>
              <a:t> Kim, Onur Mutlu, and Yale N. </a:t>
            </a:r>
            <a:r>
              <a:rPr lang="en-US" sz="2000" dirty="0" err="1"/>
              <a:t>Patt</a:t>
            </a:r>
            <a:r>
              <a:rPr lang="en-US" sz="2000" dirty="0"/>
              <a:t>, </a:t>
            </a:r>
            <a:br>
              <a:rPr lang="en-US" sz="2000" dirty="0"/>
            </a:br>
            <a:r>
              <a:rPr lang="en-US" sz="2000" b="1" dirty="0">
                <a:hlinkClick r:id="rId2"/>
              </a:rPr>
              <a:t>"Wrong Path Events: Exploiting Unusual and Illegal Program Behavior for Early Misprediction Detection and Recovery"</a:t>
            </a:r>
            <a:br>
              <a:rPr lang="en-US" sz="2000" dirty="0"/>
            </a:br>
            <a:r>
              <a:rPr lang="en-US" sz="2000" i="1" dirty="0" err="1"/>
              <a:t>Proceeedings</a:t>
            </a:r>
            <a:r>
              <a:rPr lang="en-US" sz="2000" i="1" dirty="0"/>
              <a:t> of the </a:t>
            </a:r>
            <a:r>
              <a:rPr lang="en-US" sz="2000" i="1" dirty="0">
                <a:hlinkClick r:id="rId3"/>
              </a:rPr>
              <a:t>37th International Symposium on Microarchitecture</a:t>
            </a:r>
            <a:r>
              <a:rPr lang="en-US" sz="2000" i="1" dirty="0"/>
              <a:t> (</a:t>
            </a:r>
            <a:r>
              <a:rPr lang="en-US" sz="2000" b="1" i="1" dirty="0"/>
              <a:t>MICRO</a:t>
            </a:r>
            <a:r>
              <a:rPr lang="en-US" sz="2000" i="1" dirty="0"/>
              <a:t>)</a:t>
            </a:r>
            <a:r>
              <a:rPr lang="en-US" sz="2000" dirty="0"/>
              <a:t>, pages 119-128, Portland, OR, December 2004. </a:t>
            </a:r>
            <a:r>
              <a:rPr lang="en-US" sz="2000" dirty="0">
                <a:hlinkClick r:id="rId4"/>
              </a:rPr>
              <a:t>Slides (pdf)</a:t>
            </a:r>
            <a:r>
              <a:rPr lang="en-US" sz="2000" dirty="0">
                <a:hlinkClick r:id="rId5"/>
              </a:rPr>
              <a:t>Slides (ppt)</a:t>
            </a:r>
            <a:r>
              <a:rPr lang="en-US" sz="2000" dirty="0"/>
              <a:t> </a:t>
            </a:r>
            <a:endParaRPr lang="en-US" sz="2200" dirty="0"/>
          </a:p>
        </p:txBody>
      </p:sp>
      <p:sp>
        <p:nvSpPr>
          <p:cNvPr id="4" name="Slide Number Placeholder 3"/>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93BED2-1B18-8744-B8F0-03CBD3594789}" type="slidenum">
              <a:rPr kumimoji="0" lang="en-US" altLang="en-US" sz="1600" b="0" i="0" u="none" strike="noStrike" kern="1200" cap="none" spc="0" normalizeH="0" baseline="0" noProof="0">
                <a:ln>
                  <a:noFill/>
                </a:ln>
                <a:solidFill>
                  <a:srgbClr val="000000"/>
                </a:solidFill>
                <a:effectLst/>
                <a:uLnTx/>
                <a:uFillTx/>
                <a:latin typeface="Garamond"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altLang="en-US" sz="1600" b="0" i="0" u="none" strike="noStrike" kern="1200" cap="none" spc="0" normalizeH="0" baseline="0" noProof="0">
              <a:ln>
                <a:noFill/>
              </a:ln>
              <a:solidFill>
                <a:srgbClr val="000000"/>
              </a:solidFill>
              <a:effectLst/>
              <a:uLnTx/>
              <a:uFillTx/>
              <a:latin typeface="Garamond" charset="0"/>
              <a:ea typeface="+mn-ea"/>
            </a:endParaRPr>
          </a:p>
        </p:txBody>
      </p:sp>
      <p:pic>
        <p:nvPicPr>
          <p:cNvPr id="5" name="Picture 4"/>
          <p:cNvPicPr>
            <a:picLocks noChangeAspect="1"/>
          </p:cNvPicPr>
          <p:nvPr/>
        </p:nvPicPr>
        <p:blipFill>
          <a:blip r:embed="rId6"/>
          <a:stretch>
            <a:fillRect/>
          </a:stretch>
        </p:blipFill>
        <p:spPr>
          <a:xfrm>
            <a:off x="0" y="3897234"/>
            <a:ext cx="9144000" cy="2412086"/>
          </a:xfrm>
          <a:prstGeom prst="rect">
            <a:avLst/>
          </a:prstGeom>
        </p:spPr>
      </p:pic>
    </p:spTree>
    <p:extLst>
      <p:ext uri="{BB962C8B-B14F-4D97-AF65-F5344CB8AC3E}">
        <p14:creationId xmlns:p14="http://schemas.microsoft.com/office/powerpoint/2010/main" val="345032267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Number Placeholder 5"/>
          <p:cNvSpPr>
            <a:spLocks noGrp="1"/>
          </p:cNvSpPr>
          <p:nvPr>
            <p:ph type="sldNum" sz="quarter" idx="11"/>
          </p:nvPr>
        </p:nvSpPr>
        <p:spPr>
          <a:xfrm>
            <a:off x="6758880" y="6356176"/>
            <a:ext cx="2133600" cy="4572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3682074-112F-324E-A632-DD92EF79F0EC}" type="slidenum">
              <a:rPr kumimoji="0" lang="en-US" sz="1600" b="0" i="0" u="none" strike="noStrike" kern="1200" cap="none" spc="0" normalizeH="0" baseline="0" noProof="0">
                <a:ln>
                  <a:noFill/>
                </a:ln>
                <a:solidFill>
                  <a:srgbClr val="000000"/>
                </a:solidFill>
                <a:effectLst/>
                <a:uLnTx/>
                <a:uFillTx/>
                <a:latin typeface="Garamond" charset="0"/>
                <a:ea typeface="ＭＳ Ｐゴシック"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600" b="0" i="0" u="none" strike="noStrike" kern="1200" cap="none" spc="0" normalizeH="0" baseline="0" noProof="0" dirty="0">
              <a:ln>
                <a:noFill/>
              </a:ln>
              <a:solidFill>
                <a:srgbClr val="000000"/>
              </a:solidFill>
              <a:effectLst/>
              <a:uLnTx/>
              <a:uFillTx/>
              <a:latin typeface="Garamond" charset="0"/>
              <a:ea typeface="ＭＳ Ｐゴシック" charset="0"/>
              <a:cs typeface="Arial" charset="0"/>
            </a:endParaRPr>
          </a:p>
        </p:txBody>
      </p:sp>
      <p:sp>
        <p:nvSpPr>
          <p:cNvPr id="88066" name="Rectangle 2"/>
          <p:cNvSpPr>
            <a:spLocks noGrp="1" noChangeArrowheads="1"/>
          </p:cNvSpPr>
          <p:nvPr>
            <p:ph type="title"/>
          </p:nvPr>
        </p:nvSpPr>
        <p:spPr/>
        <p:txBody>
          <a:bodyPr/>
          <a:lstStyle/>
          <a:p>
            <a:r>
              <a:rPr lang="en-US">
                <a:latin typeface="Garamond" charset="0"/>
              </a:rPr>
              <a:t>The Problem</a:t>
            </a:r>
          </a:p>
        </p:txBody>
      </p:sp>
      <p:sp>
        <p:nvSpPr>
          <p:cNvPr id="88067" name="Rectangle 3"/>
          <p:cNvSpPr>
            <a:spLocks noGrp="1" noChangeArrowheads="1"/>
          </p:cNvSpPr>
          <p:nvPr>
            <p:ph type="body" idx="1"/>
          </p:nvPr>
        </p:nvSpPr>
        <p:spPr>
          <a:xfrm>
            <a:off x="179512" y="996950"/>
            <a:ext cx="8659688" cy="5194300"/>
          </a:xfrm>
        </p:spPr>
        <p:txBody>
          <a:bodyPr/>
          <a:lstStyle/>
          <a:p>
            <a:r>
              <a:rPr lang="en-US" dirty="0">
                <a:latin typeface="Tahoma" charset="0"/>
              </a:rPr>
              <a:t>Out-of-order execution requires large instruction windows  to tolerate today’</a:t>
            </a:r>
            <a:r>
              <a:rPr lang="en-US" altLang="ja-JP" dirty="0">
                <a:latin typeface="Tahoma" charset="0"/>
              </a:rPr>
              <a:t>s main memory latencies.</a:t>
            </a:r>
          </a:p>
          <a:p>
            <a:pPr lvl="1"/>
            <a:endParaRPr lang="en-US" dirty="0">
              <a:latin typeface="Tahoma" charset="0"/>
              <a:ea typeface="ＭＳ Ｐゴシック" charset="0"/>
            </a:endParaRPr>
          </a:p>
          <a:p>
            <a:r>
              <a:rPr lang="en-US" dirty="0">
                <a:latin typeface="Tahoma" charset="0"/>
              </a:rPr>
              <a:t>As main memory latency increases, instruction window size should also increase to fully tolerate the memory latency.</a:t>
            </a:r>
          </a:p>
          <a:p>
            <a:endParaRPr lang="en-US" dirty="0">
              <a:latin typeface="Tahoma" charset="0"/>
            </a:endParaRPr>
          </a:p>
          <a:p>
            <a:r>
              <a:rPr lang="en-US" dirty="0">
                <a:latin typeface="Tahoma" charset="0"/>
              </a:rPr>
              <a:t>Building a large instruction window is a challenging task       if we would like to achieve </a:t>
            </a:r>
          </a:p>
          <a:p>
            <a:pPr lvl="1"/>
            <a:r>
              <a:rPr lang="en-US" dirty="0">
                <a:solidFill>
                  <a:srgbClr val="CC0000"/>
                </a:solidFill>
                <a:latin typeface="Tahoma" charset="0"/>
                <a:ea typeface="ＭＳ Ｐゴシック" charset="0"/>
              </a:rPr>
              <a:t>Low power/energy consumption (tag matching logic, load/store buffers)</a:t>
            </a:r>
          </a:p>
          <a:p>
            <a:pPr lvl="1"/>
            <a:r>
              <a:rPr lang="en-US" dirty="0">
                <a:solidFill>
                  <a:srgbClr val="CC0000"/>
                </a:solidFill>
                <a:latin typeface="Tahoma" charset="0"/>
                <a:ea typeface="ＭＳ Ｐゴシック" charset="0"/>
              </a:rPr>
              <a:t>Short cycle time (wakeup/select, </a:t>
            </a:r>
            <a:r>
              <a:rPr lang="en-US" dirty="0" err="1">
                <a:solidFill>
                  <a:srgbClr val="CC0000"/>
                </a:solidFill>
                <a:latin typeface="Tahoma" charset="0"/>
                <a:ea typeface="ＭＳ Ｐゴシック" charset="0"/>
              </a:rPr>
              <a:t>regfile</a:t>
            </a:r>
            <a:r>
              <a:rPr lang="en-US" dirty="0">
                <a:solidFill>
                  <a:srgbClr val="CC0000"/>
                </a:solidFill>
                <a:latin typeface="Tahoma" charset="0"/>
                <a:ea typeface="ＭＳ Ｐゴシック" charset="0"/>
              </a:rPr>
              <a:t>, bypass latencies)</a:t>
            </a:r>
          </a:p>
          <a:p>
            <a:pPr lvl="1"/>
            <a:r>
              <a:rPr lang="en-US" dirty="0">
                <a:solidFill>
                  <a:srgbClr val="CC0000"/>
                </a:solidFill>
                <a:latin typeface="Tahoma" charset="0"/>
                <a:ea typeface="ＭＳ Ｐゴシック" charset="0"/>
              </a:rPr>
              <a:t>Low design and verification complexity</a:t>
            </a:r>
          </a:p>
          <a:p>
            <a:endParaRPr lang="en-US" dirty="0">
              <a:latin typeface="Tahoma" charset="0"/>
            </a:endParaRPr>
          </a:p>
        </p:txBody>
      </p:sp>
    </p:spTree>
    <p:extLst>
      <p:ext uri="{BB962C8B-B14F-4D97-AF65-F5344CB8AC3E}">
        <p14:creationId xmlns:p14="http://schemas.microsoft.com/office/powerpoint/2010/main" val="2156436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06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806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8067">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8067">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806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a:t>Effects of Wrong Path Execution (I)</a:t>
            </a:r>
          </a:p>
        </p:txBody>
      </p:sp>
      <p:sp>
        <p:nvSpPr>
          <p:cNvPr id="3" name="Content Placeholder 2"/>
          <p:cNvSpPr>
            <a:spLocks noGrp="1"/>
          </p:cNvSpPr>
          <p:nvPr>
            <p:ph idx="1"/>
          </p:nvPr>
        </p:nvSpPr>
        <p:spPr>
          <a:xfrm>
            <a:off x="228600" y="997529"/>
            <a:ext cx="8915400" cy="5193723"/>
          </a:xfrm>
        </p:spPr>
        <p:txBody>
          <a:bodyPr/>
          <a:lstStyle/>
          <a:p>
            <a:endParaRPr lang="en-US" sz="2000" dirty="0"/>
          </a:p>
          <a:p>
            <a:r>
              <a:rPr lang="en-US" sz="2000" dirty="0"/>
              <a:t>Onur Mutlu, </a:t>
            </a:r>
            <a:r>
              <a:rPr lang="en-US" sz="2000" dirty="0" err="1"/>
              <a:t>Hyesoon</a:t>
            </a:r>
            <a:r>
              <a:rPr lang="en-US" sz="2000" dirty="0"/>
              <a:t> Kim, David N. Armstrong, and Yale N. </a:t>
            </a:r>
            <a:r>
              <a:rPr lang="en-US" sz="2000" dirty="0" err="1"/>
              <a:t>Patt</a:t>
            </a:r>
            <a:r>
              <a:rPr lang="en-US" sz="2000" dirty="0"/>
              <a:t>, </a:t>
            </a:r>
            <a:br>
              <a:rPr lang="en-US" sz="2000" dirty="0"/>
            </a:br>
            <a:r>
              <a:rPr lang="en-US" sz="2000" b="1" dirty="0">
                <a:hlinkClick r:id="rId2"/>
              </a:rPr>
              <a:t>"Understanding the Effects of Wrong-Path Memory References on Processor Performance"</a:t>
            </a:r>
            <a:br>
              <a:rPr lang="en-US" sz="2000" dirty="0"/>
            </a:br>
            <a:r>
              <a:rPr lang="en-US" sz="2000" i="1" dirty="0"/>
              <a:t>Proceedings of the </a:t>
            </a:r>
            <a:r>
              <a:rPr lang="en-US" sz="2000" i="1" dirty="0">
                <a:hlinkClick r:id="rId3"/>
              </a:rPr>
              <a:t>3rd Workshop on Memory Performance Issues</a:t>
            </a:r>
            <a:r>
              <a:rPr lang="en-US" sz="2000" i="1" dirty="0"/>
              <a:t> (</a:t>
            </a:r>
            <a:r>
              <a:rPr lang="en-US" sz="2000" b="1" i="1" dirty="0"/>
              <a:t>WMPI</a:t>
            </a:r>
            <a:r>
              <a:rPr lang="en-US" sz="2000" i="1" dirty="0"/>
              <a:t>)</a:t>
            </a:r>
            <a:r>
              <a:rPr lang="en-US" sz="2000" dirty="0"/>
              <a:t>, pages 56-64, </a:t>
            </a:r>
            <a:r>
              <a:rPr lang="en-US" sz="2000" dirty="0" err="1"/>
              <a:t>Munchen</a:t>
            </a:r>
            <a:r>
              <a:rPr lang="en-US" sz="2000" dirty="0"/>
              <a:t>, Germany, June 2004. </a:t>
            </a:r>
            <a:r>
              <a:rPr lang="en-US" sz="2000" dirty="0">
                <a:hlinkClick r:id="rId4"/>
              </a:rPr>
              <a:t>Slides (pdf)</a:t>
            </a:r>
            <a:r>
              <a:rPr lang="en-US" sz="2000" dirty="0"/>
              <a:t> </a:t>
            </a:r>
            <a:endParaRPr lang="en-US" sz="2200" dirty="0"/>
          </a:p>
        </p:txBody>
      </p:sp>
      <p:sp>
        <p:nvSpPr>
          <p:cNvPr id="4" name="Slide Number Placeholder 3"/>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93BED2-1B18-8744-B8F0-03CBD3594789}" type="slidenum">
              <a:rPr kumimoji="0" lang="en-US" altLang="en-US" sz="1600" b="0" i="0" u="none" strike="noStrike" kern="1200" cap="none" spc="0" normalizeH="0" baseline="0" noProof="0">
                <a:ln>
                  <a:noFill/>
                </a:ln>
                <a:solidFill>
                  <a:srgbClr val="000000"/>
                </a:solidFill>
                <a:effectLst/>
                <a:uLnTx/>
                <a:uFillTx/>
                <a:latin typeface="Garamond"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altLang="en-US" sz="1600" b="0" i="0" u="none" strike="noStrike" kern="1200" cap="none" spc="0" normalizeH="0" baseline="0" noProof="0">
              <a:ln>
                <a:noFill/>
              </a:ln>
              <a:solidFill>
                <a:srgbClr val="000000"/>
              </a:solidFill>
              <a:effectLst/>
              <a:uLnTx/>
              <a:uFillTx/>
              <a:latin typeface="Garamond" charset="0"/>
              <a:ea typeface="+mn-ea"/>
            </a:endParaRPr>
          </a:p>
        </p:txBody>
      </p:sp>
      <p:pic>
        <p:nvPicPr>
          <p:cNvPr id="6" name="Picture 5"/>
          <p:cNvPicPr>
            <a:picLocks noChangeAspect="1"/>
          </p:cNvPicPr>
          <p:nvPr/>
        </p:nvPicPr>
        <p:blipFill>
          <a:blip r:embed="rId5"/>
          <a:stretch>
            <a:fillRect/>
          </a:stretch>
        </p:blipFill>
        <p:spPr>
          <a:xfrm>
            <a:off x="0" y="3723775"/>
            <a:ext cx="9144000" cy="2585545"/>
          </a:xfrm>
          <a:prstGeom prst="rect">
            <a:avLst/>
          </a:prstGeom>
        </p:spPr>
      </p:pic>
    </p:spTree>
    <p:extLst>
      <p:ext uri="{BB962C8B-B14F-4D97-AF65-F5344CB8AC3E}">
        <p14:creationId xmlns:p14="http://schemas.microsoft.com/office/powerpoint/2010/main" val="22930751"/>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a:t>Effects of Wrong Path Execution (II)</a:t>
            </a:r>
          </a:p>
        </p:txBody>
      </p:sp>
      <p:sp>
        <p:nvSpPr>
          <p:cNvPr id="3" name="Content Placeholder 2"/>
          <p:cNvSpPr>
            <a:spLocks noGrp="1"/>
          </p:cNvSpPr>
          <p:nvPr>
            <p:ph idx="1"/>
          </p:nvPr>
        </p:nvSpPr>
        <p:spPr>
          <a:xfrm>
            <a:off x="228600" y="997529"/>
            <a:ext cx="8915400" cy="5193723"/>
          </a:xfrm>
        </p:spPr>
        <p:txBody>
          <a:bodyPr/>
          <a:lstStyle/>
          <a:p>
            <a:endParaRPr lang="en-US" sz="2000" dirty="0"/>
          </a:p>
          <a:p>
            <a:r>
              <a:rPr lang="en-US" sz="2000" dirty="0"/>
              <a:t>Onur Mutlu, </a:t>
            </a:r>
            <a:r>
              <a:rPr lang="en-US" sz="2000" dirty="0" err="1"/>
              <a:t>Hyesoon</a:t>
            </a:r>
            <a:r>
              <a:rPr lang="en-US" sz="2000" dirty="0"/>
              <a:t> Kim, David N. Armstrong, and Yale N. </a:t>
            </a:r>
            <a:r>
              <a:rPr lang="en-US" sz="2000" dirty="0" err="1"/>
              <a:t>Patt</a:t>
            </a:r>
            <a:r>
              <a:rPr lang="en-US" sz="2000" dirty="0"/>
              <a:t>, </a:t>
            </a:r>
            <a:br>
              <a:rPr lang="en-US" sz="2000" dirty="0"/>
            </a:br>
            <a:r>
              <a:rPr lang="en-US" sz="2000" b="1" dirty="0">
                <a:hlinkClick r:id="rId2"/>
              </a:rPr>
              <a:t>"An Analysis of the Performance Impact of Wrong-Path Memory References on Out-of-Order and Runahead Execution Processors"</a:t>
            </a:r>
            <a:br>
              <a:rPr lang="en-US" sz="2000" dirty="0"/>
            </a:br>
            <a:r>
              <a:rPr lang="en-US" sz="2000" i="1" dirty="0">
                <a:hlinkClick r:id="rId3"/>
              </a:rPr>
              <a:t>IEEE Transactions on Computers</a:t>
            </a:r>
            <a:r>
              <a:rPr lang="en-US" sz="2000" i="1" dirty="0"/>
              <a:t> (</a:t>
            </a:r>
            <a:r>
              <a:rPr lang="en-US" sz="2000" b="1" i="1" dirty="0"/>
              <a:t>TC</a:t>
            </a:r>
            <a:r>
              <a:rPr lang="en-US" sz="2000" i="1" dirty="0"/>
              <a:t>)</a:t>
            </a:r>
            <a:r>
              <a:rPr lang="en-US" sz="2000" dirty="0"/>
              <a:t>, Vol. 54, No. 12, pages 1556-1571, December 2005.</a:t>
            </a:r>
          </a:p>
        </p:txBody>
      </p:sp>
      <p:sp>
        <p:nvSpPr>
          <p:cNvPr id="4" name="Slide Number Placeholder 3"/>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93BED2-1B18-8744-B8F0-03CBD3594789}" type="slidenum">
              <a:rPr kumimoji="0" lang="en-US" altLang="en-US" sz="1600" b="0" i="0" u="none" strike="noStrike" kern="1200" cap="none" spc="0" normalizeH="0" baseline="0" noProof="0">
                <a:ln>
                  <a:noFill/>
                </a:ln>
                <a:solidFill>
                  <a:srgbClr val="000000"/>
                </a:solidFill>
                <a:effectLst/>
                <a:uLnTx/>
                <a:uFillTx/>
                <a:latin typeface="Garamond"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altLang="en-US" sz="1600" b="0" i="0" u="none" strike="noStrike" kern="1200" cap="none" spc="0" normalizeH="0" baseline="0" noProof="0">
              <a:ln>
                <a:noFill/>
              </a:ln>
              <a:solidFill>
                <a:srgbClr val="000000"/>
              </a:solidFill>
              <a:effectLst/>
              <a:uLnTx/>
              <a:uFillTx/>
              <a:latin typeface="Garamond" charset="0"/>
              <a:ea typeface="+mn-ea"/>
            </a:endParaRPr>
          </a:p>
        </p:txBody>
      </p:sp>
      <p:pic>
        <p:nvPicPr>
          <p:cNvPr id="5" name="Picture 4"/>
          <p:cNvPicPr>
            <a:picLocks noChangeAspect="1"/>
          </p:cNvPicPr>
          <p:nvPr/>
        </p:nvPicPr>
        <p:blipFill>
          <a:blip r:embed="rId4"/>
          <a:stretch>
            <a:fillRect/>
          </a:stretch>
        </p:blipFill>
        <p:spPr>
          <a:xfrm>
            <a:off x="0" y="3501008"/>
            <a:ext cx="9144000" cy="2333451"/>
          </a:xfrm>
          <a:prstGeom prst="rect">
            <a:avLst/>
          </a:prstGeom>
        </p:spPr>
      </p:pic>
    </p:spTree>
    <p:extLst>
      <p:ext uri="{BB962C8B-B14F-4D97-AF65-F5344CB8AC3E}">
        <p14:creationId xmlns:p14="http://schemas.microsoft.com/office/powerpoint/2010/main" val="66503458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p:txBody>
          <a:bodyPr/>
          <a:lstStyle/>
          <a:p>
            <a:r>
              <a:rPr lang="en-US" dirty="0" err="1">
                <a:latin typeface="Garamond" charset="0"/>
              </a:rPr>
              <a:t>Runahead</a:t>
            </a:r>
            <a:r>
              <a:rPr lang="en-US" dirty="0">
                <a:latin typeface="Garamond" charset="0"/>
              </a:rPr>
              <a:t> Execution</a:t>
            </a:r>
          </a:p>
        </p:txBody>
      </p:sp>
      <p:sp>
        <p:nvSpPr>
          <p:cNvPr id="91138" name="Content Placeholder 2"/>
          <p:cNvSpPr>
            <a:spLocks noGrp="1"/>
          </p:cNvSpPr>
          <p:nvPr>
            <p:ph idx="1"/>
          </p:nvPr>
        </p:nvSpPr>
        <p:spPr>
          <a:xfrm>
            <a:off x="228600" y="996950"/>
            <a:ext cx="8610600" cy="5194300"/>
          </a:xfrm>
        </p:spPr>
        <p:txBody>
          <a:bodyPr/>
          <a:lstStyle/>
          <a:p>
            <a:r>
              <a:rPr lang="en-US" dirty="0">
                <a:solidFill>
                  <a:srgbClr val="0000FF"/>
                </a:solidFill>
                <a:latin typeface="Tahoma" charset="0"/>
              </a:rPr>
              <a:t>A technique to obtain the memory-level parallelism benefits of a large instruction window</a:t>
            </a:r>
          </a:p>
          <a:p>
            <a:pPr>
              <a:buFont typeface="Wingdings" charset="0"/>
              <a:buNone/>
            </a:pPr>
            <a:endParaRPr lang="en-US" sz="1800" dirty="0">
              <a:latin typeface="Tahoma" charset="0"/>
            </a:endParaRPr>
          </a:p>
          <a:p>
            <a:r>
              <a:rPr lang="en-US" dirty="0">
                <a:latin typeface="Tahoma" charset="0"/>
              </a:rPr>
              <a:t>When the oldest instruction is a long-latency cache miss:</a:t>
            </a:r>
          </a:p>
          <a:p>
            <a:pPr lvl="1"/>
            <a:r>
              <a:rPr lang="en-US" dirty="0">
                <a:solidFill>
                  <a:srgbClr val="C00000"/>
                </a:solidFill>
                <a:latin typeface="Tahoma" charset="0"/>
                <a:ea typeface="ＭＳ Ｐゴシック" charset="0"/>
              </a:rPr>
              <a:t>Checkpoint</a:t>
            </a:r>
            <a:r>
              <a:rPr lang="en-US" dirty="0">
                <a:latin typeface="Tahoma" charset="0"/>
                <a:ea typeface="ＭＳ Ｐゴシック" charset="0"/>
              </a:rPr>
              <a:t> architectural state and enter runahead mode</a:t>
            </a:r>
          </a:p>
          <a:p>
            <a:r>
              <a:rPr lang="en-US" dirty="0">
                <a:latin typeface="Tahoma" charset="0"/>
              </a:rPr>
              <a:t>In runahead mode:</a:t>
            </a:r>
          </a:p>
          <a:p>
            <a:pPr lvl="1"/>
            <a:r>
              <a:rPr lang="en-US" dirty="0">
                <a:solidFill>
                  <a:srgbClr val="CC0000"/>
                </a:solidFill>
                <a:latin typeface="Tahoma" charset="0"/>
                <a:ea typeface="ＭＳ Ｐゴシック" charset="0"/>
              </a:rPr>
              <a:t>Speculatively pre-execute instructions</a:t>
            </a:r>
          </a:p>
          <a:p>
            <a:pPr lvl="1"/>
            <a:r>
              <a:rPr lang="en-US" dirty="0">
                <a:solidFill>
                  <a:srgbClr val="CC0000"/>
                </a:solidFill>
                <a:latin typeface="Tahoma" charset="0"/>
                <a:ea typeface="ＭＳ Ｐゴシック" charset="0"/>
              </a:rPr>
              <a:t>The purpose of pre-execution is to generate prefetches</a:t>
            </a:r>
          </a:p>
          <a:p>
            <a:pPr lvl="1"/>
            <a:r>
              <a:rPr lang="en-US" dirty="0">
                <a:latin typeface="Tahoma" charset="0"/>
                <a:ea typeface="ＭＳ Ｐゴシック" charset="0"/>
              </a:rPr>
              <a:t>L2-miss dependent instructions are marked INV and dropped</a:t>
            </a:r>
          </a:p>
          <a:p>
            <a:r>
              <a:rPr lang="en-US" dirty="0">
                <a:latin typeface="Tahoma" charset="0"/>
              </a:rPr>
              <a:t>When the original miss returns:</a:t>
            </a:r>
          </a:p>
          <a:p>
            <a:pPr lvl="1"/>
            <a:r>
              <a:rPr lang="en-US" dirty="0">
                <a:solidFill>
                  <a:srgbClr val="C00000"/>
                </a:solidFill>
                <a:latin typeface="Tahoma" charset="0"/>
                <a:ea typeface="ＭＳ Ｐゴシック" charset="0"/>
              </a:rPr>
              <a:t>Restore checkpoint</a:t>
            </a:r>
            <a:r>
              <a:rPr lang="en-US" dirty="0">
                <a:latin typeface="Tahoma" charset="0"/>
                <a:ea typeface="ＭＳ Ｐゴシック" charset="0"/>
              </a:rPr>
              <a:t>, flush pipeline, resume normal execution</a:t>
            </a:r>
          </a:p>
          <a:p>
            <a:pPr lvl="1"/>
            <a:endParaRPr lang="en-US" sz="1800" dirty="0">
              <a:latin typeface="Tahoma" charset="0"/>
              <a:ea typeface="ＭＳ Ｐゴシック" charset="0"/>
            </a:endParaRPr>
          </a:p>
          <a:p>
            <a:r>
              <a:rPr lang="en-US" sz="2000" dirty="0">
                <a:latin typeface="Tahoma" charset="0"/>
              </a:rPr>
              <a:t>Mutlu et al., </a:t>
            </a:r>
            <a:r>
              <a:rPr lang="ja-JP" altLang="en-US" sz="2000" dirty="0">
                <a:latin typeface="Tahoma" charset="0"/>
              </a:rPr>
              <a:t>“</a:t>
            </a:r>
            <a:r>
              <a:rPr lang="en-US" altLang="ja-JP" sz="2000" dirty="0">
                <a:solidFill>
                  <a:srgbClr val="0E3EFB"/>
                </a:solidFill>
                <a:latin typeface="Tahoma" charset="0"/>
              </a:rPr>
              <a:t>Runahead Execution: An Alternative to Very Large Instruction Windows for Out-of-order Processors</a:t>
            </a:r>
            <a:r>
              <a:rPr lang="en-US" altLang="ja-JP" sz="2000" dirty="0">
                <a:latin typeface="Tahoma" charset="0"/>
              </a:rPr>
              <a:t>,</a:t>
            </a:r>
            <a:r>
              <a:rPr lang="ja-JP" altLang="en-US" sz="2000" dirty="0">
                <a:latin typeface="Tahoma" charset="0"/>
              </a:rPr>
              <a:t>”</a:t>
            </a:r>
            <a:r>
              <a:rPr lang="en-US" altLang="ja-JP" sz="2000" dirty="0">
                <a:latin typeface="Tahoma" charset="0"/>
              </a:rPr>
              <a:t> HPCA 2003.</a:t>
            </a:r>
          </a:p>
          <a:p>
            <a:pPr lvl="1"/>
            <a:endParaRPr lang="en-US" dirty="0">
              <a:latin typeface="Tahoma" charset="0"/>
              <a:ea typeface="ＭＳ Ｐゴシック" charset="0"/>
            </a:endParaRPr>
          </a:p>
        </p:txBody>
      </p:sp>
      <p:sp>
        <p:nvSpPr>
          <p:cNvPr id="91139" name="Slide Number Placeholder 3"/>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EBB9739-FC62-434A-AAAC-2FBB35D738DC}" type="slidenum">
              <a:rPr kumimoji="0" lang="en-US" sz="1600" b="0" i="0" u="none" strike="noStrike" kern="1200" cap="none" spc="0" normalizeH="0" baseline="0" noProof="0">
                <a:ln>
                  <a:noFill/>
                </a:ln>
                <a:solidFill>
                  <a:srgbClr val="000000"/>
                </a:solidFill>
                <a:effectLst/>
                <a:uLnTx/>
                <a:uFillTx/>
                <a:latin typeface="Garamond" charset="0"/>
                <a:ea typeface="ＭＳ Ｐゴシック"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600" b="0" i="0" u="none" strike="noStrike" kern="1200" cap="none" spc="0" normalizeH="0" baseline="0" noProof="0">
              <a:ln>
                <a:noFill/>
              </a:ln>
              <a:solidFill>
                <a:srgbClr val="000000"/>
              </a:solidFill>
              <a:effectLst/>
              <a:uLnTx/>
              <a:uFillTx/>
              <a:latin typeface="Garamond" charset="0"/>
              <a:ea typeface="ＭＳ Ｐゴシック" charset="0"/>
              <a:cs typeface="Arial" charset="0"/>
            </a:endParaRPr>
          </a:p>
        </p:txBody>
      </p:sp>
    </p:spTree>
    <p:extLst>
      <p:ext uri="{BB962C8B-B14F-4D97-AF65-F5344CB8AC3E}">
        <p14:creationId xmlns:p14="http://schemas.microsoft.com/office/powerpoint/2010/main" val="36419468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13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113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113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113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1138">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1138">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1138">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113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ChangeArrowheads="1"/>
          </p:cNvSpPr>
          <p:nvPr/>
        </p:nvSpPr>
        <p:spPr bwMode="auto">
          <a:xfrm>
            <a:off x="152400" y="5334000"/>
            <a:ext cx="1066800" cy="304800"/>
          </a:xfrm>
          <a:prstGeom prst="rect">
            <a:avLst/>
          </a:prstGeom>
          <a:solidFill>
            <a:srgbClr val="00FF00"/>
          </a:solidFill>
          <a:ln w="9525">
            <a:solidFill>
              <a:schemeClr val="tx1"/>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5" charset="0"/>
              <a:ea typeface="ＭＳ Ｐゴシック"/>
              <a:cs typeface="ＭＳ Ｐゴシック" charset="0"/>
            </a:endParaRPr>
          </a:p>
        </p:txBody>
      </p:sp>
      <p:sp>
        <p:nvSpPr>
          <p:cNvPr id="291843" name="Text Box 3"/>
          <p:cNvSpPr txBox="1">
            <a:spLocks noChangeArrowheads="1"/>
          </p:cNvSpPr>
          <p:nvPr/>
        </p:nvSpPr>
        <p:spPr bwMode="auto">
          <a:xfrm>
            <a:off x="133350" y="5305425"/>
            <a:ext cx="1111250" cy="366713"/>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pitchFamily="35" charset="0"/>
                <a:ea typeface="ＭＳ Ｐゴシック"/>
                <a:cs typeface="ＭＳ Ｐゴシック" charset="0"/>
              </a:rPr>
              <a:t>Compute</a:t>
            </a:r>
          </a:p>
        </p:txBody>
      </p:sp>
      <p:sp>
        <p:nvSpPr>
          <p:cNvPr id="291844" name="Rectangle 4"/>
          <p:cNvSpPr>
            <a:spLocks noChangeArrowheads="1"/>
          </p:cNvSpPr>
          <p:nvPr/>
        </p:nvSpPr>
        <p:spPr bwMode="auto">
          <a:xfrm>
            <a:off x="152400" y="3219450"/>
            <a:ext cx="1066800" cy="304800"/>
          </a:xfrm>
          <a:prstGeom prst="rect">
            <a:avLst/>
          </a:prstGeom>
          <a:solidFill>
            <a:srgbClr val="00FF00"/>
          </a:solidFill>
          <a:ln w="9525">
            <a:solidFill>
              <a:schemeClr val="tx1"/>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5" charset="0"/>
              <a:ea typeface="ＭＳ Ｐゴシック"/>
              <a:cs typeface="ＭＳ Ｐゴシック" charset="0"/>
            </a:endParaRPr>
          </a:p>
        </p:txBody>
      </p:sp>
      <p:sp>
        <p:nvSpPr>
          <p:cNvPr id="291845" name="Text Box 5"/>
          <p:cNvSpPr txBox="1">
            <a:spLocks noChangeArrowheads="1"/>
          </p:cNvSpPr>
          <p:nvPr/>
        </p:nvSpPr>
        <p:spPr bwMode="auto">
          <a:xfrm>
            <a:off x="133350" y="3181350"/>
            <a:ext cx="1111250" cy="366713"/>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pitchFamily="35" charset="0"/>
                <a:ea typeface="ＭＳ Ｐゴシック"/>
                <a:cs typeface="ＭＳ Ｐゴシック" charset="0"/>
              </a:rPr>
              <a:t>Compute</a:t>
            </a:r>
          </a:p>
        </p:txBody>
      </p:sp>
      <p:sp>
        <p:nvSpPr>
          <p:cNvPr id="291846" name="Rectangle 6"/>
          <p:cNvSpPr>
            <a:spLocks noChangeArrowheads="1"/>
          </p:cNvSpPr>
          <p:nvPr/>
        </p:nvSpPr>
        <p:spPr bwMode="auto">
          <a:xfrm>
            <a:off x="152400" y="1371600"/>
            <a:ext cx="1066800" cy="304800"/>
          </a:xfrm>
          <a:prstGeom prst="rect">
            <a:avLst/>
          </a:prstGeom>
          <a:solidFill>
            <a:srgbClr val="00FF00"/>
          </a:solidFill>
          <a:ln w="9525">
            <a:solidFill>
              <a:schemeClr val="tx1"/>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5" charset="0"/>
              <a:ea typeface="ＭＳ Ｐゴシック"/>
              <a:cs typeface="ＭＳ Ｐゴシック" charset="0"/>
            </a:endParaRPr>
          </a:p>
        </p:txBody>
      </p:sp>
      <p:sp>
        <p:nvSpPr>
          <p:cNvPr id="291847" name="Text Box 7"/>
          <p:cNvSpPr txBox="1">
            <a:spLocks noChangeArrowheads="1"/>
          </p:cNvSpPr>
          <p:nvPr/>
        </p:nvSpPr>
        <p:spPr bwMode="auto">
          <a:xfrm>
            <a:off x="142875" y="1323975"/>
            <a:ext cx="1111250" cy="366713"/>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pitchFamily="35" charset="0"/>
                <a:ea typeface="ＭＳ Ｐゴシック"/>
                <a:cs typeface="ＭＳ Ｐゴシック" charset="0"/>
              </a:rPr>
              <a:t>Compute</a:t>
            </a:r>
          </a:p>
        </p:txBody>
      </p:sp>
      <p:sp>
        <p:nvSpPr>
          <p:cNvPr id="291848" name="Rectangle 8"/>
          <p:cNvSpPr>
            <a:spLocks noChangeArrowheads="1"/>
          </p:cNvSpPr>
          <p:nvPr/>
        </p:nvSpPr>
        <p:spPr bwMode="auto">
          <a:xfrm>
            <a:off x="1447800" y="3219450"/>
            <a:ext cx="2590800" cy="304800"/>
          </a:xfrm>
          <a:prstGeom prst="rect">
            <a:avLst/>
          </a:prstGeom>
          <a:solidFill>
            <a:srgbClr val="FF0000"/>
          </a:solidFill>
          <a:ln w="9525">
            <a:solidFill>
              <a:schemeClr val="tx1"/>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5" charset="0"/>
              <a:ea typeface="ＭＳ Ｐゴシック"/>
              <a:cs typeface="ＭＳ Ｐゴシック" charset="0"/>
            </a:endParaRPr>
          </a:p>
        </p:txBody>
      </p:sp>
      <p:sp>
        <p:nvSpPr>
          <p:cNvPr id="291849" name="Rectangle 9" descr="Large checker board"/>
          <p:cNvSpPr>
            <a:spLocks noChangeArrowheads="1"/>
          </p:cNvSpPr>
          <p:nvPr/>
        </p:nvSpPr>
        <p:spPr bwMode="auto">
          <a:xfrm>
            <a:off x="1447800" y="3676650"/>
            <a:ext cx="2590800" cy="152400"/>
          </a:xfrm>
          <a:prstGeom prst="rect">
            <a:avLst/>
          </a:prstGeom>
          <a:pattFill prst="lgCheck">
            <a:fgClr>
              <a:srgbClr val="0000FF"/>
            </a:fgClr>
            <a:bgClr>
              <a:schemeClr val="bg1"/>
            </a:bgClr>
          </a:pattFill>
          <a:ln w="9525">
            <a:solidFill>
              <a:schemeClr val="tx1"/>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5" charset="0"/>
              <a:ea typeface="ＭＳ Ｐゴシック"/>
              <a:cs typeface="ＭＳ Ｐゴシック" charset="0"/>
            </a:endParaRPr>
          </a:p>
        </p:txBody>
      </p:sp>
      <p:sp>
        <p:nvSpPr>
          <p:cNvPr id="291850" name="Line 10"/>
          <p:cNvSpPr>
            <a:spLocks noChangeShapeType="1"/>
          </p:cNvSpPr>
          <p:nvPr/>
        </p:nvSpPr>
        <p:spPr bwMode="auto">
          <a:xfrm>
            <a:off x="1219200" y="2838450"/>
            <a:ext cx="0" cy="381000"/>
          </a:xfrm>
          <a:prstGeom prst="line">
            <a:avLst/>
          </a:prstGeom>
          <a:noFill/>
          <a:ln w="22225">
            <a:solidFill>
              <a:srgbClr val="FF0000"/>
            </a:solidFill>
            <a:round/>
            <a:headEnd/>
            <a:tailEnd type="triangl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5" charset="0"/>
              <a:ea typeface="ＭＳ Ｐゴシック"/>
              <a:cs typeface="ＭＳ Ｐゴシック" charset="0"/>
            </a:endParaRPr>
          </a:p>
        </p:txBody>
      </p:sp>
      <p:sp>
        <p:nvSpPr>
          <p:cNvPr id="291851" name="Text Box 11"/>
          <p:cNvSpPr txBox="1">
            <a:spLocks noChangeArrowheads="1"/>
          </p:cNvSpPr>
          <p:nvPr/>
        </p:nvSpPr>
        <p:spPr bwMode="auto">
          <a:xfrm>
            <a:off x="552450" y="2533650"/>
            <a:ext cx="1416050" cy="366713"/>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0000"/>
                </a:solidFill>
                <a:effectLst/>
                <a:uLnTx/>
                <a:uFillTx/>
                <a:latin typeface="Arial" pitchFamily="35" charset="0"/>
                <a:ea typeface="ＭＳ Ｐゴシック"/>
                <a:cs typeface="ＭＳ Ｐゴシック" charset="0"/>
              </a:rPr>
              <a:t>Load 1 Miss</a:t>
            </a:r>
          </a:p>
        </p:txBody>
      </p:sp>
      <p:sp>
        <p:nvSpPr>
          <p:cNvPr id="291852" name="Text Box 12"/>
          <p:cNvSpPr txBox="1">
            <a:spLocks noChangeArrowheads="1"/>
          </p:cNvSpPr>
          <p:nvPr/>
        </p:nvSpPr>
        <p:spPr bwMode="auto">
          <a:xfrm>
            <a:off x="609600" y="3600450"/>
            <a:ext cx="623888" cy="274638"/>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pitchFamily="35" charset="0"/>
                <a:ea typeface="ＭＳ Ｐゴシック"/>
                <a:cs typeface="ＭＳ Ｐゴシック" charset="0"/>
              </a:rPr>
              <a:t>Miss 1</a:t>
            </a:r>
          </a:p>
        </p:txBody>
      </p:sp>
      <p:sp>
        <p:nvSpPr>
          <p:cNvPr id="291853" name="Rectangle 13"/>
          <p:cNvSpPr>
            <a:spLocks noChangeArrowheads="1"/>
          </p:cNvSpPr>
          <p:nvPr/>
        </p:nvSpPr>
        <p:spPr bwMode="auto">
          <a:xfrm>
            <a:off x="1219200" y="3219450"/>
            <a:ext cx="228600" cy="304800"/>
          </a:xfrm>
          <a:prstGeom prst="rect">
            <a:avLst/>
          </a:prstGeom>
          <a:solidFill>
            <a:srgbClr val="00FF00"/>
          </a:solidFill>
          <a:ln w="9525">
            <a:solidFill>
              <a:schemeClr val="tx1"/>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5" charset="0"/>
              <a:ea typeface="ＭＳ Ｐゴシック"/>
              <a:cs typeface="ＭＳ Ｐゴシック" charset="0"/>
            </a:endParaRPr>
          </a:p>
        </p:txBody>
      </p:sp>
      <p:sp>
        <p:nvSpPr>
          <p:cNvPr id="291854" name="Text Box 14"/>
          <p:cNvSpPr txBox="1">
            <a:spLocks noChangeArrowheads="1"/>
          </p:cNvSpPr>
          <p:nvPr/>
        </p:nvSpPr>
        <p:spPr bwMode="auto">
          <a:xfrm>
            <a:off x="2286000" y="3200400"/>
            <a:ext cx="628650" cy="366713"/>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pitchFamily="35" charset="0"/>
                <a:ea typeface="ＭＳ Ｐゴシック"/>
                <a:cs typeface="ＭＳ Ｐゴシック" charset="0"/>
              </a:rPr>
              <a:t>Stall</a:t>
            </a:r>
          </a:p>
        </p:txBody>
      </p:sp>
      <p:sp>
        <p:nvSpPr>
          <p:cNvPr id="291855" name="Rectangle 15" descr="Large checker board"/>
          <p:cNvSpPr>
            <a:spLocks noChangeArrowheads="1"/>
          </p:cNvSpPr>
          <p:nvPr/>
        </p:nvSpPr>
        <p:spPr bwMode="auto">
          <a:xfrm>
            <a:off x="1219200" y="3676650"/>
            <a:ext cx="228600" cy="152400"/>
          </a:xfrm>
          <a:prstGeom prst="rect">
            <a:avLst/>
          </a:prstGeom>
          <a:pattFill prst="lgCheck">
            <a:fgClr>
              <a:srgbClr val="0000FF"/>
            </a:fgClr>
            <a:bgClr>
              <a:schemeClr val="bg1"/>
            </a:bgClr>
          </a:pattFill>
          <a:ln w="9525">
            <a:solidFill>
              <a:schemeClr val="tx1"/>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5" charset="0"/>
              <a:ea typeface="ＭＳ Ｐゴシック"/>
              <a:cs typeface="ＭＳ Ｐゴシック" charset="0"/>
            </a:endParaRPr>
          </a:p>
        </p:txBody>
      </p:sp>
      <p:sp>
        <p:nvSpPr>
          <p:cNvPr id="291856" name="Rectangle 16"/>
          <p:cNvSpPr>
            <a:spLocks noChangeArrowheads="1"/>
          </p:cNvSpPr>
          <p:nvPr/>
        </p:nvSpPr>
        <p:spPr bwMode="auto">
          <a:xfrm>
            <a:off x="4038600" y="3219450"/>
            <a:ext cx="1371600" cy="304800"/>
          </a:xfrm>
          <a:prstGeom prst="rect">
            <a:avLst/>
          </a:prstGeom>
          <a:solidFill>
            <a:srgbClr val="00FF00"/>
          </a:solidFill>
          <a:ln w="9525">
            <a:solidFill>
              <a:schemeClr val="tx1"/>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5" charset="0"/>
              <a:ea typeface="ＭＳ Ｐゴシック"/>
              <a:cs typeface="ＭＳ Ｐゴシック" charset="0"/>
            </a:endParaRPr>
          </a:p>
        </p:txBody>
      </p:sp>
      <p:sp>
        <p:nvSpPr>
          <p:cNvPr id="291857" name="Text Box 17"/>
          <p:cNvSpPr txBox="1">
            <a:spLocks noChangeArrowheads="1"/>
          </p:cNvSpPr>
          <p:nvPr/>
        </p:nvSpPr>
        <p:spPr bwMode="auto">
          <a:xfrm>
            <a:off x="4133850" y="3190875"/>
            <a:ext cx="1111250" cy="366713"/>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pitchFamily="35" charset="0"/>
                <a:ea typeface="ＭＳ Ｐゴシック"/>
                <a:cs typeface="ＭＳ Ｐゴシック" charset="0"/>
              </a:rPr>
              <a:t>Compute</a:t>
            </a:r>
          </a:p>
        </p:txBody>
      </p:sp>
      <p:sp>
        <p:nvSpPr>
          <p:cNvPr id="291858" name="Line 18"/>
          <p:cNvSpPr>
            <a:spLocks noChangeShapeType="1"/>
          </p:cNvSpPr>
          <p:nvPr/>
        </p:nvSpPr>
        <p:spPr bwMode="auto">
          <a:xfrm>
            <a:off x="5410200" y="2838450"/>
            <a:ext cx="0" cy="381000"/>
          </a:xfrm>
          <a:prstGeom prst="line">
            <a:avLst/>
          </a:prstGeom>
          <a:noFill/>
          <a:ln w="22225">
            <a:solidFill>
              <a:srgbClr val="FF0000"/>
            </a:solidFill>
            <a:round/>
            <a:headEnd/>
            <a:tailEnd type="triangl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5" charset="0"/>
              <a:ea typeface="ＭＳ Ｐゴシック"/>
              <a:cs typeface="ＭＳ Ｐゴシック" charset="0"/>
            </a:endParaRPr>
          </a:p>
        </p:txBody>
      </p:sp>
      <p:sp>
        <p:nvSpPr>
          <p:cNvPr id="291859" name="Text Box 19"/>
          <p:cNvSpPr txBox="1">
            <a:spLocks noChangeArrowheads="1"/>
          </p:cNvSpPr>
          <p:nvPr/>
        </p:nvSpPr>
        <p:spPr bwMode="auto">
          <a:xfrm>
            <a:off x="4724400" y="2514600"/>
            <a:ext cx="1416050" cy="366713"/>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0000"/>
                </a:solidFill>
                <a:effectLst/>
                <a:uLnTx/>
                <a:uFillTx/>
                <a:latin typeface="Arial" pitchFamily="35" charset="0"/>
                <a:ea typeface="ＭＳ Ｐゴシック"/>
                <a:cs typeface="ＭＳ Ｐゴシック" charset="0"/>
              </a:rPr>
              <a:t>Load 2 Miss</a:t>
            </a:r>
          </a:p>
        </p:txBody>
      </p:sp>
      <p:sp>
        <p:nvSpPr>
          <p:cNvPr id="291860" name="Rectangle 20"/>
          <p:cNvSpPr>
            <a:spLocks noChangeArrowheads="1"/>
          </p:cNvSpPr>
          <p:nvPr/>
        </p:nvSpPr>
        <p:spPr bwMode="auto">
          <a:xfrm>
            <a:off x="5410200" y="3219450"/>
            <a:ext cx="228600" cy="304800"/>
          </a:xfrm>
          <a:prstGeom prst="rect">
            <a:avLst/>
          </a:prstGeom>
          <a:solidFill>
            <a:srgbClr val="00FF00"/>
          </a:solidFill>
          <a:ln w="9525">
            <a:solidFill>
              <a:schemeClr val="tx1"/>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5" charset="0"/>
              <a:ea typeface="ＭＳ Ｐゴシック"/>
              <a:cs typeface="ＭＳ Ｐゴシック" charset="0"/>
            </a:endParaRPr>
          </a:p>
        </p:txBody>
      </p:sp>
      <p:sp>
        <p:nvSpPr>
          <p:cNvPr id="291861" name="Text Box 21"/>
          <p:cNvSpPr txBox="1">
            <a:spLocks noChangeArrowheads="1"/>
          </p:cNvSpPr>
          <p:nvPr/>
        </p:nvSpPr>
        <p:spPr bwMode="auto">
          <a:xfrm>
            <a:off x="4800600" y="3600450"/>
            <a:ext cx="623888" cy="274638"/>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pitchFamily="35" charset="0"/>
                <a:ea typeface="ＭＳ Ｐゴシック"/>
                <a:cs typeface="ＭＳ Ｐゴシック" charset="0"/>
              </a:rPr>
              <a:t>Miss 2</a:t>
            </a:r>
          </a:p>
        </p:txBody>
      </p:sp>
      <p:sp>
        <p:nvSpPr>
          <p:cNvPr id="291862" name="Rectangle 22" descr="Large checker board"/>
          <p:cNvSpPr>
            <a:spLocks noChangeArrowheads="1"/>
          </p:cNvSpPr>
          <p:nvPr/>
        </p:nvSpPr>
        <p:spPr bwMode="auto">
          <a:xfrm>
            <a:off x="5410200" y="3676650"/>
            <a:ext cx="228600" cy="152400"/>
          </a:xfrm>
          <a:prstGeom prst="rect">
            <a:avLst/>
          </a:prstGeom>
          <a:pattFill prst="lgCheck">
            <a:fgClr>
              <a:srgbClr val="0000FF"/>
            </a:fgClr>
            <a:bgClr>
              <a:schemeClr val="bg1"/>
            </a:bgClr>
          </a:pattFill>
          <a:ln w="9525">
            <a:solidFill>
              <a:schemeClr val="tx1"/>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5" charset="0"/>
              <a:ea typeface="ＭＳ Ｐゴシック"/>
              <a:cs typeface="ＭＳ Ｐゴシック" charset="0"/>
            </a:endParaRPr>
          </a:p>
        </p:txBody>
      </p:sp>
      <p:sp>
        <p:nvSpPr>
          <p:cNvPr id="291863" name="Rectangle 23"/>
          <p:cNvSpPr>
            <a:spLocks noChangeArrowheads="1"/>
          </p:cNvSpPr>
          <p:nvPr/>
        </p:nvSpPr>
        <p:spPr bwMode="auto">
          <a:xfrm>
            <a:off x="5638800" y="3219450"/>
            <a:ext cx="2590800" cy="304800"/>
          </a:xfrm>
          <a:prstGeom prst="rect">
            <a:avLst/>
          </a:prstGeom>
          <a:solidFill>
            <a:srgbClr val="FF0000"/>
          </a:solidFill>
          <a:ln w="9525">
            <a:solidFill>
              <a:schemeClr val="tx1"/>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5" charset="0"/>
              <a:ea typeface="ＭＳ Ｐゴシック"/>
              <a:cs typeface="ＭＳ Ｐゴシック" charset="0"/>
            </a:endParaRPr>
          </a:p>
        </p:txBody>
      </p:sp>
      <p:sp>
        <p:nvSpPr>
          <p:cNvPr id="291864" name="Text Box 24"/>
          <p:cNvSpPr txBox="1">
            <a:spLocks noChangeArrowheads="1"/>
          </p:cNvSpPr>
          <p:nvPr/>
        </p:nvSpPr>
        <p:spPr bwMode="auto">
          <a:xfrm>
            <a:off x="6686550" y="3200400"/>
            <a:ext cx="628650" cy="366713"/>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pitchFamily="35" charset="0"/>
                <a:ea typeface="ＭＳ Ｐゴシック"/>
                <a:cs typeface="ＭＳ Ｐゴシック" charset="0"/>
              </a:rPr>
              <a:t>Stall</a:t>
            </a:r>
          </a:p>
        </p:txBody>
      </p:sp>
      <p:sp>
        <p:nvSpPr>
          <p:cNvPr id="291865" name="Line 25"/>
          <p:cNvSpPr>
            <a:spLocks noChangeShapeType="1"/>
          </p:cNvSpPr>
          <p:nvPr/>
        </p:nvSpPr>
        <p:spPr bwMode="auto">
          <a:xfrm>
            <a:off x="1219200" y="990600"/>
            <a:ext cx="0" cy="381000"/>
          </a:xfrm>
          <a:prstGeom prst="line">
            <a:avLst/>
          </a:prstGeom>
          <a:noFill/>
          <a:ln w="22225">
            <a:solidFill>
              <a:srgbClr val="008000"/>
            </a:solidFill>
            <a:round/>
            <a:headEnd/>
            <a:tailEnd type="triangl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5" charset="0"/>
              <a:ea typeface="ＭＳ Ｐゴシック"/>
              <a:cs typeface="ＭＳ Ｐゴシック" charset="0"/>
            </a:endParaRPr>
          </a:p>
        </p:txBody>
      </p:sp>
      <p:sp>
        <p:nvSpPr>
          <p:cNvPr id="291866" name="Text Box 26"/>
          <p:cNvSpPr txBox="1">
            <a:spLocks noChangeArrowheads="1"/>
          </p:cNvSpPr>
          <p:nvPr/>
        </p:nvSpPr>
        <p:spPr bwMode="auto">
          <a:xfrm>
            <a:off x="542925" y="676275"/>
            <a:ext cx="1225550" cy="366713"/>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8000"/>
                </a:solidFill>
                <a:effectLst/>
                <a:uLnTx/>
                <a:uFillTx/>
                <a:latin typeface="Arial" pitchFamily="35" charset="0"/>
                <a:ea typeface="ＭＳ Ｐゴシック"/>
                <a:cs typeface="ＭＳ Ｐゴシック" charset="0"/>
              </a:rPr>
              <a:t>Load 1 Hit</a:t>
            </a:r>
          </a:p>
        </p:txBody>
      </p:sp>
      <p:sp>
        <p:nvSpPr>
          <p:cNvPr id="291867" name="Rectangle 27"/>
          <p:cNvSpPr>
            <a:spLocks noChangeArrowheads="1"/>
          </p:cNvSpPr>
          <p:nvPr/>
        </p:nvSpPr>
        <p:spPr bwMode="auto">
          <a:xfrm>
            <a:off x="1219200" y="1371600"/>
            <a:ext cx="1600200" cy="304800"/>
          </a:xfrm>
          <a:prstGeom prst="rect">
            <a:avLst/>
          </a:prstGeom>
          <a:solidFill>
            <a:srgbClr val="00FF00"/>
          </a:solidFill>
          <a:ln w="9525">
            <a:solidFill>
              <a:schemeClr val="tx1"/>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5" charset="0"/>
              <a:ea typeface="ＭＳ Ｐゴシック"/>
              <a:cs typeface="ＭＳ Ｐゴシック" charset="0"/>
            </a:endParaRPr>
          </a:p>
        </p:txBody>
      </p:sp>
      <p:sp>
        <p:nvSpPr>
          <p:cNvPr id="291868" name="Line 28"/>
          <p:cNvSpPr>
            <a:spLocks noChangeShapeType="1"/>
          </p:cNvSpPr>
          <p:nvPr/>
        </p:nvSpPr>
        <p:spPr bwMode="auto">
          <a:xfrm>
            <a:off x="2819400" y="990600"/>
            <a:ext cx="0" cy="381000"/>
          </a:xfrm>
          <a:prstGeom prst="line">
            <a:avLst/>
          </a:prstGeom>
          <a:noFill/>
          <a:ln w="22225">
            <a:solidFill>
              <a:srgbClr val="008000"/>
            </a:solidFill>
            <a:round/>
            <a:headEnd/>
            <a:tailEnd type="triangl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5" charset="0"/>
              <a:ea typeface="ＭＳ Ｐゴシック"/>
              <a:cs typeface="ＭＳ Ｐゴシック" charset="0"/>
            </a:endParaRPr>
          </a:p>
        </p:txBody>
      </p:sp>
      <p:sp>
        <p:nvSpPr>
          <p:cNvPr id="291869" name="Text Box 29"/>
          <p:cNvSpPr txBox="1">
            <a:spLocks noChangeArrowheads="1"/>
          </p:cNvSpPr>
          <p:nvPr/>
        </p:nvSpPr>
        <p:spPr bwMode="auto">
          <a:xfrm>
            <a:off x="2190750" y="657225"/>
            <a:ext cx="1225550" cy="366713"/>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8000"/>
                </a:solidFill>
                <a:effectLst/>
                <a:uLnTx/>
                <a:uFillTx/>
                <a:latin typeface="Arial" pitchFamily="35" charset="0"/>
                <a:ea typeface="ＭＳ Ｐゴシック"/>
                <a:cs typeface="ＭＳ Ｐゴシック" charset="0"/>
              </a:rPr>
              <a:t>Load 2 Hit</a:t>
            </a:r>
          </a:p>
        </p:txBody>
      </p:sp>
      <p:sp>
        <p:nvSpPr>
          <p:cNvPr id="291870" name="Rectangle 30"/>
          <p:cNvSpPr>
            <a:spLocks noChangeArrowheads="1"/>
          </p:cNvSpPr>
          <p:nvPr/>
        </p:nvSpPr>
        <p:spPr bwMode="auto">
          <a:xfrm>
            <a:off x="2819400" y="1371600"/>
            <a:ext cx="685800" cy="304800"/>
          </a:xfrm>
          <a:prstGeom prst="rect">
            <a:avLst/>
          </a:prstGeom>
          <a:solidFill>
            <a:srgbClr val="00FF00"/>
          </a:solidFill>
          <a:ln w="9525">
            <a:solidFill>
              <a:schemeClr val="tx1"/>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5" charset="0"/>
              <a:ea typeface="ＭＳ Ｐゴシック"/>
              <a:cs typeface="ＭＳ Ｐゴシック" charset="0"/>
            </a:endParaRPr>
          </a:p>
        </p:txBody>
      </p:sp>
      <p:sp>
        <p:nvSpPr>
          <p:cNvPr id="291871" name="Text Box 31"/>
          <p:cNvSpPr txBox="1">
            <a:spLocks noChangeArrowheads="1"/>
          </p:cNvSpPr>
          <p:nvPr/>
        </p:nvSpPr>
        <p:spPr bwMode="auto">
          <a:xfrm>
            <a:off x="1504950" y="1323975"/>
            <a:ext cx="1111250" cy="366713"/>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pitchFamily="35" charset="0"/>
                <a:ea typeface="ＭＳ Ｐゴシック"/>
                <a:cs typeface="ＭＳ Ｐゴシック" charset="0"/>
              </a:rPr>
              <a:t>Compute</a:t>
            </a:r>
          </a:p>
        </p:txBody>
      </p:sp>
      <p:sp>
        <p:nvSpPr>
          <p:cNvPr id="291872" name="Line 32"/>
          <p:cNvSpPr>
            <a:spLocks noChangeShapeType="1"/>
          </p:cNvSpPr>
          <p:nvPr/>
        </p:nvSpPr>
        <p:spPr bwMode="auto">
          <a:xfrm>
            <a:off x="1219200" y="4953000"/>
            <a:ext cx="0" cy="381000"/>
          </a:xfrm>
          <a:prstGeom prst="line">
            <a:avLst/>
          </a:prstGeom>
          <a:noFill/>
          <a:ln w="22225">
            <a:solidFill>
              <a:srgbClr val="FF0000"/>
            </a:solidFill>
            <a:round/>
            <a:headEnd/>
            <a:tailEnd type="triangl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5" charset="0"/>
              <a:ea typeface="ＭＳ Ｐゴシック"/>
              <a:cs typeface="ＭＳ Ｐゴシック" charset="0"/>
            </a:endParaRPr>
          </a:p>
        </p:txBody>
      </p:sp>
      <p:sp>
        <p:nvSpPr>
          <p:cNvPr id="291873" name="Text Box 33"/>
          <p:cNvSpPr txBox="1">
            <a:spLocks noChangeArrowheads="1"/>
          </p:cNvSpPr>
          <p:nvPr/>
        </p:nvSpPr>
        <p:spPr bwMode="auto">
          <a:xfrm>
            <a:off x="542925" y="4638675"/>
            <a:ext cx="1416050" cy="366713"/>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0000"/>
                </a:solidFill>
                <a:effectLst/>
                <a:uLnTx/>
                <a:uFillTx/>
                <a:latin typeface="Arial" pitchFamily="35" charset="0"/>
                <a:ea typeface="ＭＳ Ｐゴシック"/>
                <a:cs typeface="ＭＳ Ｐゴシック" charset="0"/>
              </a:rPr>
              <a:t>Load 1 Miss</a:t>
            </a:r>
          </a:p>
        </p:txBody>
      </p:sp>
      <p:sp>
        <p:nvSpPr>
          <p:cNvPr id="291874" name="Rectangle 34"/>
          <p:cNvSpPr>
            <a:spLocks noChangeArrowheads="1"/>
          </p:cNvSpPr>
          <p:nvPr/>
        </p:nvSpPr>
        <p:spPr bwMode="auto">
          <a:xfrm>
            <a:off x="1371600" y="5334000"/>
            <a:ext cx="1447800" cy="304800"/>
          </a:xfrm>
          <a:prstGeom prst="rect">
            <a:avLst/>
          </a:prstGeom>
          <a:solidFill>
            <a:srgbClr val="00CCFF"/>
          </a:solidFill>
          <a:ln w="9525">
            <a:solidFill>
              <a:schemeClr val="tx1"/>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5" charset="0"/>
              <a:ea typeface="ＭＳ Ｐゴシック"/>
              <a:cs typeface="ＭＳ Ｐゴシック" charset="0"/>
            </a:endParaRPr>
          </a:p>
        </p:txBody>
      </p:sp>
      <p:sp>
        <p:nvSpPr>
          <p:cNvPr id="291875" name="Text Box 35"/>
          <p:cNvSpPr txBox="1">
            <a:spLocks noChangeArrowheads="1"/>
          </p:cNvSpPr>
          <p:nvPr/>
        </p:nvSpPr>
        <p:spPr bwMode="auto">
          <a:xfrm>
            <a:off x="1428750" y="5286375"/>
            <a:ext cx="1238250" cy="366713"/>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pitchFamily="35" charset="0"/>
                <a:ea typeface="ＭＳ Ｐゴシック"/>
                <a:cs typeface="ＭＳ Ｐゴシック" charset="0"/>
              </a:rPr>
              <a:t>Runahead</a:t>
            </a:r>
          </a:p>
        </p:txBody>
      </p:sp>
      <p:sp>
        <p:nvSpPr>
          <p:cNvPr id="291876" name="Line 36"/>
          <p:cNvSpPr>
            <a:spLocks noChangeShapeType="1"/>
          </p:cNvSpPr>
          <p:nvPr/>
        </p:nvSpPr>
        <p:spPr bwMode="auto">
          <a:xfrm>
            <a:off x="2819400" y="4953000"/>
            <a:ext cx="0" cy="381000"/>
          </a:xfrm>
          <a:prstGeom prst="line">
            <a:avLst/>
          </a:prstGeom>
          <a:noFill/>
          <a:ln w="22225">
            <a:solidFill>
              <a:srgbClr val="FF0000"/>
            </a:solidFill>
            <a:round/>
            <a:headEnd/>
            <a:tailEnd type="triangl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5" charset="0"/>
              <a:ea typeface="ＭＳ Ｐゴシック"/>
              <a:cs typeface="ＭＳ Ｐゴシック" charset="0"/>
            </a:endParaRPr>
          </a:p>
        </p:txBody>
      </p:sp>
      <p:sp>
        <p:nvSpPr>
          <p:cNvPr id="291877" name="Text Box 37"/>
          <p:cNvSpPr txBox="1">
            <a:spLocks noChangeArrowheads="1"/>
          </p:cNvSpPr>
          <p:nvPr/>
        </p:nvSpPr>
        <p:spPr bwMode="auto">
          <a:xfrm>
            <a:off x="2143125" y="4638675"/>
            <a:ext cx="1416050" cy="366713"/>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0000"/>
                </a:solidFill>
                <a:effectLst/>
                <a:uLnTx/>
                <a:uFillTx/>
                <a:latin typeface="Arial" pitchFamily="35" charset="0"/>
                <a:ea typeface="ＭＳ Ｐゴシック"/>
                <a:cs typeface="ＭＳ Ｐゴシック" charset="0"/>
              </a:rPr>
              <a:t>Load 2 Miss</a:t>
            </a:r>
          </a:p>
        </p:txBody>
      </p:sp>
      <p:sp>
        <p:nvSpPr>
          <p:cNvPr id="291878" name="Rectangle 38"/>
          <p:cNvSpPr>
            <a:spLocks noChangeArrowheads="1"/>
          </p:cNvSpPr>
          <p:nvPr/>
        </p:nvSpPr>
        <p:spPr bwMode="auto">
          <a:xfrm>
            <a:off x="4038600" y="5334000"/>
            <a:ext cx="228600" cy="304800"/>
          </a:xfrm>
          <a:prstGeom prst="rect">
            <a:avLst/>
          </a:prstGeom>
          <a:solidFill>
            <a:srgbClr val="FF0000"/>
          </a:solidFill>
          <a:ln w="9525">
            <a:solidFill>
              <a:schemeClr val="tx1"/>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5" charset="0"/>
              <a:ea typeface="ＭＳ Ｐゴシック"/>
              <a:cs typeface="ＭＳ Ｐゴシック" charset="0"/>
            </a:endParaRPr>
          </a:p>
        </p:txBody>
      </p:sp>
      <p:sp>
        <p:nvSpPr>
          <p:cNvPr id="291879" name="Rectangle 39"/>
          <p:cNvSpPr>
            <a:spLocks noChangeArrowheads="1"/>
          </p:cNvSpPr>
          <p:nvPr/>
        </p:nvSpPr>
        <p:spPr bwMode="auto">
          <a:xfrm>
            <a:off x="4267200" y="5334000"/>
            <a:ext cx="1371600" cy="304800"/>
          </a:xfrm>
          <a:prstGeom prst="rect">
            <a:avLst/>
          </a:prstGeom>
          <a:solidFill>
            <a:srgbClr val="00FF00"/>
          </a:solidFill>
          <a:ln w="9525">
            <a:solidFill>
              <a:schemeClr val="tx1"/>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5" charset="0"/>
              <a:ea typeface="ＭＳ Ｐゴシック"/>
              <a:cs typeface="ＭＳ Ｐゴシック" charset="0"/>
            </a:endParaRPr>
          </a:p>
        </p:txBody>
      </p:sp>
      <p:sp>
        <p:nvSpPr>
          <p:cNvPr id="291880" name="Line 40"/>
          <p:cNvSpPr>
            <a:spLocks noChangeShapeType="1"/>
          </p:cNvSpPr>
          <p:nvPr/>
        </p:nvSpPr>
        <p:spPr bwMode="auto">
          <a:xfrm>
            <a:off x="5867400" y="4953000"/>
            <a:ext cx="0" cy="381000"/>
          </a:xfrm>
          <a:prstGeom prst="line">
            <a:avLst/>
          </a:prstGeom>
          <a:noFill/>
          <a:ln w="22225">
            <a:solidFill>
              <a:srgbClr val="008000"/>
            </a:solidFill>
            <a:round/>
            <a:headEnd/>
            <a:tailEnd type="triangl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5" charset="0"/>
              <a:ea typeface="ＭＳ Ｐゴシック"/>
              <a:cs typeface="ＭＳ Ｐゴシック" charset="0"/>
            </a:endParaRPr>
          </a:p>
        </p:txBody>
      </p:sp>
      <p:sp>
        <p:nvSpPr>
          <p:cNvPr id="291881" name="Text Box 41"/>
          <p:cNvSpPr txBox="1">
            <a:spLocks noChangeArrowheads="1"/>
          </p:cNvSpPr>
          <p:nvPr/>
        </p:nvSpPr>
        <p:spPr bwMode="auto">
          <a:xfrm>
            <a:off x="5200650" y="4638675"/>
            <a:ext cx="1225550" cy="366713"/>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8000"/>
                </a:solidFill>
                <a:effectLst/>
                <a:uLnTx/>
                <a:uFillTx/>
                <a:latin typeface="Arial" pitchFamily="35" charset="0"/>
                <a:ea typeface="ＭＳ Ｐゴシック"/>
                <a:cs typeface="ＭＳ Ｐゴシック" charset="0"/>
              </a:rPr>
              <a:t>Load 2 Hit</a:t>
            </a:r>
          </a:p>
        </p:txBody>
      </p:sp>
      <p:sp>
        <p:nvSpPr>
          <p:cNvPr id="291882" name="Rectangle 42" descr="Large checker board"/>
          <p:cNvSpPr>
            <a:spLocks noChangeArrowheads="1"/>
          </p:cNvSpPr>
          <p:nvPr/>
        </p:nvSpPr>
        <p:spPr bwMode="auto">
          <a:xfrm>
            <a:off x="5638800" y="3676650"/>
            <a:ext cx="2590800" cy="152400"/>
          </a:xfrm>
          <a:prstGeom prst="rect">
            <a:avLst/>
          </a:prstGeom>
          <a:pattFill prst="lgCheck">
            <a:fgClr>
              <a:srgbClr val="0000FF"/>
            </a:fgClr>
            <a:bgClr>
              <a:schemeClr val="bg1"/>
            </a:bgClr>
          </a:pattFill>
          <a:ln w="9525">
            <a:solidFill>
              <a:schemeClr val="tx1"/>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5" charset="0"/>
              <a:ea typeface="ＭＳ Ｐゴシック"/>
              <a:cs typeface="ＭＳ Ｐゴシック" charset="0"/>
            </a:endParaRPr>
          </a:p>
        </p:txBody>
      </p:sp>
      <p:sp>
        <p:nvSpPr>
          <p:cNvPr id="291883" name="Rectangle 43" descr="Large checker board"/>
          <p:cNvSpPr>
            <a:spLocks noChangeArrowheads="1"/>
          </p:cNvSpPr>
          <p:nvPr/>
        </p:nvSpPr>
        <p:spPr bwMode="auto">
          <a:xfrm>
            <a:off x="2819400" y="6096000"/>
            <a:ext cx="1219200" cy="152400"/>
          </a:xfrm>
          <a:prstGeom prst="rect">
            <a:avLst/>
          </a:prstGeom>
          <a:pattFill prst="lgCheck">
            <a:fgClr>
              <a:srgbClr val="0000FF"/>
            </a:fgClr>
            <a:bgClr>
              <a:schemeClr val="bg1"/>
            </a:bgClr>
          </a:pattFill>
          <a:ln w="9525">
            <a:solidFill>
              <a:schemeClr val="tx1"/>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5" charset="0"/>
              <a:ea typeface="ＭＳ Ｐゴシック"/>
              <a:cs typeface="ＭＳ Ｐゴシック" charset="0"/>
            </a:endParaRPr>
          </a:p>
        </p:txBody>
      </p:sp>
      <p:sp>
        <p:nvSpPr>
          <p:cNvPr id="291884" name="Rectangle 44" descr="Large checker board"/>
          <p:cNvSpPr>
            <a:spLocks noChangeArrowheads="1"/>
          </p:cNvSpPr>
          <p:nvPr/>
        </p:nvSpPr>
        <p:spPr bwMode="auto">
          <a:xfrm>
            <a:off x="4267200" y="6096000"/>
            <a:ext cx="1371600" cy="152400"/>
          </a:xfrm>
          <a:prstGeom prst="rect">
            <a:avLst/>
          </a:prstGeom>
          <a:pattFill prst="lgCheck">
            <a:fgClr>
              <a:srgbClr val="0000FF"/>
            </a:fgClr>
            <a:bgClr>
              <a:schemeClr val="bg1"/>
            </a:bgClr>
          </a:pattFill>
          <a:ln w="9525">
            <a:solidFill>
              <a:schemeClr val="tx1"/>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5" charset="0"/>
              <a:ea typeface="ＭＳ Ｐゴシック"/>
              <a:cs typeface="ＭＳ Ｐゴシック" charset="0"/>
            </a:endParaRPr>
          </a:p>
        </p:txBody>
      </p:sp>
      <p:sp>
        <p:nvSpPr>
          <p:cNvPr id="291885" name="Rectangle 45" descr="Large checker board"/>
          <p:cNvSpPr>
            <a:spLocks noChangeArrowheads="1"/>
          </p:cNvSpPr>
          <p:nvPr/>
        </p:nvSpPr>
        <p:spPr bwMode="auto">
          <a:xfrm>
            <a:off x="1371600" y="5791200"/>
            <a:ext cx="1447800" cy="152400"/>
          </a:xfrm>
          <a:prstGeom prst="rect">
            <a:avLst/>
          </a:prstGeom>
          <a:pattFill prst="lgCheck">
            <a:fgClr>
              <a:srgbClr val="0000FF"/>
            </a:fgClr>
            <a:bgClr>
              <a:schemeClr val="bg1"/>
            </a:bgClr>
          </a:pattFill>
          <a:ln w="9525">
            <a:solidFill>
              <a:schemeClr val="tx1"/>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5" charset="0"/>
              <a:ea typeface="ＭＳ Ｐゴシック"/>
              <a:cs typeface="ＭＳ Ｐゴシック" charset="0"/>
            </a:endParaRPr>
          </a:p>
        </p:txBody>
      </p:sp>
      <p:sp>
        <p:nvSpPr>
          <p:cNvPr id="291886" name="Text Box 46"/>
          <p:cNvSpPr txBox="1">
            <a:spLocks noChangeArrowheads="1"/>
          </p:cNvSpPr>
          <p:nvPr/>
        </p:nvSpPr>
        <p:spPr bwMode="auto">
          <a:xfrm>
            <a:off x="609600" y="5715000"/>
            <a:ext cx="623888" cy="274638"/>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pitchFamily="35" charset="0"/>
                <a:ea typeface="ＭＳ Ｐゴシック"/>
                <a:cs typeface="ＭＳ Ｐゴシック" charset="0"/>
              </a:rPr>
              <a:t>Miss 1</a:t>
            </a:r>
          </a:p>
        </p:txBody>
      </p:sp>
      <p:sp>
        <p:nvSpPr>
          <p:cNvPr id="291887" name="Text Box 47"/>
          <p:cNvSpPr txBox="1">
            <a:spLocks noChangeArrowheads="1"/>
          </p:cNvSpPr>
          <p:nvPr/>
        </p:nvSpPr>
        <p:spPr bwMode="auto">
          <a:xfrm>
            <a:off x="2209800" y="6019800"/>
            <a:ext cx="623888" cy="274638"/>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pitchFamily="35" charset="0"/>
                <a:ea typeface="ＭＳ Ｐゴシック"/>
                <a:cs typeface="ＭＳ Ｐゴシック" charset="0"/>
              </a:rPr>
              <a:t>Miss 2</a:t>
            </a:r>
          </a:p>
        </p:txBody>
      </p:sp>
      <p:sp>
        <p:nvSpPr>
          <p:cNvPr id="291888" name="Rectangle 48"/>
          <p:cNvSpPr>
            <a:spLocks noChangeArrowheads="1"/>
          </p:cNvSpPr>
          <p:nvPr/>
        </p:nvSpPr>
        <p:spPr bwMode="auto">
          <a:xfrm>
            <a:off x="8229600" y="3219450"/>
            <a:ext cx="457200" cy="304800"/>
          </a:xfrm>
          <a:prstGeom prst="rect">
            <a:avLst/>
          </a:prstGeom>
          <a:solidFill>
            <a:srgbClr val="00FF00"/>
          </a:solidFill>
          <a:ln w="9525">
            <a:solidFill>
              <a:schemeClr val="tx1"/>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5" charset="0"/>
              <a:ea typeface="ＭＳ Ｐゴシック"/>
              <a:cs typeface="ＭＳ Ｐゴシック" charset="0"/>
            </a:endParaRPr>
          </a:p>
        </p:txBody>
      </p:sp>
      <p:sp>
        <p:nvSpPr>
          <p:cNvPr id="291889" name="Text Box 49"/>
          <p:cNvSpPr txBox="1">
            <a:spLocks noChangeArrowheads="1"/>
          </p:cNvSpPr>
          <p:nvPr/>
        </p:nvSpPr>
        <p:spPr bwMode="auto">
          <a:xfrm>
            <a:off x="4486275" y="5295900"/>
            <a:ext cx="1111250" cy="366713"/>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pitchFamily="35" charset="0"/>
                <a:ea typeface="ＭＳ Ｐゴシック"/>
                <a:cs typeface="ＭＳ Ｐゴシック" charset="0"/>
              </a:rPr>
              <a:t>Compute</a:t>
            </a:r>
          </a:p>
        </p:txBody>
      </p:sp>
      <p:sp>
        <p:nvSpPr>
          <p:cNvPr id="291890" name="Rectangle 50"/>
          <p:cNvSpPr>
            <a:spLocks noChangeArrowheads="1"/>
          </p:cNvSpPr>
          <p:nvPr/>
        </p:nvSpPr>
        <p:spPr bwMode="auto">
          <a:xfrm>
            <a:off x="5867400" y="5334000"/>
            <a:ext cx="685800" cy="304800"/>
          </a:xfrm>
          <a:prstGeom prst="rect">
            <a:avLst/>
          </a:prstGeom>
          <a:solidFill>
            <a:srgbClr val="00FF00"/>
          </a:solidFill>
          <a:ln w="9525">
            <a:solidFill>
              <a:schemeClr val="tx1"/>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5" charset="0"/>
              <a:ea typeface="ＭＳ Ｐゴシック"/>
              <a:cs typeface="ＭＳ Ｐゴシック" charset="0"/>
            </a:endParaRPr>
          </a:p>
        </p:txBody>
      </p:sp>
      <p:sp>
        <p:nvSpPr>
          <p:cNvPr id="291891" name="Rectangle 51"/>
          <p:cNvSpPr>
            <a:spLocks noChangeArrowheads="1"/>
          </p:cNvSpPr>
          <p:nvPr/>
        </p:nvSpPr>
        <p:spPr bwMode="auto">
          <a:xfrm>
            <a:off x="2819400" y="5334000"/>
            <a:ext cx="1219200" cy="304800"/>
          </a:xfrm>
          <a:prstGeom prst="rect">
            <a:avLst/>
          </a:prstGeom>
          <a:solidFill>
            <a:srgbClr val="00CCFF"/>
          </a:solidFill>
          <a:ln w="9525">
            <a:solidFill>
              <a:schemeClr val="tx1"/>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5" charset="0"/>
              <a:ea typeface="ＭＳ Ｐゴシック"/>
              <a:cs typeface="ＭＳ Ｐゴシック" charset="0"/>
            </a:endParaRPr>
          </a:p>
        </p:txBody>
      </p:sp>
      <p:sp>
        <p:nvSpPr>
          <p:cNvPr id="291892" name="Line 52"/>
          <p:cNvSpPr>
            <a:spLocks noChangeShapeType="1"/>
          </p:cNvSpPr>
          <p:nvPr/>
        </p:nvSpPr>
        <p:spPr bwMode="auto">
          <a:xfrm>
            <a:off x="4267200" y="4953000"/>
            <a:ext cx="0" cy="381000"/>
          </a:xfrm>
          <a:prstGeom prst="line">
            <a:avLst/>
          </a:prstGeom>
          <a:noFill/>
          <a:ln w="22225">
            <a:solidFill>
              <a:srgbClr val="008000"/>
            </a:solidFill>
            <a:round/>
            <a:headEnd/>
            <a:tailEnd type="triangl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5" charset="0"/>
              <a:ea typeface="ＭＳ Ｐゴシック"/>
              <a:cs typeface="ＭＳ Ｐゴシック" charset="0"/>
            </a:endParaRPr>
          </a:p>
        </p:txBody>
      </p:sp>
      <p:sp>
        <p:nvSpPr>
          <p:cNvPr id="291893" name="Text Box 53"/>
          <p:cNvSpPr txBox="1">
            <a:spLocks noChangeArrowheads="1"/>
          </p:cNvSpPr>
          <p:nvPr/>
        </p:nvSpPr>
        <p:spPr bwMode="auto">
          <a:xfrm>
            <a:off x="3609975" y="4648200"/>
            <a:ext cx="1225550" cy="366713"/>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8000"/>
                </a:solidFill>
                <a:effectLst/>
                <a:uLnTx/>
                <a:uFillTx/>
                <a:latin typeface="Arial" pitchFamily="35" charset="0"/>
                <a:ea typeface="ＭＳ Ｐゴシック"/>
                <a:cs typeface="ＭＳ Ｐゴシック" charset="0"/>
              </a:rPr>
              <a:t>Load 1 Hit</a:t>
            </a:r>
          </a:p>
        </p:txBody>
      </p:sp>
      <p:sp>
        <p:nvSpPr>
          <p:cNvPr id="291894" name="Rectangle 54" descr="Large checker board"/>
          <p:cNvSpPr>
            <a:spLocks noChangeArrowheads="1"/>
          </p:cNvSpPr>
          <p:nvPr/>
        </p:nvSpPr>
        <p:spPr bwMode="auto">
          <a:xfrm>
            <a:off x="4038600" y="6096000"/>
            <a:ext cx="228600" cy="152400"/>
          </a:xfrm>
          <a:prstGeom prst="rect">
            <a:avLst/>
          </a:prstGeom>
          <a:pattFill prst="lgCheck">
            <a:fgClr>
              <a:srgbClr val="0000FF"/>
            </a:fgClr>
            <a:bgClr>
              <a:schemeClr val="bg1"/>
            </a:bgClr>
          </a:pattFill>
          <a:ln w="9525">
            <a:solidFill>
              <a:schemeClr val="tx1"/>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5" charset="0"/>
              <a:ea typeface="ＭＳ Ｐゴシック"/>
              <a:cs typeface="ＭＳ Ｐゴシック" charset="0"/>
            </a:endParaRPr>
          </a:p>
        </p:txBody>
      </p:sp>
      <p:sp>
        <p:nvSpPr>
          <p:cNvPr id="291895" name="Rectangle 55" descr="Large checker board"/>
          <p:cNvSpPr>
            <a:spLocks noChangeArrowheads="1"/>
          </p:cNvSpPr>
          <p:nvPr/>
        </p:nvSpPr>
        <p:spPr bwMode="auto">
          <a:xfrm>
            <a:off x="2819400" y="5791200"/>
            <a:ext cx="1219200" cy="152400"/>
          </a:xfrm>
          <a:prstGeom prst="rect">
            <a:avLst/>
          </a:prstGeom>
          <a:pattFill prst="lgCheck">
            <a:fgClr>
              <a:srgbClr val="0000FF"/>
            </a:fgClr>
            <a:bgClr>
              <a:schemeClr val="bg1"/>
            </a:bgClr>
          </a:pattFill>
          <a:ln w="9525">
            <a:solidFill>
              <a:schemeClr val="tx1"/>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5" charset="0"/>
              <a:ea typeface="ＭＳ Ｐゴシック"/>
              <a:cs typeface="ＭＳ Ｐゴシック" charset="0"/>
            </a:endParaRPr>
          </a:p>
        </p:txBody>
      </p:sp>
      <p:sp>
        <p:nvSpPr>
          <p:cNvPr id="291896" name="Rectangle 56"/>
          <p:cNvSpPr>
            <a:spLocks noChangeArrowheads="1"/>
          </p:cNvSpPr>
          <p:nvPr/>
        </p:nvSpPr>
        <p:spPr bwMode="auto">
          <a:xfrm>
            <a:off x="5638800" y="5334000"/>
            <a:ext cx="228600" cy="304800"/>
          </a:xfrm>
          <a:prstGeom prst="rect">
            <a:avLst/>
          </a:prstGeom>
          <a:solidFill>
            <a:srgbClr val="00FF00"/>
          </a:solidFill>
          <a:ln w="9525">
            <a:solidFill>
              <a:schemeClr val="tx1"/>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5" charset="0"/>
              <a:ea typeface="ＭＳ Ｐゴシック"/>
              <a:cs typeface="ＭＳ Ｐゴシック" charset="0"/>
            </a:endParaRPr>
          </a:p>
        </p:txBody>
      </p:sp>
      <p:sp>
        <p:nvSpPr>
          <p:cNvPr id="291898" name="Line 58"/>
          <p:cNvSpPr>
            <a:spLocks noChangeShapeType="1"/>
          </p:cNvSpPr>
          <p:nvPr/>
        </p:nvSpPr>
        <p:spPr bwMode="auto">
          <a:xfrm>
            <a:off x="4038600" y="3600450"/>
            <a:ext cx="0" cy="304800"/>
          </a:xfrm>
          <a:prstGeom prst="line">
            <a:avLst/>
          </a:prstGeom>
          <a:noFill/>
          <a:ln w="38100">
            <a:solidFill>
              <a:srgbClr val="0000FF"/>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5" charset="0"/>
              <a:ea typeface="ＭＳ Ｐゴシック"/>
              <a:cs typeface="ＭＳ Ｐゴシック" charset="0"/>
            </a:endParaRPr>
          </a:p>
        </p:txBody>
      </p:sp>
      <p:sp>
        <p:nvSpPr>
          <p:cNvPr id="291899" name="Line 59"/>
          <p:cNvSpPr>
            <a:spLocks noChangeShapeType="1"/>
          </p:cNvSpPr>
          <p:nvPr/>
        </p:nvSpPr>
        <p:spPr bwMode="auto">
          <a:xfrm>
            <a:off x="8229600" y="3600450"/>
            <a:ext cx="0" cy="304800"/>
          </a:xfrm>
          <a:prstGeom prst="line">
            <a:avLst/>
          </a:prstGeom>
          <a:noFill/>
          <a:ln w="38100">
            <a:solidFill>
              <a:srgbClr val="0000FF"/>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5" charset="0"/>
              <a:ea typeface="ＭＳ Ｐゴシック"/>
              <a:cs typeface="ＭＳ Ｐゴシック" charset="0"/>
            </a:endParaRPr>
          </a:p>
        </p:txBody>
      </p:sp>
      <p:sp>
        <p:nvSpPr>
          <p:cNvPr id="291900" name="Line 60"/>
          <p:cNvSpPr>
            <a:spLocks noChangeShapeType="1"/>
          </p:cNvSpPr>
          <p:nvPr/>
        </p:nvSpPr>
        <p:spPr bwMode="auto">
          <a:xfrm>
            <a:off x="4038600" y="5715000"/>
            <a:ext cx="0" cy="304800"/>
          </a:xfrm>
          <a:prstGeom prst="line">
            <a:avLst/>
          </a:prstGeom>
          <a:noFill/>
          <a:ln w="38100">
            <a:solidFill>
              <a:srgbClr val="0000FF"/>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5" charset="0"/>
              <a:ea typeface="ＭＳ Ｐゴシック"/>
              <a:cs typeface="ＭＳ Ｐゴシック" charset="0"/>
            </a:endParaRPr>
          </a:p>
        </p:txBody>
      </p:sp>
      <p:sp>
        <p:nvSpPr>
          <p:cNvPr id="291901" name="Line 61"/>
          <p:cNvSpPr>
            <a:spLocks noChangeShapeType="1"/>
          </p:cNvSpPr>
          <p:nvPr/>
        </p:nvSpPr>
        <p:spPr bwMode="auto">
          <a:xfrm>
            <a:off x="5638800" y="6019800"/>
            <a:ext cx="0" cy="304800"/>
          </a:xfrm>
          <a:prstGeom prst="line">
            <a:avLst/>
          </a:prstGeom>
          <a:noFill/>
          <a:ln w="38100">
            <a:solidFill>
              <a:srgbClr val="0000FF"/>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5" charset="0"/>
              <a:ea typeface="ＭＳ Ｐゴシック"/>
              <a:cs typeface="ＭＳ Ｐゴシック" charset="0"/>
            </a:endParaRPr>
          </a:p>
        </p:txBody>
      </p:sp>
      <p:sp>
        <p:nvSpPr>
          <p:cNvPr id="291902" name="Line 62"/>
          <p:cNvSpPr>
            <a:spLocks noChangeShapeType="1"/>
          </p:cNvSpPr>
          <p:nvPr/>
        </p:nvSpPr>
        <p:spPr bwMode="auto">
          <a:xfrm>
            <a:off x="6553200" y="4343400"/>
            <a:ext cx="0" cy="2286000"/>
          </a:xfrm>
          <a:prstGeom prst="line">
            <a:avLst/>
          </a:prstGeom>
          <a:noFill/>
          <a:ln w="25400">
            <a:solidFill>
              <a:schemeClr val="tx1"/>
            </a:solidFill>
            <a:prstDash val="sysDot"/>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5" charset="0"/>
              <a:ea typeface="ＭＳ Ｐゴシック"/>
              <a:cs typeface="ＭＳ Ｐゴシック" charset="0"/>
            </a:endParaRPr>
          </a:p>
        </p:txBody>
      </p:sp>
      <p:sp>
        <p:nvSpPr>
          <p:cNvPr id="291903" name="Line 63"/>
          <p:cNvSpPr>
            <a:spLocks noChangeShapeType="1"/>
          </p:cNvSpPr>
          <p:nvPr/>
        </p:nvSpPr>
        <p:spPr bwMode="auto">
          <a:xfrm>
            <a:off x="8686800" y="914400"/>
            <a:ext cx="0" cy="5715000"/>
          </a:xfrm>
          <a:prstGeom prst="line">
            <a:avLst/>
          </a:prstGeom>
          <a:noFill/>
          <a:ln w="25400">
            <a:solidFill>
              <a:schemeClr val="tx1"/>
            </a:solidFill>
            <a:prstDash val="sysDot"/>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5" charset="0"/>
              <a:ea typeface="ＭＳ Ｐゴシック"/>
              <a:cs typeface="ＭＳ Ｐゴシック" charset="0"/>
            </a:endParaRPr>
          </a:p>
        </p:txBody>
      </p:sp>
      <p:sp>
        <p:nvSpPr>
          <p:cNvPr id="291904" name="Line 64"/>
          <p:cNvSpPr>
            <a:spLocks noChangeShapeType="1"/>
          </p:cNvSpPr>
          <p:nvPr/>
        </p:nvSpPr>
        <p:spPr bwMode="auto">
          <a:xfrm>
            <a:off x="6553200" y="5486400"/>
            <a:ext cx="2133600" cy="0"/>
          </a:xfrm>
          <a:prstGeom prst="line">
            <a:avLst/>
          </a:prstGeom>
          <a:noFill/>
          <a:ln w="25400">
            <a:solidFill>
              <a:srgbClr val="800000"/>
            </a:solidFill>
            <a:round/>
            <a:headEnd type="arrow" w="med" len="med"/>
            <a:tailEnd type="arrow"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5" charset="0"/>
              <a:ea typeface="ＭＳ Ｐゴシック"/>
              <a:cs typeface="ＭＳ Ｐゴシック" charset="0"/>
            </a:endParaRPr>
          </a:p>
        </p:txBody>
      </p:sp>
      <p:sp>
        <p:nvSpPr>
          <p:cNvPr id="291905" name="Text Box 65"/>
          <p:cNvSpPr txBox="1">
            <a:spLocks noChangeArrowheads="1"/>
          </p:cNvSpPr>
          <p:nvPr/>
        </p:nvSpPr>
        <p:spPr bwMode="auto">
          <a:xfrm>
            <a:off x="6858000" y="5486400"/>
            <a:ext cx="1676400" cy="366713"/>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990000"/>
                </a:solidFill>
                <a:effectLst/>
                <a:uLnTx/>
                <a:uFillTx/>
                <a:latin typeface="Arial" pitchFamily="35" charset="0"/>
                <a:ea typeface="ＭＳ Ｐゴシック"/>
                <a:cs typeface="ＭＳ Ｐゴシック" charset="0"/>
              </a:rPr>
              <a:t>Saved Cycles</a:t>
            </a:r>
          </a:p>
        </p:txBody>
      </p:sp>
      <p:sp>
        <p:nvSpPr>
          <p:cNvPr id="291906" name="Text Box 66"/>
          <p:cNvSpPr txBox="1">
            <a:spLocks noChangeArrowheads="1"/>
          </p:cNvSpPr>
          <p:nvPr/>
        </p:nvSpPr>
        <p:spPr bwMode="auto">
          <a:xfrm>
            <a:off x="79375" y="341313"/>
            <a:ext cx="2225675" cy="366712"/>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1" u="none" strike="noStrike" kern="1200" cap="none" spc="0" normalizeH="0" baseline="0" noProof="0">
                <a:ln>
                  <a:noFill/>
                </a:ln>
                <a:solidFill>
                  <a:srgbClr val="000000"/>
                </a:solidFill>
                <a:effectLst/>
                <a:uLnTx/>
                <a:uFillTx/>
                <a:latin typeface="Arial" pitchFamily="35" charset="0"/>
                <a:ea typeface="ＭＳ Ｐゴシック"/>
                <a:cs typeface="ＭＳ Ｐゴシック" charset="0"/>
              </a:rPr>
              <a:t>Perfect Caches:</a:t>
            </a:r>
          </a:p>
        </p:txBody>
      </p:sp>
      <p:sp>
        <p:nvSpPr>
          <p:cNvPr id="291907" name="Text Box 67"/>
          <p:cNvSpPr txBox="1">
            <a:spLocks noChangeArrowheads="1"/>
          </p:cNvSpPr>
          <p:nvPr/>
        </p:nvSpPr>
        <p:spPr bwMode="auto">
          <a:xfrm>
            <a:off x="66675" y="2133600"/>
            <a:ext cx="1997075" cy="366713"/>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1" u="none" strike="noStrike" kern="1200" cap="none" spc="0" normalizeH="0" baseline="0" noProof="0">
                <a:ln>
                  <a:noFill/>
                </a:ln>
                <a:solidFill>
                  <a:srgbClr val="000000"/>
                </a:solidFill>
                <a:effectLst/>
                <a:uLnTx/>
                <a:uFillTx/>
                <a:latin typeface="Arial" pitchFamily="35" charset="0"/>
                <a:ea typeface="ＭＳ Ｐゴシック"/>
                <a:cs typeface="ＭＳ Ｐゴシック" charset="0"/>
              </a:rPr>
              <a:t>Small Window:</a:t>
            </a:r>
          </a:p>
        </p:txBody>
      </p:sp>
      <p:sp>
        <p:nvSpPr>
          <p:cNvPr id="291908" name="Text Box 68"/>
          <p:cNvSpPr txBox="1">
            <a:spLocks noChangeArrowheads="1"/>
          </p:cNvSpPr>
          <p:nvPr/>
        </p:nvSpPr>
        <p:spPr bwMode="auto">
          <a:xfrm>
            <a:off x="95250" y="4267200"/>
            <a:ext cx="1997075" cy="366713"/>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1" u="none" strike="noStrike" kern="1200" cap="none" spc="0" normalizeH="0" baseline="0" noProof="0">
                <a:ln>
                  <a:noFill/>
                </a:ln>
                <a:solidFill>
                  <a:srgbClr val="000000"/>
                </a:solidFill>
                <a:effectLst/>
                <a:uLnTx/>
                <a:uFillTx/>
                <a:latin typeface="Arial" pitchFamily="35" charset="0"/>
                <a:ea typeface="ＭＳ Ｐゴシック"/>
                <a:cs typeface="ＭＳ Ｐゴシック" charset="0"/>
              </a:rPr>
              <a:t>Runahead:</a:t>
            </a:r>
          </a:p>
        </p:txBody>
      </p:sp>
      <p:sp>
        <p:nvSpPr>
          <p:cNvPr id="291909" name="Rectangle 69"/>
          <p:cNvSpPr>
            <a:spLocks noChangeArrowheads="1"/>
          </p:cNvSpPr>
          <p:nvPr/>
        </p:nvSpPr>
        <p:spPr bwMode="auto">
          <a:xfrm>
            <a:off x="1219200" y="5334000"/>
            <a:ext cx="152400" cy="304800"/>
          </a:xfrm>
          <a:prstGeom prst="rect">
            <a:avLst/>
          </a:prstGeom>
          <a:solidFill>
            <a:srgbClr val="00FF00"/>
          </a:solidFill>
          <a:ln w="9525">
            <a:solidFill>
              <a:schemeClr val="tx1"/>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5" charset="0"/>
              <a:ea typeface="ＭＳ Ｐゴシック"/>
              <a:cs typeface="ＭＳ Ｐゴシック" charset="0"/>
            </a:endParaRPr>
          </a:p>
        </p:txBody>
      </p:sp>
      <p:sp>
        <p:nvSpPr>
          <p:cNvPr id="291910" name="Rectangle 70" descr="Large checker board"/>
          <p:cNvSpPr>
            <a:spLocks noChangeArrowheads="1"/>
          </p:cNvSpPr>
          <p:nvPr/>
        </p:nvSpPr>
        <p:spPr bwMode="auto">
          <a:xfrm>
            <a:off x="1219200" y="5791200"/>
            <a:ext cx="152400" cy="152400"/>
          </a:xfrm>
          <a:prstGeom prst="rect">
            <a:avLst/>
          </a:prstGeom>
          <a:pattFill prst="lgCheck">
            <a:fgClr>
              <a:srgbClr val="0000FF"/>
            </a:fgClr>
            <a:bgClr>
              <a:schemeClr val="bg1"/>
            </a:bgClr>
          </a:pattFill>
          <a:ln w="9525">
            <a:solidFill>
              <a:schemeClr val="tx1"/>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5" charset="0"/>
              <a:ea typeface="ＭＳ Ｐゴシック"/>
              <a:cs typeface="ＭＳ Ｐゴシック" charset="0"/>
            </a:endParaRPr>
          </a:p>
        </p:txBody>
      </p:sp>
      <p:sp>
        <p:nvSpPr>
          <p:cNvPr id="92229" name="Rectangle 71"/>
          <p:cNvSpPr>
            <a:spLocks noGrp="1" noChangeArrowheads="1"/>
          </p:cNvSpPr>
          <p:nvPr>
            <p:ph type="title" idx="4294967295"/>
          </p:nvPr>
        </p:nvSpPr>
        <p:spPr>
          <a:xfrm>
            <a:off x="533400" y="-152400"/>
            <a:ext cx="8610600" cy="1066800"/>
          </a:xfrm>
          <a:noFill/>
        </p:spPr>
        <p:txBody>
          <a:bodyPr/>
          <a:lstStyle/>
          <a:p>
            <a:pPr eaLnBrk="1" hangingPunct="1"/>
            <a:r>
              <a:rPr lang="en-US" sz="3600">
                <a:solidFill>
                  <a:srgbClr val="008000"/>
                </a:solidFill>
                <a:latin typeface="Garamond" charset="0"/>
              </a:rPr>
              <a:t>Runahead Example</a:t>
            </a:r>
          </a:p>
        </p:txBody>
      </p:sp>
    </p:spTree>
    <p:custDataLst>
      <p:tags r:id="rId1"/>
    </p:custDataLst>
    <p:extLst>
      <p:ext uri="{BB962C8B-B14F-4D97-AF65-F5344CB8AC3E}">
        <p14:creationId xmlns:p14="http://schemas.microsoft.com/office/powerpoint/2010/main" val="15516256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190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2" presetClass="entr" presetSubtype="8" fill="hold" grpId="0" nodeType="clickEffect">
                                  <p:stCondLst>
                                    <p:cond delay="0"/>
                                  </p:stCondLst>
                                  <p:childTnLst>
                                    <p:set>
                                      <p:cBhvr>
                                        <p:cTn id="10" dur="1" fill="hold">
                                          <p:stCondLst>
                                            <p:cond delay="0"/>
                                          </p:stCondLst>
                                        </p:cTn>
                                        <p:tgtEl>
                                          <p:spTgt spid="291846"/>
                                        </p:tgtEl>
                                        <p:attrNameLst>
                                          <p:attrName>style.visibility</p:attrName>
                                        </p:attrNameLst>
                                      </p:cBhvr>
                                      <p:to>
                                        <p:strVal val="visible"/>
                                      </p:to>
                                    </p:set>
                                    <p:animEffect transition="in" filter="slide(fromLeft)">
                                      <p:cBhvr>
                                        <p:cTn id="11" dur="500"/>
                                        <p:tgtEl>
                                          <p:spTgt spid="291846"/>
                                        </p:tgtEl>
                                      </p:cBhvr>
                                    </p:animEffect>
                                  </p:childTnLst>
                                </p:cTn>
                              </p:par>
                              <p:par>
                                <p:cTn id="12" presetID="12" presetClass="entr" presetSubtype="8" fill="hold" grpId="0" nodeType="withEffect">
                                  <p:stCondLst>
                                    <p:cond delay="0"/>
                                  </p:stCondLst>
                                  <p:childTnLst>
                                    <p:set>
                                      <p:cBhvr>
                                        <p:cTn id="13" dur="1" fill="hold">
                                          <p:stCondLst>
                                            <p:cond delay="0"/>
                                          </p:stCondLst>
                                        </p:cTn>
                                        <p:tgtEl>
                                          <p:spTgt spid="291847"/>
                                        </p:tgtEl>
                                        <p:attrNameLst>
                                          <p:attrName>style.visibility</p:attrName>
                                        </p:attrNameLst>
                                      </p:cBhvr>
                                      <p:to>
                                        <p:strVal val="visible"/>
                                      </p:to>
                                    </p:set>
                                    <p:animEffect transition="in" filter="slide(fromLeft)">
                                      <p:cBhvr>
                                        <p:cTn id="14" dur="500"/>
                                        <p:tgtEl>
                                          <p:spTgt spid="29184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ntr" presetSubtype="1" fill="hold" nodeType="clickEffect">
                                  <p:stCondLst>
                                    <p:cond delay="0"/>
                                  </p:stCondLst>
                                  <p:childTnLst>
                                    <p:set>
                                      <p:cBhvr>
                                        <p:cTn id="18" dur="1" fill="hold">
                                          <p:stCondLst>
                                            <p:cond delay="0"/>
                                          </p:stCondLst>
                                        </p:cTn>
                                        <p:tgtEl>
                                          <p:spTgt spid="291865"/>
                                        </p:tgtEl>
                                        <p:attrNameLst>
                                          <p:attrName>style.visibility</p:attrName>
                                        </p:attrNameLst>
                                      </p:cBhvr>
                                      <p:to>
                                        <p:strVal val="visible"/>
                                      </p:to>
                                    </p:set>
                                    <p:animEffect transition="in" filter="slide(fromTop)">
                                      <p:cBhvr>
                                        <p:cTn id="19" dur="500"/>
                                        <p:tgtEl>
                                          <p:spTgt spid="291865"/>
                                        </p:tgtEl>
                                      </p:cBhvr>
                                    </p:animEffect>
                                  </p:childTnLst>
                                </p:cTn>
                              </p:par>
                              <p:par>
                                <p:cTn id="20" presetID="12" presetClass="entr" presetSubtype="1" fill="hold" grpId="0" nodeType="withEffect">
                                  <p:stCondLst>
                                    <p:cond delay="0"/>
                                  </p:stCondLst>
                                  <p:childTnLst>
                                    <p:set>
                                      <p:cBhvr>
                                        <p:cTn id="21" dur="1" fill="hold">
                                          <p:stCondLst>
                                            <p:cond delay="0"/>
                                          </p:stCondLst>
                                        </p:cTn>
                                        <p:tgtEl>
                                          <p:spTgt spid="291866"/>
                                        </p:tgtEl>
                                        <p:attrNameLst>
                                          <p:attrName>style.visibility</p:attrName>
                                        </p:attrNameLst>
                                      </p:cBhvr>
                                      <p:to>
                                        <p:strVal val="visible"/>
                                      </p:to>
                                    </p:set>
                                    <p:animEffect transition="in" filter="slide(fromTop)">
                                      <p:cBhvr>
                                        <p:cTn id="22" dur="500"/>
                                        <p:tgtEl>
                                          <p:spTgt spid="29186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291867"/>
                                        </p:tgtEl>
                                        <p:attrNameLst>
                                          <p:attrName>style.visibility</p:attrName>
                                        </p:attrNameLst>
                                      </p:cBhvr>
                                      <p:to>
                                        <p:strVal val="visible"/>
                                      </p:to>
                                    </p:set>
                                    <p:animEffect transition="in" filter="slide(fromLeft)">
                                      <p:cBhvr>
                                        <p:cTn id="27" dur="500"/>
                                        <p:tgtEl>
                                          <p:spTgt spid="291867"/>
                                        </p:tgtEl>
                                      </p:cBhvr>
                                    </p:animEffect>
                                  </p:childTnLst>
                                </p:cTn>
                              </p:par>
                              <p:par>
                                <p:cTn id="28" presetID="12" presetClass="entr" presetSubtype="8" fill="hold" grpId="0" nodeType="withEffect">
                                  <p:stCondLst>
                                    <p:cond delay="0"/>
                                  </p:stCondLst>
                                  <p:childTnLst>
                                    <p:set>
                                      <p:cBhvr>
                                        <p:cTn id="29" dur="1" fill="hold">
                                          <p:stCondLst>
                                            <p:cond delay="0"/>
                                          </p:stCondLst>
                                        </p:cTn>
                                        <p:tgtEl>
                                          <p:spTgt spid="291871"/>
                                        </p:tgtEl>
                                        <p:attrNameLst>
                                          <p:attrName>style.visibility</p:attrName>
                                        </p:attrNameLst>
                                      </p:cBhvr>
                                      <p:to>
                                        <p:strVal val="visible"/>
                                      </p:to>
                                    </p:set>
                                    <p:animEffect transition="in" filter="slide(fromLeft)">
                                      <p:cBhvr>
                                        <p:cTn id="30" dur="500"/>
                                        <p:tgtEl>
                                          <p:spTgt spid="291871"/>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2" presetClass="entr" presetSubtype="1" fill="hold" nodeType="clickEffect">
                                  <p:stCondLst>
                                    <p:cond delay="0"/>
                                  </p:stCondLst>
                                  <p:childTnLst>
                                    <p:set>
                                      <p:cBhvr>
                                        <p:cTn id="34" dur="1" fill="hold">
                                          <p:stCondLst>
                                            <p:cond delay="0"/>
                                          </p:stCondLst>
                                        </p:cTn>
                                        <p:tgtEl>
                                          <p:spTgt spid="291868"/>
                                        </p:tgtEl>
                                        <p:attrNameLst>
                                          <p:attrName>style.visibility</p:attrName>
                                        </p:attrNameLst>
                                      </p:cBhvr>
                                      <p:to>
                                        <p:strVal val="visible"/>
                                      </p:to>
                                    </p:set>
                                    <p:animEffect transition="in" filter="slide(fromTop)">
                                      <p:cBhvr>
                                        <p:cTn id="35" dur="500"/>
                                        <p:tgtEl>
                                          <p:spTgt spid="291868"/>
                                        </p:tgtEl>
                                      </p:cBhvr>
                                    </p:animEffect>
                                  </p:childTnLst>
                                </p:cTn>
                              </p:par>
                              <p:par>
                                <p:cTn id="36" presetID="12" presetClass="entr" presetSubtype="1" fill="hold" grpId="0" nodeType="withEffect">
                                  <p:stCondLst>
                                    <p:cond delay="0"/>
                                  </p:stCondLst>
                                  <p:childTnLst>
                                    <p:set>
                                      <p:cBhvr>
                                        <p:cTn id="37" dur="1" fill="hold">
                                          <p:stCondLst>
                                            <p:cond delay="0"/>
                                          </p:stCondLst>
                                        </p:cTn>
                                        <p:tgtEl>
                                          <p:spTgt spid="291869"/>
                                        </p:tgtEl>
                                        <p:attrNameLst>
                                          <p:attrName>style.visibility</p:attrName>
                                        </p:attrNameLst>
                                      </p:cBhvr>
                                      <p:to>
                                        <p:strVal val="visible"/>
                                      </p:to>
                                    </p:set>
                                    <p:animEffect transition="in" filter="slide(fromTop)">
                                      <p:cBhvr>
                                        <p:cTn id="38" dur="500"/>
                                        <p:tgtEl>
                                          <p:spTgt spid="291869"/>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2" presetClass="entr" presetSubtype="8" fill="hold" grpId="0" nodeType="clickEffect">
                                  <p:stCondLst>
                                    <p:cond delay="0"/>
                                  </p:stCondLst>
                                  <p:childTnLst>
                                    <p:set>
                                      <p:cBhvr>
                                        <p:cTn id="42" dur="1" fill="hold">
                                          <p:stCondLst>
                                            <p:cond delay="0"/>
                                          </p:stCondLst>
                                        </p:cTn>
                                        <p:tgtEl>
                                          <p:spTgt spid="291870"/>
                                        </p:tgtEl>
                                        <p:attrNameLst>
                                          <p:attrName>style.visibility</p:attrName>
                                        </p:attrNameLst>
                                      </p:cBhvr>
                                      <p:to>
                                        <p:strVal val="visible"/>
                                      </p:to>
                                    </p:set>
                                    <p:animEffect transition="in" filter="slide(fromLeft)">
                                      <p:cBhvr>
                                        <p:cTn id="43" dur="500"/>
                                        <p:tgtEl>
                                          <p:spTgt spid="291870"/>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91907"/>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2" presetClass="entr" presetSubtype="8" fill="hold" grpId="0" nodeType="clickEffect">
                                  <p:stCondLst>
                                    <p:cond delay="0"/>
                                  </p:stCondLst>
                                  <p:childTnLst>
                                    <p:set>
                                      <p:cBhvr>
                                        <p:cTn id="51" dur="1" fill="hold">
                                          <p:stCondLst>
                                            <p:cond delay="0"/>
                                          </p:stCondLst>
                                        </p:cTn>
                                        <p:tgtEl>
                                          <p:spTgt spid="291844"/>
                                        </p:tgtEl>
                                        <p:attrNameLst>
                                          <p:attrName>style.visibility</p:attrName>
                                        </p:attrNameLst>
                                      </p:cBhvr>
                                      <p:to>
                                        <p:strVal val="visible"/>
                                      </p:to>
                                    </p:set>
                                    <p:animEffect transition="in" filter="slide(fromLeft)">
                                      <p:cBhvr>
                                        <p:cTn id="52" dur="500"/>
                                        <p:tgtEl>
                                          <p:spTgt spid="291844"/>
                                        </p:tgtEl>
                                      </p:cBhvr>
                                    </p:animEffect>
                                  </p:childTnLst>
                                </p:cTn>
                              </p:par>
                              <p:par>
                                <p:cTn id="53" presetID="12" presetClass="entr" presetSubtype="8" fill="hold" grpId="0" nodeType="withEffect">
                                  <p:stCondLst>
                                    <p:cond delay="0"/>
                                  </p:stCondLst>
                                  <p:childTnLst>
                                    <p:set>
                                      <p:cBhvr>
                                        <p:cTn id="54" dur="1" fill="hold">
                                          <p:stCondLst>
                                            <p:cond delay="0"/>
                                          </p:stCondLst>
                                        </p:cTn>
                                        <p:tgtEl>
                                          <p:spTgt spid="291845"/>
                                        </p:tgtEl>
                                        <p:attrNameLst>
                                          <p:attrName>style.visibility</p:attrName>
                                        </p:attrNameLst>
                                      </p:cBhvr>
                                      <p:to>
                                        <p:strVal val="visible"/>
                                      </p:to>
                                    </p:set>
                                    <p:animEffect transition="in" filter="slide(fromLeft)">
                                      <p:cBhvr>
                                        <p:cTn id="55" dur="500"/>
                                        <p:tgtEl>
                                          <p:spTgt spid="291845"/>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2" presetClass="entr" presetSubtype="1" fill="hold" nodeType="clickEffect">
                                  <p:stCondLst>
                                    <p:cond delay="0"/>
                                  </p:stCondLst>
                                  <p:childTnLst>
                                    <p:set>
                                      <p:cBhvr>
                                        <p:cTn id="59" dur="1" fill="hold">
                                          <p:stCondLst>
                                            <p:cond delay="0"/>
                                          </p:stCondLst>
                                        </p:cTn>
                                        <p:tgtEl>
                                          <p:spTgt spid="291850"/>
                                        </p:tgtEl>
                                        <p:attrNameLst>
                                          <p:attrName>style.visibility</p:attrName>
                                        </p:attrNameLst>
                                      </p:cBhvr>
                                      <p:to>
                                        <p:strVal val="visible"/>
                                      </p:to>
                                    </p:set>
                                    <p:animEffect transition="in" filter="slide(fromTop)">
                                      <p:cBhvr>
                                        <p:cTn id="60" dur="500"/>
                                        <p:tgtEl>
                                          <p:spTgt spid="291850"/>
                                        </p:tgtEl>
                                      </p:cBhvr>
                                    </p:animEffect>
                                  </p:childTnLst>
                                </p:cTn>
                              </p:par>
                              <p:par>
                                <p:cTn id="61" presetID="12" presetClass="entr" presetSubtype="1" fill="hold" grpId="0" nodeType="withEffect">
                                  <p:stCondLst>
                                    <p:cond delay="0"/>
                                  </p:stCondLst>
                                  <p:childTnLst>
                                    <p:set>
                                      <p:cBhvr>
                                        <p:cTn id="62" dur="1" fill="hold">
                                          <p:stCondLst>
                                            <p:cond delay="0"/>
                                          </p:stCondLst>
                                        </p:cTn>
                                        <p:tgtEl>
                                          <p:spTgt spid="291851"/>
                                        </p:tgtEl>
                                        <p:attrNameLst>
                                          <p:attrName>style.visibility</p:attrName>
                                        </p:attrNameLst>
                                      </p:cBhvr>
                                      <p:to>
                                        <p:strVal val="visible"/>
                                      </p:to>
                                    </p:set>
                                    <p:animEffect transition="in" filter="slide(fromTop)">
                                      <p:cBhvr>
                                        <p:cTn id="63" dur="500"/>
                                        <p:tgtEl>
                                          <p:spTgt spid="291851"/>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2" presetClass="entr" presetSubtype="8" fill="hold" grpId="0" nodeType="clickEffect">
                                  <p:stCondLst>
                                    <p:cond delay="0"/>
                                  </p:stCondLst>
                                  <p:childTnLst>
                                    <p:set>
                                      <p:cBhvr>
                                        <p:cTn id="67" dur="1" fill="hold">
                                          <p:stCondLst>
                                            <p:cond delay="0"/>
                                          </p:stCondLst>
                                        </p:cTn>
                                        <p:tgtEl>
                                          <p:spTgt spid="291853"/>
                                        </p:tgtEl>
                                        <p:attrNameLst>
                                          <p:attrName>style.visibility</p:attrName>
                                        </p:attrNameLst>
                                      </p:cBhvr>
                                      <p:to>
                                        <p:strVal val="visible"/>
                                      </p:to>
                                    </p:set>
                                    <p:animEffect transition="in" filter="slide(fromLeft)">
                                      <p:cBhvr>
                                        <p:cTn id="68" dur="500"/>
                                        <p:tgtEl>
                                          <p:spTgt spid="291853"/>
                                        </p:tgtEl>
                                      </p:cBhvr>
                                    </p:animEffect>
                                  </p:childTnLst>
                                </p:cTn>
                              </p:par>
                              <p:par>
                                <p:cTn id="69" presetID="12" presetClass="entr" presetSubtype="8" fill="hold" grpId="0" nodeType="withEffect">
                                  <p:stCondLst>
                                    <p:cond delay="0"/>
                                  </p:stCondLst>
                                  <p:childTnLst>
                                    <p:set>
                                      <p:cBhvr>
                                        <p:cTn id="70" dur="1" fill="hold">
                                          <p:stCondLst>
                                            <p:cond delay="0"/>
                                          </p:stCondLst>
                                        </p:cTn>
                                        <p:tgtEl>
                                          <p:spTgt spid="291855"/>
                                        </p:tgtEl>
                                        <p:attrNameLst>
                                          <p:attrName>style.visibility</p:attrName>
                                        </p:attrNameLst>
                                      </p:cBhvr>
                                      <p:to>
                                        <p:strVal val="visible"/>
                                      </p:to>
                                    </p:set>
                                    <p:animEffect transition="in" filter="slide(fromLeft)">
                                      <p:cBhvr>
                                        <p:cTn id="71" dur="500"/>
                                        <p:tgtEl>
                                          <p:spTgt spid="291855"/>
                                        </p:tgtEl>
                                      </p:cBhvr>
                                    </p:animEffect>
                                  </p:childTnLst>
                                </p:cTn>
                              </p:par>
                              <p:par>
                                <p:cTn id="72" presetID="12" presetClass="entr" presetSubtype="8" fill="hold" grpId="0" nodeType="withEffect">
                                  <p:stCondLst>
                                    <p:cond delay="0"/>
                                  </p:stCondLst>
                                  <p:childTnLst>
                                    <p:set>
                                      <p:cBhvr>
                                        <p:cTn id="73" dur="1" fill="hold">
                                          <p:stCondLst>
                                            <p:cond delay="0"/>
                                          </p:stCondLst>
                                        </p:cTn>
                                        <p:tgtEl>
                                          <p:spTgt spid="291852"/>
                                        </p:tgtEl>
                                        <p:attrNameLst>
                                          <p:attrName>style.visibility</p:attrName>
                                        </p:attrNameLst>
                                      </p:cBhvr>
                                      <p:to>
                                        <p:strVal val="visible"/>
                                      </p:to>
                                    </p:set>
                                    <p:animEffect transition="in" filter="slide(fromLeft)">
                                      <p:cBhvr>
                                        <p:cTn id="74" dur="500"/>
                                        <p:tgtEl>
                                          <p:spTgt spid="291852"/>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12" presetClass="entr" presetSubtype="8" fill="hold" grpId="0" nodeType="clickEffect">
                                  <p:stCondLst>
                                    <p:cond delay="0"/>
                                  </p:stCondLst>
                                  <p:childTnLst>
                                    <p:set>
                                      <p:cBhvr>
                                        <p:cTn id="78" dur="1" fill="hold">
                                          <p:stCondLst>
                                            <p:cond delay="0"/>
                                          </p:stCondLst>
                                        </p:cTn>
                                        <p:tgtEl>
                                          <p:spTgt spid="291848"/>
                                        </p:tgtEl>
                                        <p:attrNameLst>
                                          <p:attrName>style.visibility</p:attrName>
                                        </p:attrNameLst>
                                      </p:cBhvr>
                                      <p:to>
                                        <p:strVal val="visible"/>
                                      </p:to>
                                    </p:set>
                                    <p:animEffect transition="in" filter="slide(fromLeft)">
                                      <p:cBhvr>
                                        <p:cTn id="79" dur="500"/>
                                        <p:tgtEl>
                                          <p:spTgt spid="291848"/>
                                        </p:tgtEl>
                                      </p:cBhvr>
                                    </p:animEffect>
                                  </p:childTnLst>
                                </p:cTn>
                              </p:par>
                              <p:par>
                                <p:cTn id="80" presetID="12" presetClass="entr" presetSubtype="8" fill="hold" grpId="0" nodeType="withEffect">
                                  <p:stCondLst>
                                    <p:cond delay="0"/>
                                  </p:stCondLst>
                                  <p:childTnLst>
                                    <p:set>
                                      <p:cBhvr>
                                        <p:cTn id="81" dur="1" fill="hold">
                                          <p:stCondLst>
                                            <p:cond delay="0"/>
                                          </p:stCondLst>
                                        </p:cTn>
                                        <p:tgtEl>
                                          <p:spTgt spid="291849"/>
                                        </p:tgtEl>
                                        <p:attrNameLst>
                                          <p:attrName>style.visibility</p:attrName>
                                        </p:attrNameLst>
                                      </p:cBhvr>
                                      <p:to>
                                        <p:strVal val="visible"/>
                                      </p:to>
                                    </p:set>
                                    <p:animEffect transition="in" filter="slide(fromLeft)">
                                      <p:cBhvr>
                                        <p:cTn id="82" dur="500"/>
                                        <p:tgtEl>
                                          <p:spTgt spid="291849"/>
                                        </p:tgtEl>
                                      </p:cBhvr>
                                    </p:animEffect>
                                  </p:childTnLst>
                                </p:cTn>
                              </p:par>
                              <p:par>
                                <p:cTn id="83" presetID="12" presetClass="entr" presetSubtype="8" fill="hold" grpId="0" nodeType="withEffect">
                                  <p:stCondLst>
                                    <p:cond delay="0"/>
                                  </p:stCondLst>
                                  <p:childTnLst>
                                    <p:set>
                                      <p:cBhvr>
                                        <p:cTn id="84" dur="1" fill="hold">
                                          <p:stCondLst>
                                            <p:cond delay="0"/>
                                          </p:stCondLst>
                                        </p:cTn>
                                        <p:tgtEl>
                                          <p:spTgt spid="291854"/>
                                        </p:tgtEl>
                                        <p:attrNameLst>
                                          <p:attrName>style.visibility</p:attrName>
                                        </p:attrNameLst>
                                      </p:cBhvr>
                                      <p:to>
                                        <p:strVal val="visible"/>
                                      </p:to>
                                    </p:set>
                                    <p:animEffect transition="in" filter="slide(fromLeft)">
                                      <p:cBhvr>
                                        <p:cTn id="85" dur="500"/>
                                        <p:tgtEl>
                                          <p:spTgt spid="291854"/>
                                        </p:tgtEl>
                                      </p:cBhvr>
                                    </p:animEffect>
                                  </p:childTnLst>
                                </p:cTn>
                              </p:par>
                            </p:childTnLst>
                          </p:cTn>
                        </p:par>
                        <p:par>
                          <p:cTn id="86" fill="hold" nodeType="afterGroup">
                            <p:stCondLst>
                              <p:cond delay="500"/>
                            </p:stCondLst>
                            <p:childTnLst>
                              <p:par>
                                <p:cTn id="87" presetID="1" presetClass="entr" presetSubtype="0" fill="hold" nodeType="afterEffect">
                                  <p:stCondLst>
                                    <p:cond delay="0"/>
                                  </p:stCondLst>
                                  <p:childTnLst>
                                    <p:set>
                                      <p:cBhvr>
                                        <p:cTn id="88" dur="1" fill="hold">
                                          <p:stCondLst>
                                            <p:cond delay="0"/>
                                          </p:stCondLst>
                                        </p:cTn>
                                        <p:tgtEl>
                                          <p:spTgt spid="291898"/>
                                        </p:tgtEl>
                                        <p:attrNameLst>
                                          <p:attrName>style.visibility</p:attrName>
                                        </p:attrNameLst>
                                      </p:cBhvr>
                                      <p:to>
                                        <p:strVal val="visible"/>
                                      </p:to>
                                    </p:set>
                                  </p:childTnLst>
                                </p:cTn>
                              </p:par>
                            </p:childTnLst>
                          </p:cTn>
                        </p:par>
                      </p:childTnLst>
                    </p:cTn>
                  </p:par>
                  <p:par>
                    <p:cTn id="89" fill="hold" nodeType="clickPar">
                      <p:stCondLst>
                        <p:cond delay="indefinite"/>
                      </p:stCondLst>
                      <p:childTnLst>
                        <p:par>
                          <p:cTn id="90" fill="hold" nodeType="withGroup">
                            <p:stCondLst>
                              <p:cond delay="0"/>
                            </p:stCondLst>
                            <p:childTnLst>
                              <p:par>
                                <p:cTn id="91" presetID="12" presetClass="entr" presetSubtype="8" fill="hold" grpId="0" nodeType="clickEffect">
                                  <p:stCondLst>
                                    <p:cond delay="0"/>
                                  </p:stCondLst>
                                  <p:childTnLst>
                                    <p:set>
                                      <p:cBhvr>
                                        <p:cTn id="92" dur="1" fill="hold">
                                          <p:stCondLst>
                                            <p:cond delay="0"/>
                                          </p:stCondLst>
                                        </p:cTn>
                                        <p:tgtEl>
                                          <p:spTgt spid="291857"/>
                                        </p:tgtEl>
                                        <p:attrNameLst>
                                          <p:attrName>style.visibility</p:attrName>
                                        </p:attrNameLst>
                                      </p:cBhvr>
                                      <p:to>
                                        <p:strVal val="visible"/>
                                      </p:to>
                                    </p:set>
                                    <p:animEffect transition="in" filter="slide(fromLeft)">
                                      <p:cBhvr>
                                        <p:cTn id="93" dur="500"/>
                                        <p:tgtEl>
                                          <p:spTgt spid="291857"/>
                                        </p:tgtEl>
                                      </p:cBhvr>
                                    </p:animEffect>
                                  </p:childTnLst>
                                </p:cTn>
                              </p:par>
                              <p:par>
                                <p:cTn id="94" presetID="12" presetClass="entr" presetSubtype="8" fill="hold" grpId="0" nodeType="withEffect">
                                  <p:stCondLst>
                                    <p:cond delay="0"/>
                                  </p:stCondLst>
                                  <p:childTnLst>
                                    <p:set>
                                      <p:cBhvr>
                                        <p:cTn id="95" dur="1" fill="hold">
                                          <p:stCondLst>
                                            <p:cond delay="0"/>
                                          </p:stCondLst>
                                        </p:cTn>
                                        <p:tgtEl>
                                          <p:spTgt spid="291856"/>
                                        </p:tgtEl>
                                        <p:attrNameLst>
                                          <p:attrName>style.visibility</p:attrName>
                                        </p:attrNameLst>
                                      </p:cBhvr>
                                      <p:to>
                                        <p:strVal val="visible"/>
                                      </p:to>
                                    </p:set>
                                    <p:animEffect transition="in" filter="slide(fromLeft)">
                                      <p:cBhvr>
                                        <p:cTn id="96" dur="500"/>
                                        <p:tgtEl>
                                          <p:spTgt spid="291856"/>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12" presetClass="entr" presetSubtype="1" fill="hold" nodeType="clickEffect">
                                  <p:stCondLst>
                                    <p:cond delay="0"/>
                                  </p:stCondLst>
                                  <p:childTnLst>
                                    <p:set>
                                      <p:cBhvr>
                                        <p:cTn id="100" dur="1" fill="hold">
                                          <p:stCondLst>
                                            <p:cond delay="0"/>
                                          </p:stCondLst>
                                        </p:cTn>
                                        <p:tgtEl>
                                          <p:spTgt spid="291858"/>
                                        </p:tgtEl>
                                        <p:attrNameLst>
                                          <p:attrName>style.visibility</p:attrName>
                                        </p:attrNameLst>
                                      </p:cBhvr>
                                      <p:to>
                                        <p:strVal val="visible"/>
                                      </p:to>
                                    </p:set>
                                    <p:animEffect transition="in" filter="slide(fromTop)">
                                      <p:cBhvr>
                                        <p:cTn id="101" dur="500"/>
                                        <p:tgtEl>
                                          <p:spTgt spid="291858"/>
                                        </p:tgtEl>
                                      </p:cBhvr>
                                    </p:animEffect>
                                  </p:childTnLst>
                                </p:cTn>
                              </p:par>
                              <p:par>
                                <p:cTn id="102" presetID="12" presetClass="entr" presetSubtype="1" fill="hold" grpId="0" nodeType="withEffect">
                                  <p:stCondLst>
                                    <p:cond delay="0"/>
                                  </p:stCondLst>
                                  <p:childTnLst>
                                    <p:set>
                                      <p:cBhvr>
                                        <p:cTn id="103" dur="1" fill="hold">
                                          <p:stCondLst>
                                            <p:cond delay="0"/>
                                          </p:stCondLst>
                                        </p:cTn>
                                        <p:tgtEl>
                                          <p:spTgt spid="291859"/>
                                        </p:tgtEl>
                                        <p:attrNameLst>
                                          <p:attrName>style.visibility</p:attrName>
                                        </p:attrNameLst>
                                      </p:cBhvr>
                                      <p:to>
                                        <p:strVal val="visible"/>
                                      </p:to>
                                    </p:set>
                                    <p:animEffect transition="in" filter="slide(fromTop)">
                                      <p:cBhvr>
                                        <p:cTn id="104" dur="500"/>
                                        <p:tgtEl>
                                          <p:spTgt spid="291859"/>
                                        </p:tgtEl>
                                      </p:cBhvr>
                                    </p:animEffec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12" presetClass="entr" presetSubtype="8" fill="hold" grpId="0" nodeType="clickEffect">
                                  <p:stCondLst>
                                    <p:cond delay="0"/>
                                  </p:stCondLst>
                                  <p:childTnLst>
                                    <p:set>
                                      <p:cBhvr>
                                        <p:cTn id="108" dur="1" fill="hold">
                                          <p:stCondLst>
                                            <p:cond delay="0"/>
                                          </p:stCondLst>
                                        </p:cTn>
                                        <p:tgtEl>
                                          <p:spTgt spid="291860"/>
                                        </p:tgtEl>
                                        <p:attrNameLst>
                                          <p:attrName>style.visibility</p:attrName>
                                        </p:attrNameLst>
                                      </p:cBhvr>
                                      <p:to>
                                        <p:strVal val="visible"/>
                                      </p:to>
                                    </p:set>
                                    <p:animEffect transition="in" filter="slide(fromLeft)">
                                      <p:cBhvr>
                                        <p:cTn id="109" dur="500"/>
                                        <p:tgtEl>
                                          <p:spTgt spid="291860"/>
                                        </p:tgtEl>
                                      </p:cBhvr>
                                    </p:animEffect>
                                  </p:childTnLst>
                                </p:cTn>
                              </p:par>
                              <p:par>
                                <p:cTn id="110" presetID="12" presetClass="entr" presetSubtype="8" fill="hold" grpId="0" nodeType="withEffect">
                                  <p:stCondLst>
                                    <p:cond delay="0"/>
                                  </p:stCondLst>
                                  <p:childTnLst>
                                    <p:set>
                                      <p:cBhvr>
                                        <p:cTn id="111" dur="1" fill="hold">
                                          <p:stCondLst>
                                            <p:cond delay="0"/>
                                          </p:stCondLst>
                                        </p:cTn>
                                        <p:tgtEl>
                                          <p:spTgt spid="291861"/>
                                        </p:tgtEl>
                                        <p:attrNameLst>
                                          <p:attrName>style.visibility</p:attrName>
                                        </p:attrNameLst>
                                      </p:cBhvr>
                                      <p:to>
                                        <p:strVal val="visible"/>
                                      </p:to>
                                    </p:set>
                                    <p:animEffect transition="in" filter="slide(fromLeft)">
                                      <p:cBhvr>
                                        <p:cTn id="112" dur="500"/>
                                        <p:tgtEl>
                                          <p:spTgt spid="291861"/>
                                        </p:tgtEl>
                                      </p:cBhvr>
                                    </p:animEffect>
                                  </p:childTnLst>
                                </p:cTn>
                              </p:par>
                              <p:par>
                                <p:cTn id="113" presetID="12" presetClass="entr" presetSubtype="8" fill="hold" grpId="0" nodeType="withEffect">
                                  <p:stCondLst>
                                    <p:cond delay="0"/>
                                  </p:stCondLst>
                                  <p:childTnLst>
                                    <p:set>
                                      <p:cBhvr>
                                        <p:cTn id="114" dur="1" fill="hold">
                                          <p:stCondLst>
                                            <p:cond delay="0"/>
                                          </p:stCondLst>
                                        </p:cTn>
                                        <p:tgtEl>
                                          <p:spTgt spid="291862"/>
                                        </p:tgtEl>
                                        <p:attrNameLst>
                                          <p:attrName>style.visibility</p:attrName>
                                        </p:attrNameLst>
                                      </p:cBhvr>
                                      <p:to>
                                        <p:strVal val="visible"/>
                                      </p:to>
                                    </p:set>
                                    <p:animEffect transition="in" filter="slide(fromLeft)">
                                      <p:cBhvr>
                                        <p:cTn id="115" dur="500"/>
                                        <p:tgtEl>
                                          <p:spTgt spid="291862"/>
                                        </p:tgtEl>
                                      </p:cBhvr>
                                    </p:animEffec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12" presetClass="entr" presetSubtype="8" fill="hold" grpId="0" nodeType="clickEffect">
                                  <p:stCondLst>
                                    <p:cond delay="0"/>
                                  </p:stCondLst>
                                  <p:childTnLst>
                                    <p:set>
                                      <p:cBhvr>
                                        <p:cTn id="119" dur="1" fill="hold">
                                          <p:stCondLst>
                                            <p:cond delay="0"/>
                                          </p:stCondLst>
                                        </p:cTn>
                                        <p:tgtEl>
                                          <p:spTgt spid="291863"/>
                                        </p:tgtEl>
                                        <p:attrNameLst>
                                          <p:attrName>style.visibility</p:attrName>
                                        </p:attrNameLst>
                                      </p:cBhvr>
                                      <p:to>
                                        <p:strVal val="visible"/>
                                      </p:to>
                                    </p:set>
                                    <p:animEffect transition="in" filter="slide(fromLeft)">
                                      <p:cBhvr>
                                        <p:cTn id="120" dur="500"/>
                                        <p:tgtEl>
                                          <p:spTgt spid="291863"/>
                                        </p:tgtEl>
                                      </p:cBhvr>
                                    </p:animEffect>
                                  </p:childTnLst>
                                </p:cTn>
                              </p:par>
                              <p:par>
                                <p:cTn id="121" presetID="12" presetClass="entr" presetSubtype="8" fill="hold" grpId="0" nodeType="withEffect">
                                  <p:stCondLst>
                                    <p:cond delay="0"/>
                                  </p:stCondLst>
                                  <p:childTnLst>
                                    <p:set>
                                      <p:cBhvr>
                                        <p:cTn id="122" dur="1" fill="hold">
                                          <p:stCondLst>
                                            <p:cond delay="0"/>
                                          </p:stCondLst>
                                        </p:cTn>
                                        <p:tgtEl>
                                          <p:spTgt spid="291864"/>
                                        </p:tgtEl>
                                        <p:attrNameLst>
                                          <p:attrName>style.visibility</p:attrName>
                                        </p:attrNameLst>
                                      </p:cBhvr>
                                      <p:to>
                                        <p:strVal val="visible"/>
                                      </p:to>
                                    </p:set>
                                    <p:animEffect transition="in" filter="slide(fromLeft)">
                                      <p:cBhvr>
                                        <p:cTn id="123" dur="500"/>
                                        <p:tgtEl>
                                          <p:spTgt spid="291864"/>
                                        </p:tgtEl>
                                      </p:cBhvr>
                                    </p:animEffect>
                                  </p:childTnLst>
                                </p:cTn>
                              </p:par>
                              <p:par>
                                <p:cTn id="124" presetID="12" presetClass="entr" presetSubtype="8" fill="hold" grpId="0" nodeType="withEffect">
                                  <p:stCondLst>
                                    <p:cond delay="0"/>
                                  </p:stCondLst>
                                  <p:childTnLst>
                                    <p:set>
                                      <p:cBhvr>
                                        <p:cTn id="125" dur="1" fill="hold">
                                          <p:stCondLst>
                                            <p:cond delay="0"/>
                                          </p:stCondLst>
                                        </p:cTn>
                                        <p:tgtEl>
                                          <p:spTgt spid="291882"/>
                                        </p:tgtEl>
                                        <p:attrNameLst>
                                          <p:attrName>style.visibility</p:attrName>
                                        </p:attrNameLst>
                                      </p:cBhvr>
                                      <p:to>
                                        <p:strVal val="visible"/>
                                      </p:to>
                                    </p:set>
                                    <p:animEffect transition="in" filter="slide(fromLeft)">
                                      <p:cBhvr>
                                        <p:cTn id="126" dur="500"/>
                                        <p:tgtEl>
                                          <p:spTgt spid="291882"/>
                                        </p:tgtEl>
                                      </p:cBhvr>
                                    </p:animEffect>
                                  </p:childTnLst>
                                </p:cTn>
                              </p:par>
                            </p:childTnLst>
                          </p:cTn>
                        </p:par>
                        <p:par>
                          <p:cTn id="127" fill="hold" nodeType="afterGroup">
                            <p:stCondLst>
                              <p:cond delay="500"/>
                            </p:stCondLst>
                            <p:childTnLst>
                              <p:par>
                                <p:cTn id="128" presetID="1" presetClass="entr" presetSubtype="0" fill="hold" nodeType="afterEffect">
                                  <p:stCondLst>
                                    <p:cond delay="0"/>
                                  </p:stCondLst>
                                  <p:childTnLst>
                                    <p:set>
                                      <p:cBhvr>
                                        <p:cTn id="129" dur="1" fill="hold">
                                          <p:stCondLst>
                                            <p:cond delay="0"/>
                                          </p:stCondLst>
                                        </p:cTn>
                                        <p:tgtEl>
                                          <p:spTgt spid="291899"/>
                                        </p:tgtEl>
                                        <p:attrNameLst>
                                          <p:attrName>style.visibility</p:attrName>
                                        </p:attrNameLst>
                                      </p:cBhvr>
                                      <p:to>
                                        <p:strVal val="visible"/>
                                      </p:to>
                                    </p:set>
                                  </p:childTnLst>
                                </p:cTn>
                              </p:par>
                            </p:childTnLst>
                          </p:cTn>
                        </p:par>
                      </p:childTnLst>
                    </p:cTn>
                  </p:par>
                  <p:par>
                    <p:cTn id="130" fill="hold" nodeType="clickPar">
                      <p:stCondLst>
                        <p:cond delay="indefinite"/>
                      </p:stCondLst>
                      <p:childTnLst>
                        <p:par>
                          <p:cTn id="131" fill="hold" nodeType="withGroup">
                            <p:stCondLst>
                              <p:cond delay="0"/>
                            </p:stCondLst>
                            <p:childTnLst>
                              <p:par>
                                <p:cTn id="132" presetID="12" presetClass="entr" presetSubtype="8" fill="hold" grpId="0" nodeType="clickEffect">
                                  <p:stCondLst>
                                    <p:cond delay="0"/>
                                  </p:stCondLst>
                                  <p:childTnLst>
                                    <p:set>
                                      <p:cBhvr>
                                        <p:cTn id="133" dur="1" fill="hold">
                                          <p:stCondLst>
                                            <p:cond delay="0"/>
                                          </p:stCondLst>
                                        </p:cTn>
                                        <p:tgtEl>
                                          <p:spTgt spid="291888"/>
                                        </p:tgtEl>
                                        <p:attrNameLst>
                                          <p:attrName>style.visibility</p:attrName>
                                        </p:attrNameLst>
                                      </p:cBhvr>
                                      <p:to>
                                        <p:strVal val="visible"/>
                                      </p:to>
                                    </p:set>
                                    <p:animEffect transition="in" filter="slide(fromLeft)">
                                      <p:cBhvr>
                                        <p:cTn id="134" dur="500"/>
                                        <p:tgtEl>
                                          <p:spTgt spid="291888"/>
                                        </p:tgtEl>
                                      </p:cBhvr>
                                    </p:animEffec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291908"/>
                                        </p:tgtEl>
                                        <p:attrNameLst>
                                          <p:attrName>style.visibility</p:attrName>
                                        </p:attrNameLst>
                                      </p:cBhvr>
                                      <p:to>
                                        <p:strVal val="visible"/>
                                      </p:to>
                                    </p:set>
                                  </p:childTnLst>
                                </p:cTn>
                              </p:par>
                            </p:childTnLst>
                          </p:cTn>
                        </p:par>
                      </p:childTnLst>
                    </p:cTn>
                  </p:par>
                  <p:par>
                    <p:cTn id="139" fill="hold" nodeType="clickPar">
                      <p:stCondLst>
                        <p:cond delay="indefinite"/>
                      </p:stCondLst>
                      <p:childTnLst>
                        <p:par>
                          <p:cTn id="140" fill="hold" nodeType="withGroup">
                            <p:stCondLst>
                              <p:cond delay="0"/>
                            </p:stCondLst>
                            <p:childTnLst>
                              <p:par>
                                <p:cTn id="141" presetID="12" presetClass="entr" presetSubtype="8" fill="hold" grpId="0" nodeType="clickEffect">
                                  <p:stCondLst>
                                    <p:cond delay="0"/>
                                  </p:stCondLst>
                                  <p:childTnLst>
                                    <p:set>
                                      <p:cBhvr>
                                        <p:cTn id="142" dur="1" fill="hold">
                                          <p:stCondLst>
                                            <p:cond delay="0"/>
                                          </p:stCondLst>
                                        </p:cTn>
                                        <p:tgtEl>
                                          <p:spTgt spid="291842"/>
                                        </p:tgtEl>
                                        <p:attrNameLst>
                                          <p:attrName>style.visibility</p:attrName>
                                        </p:attrNameLst>
                                      </p:cBhvr>
                                      <p:to>
                                        <p:strVal val="visible"/>
                                      </p:to>
                                    </p:set>
                                    <p:animEffect transition="in" filter="slide(fromLeft)">
                                      <p:cBhvr>
                                        <p:cTn id="143" dur="500"/>
                                        <p:tgtEl>
                                          <p:spTgt spid="291842"/>
                                        </p:tgtEl>
                                      </p:cBhvr>
                                    </p:animEffect>
                                  </p:childTnLst>
                                </p:cTn>
                              </p:par>
                              <p:par>
                                <p:cTn id="144" presetID="12" presetClass="entr" presetSubtype="8" fill="hold" grpId="0" nodeType="withEffect">
                                  <p:stCondLst>
                                    <p:cond delay="0"/>
                                  </p:stCondLst>
                                  <p:childTnLst>
                                    <p:set>
                                      <p:cBhvr>
                                        <p:cTn id="145" dur="1" fill="hold">
                                          <p:stCondLst>
                                            <p:cond delay="0"/>
                                          </p:stCondLst>
                                        </p:cTn>
                                        <p:tgtEl>
                                          <p:spTgt spid="291843"/>
                                        </p:tgtEl>
                                        <p:attrNameLst>
                                          <p:attrName>style.visibility</p:attrName>
                                        </p:attrNameLst>
                                      </p:cBhvr>
                                      <p:to>
                                        <p:strVal val="visible"/>
                                      </p:to>
                                    </p:set>
                                    <p:animEffect transition="in" filter="slide(fromLeft)">
                                      <p:cBhvr>
                                        <p:cTn id="146" dur="500"/>
                                        <p:tgtEl>
                                          <p:spTgt spid="291843"/>
                                        </p:tgtEl>
                                      </p:cBhvr>
                                    </p:animEffec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12" presetClass="entr" presetSubtype="1" fill="hold" nodeType="clickEffect">
                                  <p:stCondLst>
                                    <p:cond delay="0"/>
                                  </p:stCondLst>
                                  <p:childTnLst>
                                    <p:set>
                                      <p:cBhvr>
                                        <p:cTn id="150" dur="1" fill="hold">
                                          <p:stCondLst>
                                            <p:cond delay="0"/>
                                          </p:stCondLst>
                                        </p:cTn>
                                        <p:tgtEl>
                                          <p:spTgt spid="291872"/>
                                        </p:tgtEl>
                                        <p:attrNameLst>
                                          <p:attrName>style.visibility</p:attrName>
                                        </p:attrNameLst>
                                      </p:cBhvr>
                                      <p:to>
                                        <p:strVal val="visible"/>
                                      </p:to>
                                    </p:set>
                                    <p:animEffect transition="in" filter="slide(fromTop)">
                                      <p:cBhvr>
                                        <p:cTn id="151" dur="500"/>
                                        <p:tgtEl>
                                          <p:spTgt spid="291872"/>
                                        </p:tgtEl>
                                      </p:cBhvr>
                                    </p:animEffect>
                                  </p:childTnLst>
                                </p:cTn>
                              </p:par>
                              <p:par>
                                <p:cTn id="152" presetID="12" presetClass="entr" presetSubtype="1" fill="hold" grpId="0" nodeType="withEffect">
                                  <p:stCondLst>
                                    <p:cond delay="0"/>
                                  </p:stCondLst>
                                  <p:childTnLst>
                                    <p:set>
                                      <p:cBhvr>
                                        <p:cTn id="153" dur="1" fill="hold">
                                          <p:stCondLst>
                                            <p:cond delay="0"/>
                                          </p:stCondLst>
                                        </p:cTn>
                                        <p:tgtEl>
                                          <p:spTgt spid="291873"/>
                                        </p:tgtEl>
                                        <p:attrNameLst>
                                          <p:attrName>style.visibility</p:attrName>
                                        </p:attrNameLst>
                                      </p:cBhvr>
                                      <p:to>
                                        <p:strVal val="visible"/>
                                      </p:to>
                                    </p:set>
                                    <p:animEffect transition="in" filter="slide(fromTop)">
                                      <p:cBhvr>
                                        <p:cTn id="154" dur="500"/>
                                        <p:tgtEl>
                                          <p:spTgt spid="291873"/>
                                        </p:tgtEl>
                                      </p:cBhvr>
                                    </p:animEffect>
                                  </p:childTnLst>
                                </p:cTn>
                              </p:par>
                            </p:childTnLst>
                          </p:cTn>
                        </p:par>
                      </p:childTnLst>
                    </p:cTn>
                  </p:par>
                  <p:par>
                    <p:cTn id="155" fill="hold" nodeType="clickPar">
                      <p:stCondLst>
                        <p:cond delay="indefinite"/>
                      </p:stCondLst>
                      <p:childTnLst>
                        <p:par>
                          <p:cTn id="156" fill="hold" nodeType="withGroup">
                            <p:stCondLst>
                              <p:cond delay="0"/>
                            </p:stCondLst>
                            <p:childTnLst>
                              <p:par>
                                <p:cTn id="157" presetID="12" presetClass="entr" presetSubtype="8" fill="hold" grpId="0" nodeType="clickEffect">
                                  <p:stCondLst>
                                    <p:cond delay="0"/>
                                  </p:stCondLst>
                                  <p:childTnLst>
                                    <p:set>
                                      <p:cBhvr>
                                        <p:cTn id="158" dur="1" fill="hold">
                                          <p:stCondLst>
                                            <p:cond delay="0"/>
                                          </p:stCondLst>
                                        </p:cTn>
                                        <p:tgtEl>
                                          <p:spTgt spid="291909"/>
                                        </p:tgtEl>
                                        <p:attrNameLst>
                                          <p:attrName>style.visibility</p:attrName>
                                        </p:attrNameLst>
                                      </p:cBhvr>
                                      <p:to>
                                        <p:strVal val="visible"/>
                                      </p:to>
                                    </p:set>
                                    <p:animEffect transition="in" filter="slide(fromLeft)">
                                      <p:cBhvr>
                                        <p:cTn id="159" dur="500"/>
                                        <p:tgtEl>
                                          <p:spTgt spid="291909"/>
                                        </p:tgtEl>
                                      </p:cBhvr>
                                    </p:animEffect>
                                  </p:childTnLst>
                                </p:cTn>
                              </p:par>
                              <p:par>
                                <p:cTn id="160" presetID="12" presetClass="entr" presetSubtype="8" fill="hold" grpId="0" nodeType="withEffect">
                                  <p:stCondLst>
                                    <p:cond delay="0"/>
                                  </p:stCondLst>
                                  <p:childTnLst>
                                    <p:set>
                                      <p:cBhvr>
                                        <p:cTn id="161" dur="1" fill="hold">
                                          <p:stCondLst>
                                            <p:cond delay="0"/>
                                          </p:stCondLst>
                                        </p:cTn>
                                        <p:tgtEl>
                                          <p:spTgt spid="291886"/>
                                        </p:tgtEl>
                                        <p:attrNameLst>
                                          <p:attrName>style.visibility</p:attrName>
                                        </p:attrNameLst>
                                      </p:cBhvr>
                                      <p:to>
                                        <p:strVal val="visible"/>
                                      </p:to>
                                    </p:set>
                                    <p:animEffect transition="in" filter="slide(fromLeft)">
                                      <p:cBhvr>
                                        <p:cTn id="162" dur="500"/>
                                        <p:tgtEl>
                                          <p:spTgt spid="291886"/>
                                        </p:tgtEl>
                                      </p:cBhvr>
                                    </p:animEffect>
                                  </p:childTnLst>
                                </p:cTn>
                              </p:par>
                              <p:par>
                                <p:cTn id="163" presetID="12" presetClass="entr" presetSubtype="8" fill="hold" grpId="0" nodeType="withEffect">
                                  <p:stCondLst>
                                    <p:cond delay="0"/>
                                  </p:stCondLst>
                                  <p:childTnLst>
                                    <p:set>
                                      <p:cBhvr>
                                        <p:cTn id="164" dur="1" fill="hold">
                                          <p:stCondLst>
                                            <p:cond delay="0"/>
                                          </p:stCondLst>
                                        </p:cTn>
                                        <p:tgtEl>
                                          <p:spTgt spid="291910"/>
                                        </p:tgtEl>
                                        <p:attrNameLst>
                                          <p:attrName>style.visibility</p:attrName>
                                        </p:attrNameLst>
                                      </p:cBhvr>
                                      <p:to>
                                        <p:strVal val="visible"/>
                                      </p:to>
                                    </p:set>
                                    <p:animEffect transition="in" filter="slide(fromLeft)">
                                      <p:cBhvr>
                                        <p:cTn id="165" dur="500"/>
                                        <p:tgtEl>
                                          <p:spTgt spid="291910"/>
                                        </p:tgtEl>
                                      </p:cBhvr>
                                    </p:animEffect>
                                  </p:childTnLst>
                                </p:cTn>
                              </p:par>
                            </p:childTnLst>
                          </p:cTn>
                        </p:par>
                      </p:childTnLst>
                    </p:cTn>
                  </p:par>
                  <p:par>
                    <p:cTn id="166" fill="hold" nodeType="clickPar">
                      <p:stCondLst>
                        <p:cond delay="indefinite"/>
                      </p:stCondLst>
                      <p:childTnLst>
                        <p:par>
                          <p:cTn id="167" fill="hold" nodeType="withGroup">
                            <p:stCondLst>
                              <p:cond delay="0"/>
                            </p:stCondLst>
                            <p:childTnLst>
                              <p:par>
                                <p:cTn id="168" presetID="12" presetClass="entr" presetSubtype="8" fill="hold" grpId="0" nodeType="clickEffect">
                                  <p:stCondLst>
                                    <p:cond delay="0"/>
                                  </p:stCondLst>
                                  <p:childTnLst>
                                    <p:set>
                                      <p:cBhvr>
                                        <p:cTn id="169" dur="1" fill="hold">
                                          <p:stCondLst>
                                            <p:cond delay="0"/>
                                          </p:stCondLst>
                                        </p:cTn>
                                        <p:tgtEl>
                                          <p:spTgt spid="291874"/>
                                        </p:tgtEl>
                                        <p:attrNameLst>
                                          <p:attrName>style.visibility</p:attrName>
                                        </p:attrNameLst>
                                      </p:cBhvr>
                                      <p:to>
                                        <p:strVal val="visible"/>
                                      </p:to>
                                    </p:set>
                                    <p:animEffect transition="in" filter="slide(fromLeft)">
                                      <p:cBhvr>
                                        <p:cTn id="170" dur="500"/>
                                        <p:tgtEl>
                                          <p:spTgt spid="291874"/>
                                        </p:tgtEl>
                                      </p:cBhvr>
                                    </p:animEffect>
                                  </p:childTnLst>
                                </p:cTn>
                              </p:par>
                              <p:par>
                                <p:cTn id="171" presetID="12" presetClass="entr" presetSubtype="8" fill="hold" grpId="0" nodeType="withEffect">
                                  <p:stCondLst>
                                    <p:cond delay="0"/>
                                  </p:stCondLst>
                                  <p:childTnLst>
                                    <p:set>
                                      <p:cBhvr>
                                        <p:cTn id="172" dur="1" fill="hold">
                                          <p:stCondLst>
                                            <p:cond delay="0"/>
                                          </p:stCondLst>
                                        </p:cTn>
                                        <p:tgtEl>
                                          <p:spTgt spid="291875"/>
                                        </p:tgtEl>
                                        <p:attrNameLst>
                                          <p:attrName>style.visibility</p:attrName>
                                        </p:attrNameLst>
                                      </p:cBhvr>
                                      <p:to>
                                        <p:strVal val="visible"/>
                                      </p:to>
                                    </p:set>
                                    <p:animEffect transition="in" filter="slide(fromLeft)">
                                      <p:cBhvr>
                                        <p:cTn id="173" dur="500"/>
                                        <p:tgtEl>
                                          <p:spTgt spid="291875"/>
                                        </p:tgtEl>
                                      </p:cBhvr>
                                    </p:animEffect>
                                  </p:childTnLst>
                                </p:cTn>
                              </p:par>
                              <p:par>
                                <p:cTn id="174" presetID="12" presetClass="entr" presetSubtype="8" fill="hold" grpId="0" nodeType="withEffect">
                                  <p:stCondLst>
                                    <p:cond delay="0"/>
                                  </p:stCondLst>
                                  <p:childTnLst>
                                    <p:set>
                                      <p:cBhvr>
                                        <p:cTn id="175" dur="1" fill="hold">
                                          <p:stCondLst>
                                            <p:cond delay="0"/>
                                          </p:stCondLst>
                                        </p:cTn>
                                        <p:tgtEl>
                                          <p:spTgt spid="291885"/>
                                        </p:tgtEl>
                                        <p:attrNameLst>
                                          <p:attrName>style.visibility</p:attrName>
                                        </p:attrNameLst>
                                      </p:cBhvr>
                                      <p:to>
                                        <p:strVal val="visible"/>
                                      </p:to>
                                    </p:set>
                                    <p:animEffect transition="in" filter="slide(fromLeft)">
                                      <p:cBhvr>
                                        <p:cTn id="176" dur="500"/>
                                        <p:tgtEl>
                                          <p:spTgt spid="291885"/>
                                        </p:tgtEl>
                                      </p:cBhvr>
                                    </p:animEffect>
                                  </p:childTnLst>
                                </p:cTn>
                              </p:par>
                            </p:childTnLst>
                          </p:cTn>
                        </p:par>
                      </p:childTnLst>
                    </p:cTn>
                  </p:par>
                  <p:par>
                    <p:cTn id="177" fill="hold" nodeType="clickPar">
                      <p:stCondLst>
                        <p:cond delay="indefinite"/>
                      </p:stCondLst>
                      <p:childTnLst>
                        <p:par>
                          <p:cTn id="178" fill="hold" nodeType="withGroup">
                            <p:stCondLst>
                              <p:cond delay="0"/>
                            </p:stCondLst>
                            <p:childTnLst>
                              <p:par>
                                <p:cTn id="179" presetID="12" presetClass="entr" presetSubtype="1" fill="hold" nodeType="clickEffect">
                                  <p:stCondLst>
                                    <p:cond delay="0"/>
                                  </p:stCondLst>
                                  <p:childTnLst>
                                    <p:set>
                                      <p:cBhvr>
                                        <p:cTn id="180" dur="1" fill="hold">
                                          <p:stCondLst>
                                            <p:cond delay="0"/>
                                          </p:stCondLst>
                                        </p:cTn>
                                        <p:tgtEl>
                                          <p:spTgt spid="291876"/>
                                        </p:tgtEl>
                                        <p:attrNameLst>
                                          <p:attrName>style.visibility</p:attrName>
                                        </p:attrNameLst>
                                      </p:cBhvr>
                                      <p:to>
                                        <p:strVal val="visible"/>
                                      </p:to>
                                    </p:set>
                                    <p:animEffect transition="in" filter="slide(fromTop)">
                                      <p:cBhvr>
                                        <p:cTn id="181" dur="500"/>
                                        <p:tgtEl>
                                          <p:spTgt spid="291876"/>
                                        </p:tgtEl>
                                      </p:cBhvr>
                                    </p:animEffect>
                                  </p:childTnLst>
                                </p:cTn>
                              </p:par>
                              <p:par>
                                <p:cTn id="182" presetID="12" presetClass="entr" presetSubtype="1" fill="hold" grpId="0" nodeType="withEffect">
                                  <p:stCondLst>
                                    <p:cond delay="0"/>
                                  </p:stCondLst>
                                  <p:childTnLst>
                                    <p:set>
                                      <p:cBhvr>
                                        <p:cTn id="183" dur="1" fill="hold">
                                          <p:stCondLst>
                                            <p:cond delay="0"/>
                                          </p:stCondLst>
                                        </p:cTn>
                                        <p:tgtEl>
                                          <p:spTgt spid="291877"/>
                                        </p:tgtEl>
                                        <p:attrNameLst>
                                          <p:attrName>style.visibility</p:attrName>
                                        </p:attrNameLst>
                                      </p:cBhvr>
                                      <p:to>
                                        <p:strVal val="visible"/>
                                      </p:to>
                                    </p:set>
                                    <p:animEffect transition="in" filter="slide(fromTop)">
                                      <p:cBhvr>
                                        <p:cTn id="184" dur="500"/>
                                        <p:tgtEl>
                                          <p:spTgt spid="291877"/>
                                        </p:tgtEl>
                                      </p:cBhvr>
                                    </p:animEffect>
                                  </p:childTnLst>
                                </p:cTn>
                              </p:par>
                            </p:childTnLst>
                          </p:cTn>
                        </p:par>
                      </p:childTnLst>
                    </p:cTn>
                  </p:par>
                  <p:par>
                    <p:cTn id="185" fill="hold" nodeType="clickPar">
                      <p:stCondLst>
                        <p:cond delay="indefinite"/>
                      </p:stCondLst>
                      <p:childTnLst>
                        <p:par>
                          <p:cTn id="186" fill="hold" nodeType="withGroup">
                            <p:stCondLst>
                              <p:cond delay="0"/>
                            </p:stCondLst>
                            <p:childTnLst>
                              <p:par>
                                <p:cTn id="187" presetID="12" presetClass="entr" presetSubtype="8" fill="hold" grpId="0" nodeType="clickEffect">
                                  <p:stCondLst>
                                    <p:cond delay="0"/>
                                  </p:stCondLst>
                                  <p:childTnLst>
                                    <p:set>
                                      <p:cBhvr>
                                        <p:cTn id="188" dur="1" fill="hold">
                                          <p:stCondLst>
                                            <p:cond delay="0"/>
                                          </p:stCondLst>
                                        </p:cTn>
                                        <p:tgtEl>
                                          <p:spTgt spid="291891"/>
                                        </p:tgtEl>
                                        <p:attrNameLst>
                                          <p:attrName>style.visibility</p:attrName>
                                        </p:attrNameLst>
                                      </p:cBhvr>
                                      <p:to>
                                        <p:strVal val="visible"/>
                                      </p:to>
                                    </p:set>
                                    <p:animEffect transition="in" filter="slide(fromLeft)">
                                      <p:cBhvr>
                                        <p:cTn id="189" dur="500"/>
                                        <p:tgtEl>
                                          <p:spTgt spid="291891"/>
                                        </p:tgtEl>
                                      </p:cBhvr>
                                    </p:animEffect>
                                  </p:childTnLst>
                                </p:cTn>
                              </p:par>
                              <p:par>
                                <p:cTn id="190" presetID="12" presetClass="entr" presetSubtype="8" fill="hold" grpId="0" nodeType="withEffect">
                                  <p:stCondLst>
                                    <p:cond delay="0"/>
                                  </p:stCondLst>
                                  <p:childTnLst>
                                    <p:set>
                                      <p:cBhvr>
                                        <p:cTn id="191" dur="1" fill="hold">
                                          <p:stCondLst>
                                            <p:cond delay="0"/>
                                          </p:stCondLst>
                                        </p:cTn>
                                        <p:tgtEl>
                                          <p:spTgt spid="291895"/>
                                        </p:tgtEl>
                                        <p:attrNameLst>
                                          <p:attrName>style.visibility</p:attrName>
                                        </p:attrNameLst>
                                      </p:cBhvr>
                                      <p:to>
                                        <p:strVal val="visible"/>
                                      </p:to>
                                    </p:set>
                                    <p:animEffect transition="in" filter="slide(fromLeft)">
                                      <p:cBhvr>
                                        <p:cTn id="192" dur="500"/>
                                        <p:tgtEl>
                                          <p:spTgt spid="291895"/>
                                        </p:tgtEl>
                                      </p:cBhvr>
                                    </p:animEffect>
                                  </p:childTnLst>
                                </p:cTn>
                              </p:par>
                              <p:par>
                                <p:cTn id="193" presetID="12" presetClass="entr" presetSubtype="8" fill="hold" grpId="0" nodeType="withEffect">
                                  <p:stCondLst>
                                    <p:cond delay="0"/>
                                  </p:stCondLst>
                                  <p:childTnLst>
                                    <p:set>
                                      <p:cBhvr>
                                        <p:cTn id="194" dur="1" fill="hold">
                                          <p:stCondLst>
                                            <p:cond delay="0"/>
                                          </p:stCondLst>
                                        </p:cTn>
                                        <p:tgtEl>
                                          <p:spTgt spid="291887"/>
                                        </p:tgtEl>
                                        <p:attrNameLst>
                                          <p:attrName>style.visibility</p:attrName>
                                        </p:attrNameLst>
                                      </p:cBhvr>
                                      <p:to>
                                        <p:strVal val="visible"/>
                                      </p:to>
                                    </p:set>
                                    <p:animEffect transition="in" filter="slide(fromLeft)">
                                      <p:cBhvr>
                                        <p:cTn id="195" dur="500"/>
                                        <p:tgtEl>
                                          <p:spTgt spid="291887"/>
                                        </p:tgtEl>
                                      </p:cBhvr>
                                    </p:animEffect>
                                  </p:childTnLst>
                                </p:cTn>
                              </p:par>
                              <p:par>
                                <p:cTn id="196" presetID="12" presetClass="entr" presetSubtype="8" fill="hold" grpId="0" nodeType="withEffect">
                                  <p:stCondLst>
                                    <p:cond delay="0"/>
                                  </p:stCondLst>
                                  <p:childTnLst>
                                    <p:set>
                                      <p:cBhvr>
                                        <p:cTn id="197" dur="1" fill="hold">
                                          <p:stCondLst>
                                            <p:cond delay="0"/>
                                          </p:stCondLst>
                                        </p:cTn>
                                        <p:tgtEl>
                                          <p:spTgt spid="291883"/>
                                        </p:tgtEl>
                                        <p:attrNameLst>
                                          <p:attrName>style.visibility</p:attrName>
                                        </p:attrNameLst>
                                      </p:cBhvr>
                                      <p:to>
                                        <p:strVal val="visible"/>
                                      </p:to>
                                    </p:set>
                                    <p:animEffect transition="in" filter="slide(fromLeft)">
                                      <p:cBhvr>
                                        <p:cTn id="198" dur="500"/>
                                        <p:tgtEl>
                                          <p:spTgt spid="291883"/>
                                        </p:tgtEl>
                                      </p:cBhvr>
                                    </p:animEffect>
                                  </p:childTnLst>
                                </p:cTn>
                              </p:par>
                            </p:childTnLst>
                          </p:cTn>
                        </p:par>
                        <p:par>
                          <p:cTn id="199" fill="hold" nodeType="afterGroup">
                            <p:stCondLst>
                              <p:cond delay="500"/>
                            </p:stCondLst>
                            <p:childTnLst>
                              <p:par>
                                <p:cTn id="200" presetID="1" presetClass="entr" presetSubtype="0" fill="hold" nodeType="afterEffect">
                                  <p:stCondLst>
                                    <p:cond delay="0"/>
                                  </p:stCondLst>
                                  <p:childTnLst>
                                    <p:set>
                                      <p:cBhvr>
                                        <p:cTn id="201" dur="1" fill="hold">
                                          <p:stCondLst>
                                            <p:cond delay="0"/>
                                          </p:stCondLst>
                                        </p:cTn>
                                        <p:tgtEl>
                                          <p:spTgt spid="291900"/>
                                        </p:tgtEl>
                                        <p:attrNameLst>
                                          <p:attrName>style.visibility</p:attrName>
                                        </p:attrNameLst>
                                      </p:cBhvr>
                                      <p:to>
                                        <p:strVal val="visible"/>
                                      </p:to>
                                    </p:set>
                                  </p:childTnLst>
                                </p:cTn>
                              </p:par>
                            </p:childTnLst>
                          </p:cTn>
                        </p:par>
                      </p:childTnLst>
                    </p:cTn>
                  </p:par>
                  <p:par>
                    <p:cTn id="202" fill="hold" nodeType="clickPar">
                      <p:stCondLst>
                        <p:cond delay="indefinite"/>
                      </p:stCondLst>
                      <p:childTnLst>
                        <p:par>
                          <p:cTn id="203" fill="hold" nodeType="withGroup">
                            <p:stCondLst>
                              <p:cond delay="0"/>
                            </p:stCondLst>
                            <p:childTnLst>
                              <p:par>
                                <p:cTn id="204" presetID="12" presetClass="entr" presetSubtype="8" fill="hold" grpId="0" nodeType="clickEffect">
                                  <p:stCondLst>
                                    <p:cond delay="0"/>
                                  </p:stCondLst>
                                  <p:childTnLst>
                                    <p:set>
                                      <p:cBhvr>
                                        <p:cTn id="205" dur="1" fill="hold">
                                          <p:stCondLst>
                                            <p:cond delay="0"/>
                                          </p:stCondLst>
                                        </p:cTn>
                                        <p:tgtEl>
                                          <p:spTgt spid="291878"/>
                                        </p:tgtEl>
                                        <p:attrNameLst>
                                          <p:attrName>style.visibility</p:attrName>
                                        </p:attrNameLst>
                                      </p:cBhvr>
                                      <p:to>
                                        <p:strVal val="visible"/>
                                      </p:to>
                                    </p:set>
                                    <p:animEffect transition="in" filter="slide(fromLeft)">
                                      <p:cBhvr>
                                        <p:cTn id="206" dur="500"/>
                                        <p:tgtEl>
                                          <p:spTgt spid="291878"/>
                                        </p:tgtEl>
                                      </p:cBhvr>
                                    </p:animEffect>
                                  </p:childTnLst>
                                </p:cTn>
                              </p:par>
                              <p:par>
                                <p:cTn id="207" presetID="12" presetClass="entr" presetSubtype="8" fill="hold" grpId="0" nodeType="withEffect">
                                  <p:stCondLst>
                                    <p:cond delay="0"/>
                                  </p:stCondLst>
                                  <p:childTnLst>
                                    <p:set>
                                      <p:cBhvr>
                                        <p:cTn id="208" dur="1" fill="hold">
                                          <p:stCondLst>
                                            <p:cond delay="0"/>
                                          </p:stCondLst>
                                        </p:cTn>
                                        <p:tgtEl>
                                          <p:spTgt spid="291894"/>
                                        </p:tgtEl>
                                        <p:attrNameLst>
                                          <p:attrName>style.visibility</p:attrName>
                                        </p:attrNameLst>
                                      </p:cBhvr>
                                      <p:to>
                                        <p:strVal val="visible"/>
                                      </p:to>
                                    </p:set>
                                    <p:animEffect transition="in" filter="slide(fromLeft)">
                                      <p:cBhvr>
                                        <p:cTn id="209" dur="500"/>
                                        <p:tgtEl>
                                          <p:spTgt spid="291894"/>
                                        </p:tgtEl>
                                      </p:cBhvr>
                                    </p:animEffect>
                                  </p:childTnLst>
                                </p:cTn>
                              </p:par>
                            </p:childTnLst>
                          </p:cTn>
                        </p:par>
                      </p:childTnLst>
                    </p:cTn>
                  </p:par>
                  <p:par>
                    <p:cTn id="210" fill="hold" nodeType="clickPar">
                      <p:stCondLst>
                        <p:cond delay="indefinite"/>
                      </p:stCondLst>
                      <p:childTnLst>
                        <p:par>
                          <p:cTn id="211" fill="hold" nodeType="withGroup">
                            <p:stCondLst>
                              <p:cond delay="0"/>
                            </p:stCondLst>
                            <p:childTnLst>
                              <p:par>
                                <p:cTn id="212" presetID="12" presetClass="entr" presetSubtype="1" fill="hold" grpId="0" nodeType="clickEffect">
                                  <p:stCondLst>
                                    <p:cond delay="0"/>
                                  </p:stCondLst>
                                  <p:childTnLst>
                                    <p:set>
                                      <p:cBhvr>
                                        <p:cTn id="213" dur="1" fill="hold">
                                          <p:stCondLst>
                                            <p:cond delay="0"/>
                                          </p:stCondLst>
                                        </p:cTn>
                                        <p:tgtEl>
                                          <p:spTgt spid="291893"/>
                                        </p:tgtEl>
                                        <p:attrNameLst>
                                          <p:attrName>style.visibility</p:attrName>
                                        </p:attrNameLst>
                                      </p:cBhvr>
                                      <p:to>
                                        <p:strVal val="visible"/>
                                      </p:to>
                                    </p:set>
                                    <p:animEffect transition="in" filter="slide(fromTop)">
                                      <p:cBhvr>
                                        <p:cTn id="214" dur="500"/>
                                        <p:tgtEl>
                                          <p:spTgt spid="291893"/>
                                        </p:tgtEl>
                                      </p:cBhvr>
                                    </p:animEffect>
                                  </p:childTnLst>
                                </p:cTn>
                              </p:par>
                              <p:par>
                                <p:cTn id="215" presetID="12" presetClass="entr" presetSubtype="1" fill="hold" nodeType="withEffect">
                                  <p:stCondLst>
                                    <p:cond delay="0"/>
                                  </p:stCondLst>
                                  <p:childTnLst>
                                    <p:set>
                                      <p:cBhvr>
                                        <p:cTn id="216" dur="1" fill="hold">
                                          <p:stCondLst>
                                            <p:cond delay="0"/>
                                          </p:stCondLst>
                                        </p:cTn>
                                        <p:tgtEl>
                                          <p:spTgt spid="291892"/>
                                        </p:tgtEl>
                                        <p:attrNameLst>
                                          <p:attrName>style.visibility</p:attrName>
                                        </p:attrNameLst>
                                      </p:cBhvr>
                                      <p:to>
                                        <p:strVal val="visible"/>
                                      </p:to>
                                    </p:set>
                                    <p:animEffect transition="in" filter="slide(fromTop)">
                                      <p:cBhvr>
                                        <p:cTn id="217" dur="500"/>
                                        <p:tgtEl>
                                          <p:spTgt spid="291892"/>
                                        </p:tgtEl>
                                      </p:cBhvr>
                                    </p:animEffect>
                                  </p:childTnLst>
                                </p:cTn>
                              </p:par>
                            </p:childTnLst>
                          </p:cTn>
                        </p:par>
                      </p:childTnLst>
                    </p:cTn>
                  </p:par>
                  <p:par>
                    <p:cTn id="218" fill="hold" nodeType="clickPar">
                      <p:stCondLst>
                        <p:cond delay="indefinite"/>
                      </p:stCondLst>
                      <p:childTnLst>
                        <p:par>
                          <p:cTn id="219" fill="hold" nodeType="withGroup">
                            <p:stCondLst>
                              <p:cond delay="0"/>
                            </p:stCondLst>
                            <p:childTnLst>
                              <p:par>
                                <p:cTn id="220" presetID="12" presetClass="entr" presetSubtype="8" fill="hold" grpId="0" nodeType="clickEffect">
                                  <p:stCondLst>
                                    <p:cond delay="0"/>
                                  </p:stCondLst>
                                  <p:childTnLst>
                                    <p:set>
                                      <p:cBhvr>
                                        <p:cTn id="221" dur="1" fill="hold">
                                          <p:stCondLst>
                                            <p:cond delay="0"/>
                                          </p:stCondLst>
                                        </p:cTn>
                                        <p:tgtEl>
                                          <p:spTgt spid="291879"/>
                                        </p:tgtEl>
                                        <p:attrNameLst>
                                          <p:attrName>style.visibility</p:attrName>
                                        </p:attrNameLst>
                                      </p:cBhvr>
                                      <p:to>
                                        <p:strVal val="visible"/>
                                      </p:to>
                                    </p:set>
                                    <p:animEffect transition="in" filter="slide(fromLeft)">
                                      <p:cBhvr>
                                        <p:cTn id="222" dur="500"/>
                                        <p:tgtEl>
                                          <p:spTgt spid="291879"/>
                                        </p:tgtEl>
                                      </p:cBhvr>
                                    </p:animEffect>
                                  </p:childTnLst>
                                </p:cTn>
                              </p:par>
                              <p:par>
                                <p:cTn id="223" presetID="12" presetClass="entr" presetSubtype="8" fill="hold" nodeType="withEffect">
                                  <p:stCondLst>
                                    <p:cond delay="0"/>
                                  </p:stCondLst>
                                  <p:childTnLst>
                                    <p:set>
                                      <p:cBhvr>
                                        <p:cTn id="224" dur="1" fill="hold">
                                          <p:stCondLst>
                                            <p:cond delay="0"/>
                                          </p:stCondLst>
                                        </p:cTn>
                                        <p:tgtEl>
                                          <p:spTgt spid="291889"/>
                                        </p:tgtEl>
                                        <p:attrNameLst>
                                          <p:attrName>style.visibility</p:attrName>
                                        </p:attrNameLst>
                                      </p:cBhvr>
                                      <p:to>
                                        <p:strVal val="visible"/>
                                      </p:to>
                                    </p:set>
                                    <p:animEffect transition="in" filter="slide(fromLeft)">
                                      <p:cBhvr>
                                        <p:cTn id="225" dur="500"/>
                                        <p:tgtEl>
                                          <p:spTgt spid="291889"/>
                                        </p:tgtEl>
                                      </p:cBhvr>
                                    </p:animEffect>
                                  </p:childTnLst>
                                </p:cTn>
                              </p:par>
                              <p:par>
                                <p:cTn id="226" presetID="12" presetClass="entr" presetSubtype="8" fill="hold" grpId="0" nodeType="withEffect">
                                  <p:stCondLst>
                                    <p:cond delay="0"/>
                                  </p:stCondLst>
                                  <p:childTnLst>
                                    <p:set>
                                      <p:cBhvr>
                                        <p:cTn id="227" dur="1" fill="hold">
                                          <p:stCondLst>
                                            <p:cond delay="0"/>
                                          </p:stCondLst>
                                        </p:cTn>
                                        <p:tgtEl>
                                          <p:spTgt spid="291884"/>
                                        </p:tgtEl>
                                        <p:attrNameLst>
                                          <p:attrName>style.visibility</p:attrName>
                                        </p:attrNameLst>
                                      </p:cBhvr>
                                      <p:to>
                                        <p:strVal val="visible"/>
                                      </p:to>
                                    </p:set>
                                    <p:animEffect transition="in" filter="slide(fromLeft)">
                                      <p:cBhvr>
                                        <p:cTn id="228" dur="500"/>
                                        <p:tgtEl>
                                          <p:spTgt spid="291884"/>
                                        </p:tgtEl>
                                      </p:cBhvr>
                                    </p:animEffect>
                                  </p:childTnLst>
                                </p:cTn>
                              </p:par>
                            </p:childTnLst>
                          </p:cTn>
                        </p:par>
                        <p:par>
                          <p:cTn id="229" fill="hold" nodeType="afterGroup">
                            <p:stCondLst>
                              <p:cond delay="500"/>
                            </p:stCondLst>
                            <p:childTnLst>
                              <p:par>
                                <p:cTn id="230" presetID="1" presetClass="entr" presetSubtype="0" fill="hold" nodeType="afterEffect">
                                  <p:stCondLst>
                                    <p:cond delay="0"/>
                                  </p:stCondLst>
                                  <p:childTnLst>
                                    <p:set>
                                      <p:cBhvr>
                                        <p:cTn id="231" dur="1" fill="hold">
                                          <p:stCondLst>
                                            <p:cond delay="0"/>
                                          </p:stCondLst>
                                        </p:cTn>
                                        <p:tgtEl>
                                          <p:spTgt spid="291901"/>
                                        </p:tgtEl>
                                        <p:attrNameLst>
                                          <p:attrName>style.visibility</p:attrName>
                                        </p:attrNameLst>
                                      </p:cBhvr>
                                      <p:to>
                                        <p:strVal val="visible"/>
                                      </p:to>
                                    </p:set>
                                  </p:childTnLst>
                                </p:cTn>
                              </p:par>
                            </p:childTnLst>
                          </p:cTn>
                        </p:par>
                      </p:childTnLst>
                    </p:cTn>
                  </p:par>
                  <p:par>
                    <p:cTn id="232" fill="hold" nodeType="clickPar">
                      <p:stCondLst>
                        <p:cond delay="indefinite"/>
                      </p:stCondLst>
                      <p:childTnLst>
                        <p:par>
                          <p:cTn id="233" fill="hold" nodeType="withGroup">
                            <p:stCondLst>
                              <p:cond delay="0"/>
                            </p:stCondLst>
                            <p:childTnLst>
                              <p:par>
                                <p:cTn id="234" presetID="12" presetClass="entr" presetSubtype="8" fill="hold" grpId="0" nodeType="clickEffect">
                                  <p:stCondLst>
                                    <p:cond delay="0"/>
                                  </p:stCondLst>
                                  <p:childTnLst>
                                    <p:set>
                                      <p:cBhvr>
                                        <p:cTn id="235" dur="1" fill="hold">
                                          <p:stCondLst>
                                            <p:cond delay="0"/>
                                          </p:stCondLst>
                                        </p:cTn>
                                        <p:tgtEl>
                                          <p:spTgt spid="291896"/>
                                        </p:tgtEl>
                                        <p:attrNameLst>
                                          <p:attrName>style.visibility</p:attrName>
                                        </p:attrNameLst>
                                      </p:cBhvr>
                                      <p:to>
                                        <p:strVal val="visible"/>
                                      </p:to>
                                    </p:set>
                                    <p:animEffect transition="in" filter="slide(fromLeft)">
                                      <p:cBhvr>
                                        <p:cTn id="236" dur="500"/>
                                        <p:tgtEl>
                                          <p:spTgt spid="291896"/>
                                        </p:tgtEl>
                                      </p:cBhvr>
                                    </p:animEffect>
                                  </p:childTnLst>
                                </p:cTn>
                              </p:par>
                            </p:childTnLst>
                          </p:cTn>
                        </p:par>
                        <p:par>
                          <p:cTn id="237" fill="hold" nodeType="afterGroup">
                            <p:stCondLst>
                              <p:cond delay="500"/>
                            </p:stCondLst>
                            <p:childTnLst>
                              <p:par>
                                <p:cTn id="238" presetID="12" presetClass="entr" presetSubtype="1" fill="hold" nodeType="afterEffect">
                                  <p:stCondLst>
                                    <p:cond delay="0"/>
                                  </p:stCondLst>
                                  <p:childTnLst>
                                    <p:set>
                                      <p:cBhvr>
                                        <p:cTn id="239" dur="1" fill="hold">
                                          <p:stCondLst>
                                            <p:cond delay="0"/>
                                          </p:stCondLst>
                                        </p:cTn>
                                        <p:tgtEl>
                                          <p:spTgt spid="291880"/>
                                        </p:tgtEl>
                                        <p:attrNameLst>
                                          <p:attrName>style.visibility</p:attrName>
                                        </p:attrNameLst>
                                      </p:cBhvr>
                                      <p:to>
                                        <p:strVal val="visible"/>
                                      </p:to>
                                    </p:set>
                                    <p:animEffect transition="in" filter="slide(fromTop)">
                                      <p:cBhvr>
                                        <p:cTn id="240" dur="500"/>
                                        <p:tgtEl>
                                          <p:spTgt spid="291880"/>
                                        </p:tgtEl>
                                      </p:cBhvr>
                                    </p:animEffect>
                                  </p:childTnLst>
                                </p:cTn>
                              </p:par>
                              <p:par>
                                <p:cTn id="241" presetID="12" presetClass="entr" presetSubtype="1" fill="hold" grpId="0" nodeType="withEffect">
                                  <p:stCondLst>
                                    <p:cond delay="0"/>
                                  </p:stCondLst>
                                  <p:childTnLst>
                                    <p:set>
                                      <p:cBhvr>
                                        <p:cTn id="242" dur="1" fill="hold">
                                          <p:stCondLst>
                                            <p:cond delay="0"/>
                                          </p:stCondLst>
                                        </p:cTn>
                                        <p:tgtEl>
                                          <p:spTgt spid="291881"/>
                                        </p:tgtEl>
                                        <p:attrNameLst>
                                          <p:attrName>style.visibility</p:attrName>
                                        </p:attrNameLst>
                                      </p:cBhvr>
                                      <p:to>
                                        <p:strVal val="visible"/>
                                      </p:to>
                                    </p:set>
                                    <p:animEffect transition="in" filter="slide(fromTop)">
                                      <p:cBhvr>
                                        <p:cTn id="243" dur="500"/>
                                        <p:tgtEl>
                                          <p:spTgt spid="291881"/>
                                        </p:tgtEl>
                                      </p:cBhvr>
                                    </p:animEffect>
                                  </p:childTnLst>
                                </p:cTn>
                              </p:par>
                            </p:childTnLst>
                          </p:cTn>
                        </p:par>
                      </p:childTnLst>
                    </p:cTn>
                  </p:par>
                  <p:par>
                    <p:cTn id="244" fill="hold" nodeType="clickPar">
                      <p:stCondLst>
                        <p:cond delay="indefinite"/>
                      </p:stCondLst>
                      <p:childTnLst>
                        <p:par>
                          <p:cTn id="245" fill="hold" nodeType="withGroup">
                            <p:stCondLst>
                              <p:cond delay="0"/>
                            </p:stCondLst>
                            <p:childTnLst>
                              <p:par>
                                <p:cTn id="246" presetID="12" presetClass="entr" presetSubtype="8" fill="hold" grpId="0" nodeType="clickEffect">
                                  <p:stCondLst>
                                    <p:cond delay="0"/>
                                  </p:stCondLst>
                                  <p:childTnLst>
                                    <p:set>
                                      <p:cBhvr>
                                        <p:cTn id="247" dur="1" fill="hold">
                                          <p:stCondLst>
                                            <p:cond delay="0"/>
                                          </p:stCondLst>
                                        </p:cTn>
                                        <p:tgtEl>
                                          <p:spTgt spid="291890"/>
                                        </p:tgtEl>
                                        <p:attrNameLst>
                                          <p:attrName>style.visibility</p:attrName>
                                        </p:attrNameLst>
                                      </p:cBhvr>
                                      <p:to>
                                        <p:strVal val="visible"/>
                                      </p:to>
                                    </p:set>
                                    <p:animEffect transition="in" filter="slide(fromLeft)">
                                      <p:cBhvr>
                                        <p:cTn id="248" dur="500"/>
                                        <p:tgtEl>
                                          <p:spTgt spid="291890"/>
                                        </p:tgtEl>
                                      </p:cBhvr>
                                    </p:animEffect>
                                  </p:childTnLst>
                                </p:cTn>
                              </p:par>
                            </p:childTnLst>
                          </p:cTn>
                        </p:par>
                      </p:childTnLst>
                    </p:cTn>
                  </p:par>
                  <p:par>
                    <p:cTn id="249" fill="hold" nodeType="clickPar">
                      <p:stCondLst>
                        <p:cond delay="indefinite"/>
                      </p:stCondLst>
                      <p:childTnLst>
                        <p:par>
                          <p:cTn id="250" fill="hold" nodeType="withGroup">
                            <p:stCondLst>
                              <p:cond delay="0"/>
                            </p:stCondLst>
                            <p:childTnLst>
                              <p:par>
                                <p:cTn id="251" presetID="17" presetClass="entr" presetSubtype="10" fill="hold" nodeType="clickEffect">
                                  <p:stCondLst>
                                    <p:cond delay="0"/>
                                  </p:stCondLst>
                                  <p:childTnLst>
                                    <p:set>
                                      <p:cBhvr>
                                        <p:cTn id="252" dur="1" fill="hold">
                                          <p:stCondLst>
                                            <p:cond delay="0"/>
                                          </p:stCondLst>
                                        </p:cTn>
                                        <p:tgtEl>
                                          <p:spTgt spid="291903"/>
                                        </p:tgtEl>
                                        <p:attrNameLst>
                                          <p:attrName>style.visibility</p:attrName>
                                        </p:attrNameLst>
                                      </p:cBhvr>
                                      <p:to>
                                        <p:strVal val="visible"/>
                                      </p:to>
                                    </p:set>
                                    <p:anim calcmode="lin" valueType="num">
                                      <p:cBhvr>
                                        <p:cTn id="253" dur="500" fill="hold"/>
                                        <p:tgtEl>
                                          <p:spTgt spid="291903"/>
                                        </p:tgtEl>
                                        <p:attrNameLst>
                                          <p:attrName>ppt_w</p:attrName>
                                        </p:attrNameLst>
                                      </p:cBhvr>
                                      <p:tavLst>
                                        <p:tav tm="0">
                                          <p:val>
                                            <p:fltVal val="0"/>
                                          </p:val>
                                        </p:tav>
                                        <p:tav tm="100000">
                                          <p:val>
                                            <p:strVal val="#ppt_w"/>
                                          </p:val>
                                        </p:tav>
                                      </p:tavLst>
                                    </p:anim>
                                    <p:anim calcmode="lin" valueType="num">
                                      <p:cBhvr>
                                        <p:cTn id="254" dur="500" fill="hold"/>
                                        <p:tgtEl>
                                          <p:spTgt spid="291903"/>
                                        </p:tgtEl>
                                        <p:attrNameLst>
                                          <p:attrName>ppt_h</p:attrName>
                                        </p:attrNameLst>
                                      </p:cBhvr>
                                      <p:tavLst>
                                        <p:tav tm="0">
                                          <p:val>
                                            <p:strVal val="#ppt_h"/>
                                          </p:val>
                                        </p:tav>
                                        <p:tav tm="100000">
                                          <p:val>
                                            <p:strVal val="#ppt_h"/>
                                          </p:val>
                                        </p:tav>
                                      </p:tavLst>
                                    </p:anim>
                                  </p:childTnLst>
                                </p:cTn>
                              </p:par>
                              <p:par>
                                <p:cTn id="255" presetID="17" presetClass="entr" presetSubtype="10" fill="hold" nodeType="withEffect">
                                  <p:stCondLst>
                                    <p:cond delay="0"/>
                                  </p:stCondLst>
                                  <p:childTnLst>
                                    <p:set>
                                      <p:cBhvr>
                                        <p:cTn id="256" dur="1" fill="hold">
                                          <p:stCondLst>
                                            <p:cond delay="0"/>
                                          </p:stCondLst>
                                        </p:cTn>
                                        <p:tgtEl>
                                          <p:spTgt spid="291902"/>
                                        </p:tgtEl>
                                        <p:attrNameLst>
                                          <p:attrName>style.visibility</p:attrName>
                                        </p:attrNameLst>
                                      </p:cBhvr>
                                      <p:to>
                                        <p:strVal val="visible"/>
                                      </p:to>
                                    </p:set>
                                    <p:anim calcmode="lin" valueType="num">
                                      <p:cBhvr>
                                        <p:cTn id="257" dur="500" fill="hold"/>
                                        <p:tgtEl>
                                          <p:spTgt spid="291902"/>
                                        </p:tgtEl>
                                        <p:attrNameLst>
                                          <p:attrName>ppt_w</p:attrName>
                                        </p:attrNameLst>
                                      </p:cBhvr>
                                      <p:tavLst>
                                        <p:tav tm="0">
                                          <p:val>
                                            <p:fltVal val="0"/>
                                          </p:val>
                                        </p:tav>
                                        <p:tav tm="100000">
                                          <p:val>
                                            <p:strVal val="#ppt_w"/>
                                          </p:val>
                                        </p:tav>
                                      </p:tavLst>
                                    </p:anim>
                                    <p:anim calcmode="lin" valueType="num">
                                      <p:cBhvr>
                                        <p:cTn id="258" dur="500" fill="hold"/>
                                        <p:tgtEl>
                                          <p:spTgt spid="291902"/>
                                        </p:tgtEl>
                                        <p:attrNameLst>
                                          <p:attrName>ppt_h</p:attrName>
                                        </p:attrNameLst>
                                      </p:cBhvr>
                                      <p:tavLst>
                                        <p:tav tm="0">
                                          <p:val>
                                            <p:strVal val="#ppt_h"/>
                                          </p:val>
                                        </p:tav>
                                        <p:tav tm="100000">
                                          <p:val>
                                            <p:strVal val="#ppt_h"/>
                                          </p:val>
                                        </p:tav>
                                      </p:tavLst>
                                    </p:anim>
                                  </p:childTnLst>
                                </p:cTn>
                              </p:par>
                              <p:par>
                                <p:cTn id="259" presetID="17" presetClass="entr" presetSubtype="10" fill="hold" nodeType="withEffect">
                                  <p:stCondLst>
                                    <p:cond delay="0"/>
                                  </p:stCondLst>
                                  <p:childTnLst>
                                    <p:set>
                                      <p:cBhvr>
                                        <p:cTn id="260" dur="1" fill="hold">
                                          <p:stCondLst>
                                            <p:cond delay="0"/>
                                          </p:stCondLst>
                                        </p:cTn>
                                        <p:tgtEl>
                                          <p:spTgt spid="291904"/>
                                        </p:tgtEl>
                                        <p:attrNameLst>
                                          <p:attrName>style.visibility</p:attrName>
                                        </p:attrNameLst>
                                      </p:cBhvr>
                                      <p:to>
                                        <p:strVal val="visible"/>
                                      </p:to>
                                    </p:set>
                                    <p:anim calcmode="lin" valueType="num">
                                      <p:cBhvr>
                                        <p:cTn id="261" dur="500" fill="hold"/>
                                        <p:tgtEl>
                                          <p:spTgt spid="291904"/>
                                        </p:tgtEl>
                                        <p:attrNameLst>
                                          <p:attrName>ppt_w</p:attrName>
                                        </p:attrNameLst>
                                      </p:cBhvr>
                                      <p:tavLst>
                                        <p:tav tm="0">
                                          <p:val>
                                            <p:fltVal val="0"/>
                                          </p:val>
                                        </p:tav>
                                        <p:tav tm="100000">
                                          <p:val>
                                            <p:strVal val="#ppt_w"/>
                                          </p:val>
                                        </p:tav>
                                      </p:tavLst>
                                    </p:anim>
                                    <p:anim calcmode="lin" valueType="num">
                                      <p:cBhvr>
                                        <p:cTn id="262" dur="500" fill="hold"/>
                                        <p:tgtEl>
                                          <p:spTgt spid="291904"/>
                                        </p:tgtEl>
                                        <p:attrNameLst>
                                          <p:attrName>ppt_h</p:attrName>
                                        </p:attrNameLst>
                                      </p:cBhvr>
                                      <p:tavLst>
                                        <p:tav tm="0">
                                          <p:val>
                                            <p:strVal val="#ppt_h"/>
                                          </p:val>
                                        </p:tav>
                                        <p:tav tm="100000">
                                          <p:val>
                                            <p:strVal val="#ppt_h"/>
                                          </p:val>
                                        </p:tav>
                                      </p:tavLst>
                                    </p:anim>
                                  </p:childTnLst>
                                </p:cTn>
                              </p:par>
                              <p:par>
                                <p:cTn id="263" presetID="3" presetClass="entr" presetSubtype="10" fill="hold" grpId="0" nodeType="withEffect">
                                  <p:stCondLst>
                                    <p:cond delay="0"/>
                                  </p:stCondLst>
                                  <p:childTnLst>
                                    <p:set>
                                      <p:cBhvr>
                                        <p:cTn id="264" dur="1" fill="hold">
                                          <p:stCondLst>
                                            <p:cond delay="0"/>
                                          </p:stCondLst>
                                        </p:cTn>
                                        <p:tgtEl>
                                          <p:spTgt spid="291905"/>
                                        </p:tgtEl>
                                        <p:attrNameLst>
                                          <p:attrName>style.visibility</p:attrName>
                                        </p:attrNameLst>
                                      </p:cBhvr>
                                      <p:to>
                                        <p:strVal val="visible"/>
                                      </p:to>
                                    </p:set>
                                    <p:animEffect transition="in" filter="blinds(horizontal)">
                                      <p:cBhvr>
                                        <p:cTn id="265" dur="500"/>
                                        <p:tgtEl>
                                          <p:spTgt spid="2919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842" grpId="0" animBg="1"/>
      <p:bldP spid="291843" grpId="0"/>
      <p:bldP spid="291844" grpId="0" animBg="1"/>
      <p:bldP spid="291845" grpId="0"/>
      <p:bldP spid="291846" grpId="0" animBg="1"/>
      <p:bldP spid="291847" grpId="0"/>
      <p:bldP spid="291848" grpId="0" animBg="1"/>
      <p:bldP spid="291849" grpId="0" animBg="1"/>
      <p:bldP spid="291851" grpId="0"/>
      <p:bldP spid="291852" grpId="0"/>
      <p:bldP spid="291853" grpId="0" animBg="1"/>
      <p:bldP spid="291854" grpId="0"/>
      <p:bldP spid="291855" grpId="0" animBg="1"/>
      <p:bldP spid="291856" grpId="0" animBg="1"/>
      <p:bldP spid="291857" grpId="0"/>
      <p:bldP spid="291859" grpId="0"/>
      <p:bldP spid="291860" grpId="0" animBg="1"/>
      <p:bldP spid="291861" grpId="0"/>
      <p:bldP spid="291862" grpId="0" animBg="1"/>
      <p:bldP spid="291863" grpId="0" animBg="1"/>
      <p:bldP spid="291864" grpId="0"/>
      <p:bldP spid="291866" grpId="0"/>
      <p:bldP spid="291867" grpId="0" animBg="1"/>
      <p:bldP spid="291869" grpId="0"/>
      <p:bldP spid="291870" grpId="0" animBg="1"/>
      <p:bldP spid="291871" grpId="0"/>
      <p:bldP spid="291873" grpId="0"/>
      <p:bldP spid="291874" grpId="0" animBg="1"/>
      <p:bldP spid="291875" grpId="0"/>
      <p:bldP spid="291877" grpId="0"/>
      <p:bldP spid="291878" grpId="0" animBg="1"/>
      <p:bldP spid="291879" grpId="0" animBg="1"/>
      <p:bldP spid="291881" grpId="0"/>
      <p:bldP spid="291882" grpId="0" animBg="1"/>
      <p:bldP spid="291883" grpId="0" animBg="1"/>
      <p:bldP spid="291884" grpId="0" animBg="1"/>
      <p:bldP spid="291885" grpId="0" animBg="1"/>
      <p:bldP spid="291886" grpId="0"/>
      <p:bldP spid="291887" grpId="0"/>
      <p:bldP spid="291888" grpId="0" animBg="1"/>
      <p:bldP spid="291890" grpId="0" animBg="1"/>
      <p:bldP spid="291891" grpId="0" animBg="1"/>
      <p:bldP spid="291893" grpId="0"/>
      <p:bldP spid="291894" grpId="0" animBg="1"/>
      <p:bldP spid="291895" grpId="0" animBg="1"/>
      <p:bldP spid="291896" grpId="0" animBg="1"/>
      <p:bldP spid="291905" grpId="0"/>
      <p:bldP spid="291906" grpId="0"/>
      <p:bldP spid="291907" grpId="0"/>
      <p:bldP spid="291908" grpId="0"/>
      <p:bldP spid="291909" grpId="0" animBg="1"/>
      <p:bldP spid="2919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0|0|0|0|0|0|0|0|0|0|0|0"/>
</p:tagLst>
</file>

<file path=ppt/tags/tag10.xml><?xml version="1.0" encoding="utf-8"?>
<p:tagLst xmlns:a="http://schemas.openxmlformats.org/drawingml/2006/main" xmlns:r="http://schemas.openxmlformats.org/officeDocument/2006/relationships" xmlns:p="http://schemas.openxmlformats.org/presentationml/2006/main">
  <p:tag name="TIMING" val="|6.1|2.4|3|14.3|2.5|2.1|2.4|11.5|5.8|0.9|0.9"/>
</p:tagLst>
</file>

<file path=ppt/tags/tag11.xml><?xml version="1.0" encoding="utf-8"?>
<p:tagLst xmlns:a="http://schemas.openxmlformats.org/drawingml/2006/main" xmlns:r="http://schemas.openxmlformats.org/officeDocument/2006/relationships" xmlns:p="http://schemas.openxmlformats.org/presentationml/2006/main">
  <p:tag name="TIMING" val="|15.2|2.7|6.7|2.6|3.2|3.5|0.8|1.7|6.1|5.8"/>
</p:tagLst>
</file>

<file path=ppt/tags/tag2.xml><?xml version="1.0" encoding="utf-8"?>
<p:tagLst xmlns:a="http://schemas.openxmlformats.org/drawingml/2006/main" xmlns:r="http://schemas.openxmlformats.org/officeDocument/2006/relationships" xmlns:p="http://schemas.openxmlformats.org/presentationml/2006/main">
  <p:tag name="TIMING" val="|0|0|0|0|0|0|0|0|0|0|0|0|0|0|0|0|0|0|0|0|0|0|0|0|0|0|0|0|0|0"/>
</p:tagLst>
</file>

<file path=ppt/tags/tag3.xml><?xml version="1.0" encoding="utf-8"?>
<p:tagLst xmlns:a="http://schemas.openxmlformats.org/drawingml/2006/main" xmlns:r="http://schemas.openxmlformats.org/officeDocument/2006/relationships" xmlns:p="http://schemas.openxmlformats.org/presentationml/2006/main">
  <p:tag name="TIMING" val="|0|0|0"/>
</p:tagLst>
</file>

<file path=ppt/tags/tag4.xml><?xml version="1.0" encoding="utf-8"?>
<p:tagLst xmlns:a="http://schemas.openxmlformats.org/drawingml/2006/main" xmlns:r="http://schemas.openxmlformats.org/officeDocument/2006/relationships" xmlns:p="http://schemas.openxmlformats.org/presentationml/2006/main">
  <p:tag name="TIMING" val="|0|0|0|0"/>
</p:tagLst>
</file>

<file path=ppt/tags/tag5.xml><?xml version="1.0" encoding="utf-8"?>
<p:tagLst xmlns:a="http://schemas.openxmlformats.org/drawingml/2006/main" xmlns:r="http://schemas.openxmlformats.org/officeDocument/2006/relationships" xmlns:p="http://schemas.openxmlformats.org/presentationml/2006/main">
  <p:tag name="TIMING" val="|27.3|15.4|11.1|10.1"/>
</p:tagLst>
</file>

<file path=ppt/tags/tag6.xml><?xml version="1.0" encoding="utf-8"?>
<p:tagLst xmlns:a="http://schemas.openxmlformats.org/drawingml/2006/main" xmlns:r="http://schemas.openxmlformats.org/officeDocument/2006/relationships" xmlns:p="http://schemas.openxmlformats.org/presentationml/2006/main">
  <p:tag name="TIMING" val="|18.5|3.7|0.1|6.8|5.3|1.8|1.7|10.8|11|2.6|8.3"/>
</p:tagLst>
</file>

<file path=ppt/tags/tag7.xml><?xml version="1.0" encoding="utf-8"?>
<p:tagLst xmlns:a="http://schemas.openxmlformats.org/drawingml/2006/main" xmlns:r="http://schemas.openxmlformats.org/officeDocument/2006/relationships" xmlns:p="http://schemas.openxmlformats.org/presentationml/2006/main">
  <p:tag name="TIMING" val="|10.3|1.9|4.6|0.7|1.2|2.7"/>
</p:tagLst>
</file>

<file path=ppt/tags/tag8.xml><?xml version="1.0" encoding="utf-8"?>
<p:tagLst xmlns:a="http://schemas.openxmlformats.org/drawingml/2006/main" xmlns:r="http://schemas.openxmlformats.org/officeDocument/2006/relationships" xmlns:p="http://schemas.openxmlformats.org/presentationml/2006/main">
  <p:tag name="TIMING" val="|11.6|8.1|20"/>
</p:tagLst>
</file>

<file path=ppt/tags/tag9.xml><?xml version="1.0" encoding="utf-8"?>
<p:tagLst xmlns:a="http://schemas.openxmlformats.org/drawingml/2006/main" xmlns:r="http://schemas.openxmlformats.org/officeDocument/2006/relationships" xmlns:p="http://schemas.openxmlformats.org/presentationml/2006/main">
  <p:tag name="TIMING" val="|4.1|11.6|6.2|13.5"/>
</p:tagLst>
</file>

<file path=ppt/theme/_rels/theme46.xml.rels><?xml version="1.0" encoding="UTF-8" standalone="yes"?>
<Relationships xmlns="http://schemas.openxmlformats.org/package/2006/relationships"><Relationship Id="rId1" Type="http://schemas.openxmlformats.org/officeDocument/2006/relationships/image" Target="../media/image7.jpeg"/></Relationships>
</file>

<file path=ppt/theme/_rels/theme47.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3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3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4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5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5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5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5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64_Edge">
  <a:themeElements>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1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1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8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9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9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1_Metropolitan_bulle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Presentation1" id="{A8ACA0D9-A384-4858-9FCC-2505F264A948}" vid="{6AE8C0EA-499D-4586-A497-DF22E9D58294}"/>
    </a:ext>
  </a:extLst>
</a:theme>
</file>

<file path=ppt/theme/theme24.xml><?xml version="1.0" encoding="utf-8"?>
<a:theme xmlns:a="http://schemas.openxmlformats.org/drawingml/2006/main" name="98_Edge">
  <a:themeElements>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1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1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1_Office 테마">
  <a:themeElements>
    <a:clrScheme name="기본">
      <a:dk1>
        <a:sysClr val="windowText" lastClr="000000"/>
      </a:dk1>
      <a:lt1>
        <a:sysClr val="window" lastClr="FFFFFF"/>
      </a:lt1>
      <a:dk2>
        <a:srgbClr val="1B6AA3"/>
      </a:dk2>
      <a:lt2>
        <a:srgbClr val="FFFFFF"/>
      </a:lt2>
      <a:accent1>
        <a:srgbClr val="5DA5DA"/>
      </a:accent1>
      <a:accent2>
        <a:srgbClr val="FAA43A"/>
      </a:accent2>
      <a:accent3>
        <a:srgbClr val="60BD68"/>
      </a:accent3>
      <a:accent4>
        <a:srgbClr val="F17CB0"/>
      </a:accent4>
      <a:accent5>
        <a:srgbClr val="B2912F"/>
      </a:accent5>
      <a:accent6>
        <a:srgbClr val="307D99"/>
      </a:accent6>
      <a:hlink>
        <a:srgbClr val="0563C1"/>
      </a:hlink>
      <a:folHlink>
        <a:srgbClr val="954F72"/>
      </a:folHlink>
    </a:clrScheme>
    <a:fontScheme name="Calibri - 나눔고딕">
      <a:majorFont>
        <a:latin typeface="Calibri"/>
        <a:ea typeface="나눔고딕"/>
        <a:cs typeface=""/>
      </a:majorFont>
      <a:minorFont>
        <a:latin typeface="Calibri"/>
        <a:ea typeface="나눔고딕"/>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13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14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14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3_Metropolitan_bulle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Presentation1" id="{A8ACA0D9-A384-4858-9FCC-2505F264A948}" vid="{6AE8C0EA-499D-4586-A497-DF22E9D58294}"/>
    </a:ext>
  </a:extLst>
</a:theme>
</file>

<file path=ppt/theme/theme3.xml><?xml version="1.0" encoding="utf-8"?>
<a:theme xmlns:a="http://schemas.openxmlformats.org/drawingml/2006/main" name="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15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15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15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15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15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safari">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afari" id="{1E4A3212-A6D8-EB49-8049-412E3186FEB9}" vid="{93387931-C767-9D4F-BD0F-4952975219FD}"/>
    </a:ext>
  </a:extLst>
</a:theme>
</file>

<file path=ppt/theme/theme36.xml><?xml version="1.0" encoding="utf-8"?>
<a:theme xmlns:a="http://schemas.openxmlformats.org/drawingml/2006/main" name="5_Edg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spAutoFit/>
      </a:bodyPr>
      <a:lstStyle>
        <a:defPPr algn="just">
          <a:defRPr sz="400" b="1" dirty="0">
            <a:solidFill>
              <a:schemeClr val="bg2"/>
            </a:solidFill>
            <a:latin typeface="europa"/>
          </a:defRPr>
        </a:defPPr>
      </a:lstStyle>
    </a:sp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1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13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3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6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99_Edge">
  <a:themeElements>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1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1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1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10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2_ebrahimi_general">
  <a:themeElements>
    <a:clrScheme name="">
      <a:dk1>
        <a:srgbClr val="000000"/>
      </a:dk1>
      <a:lt1>
        <a:srgbClr val="FFFFFF"/>
      </a:lt1>
      <a:dk2>
        <a:srgbClr val="000000"/>
      </a:dk2>
      <a:lt2>
        <a:srgbClr val="FFFFFF"/>
      </a:lt2>
      <a:accent1>
        <a:srgbClr val="A3B2C1"/>
      </a:accent1>
      <a:accent2>
        <a:srgbClr val="333399"/>
      </a:accent2>
      <a:accent3>
        <a:srgbClr val="FFFFFF"/>
      </a:accent3>
      <a:accent4>
        <a:srgbClr val="000000"/>
      </a:accent4>
      <a:accent5>
        <a:srgbClr val="CED5DD"/>
      </a:accent5>
      <a:accent6>
        <a:srgbClr val="2D2D8A"/>
      </a:accent6>
      <a:hlink>
        <a:srgbClr val="009999"/>
      </a:hlink>
      <a:folHlink>
        <a:srgbClr val="99CC00"/>
      </a:folHlink>
    </a:clrScheme>
    <a:fontScheme name="ebrahimi_general">
      <a:majorFont>
        <a:latin typeface="Verdana"/>
        <a:ea typeface="ヒラギノ角ゴ ProN W3"/>
        <a:cs typeface="ヒラギノ角ゴ ProN W3"/>
      </a:majorFont>
      <a:minorFont>
        <a:latin typeface="Verdan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ebrahimi_gener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3_ebrahimi_general">
  <a:themeElements>
    <a:clrScheme name="">
      <a:dk1>
        <a:srgbClr val="000000"/>
      </a:dk1>
      <a:lt1>
        <a:srgbClr val="FFFFFF"/>
      </a:lt1>
      <a:dk2>
        <a:srgbClr val="000000"/>
      </a:dk2>
      <a:lt2>
        <a:srgbClr val="FFFFFF"/>
      </a:lt2>
      <a:accent1>
        <a:srgbClr val="A3B2C1"/>
      </a:accent1>
      <a:accent2>
        <a:srgbClr val="333399"/>
      </a:accent2>
      <a:accent3>
        <a:srgbClr val="FFFFFF"/>
      </a:accent3>
      <a:accent4>
        <a:srgbClr val="000000"/>
      </a:accent4>
      <a:accent5>
        <a:srgbClr val="CED5DD"/>
      </a:accent5>
      <a:accent6>
        <a:srgbClr val="2D2D8A"/>
      </a:accent6>
      <a:hlink>
        <a:srgbClr val="009999"/>
      </a:hlink>
      <a:folHlink>
        <a:srgbClr val="99CC00"/>
      </a:folHlink>
    </a:clrScheme>
    <a:fontScheme name="ebrahimi_general">
      <a:majorFont>
        <a:latin typeface="Verdana"/>
        <a:ea typeface="ヒラギノ角ゴ ProN W3"/>
        <a:cs typeface="ヒラギノ角ゴ ProN W3"/>
      </a:majorFont>
      <a:minorFont>
        <a:latin typeface="Verdan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ebrahimi_gener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흐름">
  <a:themeElements>
    <a:clrScheme name="흐름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흐름">
      <a:majorFont>
        <a:latin typeface="굴림"/>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1" hangingPunct="1">
          <a:lnSpc>
            <a:spcPct val="90000"/>
          </a:lnSpc>
          <a:spcBef>
            <a:spcPct val="20000"/>
          </a:spcBef>
          <a:spcAft>
            <a:spcPct val="0"/>
          </a:spcAft>
          <a:buClrTx/>
          <a:buSzPct val="70000"/>
          <a:buFont typeface="Wingdings" pitchFamily="2" charset="2"/>
          <a:buChar char="n"/>
          <a:tabLst/>
          <a:defRPr kumimoji="1" lang="ko-KR" altLang="en-US"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굴림" pitchFamily="50" charset="-127"/>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1" hangingPunct="1">
          <a:lnSpc>
            <a:spcPct val="90000"/>
          </a:lnSpc>
          <a:spcBef>
            <a:spcPct val="20000"/>
          </a:spcBef>
          <a:spcAft>
            <a:spcPct val="0"/>
          </a:spcAft>
          <a:buClrTx/>
          <a:buSzPct val="70000"/>
          <a:buFont typeface="Wingdings" pitchFamily="2" charset="2"/>
          <a:buChar char="n"/>
          <a:tabLst/>
          <a:defRPr kumimoji="1" lang="ko-KR" altLang="en-US"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굴림" pitchFamily="50" charset="-127"/>
          </a:defRPr>
        </a:defPPr>
      </a:lstStyle>
    </a:lnDef>
  </a:objectDefaults>
  <a:extraClrSchemeLst>
    <a:extraClrScheme>
      <a:clrScheme name="흐름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흐름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흐름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흐름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흐름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흐름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흐름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흐름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흐름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15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8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8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2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8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4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6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1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Ed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Office Theme">
  <a:themeElements>
    <a:clrScheme name="Custom 7">
      <a:dk1>
        <a:srgbClr val="990000"/>
      </a:dk1>
      <a:lt1>
        <a:srgbClr val="FFFFFF"/>
      </a:lt1>
      <a:dk2>
        <a:srgbClr val="FFFFFF"/>
      </a:dk2>
      <a:lt2>
        <a:srgbClr val="FFFFFF"/>
      </a:lt2>
      <a:accent1>
        <a:srgbClr val="606060"/>
      </a:accent1>
      <a:accent2>
        <a:srgbClr val="A9A9A9"/>
      </a:accent2>
      <a:accent3>
        <a:srgbClr val="CCCCCC"/>
      </a:accent3>
      <a:accent4>
        <a:srgbClr val="990000"/>
      </a:accent4>
      <a:accent5>
        <a:srgbClr val="000000"/>
      </a:accent5>
      <a:accent6>
        <a:srgbClr val="969696"/>
      </a:accent6>
      <a:hlink>
        <a:srgbClr val="990000"/>
      </a:hlink>
      <a:folHlink>
        <a:srgbClr val="AEAEA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211990</TotalTime>
  <Words>3467</Words>
  <Application>Microsoft Macintosh PowerPoint</Application>
  <PresentationFormat>On-screen Show (4:3)</PresentationFormat>
  <Paragraphs>602</Paragraphs>
  <Slides>71</Slides>
  <Notes>7</Notes>
  <HiddenSlides>0</HiddenSlides>
  <MMClips>0</MMClips>
  <ScaleCrop>false</ScaleCrop>
  <HeadingPairs>
    <vt:vector size="8" baseType="variant">
      <vt:variant>
        <vt:lpstr>Fonts Used</vt:lpstr>
      </vt:variant>
      <vt:variant>
        <vt:i4>9</vt:i4>
      </vt:variant>
      <vt:variant>
        <vt:lpstr>Theme</vt:lpstr>
      </vt:variant>
      <vt:variant>
        <vt:i4>56</vt:i4>
      </vt:variant>
      <vt:variant>
        <vt:lpstr>Embedded OLE Servers</vt:lpstr>
      </vt:variant>
      <vt:variant>
        <vt:i4>1</vt:i4>
      </vt:variant>
      <vt:variant>
        <vt:lpstr>Slide Titles</vt:lpstr>
      </vt:variant>
      <vt:variant>
        <vt:i4>71</vt:i4>
      </vt:variant>
    </vt:vector>
  </HeadingPairs>
  <TitlesOfParts>
    <vt:vector size="137" baseType="lpstr">
      <vt:lpstr>굴림</vt:lpstr>
      <vt:lpstr>Arial</vt:lpstr>
      <vt:lpstr>Calibri</vt:lpstr>
      <vt:lpstr>Garamond</vt:lpstr>
      <vt:lpstr>Gill Sans</vt:lpstr>
      <vt:lpstr>Tahoma</vt:lpstr>
      <vt:lpstr>Times New Roman</vt:lpstr>
      <vt:lpstr>Verdana</vt:lpstr>
      <vt:lpstr>Wingdings</vt:lpstr>
      <vt:lpstr>Edge</vt:lpstr>
      <vt:lpstr>1_Edge</vt:lpstr>
      <vt:lpstr>3_Edge</vt:lpstr>
      <vt:lpstr>4_Edge</vt:lpstr>
      <vt:lpstr>6_Edge</vt:lpstr>
      <vt:lpstr>8_Edge</vt:lpstr>
      <vt:lpstr>2_Office Theme</vt:lpstr>
      <vt:lpstr>9_Edge</vt:lpstr>
      <vt:lpstr>17_Edge</vt:lpstr>
      <vt:lpstr>13_Edge</vt:lpstr>
      <vt:lpstr>23_Edge</vt:lpstr>
      <vt:lpstr>35_Edge</vt:lpstr>
      <vt:lpstr>39_Edge</vt:lpstr>
      <vt:lpstr>49_Edge</vt:lpstr>
      <vt:lpstr>56_Edge</vt:lpstr>
      <vt:lpstr>57_Edge</vt:lpstr>
      <vt:lpstr>58_Edge</vt:lpstr>
      <vt:lpstr>59_Edge</vt:lpstr>
      <vt:lpstr>64_Edge</vt:lpstr>
      <vt:lpstr>85_Edge</vt:lpstr>
      <vt:lpstr>90_Edge</vt:lpstr>
      <vt:lpstr>91_Edge</vt:lpstr>
      <vt:lpstr>1_Metropolitan_bullet</vt:lpstr>
      <vt:lpstr>98_Edge</vt:lpstr>
      <vt:lpstr>1_Office 테마</vt:lpstr>
      <vt:lpstr>136_Edge</vt:lpstr>
      <vt:lpstr>144_Edge</vt:lpstr>
      <vt:lpstr>148_Edge</vt:lpstr>
      <vt:lpstr>3_Metropolitan_bullet</vt:lpstr>
      <vt:lpstr>151_Edge</vt:lpstr>
      <vt:lpstr>152_Edge</vt:lpstr>
      <vt:lpstr>154_Edge</vt:lpstr>
      <vt:lpstr>156_Edge</vt:lpstr>
      <vt:lpstr>159_Edge</vt:lpstr>
      <vt:lpstr>safari</vt:lpstr>
      <vt:lpstr>5_Edge</vt:lpstr>
      <vt:lpstr>7_Edge</vt:lpstr>
      <vt:lpstr>15_Edge</vt:lpstr>
      <vt:lpstr>137_Edge</vt:lpstr>
      <vt:lpstr>37_Edge</vt:lpstr>
      <vt:lpstr>63_Edge</vt:lpstr>
      <vt:lpstr>2_Edge</vt:lpstr>
      <vt:lpstr>99_Edge</vt:lpstr>
      <vt:lpstr>10_Edge</vt:lpstr>
      <vt:lpstr>100_Edge</vt:lpstr>
      <vt:lpstr>2_ebrahimi_general</vt:lpstr>
      <vt:lpstr>3_ebrahimi_general</vt:lpstr>
      <vt:lpstr>흐름</vt:lpstr>
      <vt:lpstr>153_Edge</vt:lpstr>
      <vt:lpstr>81_Edge</vt:lpstr>
      <vt:lpstr>86_Edge</vt:lpstr>
      <vt:lpstr>2_Default Design</vt:lpstr>
      <vt:lpstr>83_Edge</vt:lpstr>
      <vt:lpstr>40_Edge</vt:lpstr>
      <vt:lpstr>67_Edge</vt:lpstr>
      <vt:lpstr>11_Edge</vt:lpstr>
      <vt:lpstr>Chart</vt:lpstr>
      <vt:lpstr> Runahead Execution A Short Retrospective</vt:lpstr>
      <vt:lpstr>Agenda</vt:lpstr>
      <vt:lpstr>Runahead Execution [HPCA 2003]</vt:lpstr>
      <vt:lpstr>Small Windows: Full-Window Stalls</vt:lpstr>
      <vt:lpstr>Impact of Long-Latency Cache Misses</vt:lpstr>
      <vt:lpstr>Impact of Long-Latency Cache Misses</vt:lpstr>
      <vt:lpstr>The Problem</vt:lpstr>
      <vt:lpstr>Runahead Execution</vt:lpstr>
      <vt:lpstr>Runahead Example</vt:lpstr>
      <vt:lpstr>Benefits of Runahead Execution</vt:lpstr>
      <vt:lpstr>Runahead Execution Pros and Cons </vt:lpstr>
      <vt:lpstr>Performance of Runahead Execution</vt:lpstr>
      <vt:lpstr>Runahead Execution vs. Large Windows</vt:lpstr>
      <vt:lpstr>Runahead on In-order vs. Out-of-order</vt:lpstr>
      <vt:lpstr>More on Runahead Execution</vt:lpstr>
      <vt:lpstr>Effect of Runahead in Sun ROCK</vt:lpstr>
      <vt:lpstr>More on Runahead in Sun ROCK</vt:lpstr>
      <vt:lpstr>More on Runahead in Sun ROCK</vt:lpstr>
      <vt:lpstr>Runahead Execution in IBM POWER6</vt:lpstr>
      <vt:lpstr>Runahead Execution in IBM POWER6</vt:lpstr>
      <vt:lpstr>Runahead Execution in NVIDIA Denver</vt:lpstr>
      <vt:lpstr>Runahead Execution in NVIDIA Denver</vt:lpstr>
      <vt:lpstr>Runahead Enhancements</vt:lpstr>
      <vt:lpstr>Runahead Enhancements</vt:lpstr>
      <vt:lpstr>Limitations of the Baseline Runahead Mechanism</vt:lpstr>
      <vt:lpstr>More on Efficient Runahead Execution</vt:lpstr>
      <vt:lpstr>More on Efficient Runahead Execution</vt:lpstr>
      <vt:lpstr>Agenda</vt:lpstr>
      <vt:lpstr>At the Time… </vt:lpstr>
      <vt:lpstr>Important Precedent [Dundas &amp; Mudge, ICS 1997]</vt:lpstr>
      <vt:lpstr>An Inspiration [Glew, ASPLOS-WACI 1998]</vt:lpstr>
      <vt:lpstr>Agenda</vt:lpstr>
      <vt:lpstr>A Look into the Future…</vt:lpstr>
      <vt:lpstr>One Final Note</vt:lpstr>
      <vt:lpstr>Suggestions to Reviewers</vt:lpstr>
      <vt:lpstr>Suggestion to Community</vt:lpstr>
      <vt:lpstr>Suggestion to Researchers: Principle: Passion</vt:lpstr>
      <vt:lpstr>Suggestion to Researchers: Principle: Resilience</vt:lpstr>
      <vt:lpstr>Principle: Learning and Scholarship</vt:lpstr>
      <vt:lpstr>Principle: Learning and Scholarship</vt:lpstr>
      <vt:lpstr> Runahead Execution A Short Retrospective</vt:lpstr>
      <vt:lpstr>Backup Slides</vt:lpstr>
      <vt:lpstr>Citation for the ToT Award</vt:lpstr>
      <vt:lpstr>More on Runahead Execution</vt:lpstr>
      <vt:lpstr>Runahead Execution Mechanism</vt:lpstr>
      <vt:lpstr>Instruction Processing in Runahead Mode</vt:lpstr>
      <vt:lpstr>L2-Miss Dependent Instructions</vt:lpstr>
      <vt:lpstr>Removal of Instructions from Window</vt:lpstr>
      <vt:lpstr>Store/Load Handling in Runahead Mode</vt:lpstr>
      <vt:lpstr>Branch Handling in Runahead Mode</vt:lpstr>
      <vt:lpstr>A Runahead Processor Diagram</vt:lpstr>
      <vt:lpstr>Limitations of the Baseline Runahead Mechanism</vt:lpstr>
      <vt:lpstr>The Efficiency Problem</vt:lpstr>
      <vt:lpstr>Causes of Inefficiency</vt:lpstr>
      <vt:lpstr>Short Runahead Periods</vt:lpstr>
      <vt:lpstr>Overlapping Runahead Periods</vt:lpstr>
      <vt:lpstr>Useless Runahead Periods</vt:lpstr>
      <vt:lpstr>Overall Impact on Executed Instructions</vt:lpstr>
      <vt:lpstr>Overall Impact on IPC</vt:lpstr>
      <vt:lpstr>More on Efficient Runahead Execution</vt:lpstr>
      <vt:lpstr>More on Efficient Runahead Execution</vt:lpstr>
      <vt:lpstr>Limitations of the Baseline Runahead Mechanism</vt:lpstr>
      <vt:lpstr>The Problem: Dependent Cache Misses</vt:lpstr>
      <vt:lpstr>Parallelizing Dependent Cache Misses</vt:lpstr>
      <vt:lpstr>Parallelizing Dependent Cache Misses</vt:lpstr>
      <vt:lpstr>More on AVD Prediction</vt:lpstr>
      <vt:lpstr>More on AVD Prediction (II)</vt:lpstr>
      <vt:lpstr>Limitations of the Baseline Runahead Mechanism</vt:lpstr>
      <vt:lpstr>Wrong Path Events</vt:lpstr>
      <vt:lpstr>Effects of Wrong Path Execution (I)</vt:lpstr>
      <vt:lpstr>Effects of Wrong Path Execution (II)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ATLAS: A Scalable and High-Performance Scheduling Algorithm for Multiple Memory Controllers</dc:title>
  <dc:creator>yoongu</dc:creator>
  <cp:lastModifiedBy>Mutlu  Onur</cp:lastModifiedBy>
  <cp:revision>2911</cp:revision>
  <cp:lastPrinted>2017-12-05T03:30:35Z</cp:lastPrinted>
  <dcterms:created xsi:type="dcterms:W3CDTF">2010-10-08T20:41:54Z</dcterms:created>
  <dcterms:modified xsi:type="dcterms:W3CDTF">2021-03-02T21:23:02Z</dcterms:modified>
</cp:coreProperties>
</file>