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1" r:id="rId4"/>
  </p:sldMasterIdLst>
  <p:notesMasterIdLst>
    <p:notesMasterId r:id="rId23"/>
  </p:notesMasterIdLst>
  <p:sldIdLst>
    <p:sldId id="294" r:id="rId5"/>
    <p:sldId id="296" r:id="rId6"/>
    <p:sldId id="268" r:id="rId7"/>
    <p:sldId id="289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97" r:id="rId16"/>
    <p:sldId id="292" r:id="rId17"/>
    <p:sldId id="282" r:id="rId18"/>
    <p:sldId id="283" r:id="rId19"/>
    <p:sldId id="293" r:id="rId20"/>
    <p:sldId id="298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E439CAF-7BBF-426E-AD5D-82C7643715EE}">
          <p14:sldIdLst>
            <p14:sldId id="294"/>
          </p14:sldIdLst>
        </p14:section>
        <p14:section name="Motivation" id="{567BFF08-FCCD-42F4-BD1E-5A4E85DFB890}">
          <p14:sldIdLst>
            <p14:sldId id="296"/>
            <p14:sldId id="268"/>
          </p14:sldIdLst>
        </p14:section>
        <p14:section name="Background" id="{F15CF164-724B-4F30-8FD9-3A04C542366F}">
          <p14:sldIdLst>
            <p14:sldId id="289"/>
          </p14:sldIdLst>
        </p14:section>
        <p14:section name="Dram Testing (1)" id="{4E966E2E-D39A-459E-ACA0-58012059ACF1}">
          <p14:sldIdLst>
            <p14:sldId id="275"/>
            <p14:sldId id="276"/>
            <p14:sldId id="277"/>
            <p14:sldId id="278"/>
            <p14:sldId id="279"/>
          </p14:sldIdLst>
        </p14:section>
        <p14:section name="Dram Testing (2)" id="{12E2DD54-4983-4E09-BDBF-7F6073419B81}">
          <p14:sldIdLst>
            <p14:sldId id="280"/>
            <p14:sldId id="281"/>
            <p14:sldId id="297"/>
            <p14:sldId id="292"/>
            <p14:sldId id="282"/>
            <p14:sldId id="283"/>
            <p14:sldId id="293"/>
            <p14:sldId id="298"/>
          </p14:sldIdLst>
        </p14:section>
        <p14:section name="Summary" id="{D34314CA-2472-4AE9-8B53-0D23D8300E72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02A42-DA8E-470C-925E-435CF48E21BE}" v="2" dt="2020-05-26T00:07:03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23" autoAdjust="0"/>
    <p:restoredTop sz="81751" autoAdjust="0"/>
  </p:normalViewPr>
  <p:slideViewPr>
    <p:cSldViewPr snapToGrid="0">
      <p:cViewPr varScale="1">
        <p:scale>
          <a:sx n="83" d="100"/>
          <a:sy n="83" d="100"/>
        </p:scale>
        <p:origin x="9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 Cojocar" userId="d30c003b-535b-4815-8011-4c0759705fe0" providerId="ADAL" clId="{F8EF5B59-BF62-4E73-909B-66C8886B7056}"/>
    <pc:docChg chg="undo custSel addSld delSld modSld modSection modShowInfo">
      <pc:chgData name="Lucian Cojocar" userId="d30c003b-535b-4815-8011-4c0759705fe0" providerId="ADAL" clId="{F8EF5B59-BF62-4E73-909B-66C8886B7056}" dt="2020-05-01T21:26:24.665" v="3484"/>
      <pc:docMkLst>
        <pc:docMk/>
      </pc:docMkLst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891730040" sldId="257"/>
        </pc:sldMkLst>
        <pc:picChg chg="add del mod">
          <ac:chgData name="Lucian Cojocar" userId="d30c003b-535b-4815-8011-4c0759705fe0" providerId="ADAL" clId="{F8EF5B59-BF62-4E73-909B-66C8886B7056}" dt="2020-05-01T20:33:13.960" v="3469"/>
          <ac:picMkLst>
            <pc:docMk/>
            <pc:sldMk cId="891730040" sldId="257"/>
            <ac:picMk id="3" creationId="{ED497738-DF4A-41C7-A119-4D15E266535E}"/>
          </ac:picMkLst>
        </pc:picChg>
        <pc:picChg chg="add del mod">
          <ac:chgData name="Lucian Cojocar" userId="d30c003b-535b-4815-8011-4c0759705fe0" providerId="ADAL" clId="{F8EF5B59-BF62-4E73-909B-66C8886B7056}" dt="2020-05-01T20:33:36.215" v="3470"/>
          <ac:picMkLst>
            <pc:docMk/>
            <pc:sldMk cId="891730040" sldId="257"/>
            <ac:picMk id="4" creationId="{4745E376-3220-42CA-8274-06BC90FFF1F9}"/>
          </ac:picMkLst>
        </pc:picChg>
        <pc:picChg chg="add del mod">
          <ac:chgData name="Lucian Cojocar" userId="d30c003b-535b-4815-8011-4c0759705fe0" providerId="ADAL" clId="{F8EF5B59-BF62-4E73-909B-66C8886B7056}" dt="2020-05-01T20:35:46.101" v="3472"/>
          <ac:picMkLst>
            <pc:docMk/>
            <pc:sldMk cId="891730040" sldId="257"/>
            <ac:picMk id="5" creationId="{F816C666-6BB8-400C-B968-C8BC9CB3DDDC}"/>
          </ac:picMkLst>
        </pc:picChg>
        <pc:picChg chg="add del mod">
          <ac:chgData name="Lucian Cojocar" userId="d30c003b-535b-4815-8011-4c0759705fe0" providerId="ADAL" clId="{F8EF5B59-BF62-4E73-909B-66C8886B7056}" dt="2020-05-01T20:36:46.377" v="3473"/>
          <ac:picMkLst>
            <pc:docMk/>
            <pc:sldMk cId="891730040" sldId="257"/>
            <ac:picMk id="6" creationId="{D65FCA3A-4B37-465F-8EC1-1AB268BDBF73}"/>
          </ac:picMkLst>
        </pc:picChg>
        <pc:picChg chg="add del mod">
          <ac:chgData name="Lucian Cojocar" userId="d30c003b-535b-4815-8011-4c0759705fe0" providerId="ADAL" clId="{F8EF5B59-BF62-4E73-909B-66C8886B7056}" dt="2020-05-01T20:41:24.055" v="3475"/>
          <ac:picMkLst>
            <pc:docMk/>
            <pc:sldMk cId="891730040" sldId="257"/>
            <ac:picMk id="7" creationId="{6259EF9E-5CB3-4343-B152-1D81C65E0821}"/>
          </ac:picMkLst>
        </pc:picChg>
        <pc:picChg chg="add del mod">
          <ac:chgData name="Lucian Cojocar" userId="d30c003b-535b-4815-8011-4c0759705fe0" providerId="ADAL" clId="{F8EF5B59-BF62-4E73-909B-66C8886B7056}" dt="2020-05-01T21:03:55.552" v="3477"/>
          <ac:picMkLst>
            <pc:docMk/>
            <pc:sldMk cId="891730040" sldId="257"/>
            <ac:picMk id="8" creationId="{60420514-C78E-42D1-B93D-C08A0E06FF2A}"/>
          </ac:picMkLst>
        </pc:picChg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891730040" sldId="257"/>
            <ac:picMk id="9" creationId="{1438F435-9976-4DA5-9067-8AAF7C482D62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891730040" sldId="257"/>
            <ac:picMk id="11" creationId="{998B7F1B-B101-4A40-8110-7230BF8D7137}"/>
          </ac:picMkLst>
        </pc:picChg>
      </pc:sldChg>
      <pc:sldChg chg="addSp delSp modSp modAnim modNotesTx">
        <pc:chgData name="Lucian Cojocar" userId="d30c003b-535b-4815-8011-4c0759705fe0" providerId="ADAL" clId="{F8EF5B59-BF62-4E73-909B-66C8886B7056}" dt="2020-05-01T21:17:06.355" v="3481"/>
        <pc:sldMkLst>
          <pc:docMk/>
          <pc:sldMk cId="1576669137" sldId="267"/>
        </pc:sldMkLst>
        <pc:picChg chg="add del mod">
          <ac:chgData name="Lucian Cojocar" userId="d30c003b-535b-4815-8011-4c0759705fe0" providerId="ADAL" clId="{F8EF5B59-BF62-4E73-909B-66C8886B7056}" dt="2020-05-01T20:38:44.620" v="3474"/>
          <ac:picMkLst>
            <pc:docMk/>
            <pc:sldMk cId="1576669137" sldId="267"/>
            <ac:picMk id="3" creationId="{578541B5-3EB6-4C66-9718-1D7FB6931490}"/>
          </ac:picMkLst>
        </pc:picChg>
        <pc:picChg chg="add del mod">
          <ac:chgData name="Lucian Cojocar" userId="d30c003b-535b-4815-8011-4c0759705fe0" providerId="ADAL" clId="{F8EF5B59-BF62-4E73-909B-66C8886B7056}" dt="2020-05-01T20:41:24.055" v="3475"/>
          <ac:picMkLst>
            <pc:docMk/>
            <pc:sldMk cId="1576669137" sldId="267"/>
            <ac:picMk id="4" creationId="{4D65D94E-4E2B-449A-8618-F38EC864A1D0}"/>
          </ac:picMkLst>
        </pc:picChg>
        <pc:picChg chg="add del mod">
          <ac:chgData name="Lucian Cojocar" userId="d30c003b-535b-4815-8011-4c0759705fe0" providerId="ADAL" clId="{F8EF5B59-BF62-4E73-909B-66C8886B7056}" dt="2020-05-01T20:58:26.227" v="3476"/>
          <ac:picMkLst>
            <pc:docMk/>
            <pc:sldMk cId="1576669137" sldId="267"/>
            <ac:picMk id="6" creationId="{88E20BAD-EA48-4CB4-820F-5124B56F55FE}"/>
          </ac:picMkLst>
        </pc:picChg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1576669137" sldId="267"/>
            <ac:picMk id="7" creationId="{B27FE83C-42AC-4FA3-8DFD-0B9D36962826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1576669137" sldId="267"/>
            <ac:picMk id="8" creationId="{0B393EF3-F85A-4474-87E3-25F3EAD0FB6C}"/>
          </ac:picMkLst>
        </pc:picChg>
        <pc:picChg chg="del">
          <ac:chgData name="Lucian Cojocar" userId="d30c003b-535b-4815-8011-4c0759705fe0" providerId="ADAL" clId="{F8EF5B59-BF62-4E73-909B-66C8886B7056}" dt="2020-05-01T20:02:12.493" v="1292" actId="478"/>
          <ac:picMkLst>
            <pc:docMk/>
            <pc:sldMk cId="1576669137" sldId="267"/>
            <ac:picMk id="57" creationId="{8DB6F99E-B3E3-4E0F-8320-CD7B927B27D2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491189238" sldId="268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491189238" sldId="268"/>
            <ac:picMk id="3" creationId="{EF299BD5-86D9-4A77-8DF5-E3B1510C0FB6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491189238" sldId="268"/>
            <ac:picMk id="4" creationId="{3FAEF665-46F8-4A74-AC50-34E0F8006BFC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3337308429" sldId="275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3337308429" sldId="275"/>
            <ac:picMk id="6" creationId="{55E7DF21-AFE3-4F94-AA55-225981CA4A1B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3337308429" sldId="275"/>
            <ac:picMk id="7" creationId="{785DB7DE-8ADA-4960-A41D-E08D43463115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193007848" sldId="276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193007848" sldId="276"/>
            <ac:picMk id="6" creationId="{0DCEECD2-C6EB-4ECE-953D-4BBF03C3FE2E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193007848" sldId="276"/>
            <ac:picMk id="10" creationId="{814912E4-E0E0-4592-9102-1AAEE0E9AD2A}"/>
          </ac:picMkLst>
        </pc:picChg>
      </pc:sldChg>
      <pc:sldChg chg="addSp delSp modSp mod modNotesTx">
        <pc:chgData name="Lucian Cojocar" userId="d30c003b-535b-4815-8011-4c0759705fe0" providerId="ADAL" clId="{F8EF5B59-BF62-4E73-909B-66C8886B7056}" dt="2020-05-01T21:17:06.355" v="3481"/>
        <pc:sldMkLst>
          <pc:docMk/>
          <pc:sldMk cId="3498914344" sldId="277"/>
        </pc:sldMkLst>
        <pc:spChg chg="mod">
          <ac:chgData name="Lucian Cojocar" userId="d30c003b-535b-4815-8011-4c0759705fe0" providerId="ADAL" clId="{F8EF5B59-BF62-4E73-909B-66C8886B7056}" dt="2020-05-01T19:51:36.734" v="684" actId="14861"/>
          <ac:spMkLst>
            <pc:docMk/>
            <pc:sldMk cId="3498914344" sldId="277"/>
            <ac:spMk id="4" creationId="{4EB74020-7D65-4C3A-8B4D-BA81CDF81413}"/>
          </ac:spMkLst>
        </pc:spChg>
        <pc:spChg chg="mod">
          <ac:chgData name="Lucian Cojocar" userId="d30c003b-535b-4815-8011-4c0759705fe0" providerId="ADAL" clId="{F8EF5B59-BF62-4E73-909B-66C8886B7056}" dt="2020-05-01T19:51:21.760" v="680" actId="14861"/>
          <ac:spMkLst>
            <pc:docMk/>
            <pc:sldMk cId="3498914344" sldId="277"/>
            <ac:spMk id="7" creationId="{C753878F-F823-4201-BD88-BB2D65A0232E}"/>
          </ac:spMkLst>
        </pc:spChg>
        <pc:spChg chg="mod">
          <ac:chgData name="Lucian Cojocar" userId="d30c003b-535b-4815-8011-4c0759705fe0" providerId="ADAL" clId="{F8EF5B59-BF62-4E73-909B-66C8886B7056}" dt="2020-05-01T19:51:47.360" v="687" actId="14861"/>
          <ac:spMkLst>
            <pc:docMk/>
            <pc:sldMk cId="3498914344" sldId="277"/>
            <ac:spMk id="9" creationId="{2DF8C429-BA1E-4CDF-9950-8375838A59E9}"/>
          </ac:spMkLst>
        </pc:spChg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3498914344" sldId="277"/>
            <ac:picMk id="3" creationId="{17F4AF6D-B7F3-406B-97BA-4FFE89BAA2BF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3498914344" sldId="277"/>
            <ac:picMk id="6" creationId="{7E8BFC25-1B55-4023-9672-4A2FD2237A8F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1207616890" sldId="278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1207616890" sldId="278"/>
            <ac:picMk id="9" creationId="{7A0F3324-1D58-4AA8-A779-D6EE4B5F4830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1207616890" sldId="278"/>
            <ac:picMk id="10" creationId="{436EBC75-EA74-4DCD-A2E4-55CF9E196F77}"/>
          </ac:picMkLst>
        </pc:picChg>
      </pc:sldChg>
      <pc:sldChg chg="addSp delSp modSp mod delAnim modNotesTx">
        <pc:chgData name="Lucian Cojocar" userId="d30c003b-535b-4815-8011-4c0759705fe0" providerId="ADAL" clId="{F8EF5B59-BF62-4E73-909B-66C8886B7056}" dt="2020-05-01T21:17:06.355" v="3481"/>
        <pc:sldMkLst>
          <pc:docMk/>
          <pc:sldMk cId="1087109169" sldId="279"/>
        </pc:sldMkLst>
        <pc:spChg chg="mod">
          <ac:chgData name="Lucian Cojocar" userId="d30c003b-535b-4815-8011-4c0759705fe0" providerId="ADAL" clId="{F8EF5B59-BF62-4E73-909B-66C8886B7056}" dt="2020-05-01T19:52:34.541" v="688" actId="14861"/>
          <ac:spMkLst>
            <pc:docMk/>
            <pc:sldMk cId="1087109169" sldId="279"/>
            <ac:spMk id="4" creationId="{CBDFDE44-ADCE-42E8-9FFE-BAAE1CBDA819}"/>
          </ac:spMkLst>
        </pc:spChg>
        <pc:grpChg chg="mod modVis">
          <ac:chgData name="Lucian Cojocar" userId="d30c003b-535b-4815-8011-4c0759705fe0" providerId="ADAL" clId="{F8EF5B59-BF62-4E73-909B-66C8886B7056}" dt="2020-05-01T19:53:20.452" v="690" actId="14429"/>
          <ac:grpSpMkLst>
            <pc:docMk/>
            <pc:sldMk cId="1087109169" sldId="279"/>
            <ac:grpSpMk id="3" creationId="{4485F10E-91FD-4A78-871D-C58DB34CA62C}"/>
          </ac:grpSpMkLst>
        </pc:grpChg>
        <pc:grpChg chg="del mod modVis">
          <ac:chgData name="Lucian Cojocar" userId="d30c003b-535b-4815-8011-4c0759705fe0" providerId="ADAL" clId="{F8EF5B59-BF62-4E73-909B-66C8886B7056}" dt="2020-05-01T19:59:35.083" v="1159" actId="478"/>
          <ac:grpSpMkLst>
            <pc:docMk/>
            <pc:sldMk cId="1087109169" sldId="279"/>
            <ac:grpSpMk id="11" creationId="{ECA7460C-A2C7-4CED-85FB-29A715EEB027}"/>
          </ac:grpSpMkLst>
        </pc:grpChg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1087109169" sldId="279"/>
            <ac:picMk id="8" creationId="{A8FB64C0-91E1-4813-B667-422DB569AB2F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1087109169" sldId="279"/>
            <ac:picMk id="9" creationId="{3E2ABF0D-2C13-43B3-9D06-7E22522E5B02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17:06.355" v="3481"/>
        <pc:sldMkLst>
          <pc:docMk/>
          <pc:sldMk cId="1758311518" sldId="280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1758311518" sldId="280"/>
            <ac:picMk id="6" creationId="{566270E0-5DFF-4573-9913-821BE3FCD04C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1758311518" sldId="280"/>
            <ac:picMk id="7" creationId="{D54DD80F-71BB-4C42-8FF7-5D2DA971F15A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22:20.421" v="3483"/>
        <pc:sldMkLst>
          <pc:docMk/>
          <pc:sldMk cId="1475686004" sldId="281"/>
        </pc:sldMkLst>
        <pc:picChg chg="add del mod">
          <ac:chgData name="Lucian Cojocar" userId="d30c003b-535b-4815-8011-4c0759705fe0" providerId="ADAL" clId="{F8EF5B59-BF62-4E73-909B-66C8886B7056}" dt="2020-05-01T21:18:49.006" v="3482"/>
          <ac:picMkLst>
            <pc:docMk/>
            <pc:sldMk cId="1475686004" sldId="281"/>
            <ac:picMk id="29" creationId="{AAAFCADC-A756-44EF-AD15-AE6D13AF3AF0}"/>
          </ac:picMkLst>
        </pc:picChg>
        <pc:picChg chg="add del mod">
          <ac:chgData name="Lucian Cojocar" userId="d30c003b-535b-4815-8011-4c0759705fe0" providerId="ADAL" clId="{F8EF5B59-BF62-4E73-909B-66C8886B7056}" dt="2020-05-01T21:22:20.421" v="3483"/>
          <ac:picMkLst>
            <pc:docMk/>
            <pc:sldMk cId="1475686004" sldId="281"/>
            <ac:picMk id="30" creationId="{05817E97-6D45-4BB0-B69C-82C57F2AF49D}"/>
          </ac:picMkLst>
        </pc:picChg>
        <pc:picChg chg="add mod">
          <ac:chgData name="Lucian Cojocar" userId="d30c003b-535b-4815-8011-4c0759705fe0" providerId="ADAL" clId="{F8EF5B59-BF62-4E73-909B-66C8886B7056}" dt="2020-05-01T21:22:20.421" v="3483"/>
          <ac:picMkLst>
            <pc:docMk/>
            <pc:sldMk cId="1475686004" sldId="281"/>
            <ac:picMk id="31" creationId="{1F3CBCEA-7173-45E6-BA23-3C4825F18035}"/>
          </ac:picMkLst>
        </pc:picChg>
      </pc:sldChg>
      <pc:sldChg chg="addSp delSp modSp modNotesTx">
        <pc:chgData name="Lucian Cojocar" userId="d30c003b-535b-4815-8011-4c0759705fe0" providerId="ADAL" clId="{F8EF5B59-BF62-4E73-909B-66C8886B7056}" dt="2020-05-01T21:26:24.665" v="3484"/>
        <pc:sldMkLst>
          <pc:docMk/>
          <pc:sldMk cId="1349821429" sldId="282"/>
        </pc:sldMkLst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1349821429" sldId="282"/>
            <ac:picMk id="4" creationId="{97286C3D-4CC0-414C-8821-DAB19C10FA5A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1349821429" sldId="282"/>
            <ac:picMk id="6" creationId="{0F0B9F7D-4026-466B-A1FC-0D5C03C36529}"/>
          </ac:picMkLst>
        </pc:picChg>
      </pc:sldChg>
      <pc:sldChg chg="addSp delSp modSp modNotesTx">
        <pc:chgData name="Lucian Cojocar" userId="d30c003b-535b-4815-8011-4c0759705fe0" providerId="ADAL" clId="{F8EF5B59-BF62-4E73-909B-66C8886B7056}" dt="2020-05-01T21:26:24.665" v="3484"/>
        <pc:sldMkLst>
          <pc:docMk/>
          <pc:sldMk cId="291207447" sldId="283"/>
        </pc:sldMkLst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291207447" sldId="283"/>
            <ac:picMk id="4" creationId="{6B6C5ED8-0ED1-4DF7-B304-F570BDD901E1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291207447" sldId="283"/>
            <ac:picMk id="5" creationId="{55B6F48E-7C31-46CE-9651-D8AD1DB0FE75}"/>
          </ac:picMkLst>
        </pc:picChg>
      </pc:sldChg>
      <pc:sldChg chg="addSp delSp modSp mod modAnim modNotesTx">
        <pc:chgData name="Lucian Cojocar" userId="d30c003b-535b-4815-8011-4c0759705fe0" providerId="ADAL" clId="{F8EF5B59-BF62-4E73-909B-66C8886B7056}" dt="2020-05-01T21:26:24.665" v="3484"/>
        <pc:sldMkLst>
          <pc:docMk/>
          <pc:sldMk cId="2352363655" sldId="284"/>
        </pc:sldMkLst>
        <pc:spChg chg="add mod">
          <ac:chgData name="Lucian Cojocar" userId="d30c003b-535b-4815-8011-4c0759705fe0" providerId="ADAL" clId="{F8EF5B59-BF62-4E73-909B-66C8886B7056}" dt="2020-05-01T20:08:43.683" v="1755" actId="1035"/>
          <ac:spMkLst>
            <pc:docMk/>
            <pc:sldMk cId="2352363655" sldId="284"/>
            <ac:spMk id="9" creationId="{16180A04-025E-4652-BB86-F926503BAF75}"/>
          </ac:spMkLst>
        </pc:spChg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2352363655" sldId="284"/>
            <ac:picMk id="10" creationId="{796B7FDF-9F6E-46E5-BD53-22B12C2BE689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2352363655" sldId="284"/>
            <ac:picMk id="11" creationId="{14B48319-CCF1-46A4-B487-1AE9BCE166B3}"/>
          </ac:picMkLst>
        </pc:picChg>
      </pc:sldChg>
      <pc:sldChg chg="addSp delSp modSp mod modAnim modNotesTx">
        <pc:chgData name="Lucian Cojocar" userId="d30c003b-535b-4815-8011-4c0759705fe0" providerId="ADAL" clId="{F8EF5B59-BF62-4E73-909B-66C8886B7056}" dt="2020-05-01T21:26:24.665" v="3484"/>
        <pc:sldMkLst>
          <pc:docMk/>
          <pc:sldMk cId="353892906" sldId="285"/>
        </pc:sldMkLst>
        <pc:spChg chg="mod">
          <ac:chgData name="Lucian Cojocar" userId="d30c003b-535b-4815-8011-4c0759705fe0" providerId="ADAL" clId="{F8EF5B59-BF62-4E73-909B-66C8886B7056}" dt="2020-05-01T20:24:06.230" v="3449" actId="20577"/>
          <ac:spMkLst>
            <pc:docMk/>
            <pc:sldMk cId="353892906" sldId="285"/>
            <ac:spMk id="3" creationId="{D1761BB3-1476-40B0-8760-20F427FC771D}"/>
          </ac:spMkLst>
        </pc:spChg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353892906" sldId="285"/>
            <ac:picMk id="5" creationId="{DC47F205-02F2-4C38-AC6D-5EC0A2FEDBC3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353892906" sldId="285"/>
            <ac:picMk id="6" creationId="{33556F08-2912-48AE-BE11-FB159CAEF296}"/>
          </ac:picMkLst>
        </pc:picChg>
      </pc:sldChg>
      <pc:sldChg chg="addSp delSp modSp modNotesTx">
        <pc:chgData name="Lucian Cojocar" userId="d30c003b-535b-4815-8011-4c0759705fe0" providerId="ADAL" clId="{F8EF5B59-BF62-4E73-909B-66C8886B7056}" dt="2020-05-01T21:17:06.355" v="3481"/>
        <pc:sldMkLst>
          <pc:docMk/>
          <pc:sldMk cId="2033476859" sldId="289"/>
        </pc:sldMkLst>
        <pc:picChg chg="add del mod">
          <ac:chgData name="Lucian Cojocar" userId="d30c003b-535b-4815-8011-4c0759705fe0" providerId="ADAL" clId="{F8EF5B59-BF62-4E73-909B-66C8886B7056}" dt="2020-05-01T21:17:06.355" v="3481"/>
          <ac:picMkLst>
            <pc:docMk/>
            <pc:sldMk cId="2033476859" sldId="289"/>
            <ac:picMk id="10" creationId="{B5EEAF23-9C27-470D-85EF-762FB592FFE3}"/>
          </ac:picMkLst>
        </pc:picChg>
        <pc:picChg chg="add mod">
          <ac:chgData name="Lucian Cojocar" userId="d30c003b-535b-4815-8011-4c0759705fe0" providerId="ADAL" clId="{F8EF5B59-BF62-4E73-909B-66C8886B7056}" dt="2020-05-01T21:17:06.355" v="3481"/>
          <ac:picMkLst>
            <pc:docMk/>
            <pc:sldMk cId="2033476859" sldId="289"/>
            <ac:picMk id="11" creationId="{77E047B4-0206-4B6A-B844-CD0EA86D12D5}"/>
          </ac:picMkLst>
        </pc:picChg>
      </pc:sldChg>
      <pc:sldChg chg="addSp delSp modSp">
        <pc:chgData name="Lucian Cojocar" userId="d30c003b-535b-4815-8011-4c0759705fe0" providerId="ADAL" clId="{F8EF5B59-BF62-4E73-909B-66C8886B7056}" dt="2020-05-01T21:22:20.421" v="3483"/>
        <pc:sldMkLst>
          <pc:docMk/>
          <pc:sldMk cId="881023683" sldId="290"/>
        </pc:sldMkLst>
        <pc:picChg chg="add del mod">
          <ac:chgData name="Lucian Cojocar" userId="d30c003b-535b-4815-8011-4c0759705fe0" providerId="ADAL" clId="{F8EF5B59-BF62-4E73-909B-66C8886B7056}" dt="2020-05-01T21:22:20.421" v="3483"/>
          <ac:picMkLst>
            <pc:docMk/>
            <pc:sldMk cId="881023683" sldId="290"/>
            <ac:picMk id="3" creationId="{7E6D3368-95F9-4CB0-96D1-1A17AE98D151}"/>
          </ac:picMkLst>
        </pc:picChg>
        <pc:picChg chg="add mod">
          <ac:chgData name="Lucian Cojocar" userId="d30c003b-535b-4815-8011-4c0759705fe0" providerId="ADAL" clId="{F8EF5B59-BF62-4E73-909B-66C8886B7056}" dt="2020-05-01T21:22:20.421" v="3483"/>
          <ac:picMkLst>
            <pc:docMk/>
            <pc:sldMk cId="881023683" sldId="290"/>
            <ac:picMk id="5" creationId="{AA96E9BA-680D-4BD7-85EC-33D4D99CD2D0}"/>
          </ac:picMkLst>
        </pc:picChg>
      </pc:sldChg>
      <pc:sldChg chg="del">
        <pc:chgData name="Lucian Cojocar" userId="d30c003b-535b-4815-8011-4c0759705fe0" providerId="ADAL" clId="{F8EF5B59-BF62-4E73-909B-66C8886B7056}" dt="2020-05-01T20:27:34.777" v="3462" actId="47"/>
        <pc:sldMkLst>
          <pc:docMk/>
          <pc:sldMk cId="2557205936" sldId="291"/>
        </pc:sldMkLst>
      </pc:sldChg>
      <pc:sldChg chg="addSp delSp modSp">
        <pc:chgData name="Lucian Cojocar" userId="d30c003b-535b-4815-8011-4c0759705fe0" providerId="ADAL" clId="{F8EF5B59-BF62-4E73-909B-66C8886B7056}" dt="2020-05-01T21:26:24.665" v="3484"/>
        <pc:sldMkLst>
          <pc:docMk/>
          <pc:sldMk cId="3524137669" sldId="292"/>
        </pc:sldMkLst>
        <pc:picChg chg="add del mod">
          <ac:chgData name="Lucian Cojocar" userId="d30c003b-535b-4815-8011-4c0759705fe0" providerId="ADAL" clId="{F8EF5B59-BF62-4E73-909B-66C8886B7056}" dt="2020-05-01T21:22:20.421" v="3483"/>
          <ac:picMkLst>
            <pc:docMk/>
            <pc:sldMk cId="3524137669" sldId="292"/>
            <ac:picMk id="4" creationId="{F09F7FE1-80E7-43BF-81C1-5C6741327798}"/>
          </ac:picMkLst>
        </pc:picChg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3524137669" sldId="292"/>
            <ac:picMk id="5" creationId="{97EF6435-77C6-47F3-9190-0AB1CA4E63FC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3524137669" sldId="292"/>
            <ac:picMk id="6" creationId="{0EF3A5F2-812B-43D2-AD7F-20112A30B355}"/>
          </ac:picMkLst>
        </pc:picChg>
      </pc:sldChg>
      <pc:sldChg chg="addSp delSp modSp new mod modClrScheme modAnim chgLayout modNotesTx">
        <pc:chgData name="Lucian Cojocar" userId="d30c003b-535b-4815-8011-4c0759705fe0" providerId="ADAL" clId="{F8EF5B59-BF62-4E73-909B-66C8886B7056}" dt="2020-05-01T21:26:24.665" v="3484"/>
        <pc:sldMkLst>
          <pc:docMk/>
          <pc:sldMk cId="3708329061" sldId="293"/>
        </pc:sldMkLst>
        <pc:spChg chg="del mod ord">
          <ac:chgData name="Lucian Cojocar" userId="d30c003b-535b-4815-8011-4c0759705fe0" providerId="ADAL" clId="{F8EF5B59-BF62-4E73-909B-66C8886B7056}" dt="2020-05-01T19:16:51.164" v="230" actId="700"/>
          <ac:spMkLst>
            <pc:docMk/>
            <pc:sldMk cId="3708329061" sldId="293"/>
            <ac:spMk id="2" creationId="{9D84354F-3AEE-4BD1-9BA8-F6938083EE15}"/>
          </ac:spMkLst>
        </pc:spChg>
        <pc:spChg chg="mod ord">
          <ac:chgData name="Lucian Cojocar" userId="d30c003b-535b-4815-8011-4c0759705fe0" providerId="ADAL" clId="{F8EF5B59-BF62-4E73-909B-66C8886B7056}" dt="2020-05-01T19:16:51.164" v="230" actId="700"/>
          <ac:spMkLst>
            <pc:docMk/>
            <pc:sldMk cId="3708329061" sldId="293"/>
            <ac:spMk id="3" creationId="{AE33FC7F-506F-48C2-A986-03280231E099}"/>
          </ac:spMkLst>
        </pc:spChg>
        <pc:spChg chg="add mod ord">
          <ac:chgData name="Lucian Cojocar" userId="d30c003b-535b-4815-8011-4c0759705fe0" providerId="ADAL" clId="{F8EF5B59-BF62-4E73-909B-66C8886B7056}" dt="2020-05-01T19:28:34.540" v="677" actId="20577"/>
          <ac:spMkLst>
            <pc:docMk/>
            <pc:sldMk cId="3708329061" sldId="293"/>
            <ac:spMk id="4" creationId="{D7EB0558-8982-4606-BD81-6B17A02B706A}"/>
          </ac:spMkLst>
        </pc:spChg>
        <pc:spChg chg="add mod ord">
          <ac:chgData name="Lucian Cojocar" userId="d30c003b-535b-4815-8011-4c0759705fe0" providerId="ADAL" clId="{F8EF5B59-BF62-4E73-909B-66C8886B7056}" dt="2020-05-01T20:19:25.543" v="2730" actId="20577"/>
          <ac:spMkLst>
            <pc:docMk/>
            <pc:sldMk cId="3708329061" sldId="293"/>
            <ac:spMk id="5" creationId="{87780D51-9B06-4326-A6A8-0B3E1E42432F}"/>
          </ac:spMkLst>
        </pc:spChg>
        <pc:picChg chg="add del mod">
          <ac:chgData name="Lucian Cojocar" userId="d30c003b-535b-4815-8011-4c0759705fe0" providerId="ADAL" clId="{F8EF5B59-BF62-4E73-909B-66C8886B7056}" dt="2020-05-01T21:26:24.665" v="3484"/>
          <ac:picMkLst>
            <pc:docMk/>
            <pc:sldMk cId="3708329061" sldId="293"/>
            <ac:picMk id="6" creationId="{EB7FCB4E-45C0-45E3-A7C1-81E305E4BA49}"/>
          </ac:picMkLst>
        </pc:picChg>
        <pc:picChg chg="add mod">
          <ac:chgData name="Lucian Cojocar" userId="d30c003b-535b-4815-8011-4c0759705fe0" providerId="ADAL" clId="{F8EF5B59-BF62-4E73-909B-66C8886B7056}" dt="2020-05-01T21:26:24.665" v="3484"/>
          <ac:picMkLst>
            <pc:docMk/>
            <pc:sldMk cId="3708329061" sldId="293"/>
            <ac:picMk id="7" creationId="{47964BE7-3417-4B5F-B628-8037219353AD}"/>
          </ac:picMkLst>
        </pc:picChg>
      </pc:sldChg>
      <pc:sldMasterChg chg="delSldLayout">
        <pc:chgData name="Lucian Cojocar" userId="d30c003b-535b-4815-8011-4c0759705fe0" providerId="ADAL" clId="{F8EF5B59-BF62-4E73-909B-66C8886B7056}" dt="2020-05-01T20:27:34.777" v="3462" actId="47"/>
        <pc:sldMasterMkLst>
          <pc:docMk/>
          <pc:sldMasterMk cId="2819967493" sldId="2147483764"/>
        </pc:sldMasterMkLst>
        <pc:sldLayoutChg chg="del">
          <pc:chgData name="Lucian Cojocar" userId="d30c003b-535b-4815-8011-4c0759705fe0" providerId="ADAL" clId="{F8EF5B59-BF62-4E73-909B-66C8886B7056}" dt="2020-05-01T20:27:34.777" v="3462" actId="47"/>
          <pc:sldLayoutMkLst>
            <pc:docMk/>
            <pc:sldMasterMk cId="2819967493" sldId="2147483764"/>
            <pc:sldLayoutMk cId="3984401663" sldId="2147483779"/>
          </pc:sldLayoutMkLst>
        </pc:sldLayoutChg>
      </pc:sldMasterChg>
    </pc:docChg>
  </pc:docChgLst>
  <pc:docChgLst>
    <pc:chgData name="Lucian Cojocar" userId="d30c003b-535b-4815-8011-4c0759705fe0" providerId="ADAL" clId="{0C296740-0987-4362-8491-3B20634A13E5}"/>
    <pc:docChg chg="modShowInfo">
      <pc:chgData name="Lucian Cojocar" userId="d30c003b-535b-4815-8011-4c0759705fe0" providerId="ADAL" clId="{0C296740-0987-4362-8491-3B20634A13E5}" dt="2020-05-08T17:00:37.502" v="0" actId="2744"/>
      <pc:docMkLst>
        <pc:docMk/>
      </pc:docMkLst>
    </pc:docChg>
  </pc:docChgLst>
  <pc:docChgLst>
    <pc:chgData name="Lucian Cojocar" userId="d30c003b-535b-4815-8011-4c0759705fe0" providerId="ADAL" clId="{1B74E558-FB13-46BC-AEFD-4A0010550860}"/>
    <pc:docChg chg="undo custSel addSld delSld modSld sldOrd modMainMaster addSection delSection modSection modShowInfo">
      <pc:chgData name="Lucian Cojocar" userId="d30c003b-535b-4815-8011-4c0759705fe0" providerId="ADAL" clId="{1B74E558-FB13-46BC-AEFD-4A0010550860}" dt="2020-05-01T17:46:36.095" v="24278" actId="20577"/>
      <pc:docMkLst>
        <pc:docMk/>
      </pc:docMkLst>
      <pc:sldChg chg="addSp delSp modSp mod modTransition modClrScheme modAnim modShow chgLayout modNotesTx">
        <pc:chgData name="Lucian Cojocar" userId="d30c003b-535b-4815-8011-4c0759705fe0" providerId="ADAL" clId="{1B74E558-FB13-46BC-AEFD-4A0010550860}" dt="2020-05-01T16:26:32.059" v="24235" actId="700"/>
        <pc:sldMkLst>
          <pc:docMk/>
          <pc:sldMk cId="891730040" sldId="257"/>
        </pc:sldMkLst>
        <pc:spChg chg="mod ord">
          <ac:chgData name="Lucian Cojocar" userId="d30c003b-535b-4815-8011-4c0759705fe0" providerId="ADAL" clId="{1B74E558-FB13-46BC-AEFD-4A0010550860}" dt="2020-05-01T16:26:32.059" v="24235" actId="700"/>
          <ac:spMkLst>
            <pc:docMk/>
            <pc:sldMk cId="891730040" sldId="257"/>
            <ac:spMk id="2" creationId="{7A134A6C-21F1-4257-9F00-B08F1DFFECDF}"/>
          </ac:spMkLst>
        </pc:spChg>
        <pc:spChg chg="add del mod ord">
          <ac:chgData name="Lucian Cojocar" userId="d30c003b-535b-4815-8011-4c0759705fe0" providerId="ADAL" clId="{1B74E558-FB13-46BC-AEFD-4A0010550860}" dt="2020-05-01T16:26:32.059" v="24235" actId="700"/>
          <ac:spMkLst>
            <pc:docMk/>
            <pc:sldMk cId="891730040" sldId="257"/>
            <ac:spMk id="5" creationId="{3C4BF1AC-02C6-45AE-8CE2-F993DD71A6AA}"/>
          </ac:spMkLst>
        </pc:spChg>
        <pc:spChg chg="mod">
          <ac:chgData name="Lucian Cojocar" userId="d30c003b-535b-4815-8011-4c0759705fe0" providerId="ADAL" clId="{1B74E558-FB13-46BC-AEFD-4A0010550860}" dt="2020-04-30T19:06:32.853" v="14108" actId="115"/>
          <ac:spMkLst>
            <pc:docMk/>
            <pc:sldMk cId="891730040" sldId="257"/>
            <ac:spMk id="10" creationId="{4AE29234-3986-498E-9F70-E8BB3D2CFAFC}"/>
          </ac:spMkLst>
        </pc:spChg>
        <pc:picChg chg="add del mod">
          <ac:chgData name="Lucian Cojocar" userId="d30c003b-535b-4815-8011-4c0759705fe0" providerId="ADAL" clId="{1B74E558-FB13-46BC-AEFD-4A0010550860}" dt="2020-04-30T20:14:42.121" v="15508"/>
          <ac:picMkLst>
            <pc:docMk/>
            <pc:sldMk cId="891730040" sldId="257"/>
            <ac:picMk id="3" creationId="{C51C1187-EA11-4E44-8F61-40FE40BC5750}"/>
          </ac:picMkLst>
        </pc:picChg>
        <pc:picChg chg="add del mod">
          <ac:chgData name="Lucian Cojocar" userId="d30c003b-535b-4815-8011-4c0759705fe0" providerId="ADAL" clId="{1B74E558-FB13-46BC-AEFD-4A0010550860}" dt="2020-04-30T20:31:38.677" v="15955"/>
          <ac:picMkLst>
            <pc:docMk/>
            <pc:sldMk cId="891730040" sldId="257"/>
            <ac:picMk id="4" creationId="{7EBD9CC0-3392-4D51-AA95-51F572DF897D}"/>
          </ac:picMkLst>
        </pc:picChg>
      </pc:sldChg>
      <pc:sldChg chg="modSp new del mod">
        <pc:chgData name="Lucian Cojocar" userId="d30c003b-535b-4815-8011-4c0759705fe0" providerId="ADAL" clId="{1B74E558-FB13-46BC-AEFD-4A0010550860}" dt="2020-04-29T20:11:20.564" v="635" actId="47"/>
        <pc:sldMkLst>
          <pc:docMk/>
          <pc:sldMk cId="3239884431" sldId="258"/>
        </pc:sldMkLst>
        <pc:spChg chg="mod">
          <ac:chgData name="Lucian Cojocar" userId="d30c003b-535b-4815-8011-4c0759705fe0" providerId="ADAL" clId="{1B74E558-FB13-46BC-AEFD-4A0010550860}" dt="2020-04-28T22:38:29.452" v="298" actId="20577"/>
          <ac:spMkLst>
            <pc:docMk/>
            <pc:sldMk cId="3239884431" sldId="258"/>
            <ac:spMk id="2" creationId="{089E9C88-2D9D-451B-B66E-03C00D97B5CA}"/>
          </ac:spMkLst>
        </pc:spChg>
      </pc:sldChg>
      <pc:sldChg chg="modSp new del mod ord">
        <pc:chgData name="Lucian Cojocar" userId="d30c003b-535b-4815-8011-4c0759705fe0" providerId="ADAL" clId="{1B74E558-FB13-46BC-AEFD-4A0010550860}" dt="2020-04-29T20:13:11.734" v="641" actId="47"/>
        <pc:sldMkLst>
          <pc:docMk/>
          <pc:sldMk cId="2125098733" sldId="259"/>
        </pc:sldMkLst>
        <pc:spChg chg="mod">
          <ac:chgData name="Lucian Cojocar" userId="d30c003b-535b-4815-8011-4c0759705fe0" providerId="ADAL" clId="{1B74E558-FB13-46BC-AEFD-4A0010550860}" dt="2020-04-28T22:32:45.100" v="257" actId="20577"/>
          <ac:spMkLst>
            <pc:docMk/>
            <pc:sldMk cId="2125098733" sldId="259"/>
            <ac:spMk id="2" creationId="{50019150-F102-4590-A8F3-663BC306B66F}"/>
          </ac:spMkLst>
        </pc:spChg>
        <pc:spChg chg="mod">
          <ac:chgData name="Lucian Cojocar" userId="d30c003b-535b-4815-8011-4c0759705fe0" providerId="ADAL" clId="{1B74E558-FB13-46BC-AEFD-4A0010550860}" dt="2020-04-28T22:32:52.502" v="274" actId="20577"/>
          <ac:spMkLst>
            <pc:docMk/>
            <pc:sldMk cId="2125098733" sldId="259"/>
            <ac:spMk id="3" creationId="{C3D5A676-CBFA-4FD1-9FF6-EF8DC62A232B}"/>
          </ac:spMkLst>
        </pc:spChg>
      </pc:sldChg>
      <pc:sldChg chg="modSp add del mod">
        <pc:chgData name="Lucian Cojocar" userId="d30c003b-535b-4815-8011-4c0759705fe0" providerId="ADAL" clId="{1B74E558-FB13-46BC-AEFD-4A0010550860}" dt="2020-04-29T20:11:21.317" v="636" actId="47"/>
        <pc:sldMkLst>
          <pc:docMk/>
          <pc:sldMk cId="1400127816" sldId="260"/>
        </pc:sldMkLst>
        <pc:spChg chg="mod">
          <ac:chgData name="Lucian Cojocar" userId="d30c003b-535b-4815-8011-4c0759705fe0" providerId="ADAL" clId="{1B74E558-FB13-46BC-AEFD-4A0010550860}" dt="2020-04-28T22:31:59.511" v="101" actId="20577"/>
          <ac:spMkLst>
            <pc:docMk/>
            <pc:sldMk cId="1400127816" sldId="260"/>
            <ac:spMk id="2" creationId="{50019150-F102-4590-A8F3-663BC306B66F}"/>
          </ac:spMkLst>
        </pc:spChg>
        <pc:spChg chg="mod">
          <ac:chgData name="Lucian Cojocar" userId="d30c003b-535b-4815-8011-4c0759705fe0" providerId="ADAL" clId="{1B74E558-FB13-46BC-AEFD-4A0010550860}" dt="2020-04-28T22:32:40.569" v="253" actId="20577"/>
          <ac:spMkLst>
            <pc:docMk/>
            <pc:sldMk cId="1400127816" sldId="260"/>
            <ac:spMk id="3" creationId="{C3D5A676-CBFA-4FD1-9FF6-EF8DC62A232B}"/>
          </ac:spMkLst>
        </pc:spChg>
      </pc:sldChg>
      <pc:sldChg chg="modSp new del mod">
        <pc:chgData name="Lucian Cojocar" userId="d30c003b-535b-4815-8011-4c0759705fe0" providerId="ADAL" clId="{1B74E558-FB13-46BC-AEFD-4A0010550860}" dt="2020-04-29T20:11:11.469" v="627" actId="47"/>
        <pc:sldMkLst>
          <pc:docMk/>
          <pc:sldMk cId="3212135252" sldId="261"/>
        </pc:sldMkLst>
        <pc:spChg chg="mod">
          <ac:chgData name="Lucian Cojocar" userId="d30c003b-535b-4815-8011-4c0759705fe0" providerId="ADAL" clId="{1B74E558-FB13-46BC-AEFD-4A0010550860}" dt="2020-04-28T23:21:21.223" v="371" actId="20577"/>
          <ac:spMkLst>
            <pc:docMk/>
            <pc:sldMk cId="3212135252" sldId="261"/>
            <ac:spMk id="2" creationId="{2CD22FB7-2F3D-4D7E-BFE2-93EE85D69FBB}"/>
          </ac:spMkLst>
        </pc:spChg>
      </pc:sldChg>
      <pc:sldChg chg="modSp new del mod">
        <pc:chgData name="Lucian Cojocar" userId="d30c003b-535b-4815-8011-4c0759705fe0" providerId="ADAL" clId="{1B74E558-FB13-46BC-AEFD-4A0010550860}" dt="2020-04-29T20:11:12.384" v="628" actId="47"/>
        <pc:sldMkLst>
          <pc:docMk/>
          <pc:sldMk cId="2840984845" sldId="262"/>
        </pc:sldMkLst>
        <pc:spChg chg="mod">
          <ac:chgData name="Lucian Cojocar" userId="d30c003b-535b-4815-8011-4c0759705fe0" providerId="ADAL" clId="{1B74E558-FB13-46BC-AEFD-4A0010550860}" dt="2020-04-28T23:26:28.988" v="409" actId="20577"/>
          <ac:spMkLst>
            <pc:docMk/>
            <pc:sldMk cId="2840984845" sldId="262"/>
            <ac:spMk id="2" creationId="{988CC0F1-98A9-42FA-9AAB-ADD9BE07E01F}"/>
          </ac:spMkLst>
        </pc:spChg>
      </pc:sldChg>
      <pc:sldChg chg="modSp new del mod">
        <pc:chgData name="Lucian Cojocar" userId="d30c003b-535b-4815-8011-4c0759705fe0" providerId="ADAL" clId="{1B74E558-FB13-46BC-AEFD-4A0010550860}" dt="2020-04-29T20:11:14.059" v="631" actId="47"/>
        <pc:sldMkLst>
          <pc:docMk/>
          <pc:sldMk cId="748756892" sldId="263"/>
        </pc:sldMkLst>
        <pc:spChg chg="mod">
          <ac:chgData name="Lucian Cojocar" userId="d30c003b-535b-4815-8011-4c0759705fe0" providerId="ADAL" clId="{1B74E558-FB13-46BC-AEFD-4A0010550860}" dt="2020-04-28T23:27:24.225" v="464" actId="20577"/>
          <ac:spMkLst>
            <pc:docMk/>
            <pc:sldMk cId="748756892" sldId="263"/>
            <ac:spMk id="2" creationId="{DDB760B0-CFE7-4C64-B070-957766364F2F}"/>
          </ac:spMkLst>
        </pc:spChg>
        <pc:spChg chg="mod">
          <ac:chgData name="Lucian Cojocar" userId="d30c003b-535b-4815-8011-4c0759705fe0" providerId="ADAL" clId="{1B74E558-FB13-46BC-AEFD-4A0010550860}" dt="2020-04-28T23:27:47.055" v="509" actId="20577"/>
          <ac:spMkLst>
            <pc:docMk/>
            <pc:sldMk cId="748756892" sldId="263"/>
            <ac:spMk id="3" creationId="{4B41D62F-7D39-4D4C-BF51-F81558D32612}"/>
          </ac:spMkLst>
        </pc:spChg>
      </pc:sldChg>
      <pc:sldChg chg="modSp new add del mod">
        <pc:chgData name="Lucian Cojocar" userId="d30c003b-535b-4815-8011-4c0759705fe0" providerId="ADAL" clId="{1B74E558-FB13-46BC-AEFD-4A0010550860}" dt="2020-04-29T20:11:19.309" v="634" actId="47"/>
        <pc:sldMkLst>
          <pc:docMk/>
          <pc:sldMk cId="1527132973" sldId="264"/>
        </pc:sldMkLst>
        <pc:spChg chg="mod">
          <ac:chgData name="Lucian Cojocar" userId="d30c003b-535b-4815-8011-4c0759705fe0" providerId="ADAL" clId="{1B74E558-FB13-46BC-AEFD-4A0010550860}" dt="2020-04-28T23:28:00.352" v="544" actId="20577"/>
          <ac:spMkLst>
            <pc:docMk/>
            <pc:sldMk cId="1527132973" sldId="264"/>
            <ac:spMk id="2" creationId="{CBE4F83B-4D29-4DC4-8FD6-5E3A362ED2ED}"/>
          </ac:spMkLst>
        </pc:spChg>
        <pc:spChg chg="mod">
          <ac:chgData name="Lucian Cojocar" userId="d30c003b-535b-4815-8011-4c0759705fe0" providerId="ADAL" clId="{1B74E558-FB13-46BC-AEFD-4A0010550860}" dt="2020-04-28T23:28:03.711" v="559" actId="20577"/>
          <ac:spMkLst>
            <pc:docMk/>
            <pc:sldMk cId="1527132973" sldId="264"/>
            <ac:spMk id="3" creationId="{9BBD8171-99AB-4C67-9F4B-7DD028F22012}"/>
          </ac:spMkLst>
        </pc:spChg>
      </pc:sldChg>
      <pc:sldChg chg="modSp new del mod">
        <pc:chgData name="Lucian Cojocar" userId="d30c003b-535b-4815-8011-4c0759705fe0" providerId="ADAL" clId="{1B74E558-FB13-46BC-AEFD-4A0010550860}" dt="2020-04-29T20:11:12.960" v="629" actId="47"/>
        <pc:sldMkLst>
          <pc:docMk/>
          <pc:sldMk cId="4219264900" sldId="265"/>
        </pc:sldMkLst>
        <pc:spChg chg="mod">
          <ac:chgData name="Lucian Cojocar" userId="d30c003b-535b-4815-8011-4c0759705fe0" providerId="ADAL" clId="{1B74E558-FB13-46BC-AEFD-4A0010550860}" dt="2020-04-28T23:28:23.374" v="588" actId="20577"/>
          <ac:spMkLst>
            <pc:docMk/>
            <pc:sldMk cId="4219264900" sldId="265"/>
            <ac:spMk id="2" creationId="{90935CF8-1C01-4B4A-890B-5A936B2117C5}"/>
          </ac:spMkLst>
        </pc:spChg>
      </pc:sldChg>
      <pc:sldChg chg="modSp new del mod">
        <pc:chgData name="Lucian Cojocar" userId="d30c003b-535b-4815-8011-4c0759705fe0" providerId="ADAL" clId="{1B74E558-FB13-46BC-AEFD-4A0010550860}" dt="2020-04-29T20:11:13.626" v="630" actId="47"/>
        <pc:sldMkLst>
          <pc:docMk/>
          <pc:sldMk cId="3061660580" sldId="266"/>
        </pc:sldMkLst>
        <pc:spChg chg="mod">
          <ac:chgData name="Lucian Cojocar" userId="d30c003b-535b-4815-8011-4c0759705fe0" providerId="ADAL" clId="{1B74E558-FB13-46BC-AEFD-4A0010550860}" dt="2020-04-28T23:28:37.786" v="613" actId="20577"/>
          <ac:spMkLst>
            <pc:docMk/>
            <pc:sldMk cId="3061660580" sldId="266"/>
            <ac:spMk id="2" creationId="{3CEE0C27-6F92-4835-94A8-A763638F3719}"/>
          </ac:spMkLst>
        </pc:spChg>
      </pc:sldChg>
      <pc:sldChg chg="addSp modSp add mod modTransition modAnim modNotesTx">
        <pc:chgData name="Lucian Cojocar" userId="d30c003b-535b-4815-8011-4c0759705fe0" providerId="ADAL" clId="{1B74E558-FB13-46BC-AEFD-4A0010550860}" dt="2020-04-30T21:01:40.917" v="16195" actId="20577"/>
        <pc:sldMkLst>
          <pc:docMk/>
          <pc:sldMk cId="1576669137" sldId="267"/>
        </pc:sldMkLst>
        <pc:spChg chg="mod">
          <ac:chgData name="Lucian Cojocar" userId="d30c003b-535b-4815-8011-4c0759705fe0" providerId="ADAL" clId="{1B74E558-FB13-46BC-AEFD-4A0010550860}" dt="2020-04-29T22:06:54.836" v="2374"/>
          <ac:spMkLst>
            <pc:docMk/>
            <pc:sldMk cId="1576669137" sldId="267"/>
            <ac:spMk id="5" creationId="{E1CD734C-67E1-4249-B26B-6F8BA1F89CF8}"/>
          </ac:spMkLst>
        </pc:spChg>
        <pc:spChg chg="mod">
          <ac:chgData name="Lucian Cojocar" userId="d30c003b-535b-4815-8011-4c0759705fe0" providerId="ADAL" clId="{1B74E558-FB13-46BC-AEFD-4A0010550860}" dt="2020-04-29T20:42:47.217" v="711" actId="13822"/>
          <ac:spMkLst>
            <pc:docMk/>
            <pc:sldMk cId="1576669137" sldId="267"/>
            <ac:spMk id="37" creationId="{CA462983-39CA-4ED1-BD50-152AA31706F0}"/>
          </ac:spMkLst>
        </pc:spChg>
        <pc:spChg chg="mod">
          <ac:chgData name="Lucian Cojocar" userId="d30c003b-535b-4815-8011-4c0759705fe0" providerId="ADAL" clId="{1B74E558-FB13-46BC-AEFD-4A0010550860}" dt="2020-04-29T20:42:42.245" v="710" actId="13822"/>
          <ac:spMkLst>
            <pc:docMk/>
            <pc:sldMk cId="1576669137" sldId="267"/>
            <ac:spMk id="46" creationId="{A96078A5-4D06-4BA7-9D3D-69DB97D809D4}"/>
          </ac:spMkLst>
        </pc:spChg>
        <pc:spChg chg="mod">
          <ac:chgData name="Lucian Cojocar" userId="d30c003b-535b-4815-8011-4c0759705fe0" providerId="ADAL" clId="{1B74E558-FB13-46BC-AEFD-4A0010550860}" dt="2020-04-29T20:43:03.772" v="712" actId="13822"/>
          <ac:spMkLst>
            <pc:docMk/>
            <pc:sldMk cId="1576669137" sldId="267"/>
            <ac:spMk id="56" creationId="{096E1EC1-32E5-4DF3-B04C-2BD134C706FB}"/>
          </ac:spMkLst>
        </pc:spChg>
        <pc:spChg chg="mod">
          <ac:chgData name="Lucian Cojocar" userId="d30c003b-535b-4815-8011-4c0759705fe0" providerId="ADAL" clId="{1B74E558-FB13-46BC-AEFD-4A0010550860}" dt="2020-04-29T20:43:11.126" v="713" actId="13822"/>
          <ac:spMkLst>
            <pc:docMk/>
            <pc:sldMk cId="1576669137" sldId="267"/>
            <ac:spMk id="60" creationId="{8BEB6D53-B61D-4690-8839-731975C22B3F}"/>
          </ac:spMkLst>
        </pc:spChg>
        <pc:picChg chg="add mod">
          <ac:chgData name="Lucian Cojocar" userId="d30c003b-535b-4815-8011-4c0759705fe0" providerId="ADAL" clId="{1B74E558-FB13-46BC-AEFD-4A0010550860}" dt="2020-04-29T21:06:39.298" v="991" actId="1076"/>
          <ac:picMkLst>
            <pc:docMk/>
            <pc:sldMk cId="1576669137" sldId="267"/>
            <ac:picMk id="28" creationId="{997A7113-33FF-4F02-B60C-46A00906DEEA}"/>
          </ac:picMkLst>
        </pc:picChg>
        <pc:picChg chg="mod">
          <ac:chgData name="Lucian Cojocar" userId="d30c003b-535b-4815-8011-4c0759705fe0" providerId="ADAL" clId="{1B74E558-FB13-46BC-AEFD-4A0010550860}" dt="2020-04-29T21:04:13.697" v="979" actId="1076"/>
          <ac:picMkLst>
            <pc:docMk/>
            <pc:sldMk cId="1576669137" sldId="267"/>
            <ac:picMk id="57" creationId="{8DB6F99E-B3E3-4E0F-8320-CD7B927B27D2}"/>
          </ac:picMkLst>
        </pc:picChg>
      </pc:sldChg>
      <pc:sldChg chg="modSp add del mod modTransition modAnim modNotesTx">
        <pc:chgData name="Lucian Cojocar" userId="d30c003b-535b-4815-8011-4c0759705fe0" providerId="ADAL" clId="{1B74E558-FB13-46BC-AEFD-4A0010550860}" dt="2020-05-01T17:45:41.966" v="24242" actId="47"/>
        <pc:sldMkLst>
          <pc:docMk/>
          <pc:sldMk cId="491189238" sldId="268"/>
        </pc:sldMkLst>
        <pc:spChg chg="mod">
          <ac:chgData name="Lucian Cojocar" userId="d30c003b-535b-4815-8011-4c0759705fe0" providerId="ADAL" clId="{1B74E558-FB13-46BC-AEFD-4A0010550860}" dt="2020-04-29T22:06:54.836" v="2374"/>
          <ac:spMkLst>
            <pc:docMk/>
            <pc:sldMk cId="491189238" sldId="268"/>
            <ac:spMk id="6" creationId="{85EC9AF7-252F-4945-BFF3-F4AB78E76C93}"/>
          </ac:spMkLst>
        </pc:spChg>
        <pc:spChg chg="mod">
          <ac:chgData name="Lucian Cojocar" userId="d30c003b-535b-4815-8011-4c0759705fe0" providerId="ADAL" clId="{1B74E558-FB13-46BC-AEFD-4A0010550860}" dt="2020-04-30T21:38:13.637" v="17867" actId="20577"/>
          <ac:spMkLst>
            <pc:docMk/>
            <pc:sldMk cId="491189238" sldId="268"/>
            <ac:spMk id="7" creationId="{966AF94F-1829-44E3-89F7-7665A7E22AED}"/>
          </ac:spMkLst>
        </pc:spChg>
      </pc:sldChg>
      <pc:sldChg chg="add del">
        <pc:chgData name="Lucian Cojocar" userId="d30c003b-535b-4815-8011-4c0759705fe0" providerId="ADAL" clId="{1B74E558-FB13-46BC-AEFD-4A0010550860}" dt="2020-04-30T02:16:43.618" v="14026" actId="18676"/>
        <pc:sldMkLst>
          <pc:docMk/>
          <pc:sldMk cId="3424498887" sldId="269"/>
        </pc:sldMkLst>
      </pc:sldChg>
      <pc:sldChg chg="add del">
        <pc:chgData name="Lucian Cojocar" userId="d30c003b-535b-4815-8011-4c0759705fe0" providerId="ADAL" clId="{1B74E558-FB13-46BC-AEFD-4A0010550860}" dt="2020-04-30T02:16:43.618" v="14026" actId="18676"/>
        <pc:sldMkLst>
          <pc:docMk/>
          <pc:sldMk cId="2030004557" sldId="270"/>
        </pc:sldMkLst>
      </pc:sldChg>
      <pc:sldChg chg="add del">
        <pc:chgData name="Lucian Cojocar" userId="d30c003b-535b-4815-8011-4c0759705fe0" providerId="ADAL" clId="{1B74E558-FB13-46BC-AEFD-4A0010550860}" dt="2020-04-30T02:16:43.618" v="14026" actId="18676"/>
        <pc:sldMkLst>
          <pc:docMk/>
          <pc:sldMk cId="2551987854" sldId="271"/>
        </pc:sldMkLst>
      </pc:sldChg>
      <pc:sldChg chg="add del">
        <pc:chgData name="Lucian Cojocar" userId="d30c003b-535b-4815-8011-4c0759705fe0" providerId="ADAL" clId="{1B74E558-FB13-46BC-AEFD-4A0010550860}" dt="2020-04-30T02:16:43.618" v="14026" actId="18676"/>
        <pc:sldMkLst>
          <pc:docMk/>
          <pc:sldMk cId="3988630160" sldId="272"/>
        </pc:sldMkLst>
      </pc:sldChg>
      <pc:sldChg chg="add del">
        <pc:chgData name="Lucian Cojocar" userId="d30c003b-535b-4815-8011-4c0759705fe0" providerId="ADAL" clId="{1B74E558-FB13-46BC-AEFD-4A0010550860}" dt="2020-04-30T02:16:43.618" v="14026" actId="18676"/>
        <pc:sldMkLst>
          <pc:docMk/>
          <pc:sldMk cId="1397121543" sldId="273"/>
        </pc:sldMkLst>
      </pc:sldChg>
      <pc:sldChg chg="add del mod modShow">
        <pc:chgData name="Lucian Cojocar" userId="d30c003b-535b-4815-8011-4c0759705fe0" providerId="ADAL" clId="{1B74E558-FB13-46BC-AEFD-4A0010550860}" dt="2020-04-30T02:16:48.415" v="14027" actId="47"/>
        <pc:sldMkLst>
          <pc:docMk/>
          <pc:sldMk cId="4047916054" sldId="274"/>
        </pc:sldMkLst>
      </pc:sldChg>
      <pc:sldChg chg="modSp add mod modTransition modNotesTx">
        <pc:chgData name="Lucian Cojocar" userId="d30c003b-535b-4815-8011-4c0759705fe0" providerId="ADAL" clId="{1B74E558-FB13-46BC-AEFD-4A0010550860}" dt="2020-04-30T21:48:43.732" v="18083" actId="20577"/>
        <pc:sldMkLst>
          <pc:docMk/>
          <pc:sldMk cId="3337308429" sldId="275"/>
        </pc:sldMkLst>
        <pc:spChg chg="mod">
          <ac:chgData name="Lucian Cojocar" userId="d30c003b-535b-4815-8011-4c0759705fe0" providerId="ADAL" clId="{1B74E558-FB13-46BC-AEFD-4A0010550860}" dt="2020-04-29T21:20:18.419" v="1148" actId="20577"/>
          <ac:spMkLst>
            <pc:docMk/>
            <pc:sldMk cId="3337308429" sldId="275"/>
            <ac:spMk id="2" creationId="{8DE77666-8288-439D-9D23-D01EFFDECCE3}"/>
          </ac:spMkLst>
        </pc:spChg>
        <pc:spChg chg="mod">
          <ac:chgData name="Lucian Cojocar" userId="d30c003b-535b-4815-8011-4c0759705fe0" providerId="ADAL" clId="{1B74E558-FB13-46BC-AEFD-4A0010550860}" dt="2020-04-29T22:06:55.097" v="2379" actId="27636"/>
          <ac:spMkLst>
            <pc:docMk/>
            <pc:sldMk cId="3337308429" sldId="275"/>
            <ac:spMk id="3" creationId="{3116214F-66CE-4D68-9AE3-77A23891E329}"/>
          </ac:spMkLst>
        </pc:spChg>
      </pc:sldChg>
      <pc:sldChg chg="addSp delSp modSp add mod modTransition modAnim modNotesTx">
        <pc:chgData name="Lucian Cojocar" userId="d30c003b-535b-4815-8011-4c0759705fe0" providerId="ADAL" clId="{1B74E558-FB13-46BC-AEFD-4A0010550860}" dt="2020-04-30T23:44:51.663" v="19077" actId="20577"/>
        <pc:sldMkLst>
          <pc:docMk/>
          <pc:sldMk cId="193007848" sldId="276"/>
        </pc:sldMkLst>
        <pc:spChg chg="mod">
          <ac:chgData name="Lucian Cojocar" userId="d30c003b-535b-4815-8011-4c0759705fe0" providerId="ADAL" clId="{1B74E558-FB13-46BC-AEFD-4A0010550860}" dt="2020-04-29T19:08:24.379" v="619" actId="27636"/>
          <ac:spMkLst>
            <pc:docMk/>
            <pc:sldMk cId="193007848" sldId="276"/>
            <ac:spMk id="2" creationId="{C09BE6F3-B41D-4B7B-AB66-6F226698C2A2}"/>
          </ac:spMkLst>
        </pc:spChg>
        <pc:spChg chg="mod">
          <ac:chgData name="Lucian Cojocar" userId="d30c003b-535b-4815-8011-4c0759705fe0" providerId="ADAL" clId="{1B74E558-FB13-46BC-AEFD-4A0010550860}" dt="2020-04-30T23:14:48.734" v="18272" actId="27636"/>
          <ac:spMkLst>
            <pc:docMk/>
            <pc:sldMk cId="193007848" sldId="276"/>
            <ac:spMk id="3" creationId="{889E6B0E-31C5-4353-8172-D707FF40F6FA}"/>
          </ac:spMkLst>
        </pc:spChg>
        <pc:spChg chg="add del mod">
          <ac:chgData name="Lucian Cojocar" userId="d30c003b-535b-4815-8011-4c0759705fe0" providerId="ADAL" clId="{1B74E558-FB13-46BC-AEFD-4A0010550860}" dt="2020-04-30T22:00:06.203" v="18135" actId="478"/>
          <ac:spMkLst>
            <pc:docMk/>
            <pc:sldMk cId="193007848" sldId="276"/>
            <ac:spMk id="6" creationId="{80B639D0-62C9-4626-AF10-57C9F77102CE}"/>
          </ac:spMkLst>
        </pc:spChg>
        <pc:spChg chg="add mod">
          <ac:chgData name="Lucian Cojocar" userId="d30c003b-535b-4815-8011-4c0759705fe0" providerId="ADAL" clId="{1B74E558-FB13-46BC-AEFD-4A0010550860}" dt="2020-04-30T22:48:14.188" v="18178" actId="164"/>
          <ac:spMkLst>
            <pc:docMk/>
            <pc:sldMk cId="193007848" sldId="276"/>
            <ac:spMk id="7" creationId="{3FF713F9-5C55-4588-BF26-353BDD5F870E}"/>
          </ac:spMkLst>
        </pc:spChg>
        <pc:spChg chg="add mod topLvl">
          <ac:chgData name="Lucian Cojocar" userId="d30c003b-535b-4815-8011-4c0759705fe0" providerId="ADAL" clId="{1B74E558-FB13-46BC-AEFD-4A0010550860}" dt="2020-04-30T21:57:20.815" v="18123" actId="164"/>
          <ac:spMkLst>
            <pc:docMk/>
            <pc:sldMk cId="193007848" sldId="276"/>
            <ac:spMk id="13" creationId="{4D0D1901-083A-4C64-97FC-66D1A4606D29}"/>
          </ac:spMkLst>
        </pc:spChg>
        <pc:spChg chg="add mod topLvl">
          <ac:chgData name="Lucian Cojocar" userId="d30c003b-535b-4815-8011-4c0759705fe0" providerId="ADAL" clId="{1B74E558-FB13-46BC-AEFD-4A0010550860}" dt="2020-04-30T21:57:31.844" v="18125" actId="164"/>
          <ac:spMkLst>
            <pc:docMk/>
            <pc:sldMk cId="193007848" sldId="276"/>
            <ac:spMk id="15" creationId="{398F464F-823A-42F4-87F2-396A3BC91347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1" creationId="{24DABAC6-9614-4B3B-BF79-60B5F81AAD34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2" creationId="{201789A0-80B0-4EB4-91D8-79ED4F77DD44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3" creationId="{78F7DCA8-83C9-4827-896D-2FA5FCBA839C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4" creationId="{12154EEE-F3A7-4C9A-B537-8BB1209A6BD6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5" creationId="{706A621E-8E33-49B3-A2D4-328A951D3584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6" creationId="{58F2A9A4-8648-4CA3-97DB-D5CFA260ACAB}"/>
          </ac:spMkLst>
        </pc:spChg>
        <pc:spChg chg="mod">
          <ac:chgData name="Lucian Cojocar" userId="d30c003b-535b-4815-8011-4c0759705fe0" providerId="ADAL" clId="{1B74E558-FB13-46BC-AEFD-4A0010550860}" dt="2020-04-30T21:56:20.811" v="18113" actId="165"/>
          <ac:spMkLst>
            <pc:docMk/>
            <pc:sldMk cId="193007848" sldId="276"/>
            <ac:spMk id="27" creationId="{C778BF41-2347-4466-AB35-D732CE613CF0}"/>
          </ac:spMkLst>
        </pc:spChg>
        <pc:spChg chg="add del mod">
          <ac:chgData name="Lucian Cojocar" userId="d30c003b-535b-4815-8011-4c0759705fe0" providerId="ADAL" clId="{1B74E558-FB13-46BC-AEFD-4A0010550860}" dt="2020-04-29T22:26:37.191" v="3462" actId="478"/>
          <ac:spMkLst>
            <pc:docMk/>
            <pc:sldMk cId="193007848" sldId="276"/>
            <ac:spMk id="35" creationId="{D322CEF7-2B47-4EB2-85B8-C71A9D196924}"/>
          </ac:spMkLst>
        </pc:spChg>
        <pc:spChg chg="add del mod topLvl modVis">
          <ac:chgData name="Lucian Cojocar" userId="d30c003b-535b-4815-8011-4c0759705fe0" providerId="ADAL" clId="{1B74E558-FB13-46BC-AEFD-4A0010550860}" dt="2020-04-30T22:47:56.821" v="18177" actId="478"/>
          <ac:spMkLst>
            <pc:docMk/>
            <pc:sldMk cId="193007848" sldId="276"/>
            <ac:spMk id="37" creationId="{DBB275DF-CDC0-43FD-A6B9-6943663AA6B3}"/>
          </ac:spMkLst>
        </pc:spChg>
        <pc:grpChg chg="add mod">
          <ac:chgData name="Lucian Cojocar" userId="d30c003b-535b-4815-8011-4c0759705fe0" providerId="ADAL" clId="{1B74E558-FB13-46BC-AEFD-4A0010550860}" dt="2020-04-30T21:57:26.440" v="18124" actId="962"/>
          <ac:grpSpMkLst>
            <pc:docMk/>
            <pc:sldMk cId="193007848" sldId="276"/>
            <ac:grpSpMk id="4" creationId="{B332D319-8D87-40FA-AA0E-1A6D0FE960DC}"/>
          </ac:grpSpMkLst>
        </pc:grpChg>
        <pc:grpChg chg="add mod">
          <ac:chgData name="Lucian Cojocar" userId="d30c003b-535b-4815-8011-4c0759705fe0" providerId="ADAL" clId="{1B74E558-FB13-46BC-AEFD-4A0010550860}" dt="2020-04-30T21:57:39.796" v="18127" actId="962"/>
          <ac:grpSpMkLst>
            <pc:docMk/>
            <pc:sldMk cId="193007848" sldId="276"/>
            <ac:grpSpMk id="5" creationId="{393275DC-E87E-40F8-BB47-656A5100E8A7}"/>
          </ac:grpSpMkLst>
        </pc:grpChg>
        <pc:grpChg chg="add mod">
          <ac:chgData name="Lucian Cojocar" userId="d30c003b-535b-4815-8011-4c0759705fe0" providerId="ADAL" clId="{1B74E558-FB13-46BC-AEFD-4A0010550860}" dt="2020-04-30T22:53:15.493" v="18195" actId="1035"/>
          <ac:grpSpMkLst>
            <pc:docMk/>
            <pc:sldMk cId="193007848" sldId="276"/>
            <ac:grpSpMk id="8" creationId="{2DAD2EAC-9D7C-4870-8531-7A87E810DADD}"/>
          </ac:grpSpMkLst>
        </pc:grpChg>
        <pc:grpChg chg="add mod topLvl modVis">
          <ac:chgData name="Lucian Cojocar" userId="d30c003b-535b-4815-8011-4c0759705fe0" providerId="ADAL" clId="{1B74E558-FB13-46BC-AEFD-4A0010550860}" dt="2020-04-30T23:35:51.443" v="18779" actId="14100"/>
          <ac:grpSpMkLst>
            <pc:docMk/>
            <pc:sldMk cId="193007848" sldId="276"/>
            <ac:grpSpMk id="28" creationId="{974EC31A-C573-4E22-A058-D2EE97F23BA4}"/>
          </ac:grpSpMkLst>
        </pc:grpChg>
        <pc:grpChg chg="add del mod">
          <ac:chgData name="Lucian Cojocar" userId="d30c003b-535b-4815-8011-4c0759705fe0" providerId="ADAL" clId="{1B74E558-FB13-46BC-AEFD-4A0010550860}" dt="2020-04-30T21:56:20.811" v="18113" actId="165"/>
          <ac:grpSpMkLst>
            <pc:docMk/>
            <pc:sldMk cId="193007848" sldId="276"/>
            <ac:grpSpMk id="31" creationId="{48F627CC-7C11-422B-AEF6-2CE78BF46D22}"/>
          </ac:grpSpMkLst>
        </pc:grpChg>
        <pc:grpChg chg="add del mod modVis">
          <ac:chgData name="Lucian Cojocar" userId="d30c003b-535b-4815-8011-4c0759705fe0" providerId="ADAL" clId="{1B74E558-FB13-46BC-AEFD-4A0010550860}" dt="2020-04-30T21:58:51.987" v="18129" actId="165"/>
          <ac:grpSpMkLst>
            <pc:docMk/>
            <pc:sldMk cId="193007848" sldId="276"/>
            <ac:grpSpMk id="38" creationId="{6C197F7B-4DF1-49AE-92D5-2CC8148FD21A}"/>
          </ac:grpSpMkLst>
        </pc:grpChg>
        <pc:picChg chg="add del mod">
          <ac:chgData name="Lucian Cojocar" userId="d30c003b-535b-4815-8011-4c0759705fe0" providerId="ADAL" clId="{1B74E558-FB13-46BC-AEFD-4A0010550860}" dt="2020-04-29T22:19:29.480" v="3407" actId="478"/>
          <ac:picMkLst>
            <pc:docMk/>
            <pc:sldMk cId="193007848" sldId="276"/>
            <ac:picMk id="5" creationId="{40980DE1-1A06-4668-9EA7-3586C81EE7E8}"/>
          </ac:picMkLst>
        </pc:picChg>
        <pc:picChg chg="add del mod">
          <ac:chgData name="Lucian Cojocar" userId="d30c003b-535b-4815-8011-4c0759705fe0" providerId="ADAL" clId="{1B74E558-FB13-46BC-AEFD-4A0010550860}" dt="2020-04-29T22:23:57.506" v="3447" actId="478"/>
          <ac:picMkLst>
            <pc:docMk/>
            <pc:sldMk cId="193007848" sldId="276"/>
            <ac:picMk id="7" creationId="{2F7488D2-67A4-439F-A56B-3763459DA1A3}"/>
          </ac:picMkLst>
        </pc:picChg>
        <pc:picChg chg="add del mod">
          <ac:chgData name="Lucian Cojocar" userId="d30c003b-535b-4815-8011-4c0759705fe0" providerId="ADAL" clId="{1B74E558-FB13-46BC-AEFD-4A0010550860}" dt="2020-04-29T22:20:43.588" v="3416" actId="478"/>
          <ac:picMkLst>
            <pc:docMk/>
            <pc:sldMk cId="193007848" sldId="276"/>
            <ac:picMk id="9" creationId="{519E98BB-936F-4A90-9B6B-A1C209A40121}"/>
          </ac:picMkLst>
        </pc:picChg>
        <pc:picChg chg="add del mod">
          <ac:chgData name="Lucian Cojocar" userId="d30c003b-535b-4815-8011-4c0759705fe0" providerId="ADAL" clId="{1B74E558-FB13-46BC-AEFD-4A0010550860}" dt="2020-04-29T22:23:57.506" v="3447" actId="478"/>
          <ac:picMkLst>
            <pc:docMk/>
            <pc:sldMk cId="193007848" sldId="276"/>
            <ac:picMk id="11" creationId="{42E55B6A-5E63-4665-99B4-DBBD50FB0D20}"/>
          </ac:picMkLst>
        </pc:picChg>
        <pc:picChg chg="add mod topLvl">
          <ac:chgData name="Lucian Cojocar" userId="d30c003b-535b-4815-8011-4c0759705fe0" providerId="ADAL" clId="{1B74E558-FB13-46BC-AEFD-4A0010550860}" dt="2020-04-30T21:57:31.844" v="18125" actId="164"/>
          <ac:picMkLst>
            <pc:docMk/>
            <pc:sldMk cId="193007848" sldId="276"/>
            <ac:picMk id="17" creationId="{3091205F-9994-4321-A350-72BDB3A3E5DA}"/>
          </ac:picMkLst>
        </pc:picChg>
        <pc:picChg chg="add mod topLvl modVis">
          <ac:chgData name="Lucian Cojocar" userId="d30c003b-535b-4815-8011-4c0759705fe0" providerId="ADAL" clId="{1B74E558-FB13-46BC-AEFD-4A0010550860}" dt="2020-04-30T21:57:20.815" v="18123" actId="164"/>
          <ac:picMkLst>
            <pc:docMk/>
            <pc:sldMk cId="193007848" sldId="276"/>
            <ac:picMk id="30" creationId="{811FBC3C-D558-4F5B-80CF-EF988F093388}"/>
          </ac:picMkLst>
        </pc:picChg>
        <pc:picChg chg="add mod ord topLvl modVis">
          <ac:chgData name="Lucian Cojocar" userId="d30c003b-535b-4815-8011-4c0759705fe0" providerId="ADAL" clId="{1B74E558-FB13-46BC-AEFD-4A0010550860}" dt="2020-04-30T22:48:14.188" v="18178" actId="164"/>
          <ac:picMkLst>
            <pc:docMk/>
            <pc:sldMk cId="193007848" sldId="276"/>
            <ac:picMk id="33" creationId="{8D62E31D-7A8C-42EF-9EC5-E38F0C55B68B}"/>
          </ac:picMkLst>
        </pc:picChg>
        <pc:cxnChg chg="add mod topLvl modVis">
          <ac:chgData name="Lucian Cojocar" userId="d30c003b-535b-4815-8011-4c0759705fe0" providerId="ADAL" clId="{1B74E558-FB13-46BC-AEFD-4A0010550860}" dt="2020-04-30T22:52:53.775" v="18181" actId="14429"/>
          <ac:cxnSpMkLst>
            <pc:docMk/>
            <pc:sldMk cId="193007848" sldId="276"/>
            <ac:cxnSpMk id="19" creationId="{EE44D850-F847-4C0E-B01C-1E81137149F7}"/>
          </ac:cxnSpMkLst>
        </pc:cxnChg>
      </pc:sldChg>
      <pc:sldChg chg="addSp modSp add mod modTransition modAnim modNotesTx">
        <pc:chgData name="Lucian Cojocar" userId="d30c003b-535b-4815-8011-4c0759705fe0" providerId="ADAL" clId="{1B74E558-FB13-46BC-AEFD-4A0010550860}" dt="2020-04-30T23:51:47.924" v="19156" actId="20577"/>
        <pc:sldMkLst>
          <pc:docMk/>
          <pc:sldMk cId="3498914344" sldId="277"/>
        </pc:sldMkLst>
        <pc:spChg chg="mod">
          <ac:chgData name="Lucian Cojocar" userId="d30c003b-535b-4815-8011-4c0759705fe0" providerId="ADAL" clId="{1B74E558-FB13-46BC-AEFD-4A0010550860}" dt="2020-04-30T19:15:35.069" v="14486" actId="1076"/>
          <ac:spMkLst>
            <pc:docMk/>
            <pc:sldMk cId="3498914344" sldId="277"/>
            <ac:spMk id="2" creationId="{AB718414-44C2-4729-9430-EC24350EE28D}"/>
          </ac:spMkLst>
        </pc:spChg>
        <pc:spChg chg="mod">
          <ac:chgData name="Lucian Cojocar" userId="d30c003b-535b-4815-8011-4c0759705fe0" providerId="ADAL" clId="{1B74E558-FB13-46BC-AEFD-4A0010550860}" dt="2020-04-30T23:47:45.103" v="19092" actId="21"/>
          <ac:spMkLst>
            <pc:docMk/>
            <pc:sldMk cId="3498914344" sldId="277"/>
            <ac:spMk id="4" creationId="{4EB74020-7D65-4C3A-8B4D-BA81CDF81413}"/>
          </ac:spMkLst>
        </pc:spChg>
        <pc:spChg chg="add mod">
          <ac:chgData name="Lucian Cojocar" userId="d30c003b-535b-4815-8011-4c0759705fe0" providerId="ADAL" clId="{1B74E558-FB13-46BC-AEFD-4A0010550860}" dt="2020-04-30T19:15:51.158" v="14492" actId="1076"/>
          <ac:spMkLst>
            <pc:docMk/>
            <pc:sldMk cId="3498914344" sldId="277"/>
            <ac:spMk id="5" creationId="{DE1231DB-DE55-4CBF-A55A-74F392C4E188}"/>
          </ac:spMkLst>
        </pc:spChg>
        <pc:spChg chg="add mod">
          <ac:chgData name="Lucian Cojocar" userId="d30c003b-535b-4815-8011-4c0759705fe0" providerId="ADAL" clId="{1B74E558-FB13-46BC-AEFD-4A0010550860}" dt="2020-04-30T23:48:43.317" v="19102" actId="1076"/>
          <ac:spMkLst>
            <pc:docMk/>
            <pc:sldMk cId="3498914344" sldId="277"/>
            <ac:spMk id="7" creationId="{C753878F-F823-4201-BD88-BB2D65A0232E}"/>
          </ac:spMkLst>
        </pc:spChg>
        <pc:spChg chg="add mod">
          <ac:chgData name="Lucian Cojocar" userId="d30c003b-535b-4815-8011-4c0759705fe0" providerId="ADAL" clId="{1B74E558-FB13-46BC-AEFD-4A0010550860}" dt="2020-04-30T23:49:13.867" v="19110" actId="20577"/>
          <ac:spMkLst>
            <pc:docMk/>
            <pc:sldMk cId="3498914344" sldId="277"/>
            <ac:spMk id="9" creationId="{2DF8C429-BA1E-4CDF-9950-8375838A59E9}"/>
          </ac:spMkLst>
        </pc:spChg>
      </pc:sldChg>
      <pc:sldChg chg="modSp add modTransition modNotesTx">
        <pc:chgData name="Lucian Cojocar" userId="d30c003b-535b-4815-8011-4c0759705fe0" providerId="ADAL" clId="{1B74E558-FB13-46BC-AEFD-4A0010550860}" dt="2020-04-30T23:55:01.725" v="19198" actId="20577"/>
        <pc:sldMkLst>
          <pc:docMk/>
          <pc:sldMk cId="1207616890" sldId="278"/>
        </pc:sldMkLst>
        <pc:spChg chg="mod">
          <ac:chgData name="Lucian Cojocar" userId="d30c003b-535b-4815-8011-4c0759705fe0" providerId="ADAL" clId="{1B74E558-FB13-46BC-AEFD-4A0010550860}" dt="2020-04-29T22:06:54.836" v="2374"/>
          <ac:spMkLst>
            <pc:docMk/>
            <pc:sldMk cId="1207616890" sldId="278"/>
            <ac:spMk id="2" creationId="{2D7715FA-066D-4C46-98DB-97B5B717C616}"/>
          </ac:spMkLst>
        </pc:spChg>
        <pc:spChg chg="mod">
          <ac:chgData name="Lucian Cojocar" userId="d30c003b-535b-4815-8011-4c0759705fe0" providerId="ADAL" clId="{1B74E558-FB13-46BC-AEFD-4A0010550860}" dt="2020-04-29T22:06:54.836" v="2374"/>
          <ac:spMkLst>
            <pc:docMk/>
            <pc:sldMk cId="1207616890" sldId="278"/>
            <ac:spMk id="3" creationId="{EE34CA89-494B-461B-961C-C58B8BCCD9B9}"/>
          </ac:spMkLst>
        </pc:spChg>
      </pc:sldChg>
      <pc:sldChg chg="addSp modSp add mod modTransition modAnim modNotesTx">
        <pc:chgData name="Lucian Cojocar" userId="d30c003b-535b-4815-8011-4c0759705fe0" providerId="ADAL" clId="{1B74E558-FB13-46BC-AEFD-4A0010550860}" dt="2020-05-01T00:01:19.937" v="19265" actId="20577"/>
        <pc:sldMkLst>
          <pc:docMk/>
          <pc:sldMk cId="1087109169" sldId="279"/>
        </pc:sldMkLst>
        <pc:spChg chg="mod">
          <ac:chgData name="Lucian Cojocar" userId="d30c003b-535b-4815-8011-4c0759705fe0" providerId="ADAL" clId="{1B74E558-FB13-46BC-AEFD-4A0010550860}" dt="2020-04-29T19:08:24.228" v="618" actId="27636"/>
          <ac:spMkLst>
            <pc:docMk/>
            <pc:sldMk cId="1087109169" sldId="279"/>
            <ac:spMk id="2" creationId="{0C5B796E-BFDC-4E60-95F1-3D430853789E}"/>
          </ac:spMkLst>
        </pc:spChg>
        <pc:spChg chg="mod">
          <ac:chgData name="Lucian Cojocar" userId="d30c003b-535b-4815-8011-4c0759705fe0" providerId="ADAL" clId="{1B74E558-FB13-46BC-AEFD-4A0010550860}" dt="2020-05-01T00:01:02.942" v="19259" actId="6549"/>
          <ac:spMkLst>
            <pc:docMk/>
            <pc:sldMk cId="1087109169" sldId="279"/>
            <ac:spMk id="4" creationId="{CBDFDE44-ADCE-42E8-9FFE-BAAE1CBDA819}"/>
          </ac:spMkLst>
        </pc:spChg>
        <pc:spChg chg="mod">
          <ac:chgData name="Lucian Cojocar" userId="d30c003b-535b-4815-8011-4c0759705fe0" providerId="ADAL" clId="{1B74E558-FB13-46BC-AEFD-4A0010550860}" dt="2020-04-30T00:51:28.739" v="8973" actId="164"/>
          <ac:spMkLst>
            <pc:docMk/>
            <pc:sldMk cId="1087109169" sldId="279"/>
            <ac:spMk id="6" creationId="{E2EAA9D8-0D76-4AD3-9317-789702EE5105}"/>
          </ac:spMkLst>
        </pc:spChg>
        <pc:spChg chg="add mod">
          <ac:chgData name="Lucian Cojocar" userId="d30c003b-535b-4815-8011-4c0759705fe0" providerId="ADAL" clId="{1B74E558-FB13-46BC-AEFD-4A0010550860}" dt="2020-04-30T23:57:19.498" v="19207" actId="164"/>
          <ac:spMkLst>
            <pc:docMk/>
            <pc:sldMk cId="1087109169" sldId="279"/>
            <ac:spMk id="10" creationId="{0840F14E-8E63-4109-A31D-03A7395C4AD1}"/>
          </ac:spMkLst>
        </pc:spChg>
        <pc:grpChg chg="add mod modVis">
          <ac:chgData name="Lucian Cojocar" userId="d30c003b-535b-4815-8011-4c0759705fe0" providerId="ADAL" clId="{1B74E558-FB13-46BC-AEFD-4A0010550860}" dt="2020-04-30T23:58:08.701" v="19216" actId="962"/>
          <ac:grpSpMkLst>
            <pc:docMk/>
            <pc:sldMk cId="1087109169" sldId="279"/>
            <ac:grpSpMk id="3" creationId="{4485F10E-91FD-4A78-871D-C58DB34CA62C}"/>
          </ac:grpSpMkLst>
        </pc:grpChg>
        <pc:grpChg chg="add mod modVis">
          <ac:chgData name="Lucian Cojocar" userId="d30c003b-535b-4815-8011-4c0759705fe0" providerId="ADAL" clId="{1B74E558-FB13-46BC-AEFD-4A0010550860}" dt="2020-04-30T23:57:50.811" v="19210" actId="962"/>
          <ac:grpSpMkLst>
            <pc:docMk/>
            <pc:sldMk cId="1087109169" sldId="279"/>
            <ac:grpSpMk id="11" creationId="{ECA7460C-A2C7-4CED-85FB-29A715EEB027}"/>
          </ac:grpSpMkLst>
        </pc:grpChg>
        <pc:cxnChg chg="add mod">
          <ac:chgData name="Lucian Cojocar" userId="d30c003b-535b-4815-8011-4c0759705fe0" providerId="ADAL" clId="{1B74E558-FB13-46BC-AEFD-4A0010550860}" dt="2020-04-30T23:57:19.498" v="19207" actId="164"/>
          <ac:cxnSpMkLst>
            <pc:docMk/>
            <pc:sldMk cId="1087109169" sldId="279"/>
            <ac:cxnSpMk id="7" creationId="{AB587196-9962-4450-8897-F4D6C9947D5D}"/>
          </ac:cxnSpMkLst>
        </pc:cxnChg>
      </pc:sldChg>
      <pc:sldChg chg="modSp add mod modTransition modNotesTx">
        <pc:chgData name="Lucian Cojocar" userId="d30c003b-535b-4815-8011-4c0759705fe0" providerId="ADAL" clId="{1B74E558-FB13-46BC-AEFD-4A0010550860}" dt="2020-05-01T07:03:56.184" v="24223" actId="1076"/>
        <pc:sldMkLst>
          <pc:docMk/>
          <pc:sldMk cId="1758311518" sldId="280"/>
        </pc:sldMkLst>
        <pc:spChg chg="mod">
          <ac:chgData name="Lucian Cojocar" userId="d30c003b-535b-4815-8011-4c0759705fe0" providerId="ADAL" clId="{1B74E558-FB13-46BC-AEFD-4A0010550860}" dt="2020-05-01T07:03:56.184" v="24223" actId="1076"/>
          <ac:spMkLst>
            <pc:docMk/>
            <pc:sldMk cId="1758311518" sldId="280"/>
            <ac:spMk id="2" creationId="{8DE77666-8288-439D-9D23-D01EFFDECCE3}"/>
          </ac:spMkLst>
        </pc:spChg>
        <pc:spChg chg="mod">
          <ac:chgData name="Lucian Cojocar" userId="d30c003b-535b-4815-8011-4c0759705fe0" providerId="ADAL" clId="{1B74E558-FB13-46BC-AEFD-4A0010550860}" dt="2020-04-29T22:06:55.023" v="2375" actId="27636"/>
          <ac:spMkLst>
            <pc:docMk/>
            <pc:sldMk cId="1758311518" sldId="280"/>
            <ac:spMk id="3" creationId="{3116214F-66CE-4D68-9AE3-77A23891E329}"/>
          </ac:spMkLst>
        </pc:spChg>
      </pc:sldChg>
      <pc:sldChg chg="addSp delSp modSp add mod modTransition modAnim modNotesTx">
        <pc:chgData name="Lucian Cojocar" userId="d30c003b-535b-4815-8011-4c0759705fe0" providerId="ADAL" clId="{1B74E558-FB13-46BC-AEFD-4A0010550860}" dt="2020-05-01T04:35:35.101" v="19707" actId="20577"/>
        <pc:sldMkLst>
          <pc:docMk/>
          <pc:sldMk cId="1475686004" sldId="281"/>
        </pc:sldMkLst>
        <pc:spChg chg="add del mod">
          <ac:chgData name="Lucian Cojocar" userId="d30c003b-535b-4815-8011-4c0759705fe0" providerId="ADAL" clId="{1B74E558-FB13-46BC-AEFD-4A0010550860}" dt="2020-04-30T01:54:11.242" v="12142" actId="478"/>
          <ac:spMkLst>
            <pc:docMk/>
            <pc:sldMk cId="1475686004" sldId="281"/>
            <ac:spMk id="3" creationId="{71501F3C-0DC6-4CC5-A3B0-6ED4383F6173}"/>
          </ac:spMkLst>
        </pc:spChg>
        <pc:spChg chg="add mod">
          <ac:chgData name="Lucian Cojocar" userId="d30c003b-535b-4815-8011-4c0759705fe0" providerId="ADAL" clId="{1B74E558-FB13-46BC-AEFD-4A0010550860}" dt="2020-05-01T04:22:24.918" v="19610" actId="1076"/>
          <ac:spMkLst>
            <pc:docMk/>
            <pc:sldMk cId="1475686004" sldId="281"/>
            <ac:spMk id="4" creationId="{AE3091BD-EB02-4754-A1C3-A172E22C50E7}"/>
          </ac:spMkLst>
        </pc:spChg>
        <pc:spChg chg="mod topLvl">
          <ac:chgData name="Lucian Cojocar" userId="d30c003b-535b-4815-8011-4c0759705fe0" providerId="ADAL" clId="{1B74E558-FB13-46BC-AEFD-4A0010550860}" dt="2020-05-01T04:18:39.316" v="19576" actId="164"/>
          <ac:spMkLst>
            <pc:docMk/>
            <pc:sldMk cId="1475686004" sldId="281"/>
            <ac:spMk id="5" creationId="{E3E775EC-3301-4132-ADE8-C351447A2911}"/>
          </ac:spMkLst>
        </pc:spChg>
        <pc:spChg chg="add del mod">
          <ac:chgData name="Lucian Cojocar" userId="d30c003b-535b-4815-8011-4c0759705fe0" providerId="ADAL" clId="{1B74E558-FB13-46BC-AEFD-4A0010550860}" dt="2020-04-30T01:54:51.860" v="12153" actId="478"/>
          <ac:spMkLst>
            <pc:docMk/>
            <pc:sldMk cId="1475686004" sldId="281"/>
            <ac:spMk id="6" creationId="{0DF57699-C52C-4232-A451-ABEC84B8F2F1}"/>
          </ac:spMkLst>
        </pc:spChg>
        <pc:spChg chg="mod topLvl">
          <ac:chgData name="Lucian Cojocar" userId="d30c003b-535b-4815-8011-4c0759705fe0" providerId="ADAL" clId="{1B74E558-FB13-46BC-AEFD-4A0010550860}" dt="2020-05-01T04:21:42.567" v="19606" actId="164"/>
          <ac:spMkLst>
            <pc:docMk/>
            <pc:sldMk cId="1475686004" sldId="281"/>
            <ac:spMk id="7" creationId="{B145C14A-2FC2-4C89-AFAA-8EF4C70D2ECE}"/>
          </ac:spMkLst>
        </pc:spChg>
        <pc:spChg chg="mod topLvl">
          <ac:chgData name="Lucian Cojocar" userId="d30c003b-535b-4815-8011-4c0759705fe0" providerId="ADAL" clId="{1B74E558-FB13-46BC-AEFD-4A0010550860}" dt="2020-05-01T04:19:58.927" v="19597" actId="164"/>
          <ac:spMkLst>
            <pc:docMk/>
            <pc:sldMk cId="1475686004" sldId="281"/>
            <ac:spMk id="9" creationId="{EE2D746A-3BA9-465C-9B7E-7CDD6FF44CCA}"/>
          </ac:spMkLst>
        </pc:spChg>
        <pc:spChg chg="add mod">
          <ac:chgData name="Lucian Cojocar" userId="d30c003b-535b-4815-8011-4c0759705fe0" providerId="ADAL" clId="{1B74E558-FB13-46BC-AEFD-4A0010550860}" dt="2020-04-30T01:58:30.530" v="12342" actId="207"/>
          <ac:spMkLst>
            <pc:docMk/>
            <pc:sldMk cId="1475686004" sldId="281"/>
            <ac:spMk id="10" creationId="{5419EF2D-E15D-41E1-8A2F-F545A64E3AAD}"/>
          </ac:spMkLst>
        </pc:spChg>
        <pc:spChg chg="mod topLvl">
          <ac:chgData name="Lucian Cojocar" userId="d30c003b-535b-4815-8011-4c0759705fe0" providerId="ADAL" clId="{1B74E558-FB13-46BC-AEFD-4A0010550860}" dt="2020-05-01T04:20:20.207" v="19599" actId="164"/>
          <ac:spMkLst>
            <pc:docMk/>
            <pc:sldMk cId="1475686004" sldId="281"/>
            <ac:spMk id="11" creationId="{EC07DFF6-3B72-4446-9990-AFB8F52EB4FC}"/>
          </ac:spMkLst>
        </pc:spChg>
        <pc:spChg chg="mod topLvl">
          <ac:chgData name="Lucian Cojocar" userId="d30c003b-535b-4815-8011-4c0759705fe0" providerId="ADAL" clId="{1B74E558-FB13-46BC-AEFD-4A0010550860}" dt="2020-05-01T04:18:39.316" v="19576" actId="164"/>
          <ac:spMkLst>
            <pc:docMk/>
            <pc:sldMk cId="1475686004" sldId="281"/>
            <ac:spMk id="12" creationId="{12849709-D4AC-4F78-8784-42D9BF88B82A}"/>
          </ac:spMkLst>
        </pc:spChg>
        <pc:spChg chg="mod topLvl">
          <ac:chgData name="Lucian Cojocar" userId="d30c003b-535b-4815-8011-4c0759705fe0" providerId="ADAL" clId="{1B74E558-FB13-46BC-AEFD-4A0010550860}" dt="2020-05-01T04:21:42.567" v="19606" actId="164"/>
          <ac:spMkLst>
            <pc:docMk/>
            <pc:sldMk cId="1475686004" sldId="281"/>
            <ac:spMk id="13" creationId="{6BACC408-01A4-4724-B4A4-2812F7BF2D81}"/>
          </ac:spMkLst>
        </pc:spChg>
        <pc:spChg chg="mod topLvl">
          <ac:chgData name="Lucian Cojocar" userId="d30c003b-535b-4815-8011-4c0759705fe0" providerId="ADAL" clId="{1B74E558-FB13-46BC-AEFD-4A0010550860}" dt="2020-05-01T04:19:58.927" v="19597" actId="164"/>
          <ac:spMkLst>
            <pc:docMk/>
            <pc:sldMk cId="1475686004" sldId="281"/>
            <ac:spMk id="14" creationId="{658C2E5D-33B5-4BA9-909C-03EDA4164FCF}"/>
          </ac:spMkLst>
        </pc:spChg>
        <pc:spChg chg="add mod">
          <ac:chgData name="Lucian Cojocar" userId="d30c003b-535b-4815-8011-4c0759705fe0" providerId="ADAL" clId="{1B74E558-FB13-46BC-AEFD-4A0010550860}" dt="2020-04-30T01:58:43.915" v="12343" actId="207"/>
          <ac:spMkLst>
            <pc:docMk/>
            <pc:sldMk cId="1475686004" sldId="281"/>
            <ac:spMk id="15" creationId="{13C4F859-2301-4518-87BB-0DAE5FC12DE0}"/>
          </ac:spMkLst>
        </pc:spChg>
        <pc:spChg chg="mod topLvl modVis">
          <ac:chgData name="Lucian Cojocar" userId="d30c003b-535b-4815-8011-4c0759705fe0" providerId="ADAL" clId="{1B74E558-FB13-46BC-AEFD-4A0010550860}" dt="2020-05-01T04:22:41.152" v="19619" actId="14430"/>
          <ac:spMkLst>
            <pc:docMk/>
            <pc:sldMk cId="1475686004" sldId="281"/>
            <ac:spMk id="17" creationId="{F8B37D88-FFF3-4044-AA7C-499CE49819FB}"/>
          </ac:spMkLst>
        </pc:spChg>
        <pc:spChg chg="mod topLvl modVis">
          <ac:chgData name="Lucian Cojocar" userId="d30c003b-535b-4815-8011-4c0759705fe0" providerId="ADAL" clId="{1B74E558-FB13-46BC-AEFD-4A0010550860}" dt="2020-05-01T04:24:06.941" v="19631" actId="14430"/>
          <ac:spMkLst>
            <pc:docMk/>
            <pc:sldMk cId="1475686004" sldId="281"/>
            <ac:spMk id="18" creationId="{7048788D-DB55-49CE-8A9A-D02FD75D0D72}"/>
          </ac:spMkLst>
        </pc:spChg>
        <pc:spChg chg="mod topLvl modVis">
          <ac:chgData name="Lucian Cojocar" userId="d30c003b-535b-4815-8011-4c0759705fe0" providerId="ADAL" clId="{1B74E558-FB13-46BC-AEFD-4A0010550860}" dt="2020-05-01T04:23:08.031" v="19626" actId="14430"/>
          <ac:spMkLst>
            <pc:docMk/>
            <pc:sldMk cId="1475686004" sldId="281"/>
            <ac:spMk id="22" creationId="{10872718-6A6E-4F81-B552-74B8A6CCD486}"/>
          </ac:spMkLst>
        </pc:spChg>
        <pc:spChg chg="mod topLvl">
          <ac:chgData name="Lucian Cojocar" userId="d30c003b-535b-4815-8011-4c0759705fe0" providerId="ADAL" clId="{1B74E558-FB13-46BC-AEFD-4A0010550860}" dt="2020-05-01T04:24:00.613" v="19629" actId="164"/>
          <ac:spMkLst>
            <pc:docMk/>
            <pc:sldMk cId="1475686004" sldId="281"/>
            <ac:spMk id="24" creationId="{6B0A3ADD-EBCC-40DC-8D80-358B8D59C8DF}"/>
          </ac:spMkLst>
        </pc:spChg>
        <pc:spChg chg="mod topLvl">
          <ac:chgData name="Lucian Cojocar" userId="d30c003b-535b-4815-8011-4c0759705fe0" providerId="ADAL" clId="{1B74E558-FB13-46BC-AEFD-4A0010550860}" dt="2020-05-01T04:20:40.654" v="19601" actId="164"/>
          <ac:spMkLst>
            <pc:docMk/>
            <pc:sldMk cId="1475686004" sldId="281"/>
            <ac:spMk id="25" creationId="{18A74182-0053-4C9D-8D30-987971D8A492}"/>
          </ac:spMkLst>
        </pc:spChg>
        <pc:grpChg chg="add mod modVis">
          <ac:chgData name="Lucian Cojocar" userId="d30c003b-535b-4815-8011-4c0759705fe0" providerId="ADAL" clId="{1B74E558-FB13-46BC-AEFD-4A0010550860}" dt="2020-05-01T04:25:06.363" v="19648" actId="13244"/>
          <ac:grpSpMkLst>
            <pc:docMk/>
            <pc:sldMk cId="1475686004" sldId="281"/>
            <ac:grpSpMk id="3" creationId="{BD8950D7-2D99-45F8-AB71-2580A6804880}"/>
          </ac:grpSpMkLst>
        </pc:grpChg>
        <pc:grpChg chg="add mod modVis">
          <ac:chgData name="Lucian Cojocar" userId="d30c003b-535b-4815-8011-4c0759705fe0" providerId="ADAL" clId="{1B74E558-FB13-46BC-AEFD-4A0010550860}" dt="2020-05-01T04:26:03.461" v="19663" actId="14429"/>
          <ac:grpSpMkLst>
            <pc:docMk/>
            <pc:sldMk cId="1475686004" sldId="281"/>
            <ac:grpSpMk id="6" creationId="{66111B95-0A41-4177-8462-F78E2FA19672}"/>
          </ac:grpSpMkLst>
        </pc:grpChg>
        <pc:grpChg chg="add mod modVis">
          <ac:chgData name="Lucian Cojocar" userId="d30c003b-535b-4815-8011-4c0759705fe0" providerId="ADAL" clId="{1B74E558-FB13-46BC-AEFD-4A0010550860}" dt="2020-05-01T04:25:55.572" v="19657" actId="14429"/>
          <ac:grpSpMkLst>
            <pc:docMk/>
            <pc:sldMk cId="1475686004" sldId="281"/>
            <ac:grpSpMk id="19" creationId="{6717D849-C92C-4489-A077-B53E95C705D5}"/>
          </ac:grpSpMkLst>
        </pc:grpChg>
        <pc:grpChg chg="add mod modVis">
          <ac:chgData name="Lucian Cojocar" userId="d30c003b-535b-4815-8011-4c0759705fe0" providerId="ADAL" clId="{1B74E558-FB13-46BC-AEFD-4A0010550860}" dt="2020-05-01T04:25:59.789" v="19661" actId="14429"/>
          <ac:grpSpMkLst>
            <pc:docMk/>
            <pc:sldMk cId="1475686004" sldId="281"/>
            <ac:grpSpMk id="21" creationId="{66529D94-158A-437E-B5A5-26CE950B834E}"/>
          </ac:grpSpMkLst>
        </pc:grpChg>
        <pc:grpChg chg="mod modVis">
          <ac:chgData name="Lucian Cojocar" userId="d30c003b-535b-4815-8011-4c0759705fe0" providerId="ADAL" clId="{1B74E558-FB13-46BC-AEFD-4A0010550860}" dt="2020-05-01T04:25:23.569" v="19650" actId="13244"/>
          <ac:grpSpMkLst>
            <pc:docMk/>
            <pc:sldMk cId="1475686004" sldId="281"/>
            <ac:grpSpMk id="26" creationId="{1DEC6FCB-7014-474E-B0C5-251886DE5A1C}"/>
          </ac:grpSpMkLst>
        </pc:grpChg>
        <pc:grpChg chg="del mod">
          <ac:chgData name="Lucian Cojocar" userId="d30c003b-535b-4815-8011-4c0759705fe0" providerId="ADAL" clId="{1B74E558-FB13-46BC-AEFD-4A0010550860}" dt="2020-05-01T04:18:27.918" v="19575" actId="165"/>
          <ac:grpSpMkLst>
            <pc:docMk/>
            <pc:sldMk cId="1475686004" sldId="281"/>
            <ac:grpSpMk id="29" creationId="{C8402608-4201-4B7D-A353-F69F44EE51D7}"/>
          </ac:grpSpMkLst>
        </pc:grpChg>
        <pc:grpChg chg="del">
          <ac:chgData name="Lucian Cojocar" userId="d30c003b-535b-4815-8011-4c0759705fe0" providerId="ADAL" clId="{1B74E558-FB13-46BC-AEFD-4A0010550860}" dt="2020-05-01T04:21:15.699" v="19603" actId="165"/>
          <ac:grpSpMkLst>
            <pc:docMk/>
            <pc:sldMk cId="1475686004" sldId="281"/>
            <ac:grpSpMk id="30" creationId="{B4C0BAD8-834D-4EF2-B7F3-B2E46BAD74CB}"/>
          </ac:grpSpMkLst>
        </pc:grpChg>
        <pc:grpChg chg="del">
          <ac:chgData name="Lucian Cojocar" userId="d30c003b-535b-4815-8011-4c0759705fe0" providerId="ADAL" clId="{1B74E558-FB13-46BC-AEFD-4A0010550860}" dt="2020-05-01T04:19:45.980" v="19596" actId="165"/>
          <ac:grpSpMkLst>
            <pc:docMk/>
            <pc:sldMk cId="1475686004" sldId="281"/>
            <ac:grpSpMk id="31" creationId="{B6BC94FF-D02C-4B68-A7C4-3B9107B7A3EB}"/>
          </ac:grpSpMkLst>
        </pc:grpChg>
        <pc:grpChg chg="add del mod">
          <ac:chgData name="Lucian Cojocar" userId="d30c003b-535b-4815-8011-4c0759705fe0" providerId="ADAL" clId="{1B74E558-FB13-46BC-AEFD-4A0010550860}" dt="2020-05-01T04:21:38.844" v="19605" actId="165"/>
          <ac:grpSpMkLst>
            <pc:docMk/>
            <pc:sldMk cId="1475686004" sldId="281"/>
            <ac:grpSpMk id="32" creationId="{A4557AF7-95A9-4B72-BA23-2AC2127132D7}"/>
          </ac:grpSpMkLst>
        </pc:grpChg>
        <pc:grpChg chg="add mod modVis">
          <ac:chgData name="Lucian Cojocar" userId="d30c003b-535b-4815-8011-4c0759705fe0" providerId="ADAL" clId="{1B74E558-FB13-46BC-AEFD-4A0010550860}" dt="2020-05-01T04:25:18.080" v="19649" actId="13244"/>
          <ac:grpSpMkLst>
            <pc:docMk/>
            <pc:sldMk cId="1475686004" sldId="281"/>
            <ac:grpSpMk id="33" creationId="{B3C5875A-F445-4A11-8E42-3622FC163EC0}"/>
          </ac:grpSpMkLst>
        </pc:grpChg>
        <pc:grpChg chg="add mod modVis">
          <ac:chgData name="Lucian Cojocar" userId="d30c003b-535b-4815-8011-4c0759705fe0" providerId="ADAL" clId="{1B74E558-FB13-46BC-AEFD-4A0010550860}" dt="2020-05-01T04:25:57.692" v="19659" actId="14429"/>
          <ac:grpSpMkLst>
            <pc:docMk/>
            <pc:sldMk cId="1475686004" sldId="281"/>
            <ac:grpSpMk id="34" creationId="{DA73DD20-A6C5-4E45-A6D6-12D230D75939}"/>
          </ac:grpSpMkLst>
        </pc:grpChg>
        <pc:picChg chg="mod topLvl">
          <ac:chgData name="Lucian Cojocar" userId="d30c003b-535b-4815-8011-4c0759705fe0" providerId="ADAL" clId="{1B74E558-FB13-46BC-AEFD-4A0010550860}" dt="2020-05-01T04:18:39.316" v="19576" actId="164"/>
          <ac:picMkLst>
            <pc:docMk/>
            <pc:sldMk cId="1475686004" sldId="281"/>
            <ac:picMk id="8" creationId="{22886F92-54EA-4C05-A6DF-C9BD6B10A264}"/>
          </ac:picMkLst>
        </pc:picChg>
        <pc:picChg chg="mod topLvl">
          <ac:chgData name="Lucian Cojocar" userId="d30c003b-535b-4815-8011-4c0759705fe0" providerId="ADAL" clId="{1B74E558-FB13-46BC-AEFD-4A0010550860}" dt="2020-05-01T04:19:58.927" v="19597" actId="164"/>
          <ac:picMkLst>
            <pc:docMk/>
            <pc:sldMk cId="1475686004" sldId="281"/>
            <ac:picMk id="16" creationId="{17659ED8-F2F4-42AB-B03C-0ED1FF4BBCFA}"/>
          </ac:picMkLst>
        </pc:picChg>
        <pc:picChg chg="mod topLvl">
          <ac:chgData name="Lucian Cojocar" userId="d30c003b-535b-4815-8011-4c0759705fe0" providerId="ADAL" clId="{1B74E558-FB13-46BC-AEFD-4A0010550860}" dt="2020-05-01T04:21:42.567" v="19606" actId="164"/>
          <ac:picMkLst>
            <pc:docMk/>
            <pc:sldMk cId="1475686004" sldId="281"/>
            <ac:picMk id="27" creationId="{6952D217-F2B8-4315-9795-ED5622F1C855}"/>
          </ac:picMkLst>
        </pc:picChg>
        <pc:picChg chg="mod topLvl">
          <ac:chgData name="Lucian Cojocar" userId="d30c003b-535b-4815-8011-4c0759705fe0" providerId="ADAL" clId="{1B74E558-FB13-46BC-AEFD-4A0010550860}" dt="2020-05-01T04:21:42.567" v="19606" actId="164"/>
          <ac:picMkLst>
            <pc:docMk/>
            <pc:sldMk cId="1475686004" sldId="281"/>
            <ac:picMk id="28" creationId="{8339C9D6-7DE6-41C7-9FE4-DF91A39EBD96}"/>
          </ac:picMkLst>
        </pc:picChg>
      </pc:sldChg>
      <pc:sldChg chg="modSp add mod modTransition modNotesTx">
        <pc:chgData name="Lucian Cojocar" userId="d30c003b-535b-4815-8011-4c0759705fe0" providerId="ADAL" clId="{1B74E558-FB13-46BC-AEFD-4A0010550860}" dt="2020-05-01T06:37:41.043" v="23307" actId="20577"/>
        <pc:sldMkLst>
          <pc:docMk/>
          <pc:sldMk cId="1349821429" sldId="282"/>
        </pc:sldMkLst>
        <pc:spChg chg="mod">
          <ac:chgData name="Lucian Cojocar" userId="d30c003b-535b-4815-8011-4c0759705fe0" providerId="ADAL" clId="{1B74E558-FB13-46BC-AEFD-4A0010550860}" dt="2020-05-01T06:37:41.043" v="23307" actId="20577"/>
          <ac:spMkLst>
            <pc:docMk/>
            <pc:sldMk cId="1349821429" sldId="282"/>
            <ac:spMk id="2" creationId="{5932123D-EEA6-43A4-A21F-7E708184F162}"/>
          </ac:spMkLst>
        </pc:spChg>
      </pc:sldChg>
      <pc:sldChg chg="add modTransition modNotesTx">
        <pc:chgData name="Lucian Cojocar" userId="d30c003b-535b-4815-8011-4c0759705fe0" providerId="ADAL" clId="{1B74E558-FB13-46BC-AEFD-4A0010550860}" dt="2020-05-01T06:42:25.599" v="23531" actId="6549"/>
        <pc:sldMkLst>
          <pc:docMk/>
          <pc:sldMk cId="291207447" sldId="283"/>
        </pc:sldMkLst>
      </pc:sldChg>
      <pc:sldChg chg="add modTransition modNotesTx">
        <pc:chgData name="Lucian Cojocar" userId="d30c003b-535b-4815-8011-4c0759705fe0" providerId="ADAL" clId="{1B74E558-FB13-46BC-AEFD-4A0010550860}" dt="2020-05-01T17:46:36.095" v="24278" actId="20577"/>
        <pc:sldMkLst>
          <pc:docMk/>
          <pc:sldMk cId="2352363655" sldId="284"/>
        </pc:sldMkLst>
      </pc:sldChg>
      <pc:sldChg chg="modSp add mod modTransition modNotesTx">
        <pc:chgData name="Lucian Cojocar" userId="d30c003b-535b-4815-8011-4c0759705fe0" providerId="ADAL" clId="{1B74E558-FB13-46BC-AEFD-4A0010550860}" dt="2020-04-30T20:45:11.576" v="15964"/>
        <pc:sldMkLst>
          <pc:docMk/>
          <pc:sldMk cId="353892906" sldId="285"/>
        </pc:sldMkLst>
        <pc:spChg chg="mod">
          <ac:chgData name="Lucian Cojocar" userId="d30c003b-535b-4815-8011-4c0759705fe0" providerId="ADAL" clId="{1B74E558-FB13-46BC-AEFD-4A0010550860}" dt="2020-04-29T22:06:54.836" v="2374"/>
          <ac:spMkLst>
            <pc:docMk/>
            <pc:sldMk cId="353892906" sldId="285"/>
            <ac:spMk id="2" creationId="{EAE05FEF-3DFD-4B23-BF90-ACF952DB31C0}"/>
          </ac:spMkLst>
        </pc:spChg>
        <pc:spChg chg="mod">
          <ac:chgData name="Lucian Cojocar" userId="d30c003b-535b-4815-8011-4c0759705fe0" providerId="ADAL" clId="{1B74E558-FB13-46BC-AEFD-4A0010550860}" dt="2020-04-29T22:05:34.432" v="2357" actId="27636"/>
          <ac:spMkLst>
            <pc:docMk/>
            <pc:sldMk cId="353892906" sldId="285"/>
            <ac:spMk id="3" creationId="{D1761BB3-1476-40B0-8760-20F427FC771D}"/>
          </ac:spMkLst>
        </pc:spChg>
      </pc:sldChg>
      <pc:sldChg chg="modSp add del mod modShow">
        <pc:chgData name="Lucian Cojocar" userId="d30c003b-535b-4815-8011-4c0759705fe0" providerId="ADAL" clId="{1B74E558-FB13-46BC-AEFD-4A0010550860}" dt="2020-04-30T02:17:07.261" v="14029" actId="47"/>
        <pc:sldMkLst>
          <pc:docMk/>
          <pc:sldMk cId="2873533747" sldId="286"/>
        </pc:sldMkLst>
        <pc:spChg chg="mod">
          <ac:chgData name="Lucian Cojocar" userId="d30c003b-535b-4815-8011-4c0759705fe0" providerId="ADAL" clId="{1B74E558-FB13-46BC-AEFD-4A0010550860}" dt="2020-04-29T22:06:55.058" v="2376" actId="27636"/>
          <ac:spMkLst>
            <pc:docMk/>
            <pc:sldMk cId="2873533747" sldId="286"/>
            <ac:spMk id="3" creationId="{7E23AEA5-48B0-44B1-B31D-582AB009DC55}"/>
          </ac:spMkLst>
        </pc:spChg>
      </pc:sldChg>
      <pc:sldChg chg="add del mod modShow">
        <pc:chgData name="Lucian Cojocar" userId="d30c003b-535b-4815-8011-4c0759705fe0" providerId="ADAL" clId="{1B74E558-FB13-46BC-AEFD-4A0010550860}" dt="2020-04-30T02:17:08.585" v="14030" actId="47"/>
        <pc:sldMkLst>
          <pc:docMk/>
          <pc:sldMk cId="3758903566" sldId="287"/>
        </pc:sldMkLst>
      </pc:sldChg>
      <pc:sldChg chg="modSp new del mod ord">
        <pc:chgData name="Lucian Cojocar" userId="d30c003b-535b-4815-8011-4c0759705fe0" providerId="ADAL" clId="{1B74E558-FB13-46BC-AEFD-4A0010550860}" dt="2020-04-29T20:46:26.001" v="769" actId="47"/>
        <pc:sldMkLst>
          <pc:docMk/>
          <pc:sldMk cId="113182189" sldId="288"/>
        </pc:sldMkLst>
        <pc:spChg chg="mod">
          <ac:chgData name="Lucian Cojocar" userId="d30c003b-535b-4815-8011-4c0759705fe0" providerId="ADAL" clId="{1B74E558-FB13-46BC-AEFD-4A0010550860}" dt="2020-04-29T20:44:51.561" v="766" actId="20577"/>
          <ac:spMkLst>
            <pc:docMk/>
            <pc:sldMk cId="113182189" sldId="288"/>
            <ac:spMk id="2" creationId="{EAC84842-47A9-4871-884A-20E6271278C1}"/>
          </ac:spMkLst>
        </pc:spChg>
      </pc:sldChg>
      <pc:sldChg chg="new del">
        <pc:chgData name="Lucian Cojocar" userId="d30c003b-535b-4815-8011-4c0759705fe0" providerId="ADAL" clId="{1B74E558-FB13-46BC-AEFD-4A0010550860}" dt="2020-04-29T19:08:47.995" v="621" actId="47"/>
        <pc:sldMkLst>
          <pc:docMk/>
          <pc:sldMk cId="1615329920" sldId="288"/>
        </pc:sldMkLst>
      </pc:sldChg>
      <pc:sldChg chg="addSp delSp modSp add del mod ord modTransition modClrScheme modAnim chgLayout modNotesTx">
        <pc:chgData name="Lucian Cojocar" userId="d30c003b-535b-4815-8011-4c0759705fe0" providerId="ADAL" clId="{1B74E558-FB13-46BC-AEFD-4A0010550860}" dt="2020-05-01T17:45:41.966" v="24242" actId="47"/>
        <pc:sldMkLst>
          <pc:docMk/>
          <pc:sldMk cId="2033476859" sldId="289"/>
        </pc:sldMkLst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4" creationId="{4081EFDF-544E-419F-A57D-766B999BA7C8}"/>
          </ac:spMkLst>
        </pc:spChg>
        <pc:spChg chg="add mod modVis">
          <ac:chgData name="Lucian Cojocar" userId="d30c003b-535b-4815-8011-4c0759705fe0" providerId="ADAL" clId="{1B74E558-FB13-46BC-AEFD-4A0010550860}" dt="2020-04-30T19:20:19.649" v="14531" actId="962"/>
          <ac:spMkLst>
            <pc:docMk/>
            <pc:sldMk cId="2033476859" sldId="289"/>
            <ac:spMk id="6" creationId="{7706439A-FD2E-46D4-AF85-225219B6148B}"/>
          </ac:spMkLst>
        </pc:spChg>
        <pc:spChg chg="add mod ord">
          <ac:chgData name="Lucian Cojocar" userId="d30c003b-535b-4815-8011-4c0759705fe0" providerId="ADAL" clId="{1B74E558-FB13-46BC-AEFD-4A0010550860}" dt="2020-04-29T22:06:54.836" v="2374"/>
          <ac:spMkLst>
            <pc:docMk/>
            <pc:sldMk cId="2033476859" sldId="289"/>
            <ac:spMk id="7" creationId="{CB026AB6-8AEF-46B0-AEBF-0624A5F05DEC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2" creationId="{D6322DFD-A54E-4E53-9E9A-54AB01C8B745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3" creationId="{80BD7D5A-4827-485E-B9BC-3B14CE6710FF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4" creationId="{6A7C6CB3-AB05-48F9-98EC-0F381B4E1112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5" creationId="{4188EC0C-46AE-4C55-A6F9-DD9C0BC1D7C6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6" creationId="{7FD8A80C-9ECE-40BA-83E6-B2297817E321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7" creationId="{07F6E170-E86E-4429-9991-619F90CA39FD}"/>
          </ac:spMkLst>
        </pc:spChg>
        <pc:spChg chg="add mod">
          <ac:chgData name="Lucian Cojocar" userId="d30c003b-535b-4815-8011-4c0759705fe0" providerId="ADAL" clId="{1B74E558-FB13-46BC-AEFD-4A0010550860}" dt="2020-04-29T22:23:12.091" v="3442" actId="164"/>
          <ac:spMkLst>
            <pc:docMk/>
            <pc:sldMk cId="2033476859" sldId="289"/>
            <ac:spMk id="18" creationId="{0028BE61-1499-4C3E-8686-1D2DE912115A}"/>
          </ac:spMkLst>
        </pc:spChg>
        <pc:spChg chg="add del mod">
          <ac:chgData name="Lucian Cojocar" userId="d30c003b-535b-4815-8011-4c0759705fe0" providerId="ADAL" clId="{1B74E558-FB13-46BC-AEFD-4A0010550860}" dt="2020-04-29T22:22:24.773" v="3431" actId="478"/>
          <ac:spMkLst>
            <pc:docMk/>
            <pc:sldMk cId="2033476859" sldId="289"/>
            <ac:spMk id="19" creationId="{FC9FB5FB-7251-4916-80AA-ABE14D05867C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25" creationId="{03F163C5-EAF7-40EA-AF82-385F4C4C9E8C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26" creationId="{6A95C648-E738-443A-9F0E-DB4403A98369}"/>
          </ac:spMkLst>
        </pc:spChg>
        <pc:spChg chg="del">
          <ac:chgData name="Lucian Cojocar" userId="d30c003b-535b-4815-8011-4c0759705fe0" providerId="ADAL" clId="{1B74E558-FB13-46BC-AEFD-4A0010550860}" dt="2020-04-29T20:46:37.114" v="773" actId="478"/>
          <ac:spMkLst>
            <pc:docMk/>
            <pc:sldMk cId="2033476859" sldId="289"/>
            <ac:spMk id="27" creationId="{29D0584F-C303-4AB6-8576-F7D70BCC6778}"/>
          </ac:spMkLst>
        </pc:spChg>
        <pc:spChg chg="del">
          <ac:chgData name="Lucian Cojocar" userId="d30c003b-535b-4815-8011-4c0759705fe0" providerId="ADAL" clId="{1B74E558-FB13-46BC-AEFD-4A0010550860}" dt="2020-04-29T20:46:37.114" v="773" actId="478"/>
          <ac:spMkLst>
            <pc:docMk/>
            <pc:sldMk cId="2033476859" sldId="289"/>
            <ac:spMk id="33" creationId="{C3070A76-5D0F-471F-A814-1BA846ABD4EA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34" creationId="{7420375D-5AB9-4F5A-A712-D70ADA00BFEB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43" creationId="{6D5CF502-6247-48B9-86F2-0A930B7F8BFD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44" creationId="{D35ED942-3974-4F8D-B67F-DEB0B5CB3F8D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45" creationId="{AA83926A-192D-497A-BFCC-2DC89E9FFD15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46" creationId="{6A3DD89F-BA5E-4914-8802-B5992E92BBFD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51" creationId="{0563050F-BC19-4B97-88CF-1F67E24B761B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52" creationId="{423681BD-DE13-4D4C-B9B2-CA2D25CF5504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53" creationId="{CD70ED32-9F55-403E-9BF7-261EA8CFD44F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54" creationId="{47A7917A-6C09-4E60-8974-BDF4B9218C74}"/>
          </ac:spMkLst>
        </pc:spChg>
        <pc:spChg chg="mod modVis">
          <ac:chgData name="Lucian Cojocar" userId="d30c003b-535b-4815-8011-4c0759705fe0" providerId="ADAL" clId="{1B74E558-FB13-46BC-AEFD-4A0010550860}" dt="2020-04-30T19:20:25.212" v="14532" actId="14429"/>
          <ac:spMkLst>
            <pc:docMk/>
            <pc:sldMk cId="2033476859" sldId="289"/>
            <ac:spMk id="55" creationId="{FCA60438-541B-48BB-A8E9-B2F5DB03A3D1}"/>
          </ac:spMkLst>
        </pc:spChg>
        <pc:spChg chg="mod modVis">
          <ac:chgData name="Lucian Cojocar" userId="d30c003b-535b-4815-8011-4c0759705fe0" providerId="ADAL" clId="{1B74E558-FB13-46BC-AEFD-4A0010550860}" dt="2020-04-30T19:56:39.295" v="15459" actId="14100"/>
          <ac:spMkLst>
            <pc:docMk/>
            <pc:sldMk cId="2033476859" sldId="289"/>
            <ac:spMk id="56" creationId="{7288E58B-7648-4326-B893-C6192ADB11DB}"/>
          </ac:spMkLst>
        </pc:spChg>
        <pc:spChg chg="mod">
          <ac:chgData name="Lucian Cojocar" userId="d30c003b-535b-4815-8011-4c0759705fe0" providerId="ADAL" clId="{1B74E558-FB13-46BC-AEFD-4A0010550860}" dt="2020-04-30T19:56:43.115" v="15462" actId="20577"/>
          <ac:spMkLst>
            <pc:docMk/>
            <pc:sldMk cId="2033476859" sldId="289"/>
            <ac:spMk id="57" creationId="{64680172-919B-4CB5-8643-93A9F07F182E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59" creationId="{8F7127CE-D0E7-45BE-84EF-8AB05F1CD7BC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60" creationId="{5CACEF69-8128-4D51-997D-3AFDDEFCFF5E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61" creationId="{49D1B292-14AF-4A24-8FB8-EA56DC3679FD}"/>
          </ac:spMkLst>
        </pc:spChg>
        <pc:spChg chg="mod">
          <ac:chgData name="Lucian Cojocar" userId="d30c003b-535b-4815-8011-4c0759705fe0" providerId="ADAL" clId="{1B74E558-FB13-46BC-AEFD-4A0010550860}" dt="2020-04-30T19:19:20.545" v="14515" actId="164"/>
          <ac:spMkLst>
            <pc:docMk/>
            <pc:sldMk cId="2033476859" sldId="289"/>
            <ac:spMk id="62" creationId="{3BCE5C94-83D7-4130-AECC-DA81D52A96AD}"/>
          </ac:spMkLst>
        </pc:spChg>
        <pc:spChg chg="add mod">
          <ac:chgData name="Lucian Cojocar" userId="d30c003b-535b-4815-8011-4c0759705fe0" providerId="ADAL" clId="{1B74E558-FB13-46BC-AEFD-4A0010550860}" dt="2020-04-30T19:14:01.159" v="14474" actId="962"/>
          <ac:spMkLst>
            <pc:docMk/>
            <pc:sldMk cId="2033476859" sldId="289"/>
            <ac:spMk id="63" creationId="{313E2FE7-2943-4C4C-B1A6-BF42DFA39824}"/>
          </ac:spMkLst>
        </pc:spChg>
        <pc:spChg chg="add mod">
          <ac:chgData name="Lucian Cojocar" userId="d30c003b-535b-4815-8011-4c0759705fe0" providerId="ADAL" clId="{1B74E558-FB13-46BC-AEFD-4A0010550860}" dt="2020-04-30T19:33:31.051" v="14592" actId="20577"/>
          <ac:spMkLst>
            <pc:docMk/>
            <pc:sldMk cId="2033476859" sldId="289"/>
            <ac:spMk id="64" creationId="{F9058E86-3A1B-4F00-B8DD-BD386FD761C6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67" creationId="{06CF00A9-2739-4B72-91EC-D4253175B6CA}"/>
          </ac:spMkLst>
        </pc:spChg>
        <pc:spChg chg="del">
          <ac:chgData name="Lucian Cojocar" userId="d30c003b-535b-4815-8011-4c0759705fe0" providerId="ADAL" clId="{1B74E558-FB13-46BC-AEFD-4A0010550860}" dt="2020-04-29T20:52:07.392" v="828" actId="478"/>
          <ac:spMkLst>
            <pc:docMk/>
            <pc:sldMk cId="2033476859" sldId="289"/>
            <ac:spMk id="68" creationId="{37078393-F0E5-4F3E-A1D7-441F75D815CE}"/>
          </ac:spMkLst>
        </pc:spChg>
        <pc:spChg chg="del">
          <ac:chgData name="Lucian Cojocar" userId="d30c003b-535b-4815-8011-4c0759705fe0" providerId="ADAL" clId="{1B74E558-FB13-46BC-AEFD-4A0010550860}" dt="2020-04-29T20:52:07.392" v="828" actId="478"/>
          <ac:spMkLst>
            <pc:docMk/>
            <pc:sldMk cId="2033476859" sldId="289"/>
            <ac:spMk id="69" creationId="{BBD8285E-E460-4197-9939-1955017D875A}"/>
          </ac:spMkLst>
        </pc:spChg>
        <pc:spChg chg="del">
          <ac:chgData name="Lucian Cojocar" userId="d30c003b-535b-4815-8011-4c0759705fe0" providerId="ADAL" clId="{1B74E558-FB13-46BC-AEFD-4A0010550860}" dt="2020-04-29T20:52:07.392" v="828" actId="478"/>
          <ac:spMkLst>
            <pc:docMk/>
            <pc:sldMk cId="2033476859" sldId="289"/>
            <ac:spMk id="70" creationId="{2BCDFAE9-AA11-49A7-92C8-1485EA2CFC00}"/>
          </ac:spMkLst>
        </pc:spChg>
        <pc:spChg chg="del">
          <ac:chgData name="Lucian Cojocar" userId="d30c003b-535b-4815-8011-4c0759705fe0" providerId="ADAL" clId="{1B74E558-FB13-46BC-AEFD-4A0010550860}" dt="2020-04-29T20:52:07.392" v="828" actId="478"/>
          <ac:spMkLst>
            <pc:docMk/>
            <pc:sldMk cId="2033476859" sldId="289"/>
            <ac:spMk id="71" creationId="{9C572220-7509-4DE0-99B1-CA10E3B97556}"/>
          </ac:spMkLst>
        </pc:spChg>
        <pc:spChg chg="add mod">
          <ac:chgData name="Lucian Cojocar" userId="d30c003b-535b-4815-8011-4c0759705fe0" providerId="ADAL" clId="{1B74E558-FB13-46BC-AEFD-4A0010550860}" dt="2020-04-30T19:33:34.806" v="14594" actId="20577"/>
          <ac:spMkLst>
            <pc:docMk/>
            <pc:sldMk cId="2033476859" sldId="289"/>
            <ac:spMk id="72" creationId="{93554B0C-41A6-43A0-B612-B64FD7A5ABBA}"/>
          </ac:spMkLst>
        </pc:spChg>
        <pc:spChg chg="add mod">
          <ac:chgData name="Lucian Cojocar" userId="d30c003b-535b-4815-8011-4c0759705fe0" providerId="ADAL" clId="{1B74E558-FB13-46BC-AEFD-4A0010550860}" dt="2020-04-30T19:21:12.263" v="14540" actId="164"/>
          <ac:spMkLst>
            <pc:docMk/>
            <pc:sldMk cId="2033476859" sldId="289"/>
            <ac:spMk id="73" creationId="{00EDA353-1323-4B9D-B11A-51B7C893054B}"/>
          </ac:spMkLst>
        </pc:spChg>
        <pc:spChg chg="add mod">
          <ac:chgData name="Lucian Cojocar" userId="d30c003b-535b-4815-8011-4c0759705fe0" providerId="ADAL" clId="{1B74E558-FB13-46BC-AEFD-4A0010550860}" dt="2020-04-30T19:20:48.513" v="14537" actId="164"/>
          <ac:spMkLst>
            <pc:docMk/>
            <pc:sldMk cId="2033476859" sldId="289"/>
            <ac:spMk id="74" creationId="{AA134E70-A3FE-4FE6-A7F6-B9C7FE362C4C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75" creationId="{8B6790CA-ADEF-48E5-888D-5E4AB4103D3F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76" creationId="{B9B956BF-2763-4D64-A81E-0CB3375595FE}"/>
          </ac:spMkLst>
        </pc:spChg>
        <pc:spChg chg="del">
          <ac:chgData name="Lucian Cojocar" userId="d30c003b-535b-4815-8011-4c0759705fe0" providerId="ADAL" clId="{1B74E558-FB13-46BC-AEFD-4A0010550860}" dt="2020-04-29T20:52:07.392" v="828" actId="478"/>
          <ac:spMkLst>
            <pc:docMk/>
            <pc:sldMk cId="2033476859" sldId="289"/>
            <ac:spMk id="77" creationId="{CA2427FB-81D4-4A9D-BC72-DCA342C43AE3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78" creationId="{6FB1C22F-69BD-4938-A5A9-68E3D5166246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79" creationId="{AA239994-CF9B-4ADA-86A9-12717F19F823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80" creationId="{B1F65243-96D2-4890-887A-7C41DED387C1}"/>
          </ac:spMkLst>
        </pc:spChg>
        <pc:spChg chg="mod">
          <ac:chgData name="Lucian Cojocar" userId="d30c003b-535b-4815-8011-4c0759705fe0" providerId="ADAL" clId="{1B74E558-FB13-46BC-AEFD-4A0010550860}" dt="2020-04-30T19:18:42.059" v="14509" actId="164"/>
          <ac:spMkLst>
            <pc:docMk/>
            <pc:sldMk cId="2033476859" sldId="289"/>
            <ac:spMk id="81" creationId="{2FD10A5F-A48B-4174-B2B7-3F3FC979BFDD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95" creationId="{0BAFC031-E88D-43C4-B6CB-69E99AEBACF1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96" creationId="{F9522DF7-284D-428D-9383-F76BEBF071C3}"/>
          </ac:spMkLst>
        </pc:spChg>
        <pc:spChg chg="del">
          <ac:chgData name="Lucian Cojocar" userId="d30c003b-535b-4815-8011-4c0759705fe0" providerId="ADAL" clId="{1B74E558-FB13-46BC-AEFD-4A0010550860}" dt="2020-04-29T20:46:35.646" v="772" actId="478"/>
          <ac:spMkLst>
            <pc:docMk/>
            <pc:sldMk cId="2033476859" sldId="289"/>
            <ac:spMk id="97" creationId="{C2EACAE8-4278-4F2E-A6B3-5AC368EE2F9F}"/>
          </ac:spMkLst>
        </pc:spChg>
        <pc:spChg chg="mod modVis">
          <ac:chgData name="Lucian Cojocar" userId="d30c003b-535b-4815-8011-4c0759705fe0" providerId="ADAL" clId="{1B74E558-FB13-46BC-AEFD-4A0010550860}" dt="2020-04-30T19:20:26.653" v="14534" actId="14429"/>
          <ac:spMkLst>
            <pc:docMk/>
            <pc:sldMk cId="2033476859" sldId="289"/>
            <ac:spMk id="107" creationId="{2E78AC1B-C114-4E3B-A0D0-B14E6B6D47AE}"/>
          </ac:spMkLst>
        </pc:spChg>
        <pc:grpChg chg="add mod modVis">
          <ac:chgData name="Lucian Cojocar" userId="d30c003b-535b-4815-8011-4c0759705fe0" providerId="ADAL" clId="{1B74E558-FB13-46BC-AEFD-4A0010550860}" dt="2020-04-30T19:19:49.139" v="14522" actId="14429"/>
          <ac:grpSpMkLst>
            <pc:docMk/>
            <pc:sldMk cId="2033476859" sldId="289"/>
            <ac:grpSpMk id="2" creationId="{16D506A7-2DA1-4705-A58D-D19D5D524E4E}"/>
          </ac:grpSpMkLst>
        </pc:grpChg>
        <pc:grpChg chg="mod modVis">
          <ac:chgData name="Lucian Cojocar" userId="d30c003b-535b-4815-8011-4c0759705fe0" providerId="ADAL" clId="{1B74E558-FB13-46BC-AEFD-4A0010550860}" dt="2020-04-30T19:37:14.897" v="14628" actId="1037"/>
          <ac:grpSpMkLst>
            <pc:docMk/>
            <pc:sldMk cId="2033476859" sldId="289"/>
            <ac:grpSpMk id="3" creationId="{14144319-FD87-4A68-9106-6FFE0D83F38F}"/>
          </ac:grpSpMkLst>
        </pc:grpChg>
        <pc:grpChg chg="add mod modVis">
          <ac:chgData name="Lucian Cojocar" userId="d30c003b-535b-4815-8011-4c0759705fe0" providerId="ADAL" clId="{1B74E558-FB13-46BC-AEFD-4A0010550860}" dt="2020-04-30T19:19:48.365" v="14521" actId="14429"/>
          <ac:grpSpMkLst>
            <pc:docMk/>
            <pc:sldMk cId="2033476859" sldId="289"/>
            <ac:grpSpMk id="4" creationId="{68FCFE34-34B3-457E-8814-6BE622895AD4}"/>
          </ac:grpSpMkLst>
        </pc:grpChg>
        <pc:grpChg chg="add mod">
          <ac:chgData name="Lucian Cojocar" userId="d30c003b-535b-4815-8011-4c0759705fe0" providerId="ADAL" clId="{1B74E558-FB13-46BC-AEFD-4A0010550860}" dt="2020-04-30T19:19:44.888" v="14520" actId="962"/>
          <ac:grpSpMkLst>
            <pc:docMk/>
            <pc:sldMk cId="2033476859" sldId="289"/>
            <ac:grpSpMk id="5" creationId="{EBF8031F-A4D2-45AA-91DB-07C190D1FCBB}"/>
          </ac:grpSpMkLst>
        </pc:grpChg>
        <pc:grpChg chg="add mod">
          <ac:chgData name="Lucian Cojocar" userId="d30c003b-535b-4815-8011-4c0759705fe0" providerId="ADAL" clId="{1B74E558-FB13-46BC-AEFD-4A0010550860}" dt="2020-04-30T19:20:59.524" v="14539" actId="962"/>
          <ac:grpSpMkLst>
            <pc:docMk/>
            <pc:sldMk cId="2033476859" sldId="289"/>
            <ac:grpSpMk id="8" creationId="{0EBD338C-C3B4-4E91-9553-7FE11C64187B}"/>
          </ac:grpSpMkLst>
        </pc:grpChg>
        <pc:grpChg chg="add mod">
          <ac:chgData name="Lucian Cojocar" userId="d30c003b-535b-4815-8011-4c0759705fe0" providerId="ADAL" clId="{1B74E558-FB13-46BC-AEFD-4A0010550860}" dt="2020-04-30T19:21:17.895" v="14541" actId="962"/>
          <ac:grpSpMkLst>
            <pc:docMk/>
            <pc:sldMk cId="2033476859" sldId="289"/>
            <ac:grpSpMk id="9" creationId="{9EE17DE3-AB85-46CF-AEB8-1B5BBD8CCF28}"/>
          </ac:grpSpMkLst>
        </pc:grpChg>
        <pc:grpChg chg="add mod ord modVis">
          <ac:chgData name="Lucian Cojocar" userId="d30c003b-535b-4815-8011-4c0759705fe0" providerId="ADAL" clId="{1B74E558-FB13-46BC-AEFD-4A0010550860}" dt="2020-04-30T19:13:15.646" v="14471" actId="14429"/>
          <ac:grpSpMkLst>
            <pc:docMk/>
            <pc:sldMk cId="2033476859" sldId="289"/>
            <ac:grpSpMk id="31" creationId="{3437B499-D730-43AB-8723-C966FE8F7928}"/>
          </ac:grpSpMkLst>
        </pc:grpChg>
        <pc:picChg chg="add del mod">
          <ac:chgData name="Lucian Cojocar" userId="d30c003b-535b-4815-8011-4c0759705fe0" providerId="ADAL" clId="{1B74E558-FB13-46BC-AEFD-4A0010550860}" dt="2020-04-29T20:49:28.447" v="777" actId="478"/>
          <ac:picMkLst>
            <pc:docMk/>
            <pc:sldMk cId="2033476859" sldId="289"/>
            <ac:picMk id="2" creationId="{DF36EF9E-0F30-49BA-AF8C-E86F59B281C2}"/>
          </ac:picMkLst>
        </pc:picChg>
        <pc:picChg chg="add del mod">
          <ac:chgData name="Lucian Cojocar" userId="d30c003b-535b-4815-8011-4c0759705fe0" providerId="ADAL" clId="{1B74E558-FB13-46BC-AEFD-4A0010550860}" dt="2020-04-30T20:25:05.242" v="15941"/>
          <ac:picMkLst>
            <pc:docMk/>
            <pc:sldMk cId="2033476859" sldId="289"/>
            <ac:picMk id="10" creationId="{A51EDC8C-A871-46F2-BA95-AE435D4C1BB7}"/>
          </ac:picMkLst>
        </pc:picChg>
        <pc:picChg chg="add del mod">
          <ac:chgData name="Lucian Cojocar" userId="d30c003b-535b-4815-8011-4c0759705fe0" providerId="ADAL" clId="{1B74E558-FB13-46BC-AEFD-4A0010550860}" dt="2020-04-30T20:31:38.677" v="15955"/>
          <ac:picMkLst>
            <pc:docMk/>
            <pc:sldMk cId="2033476859" sldId="289"/>
            <ac:picMk id="11" creationId="{175753BE-CFA6-4591-A698-3C9592B57A11}"/>
          </ac:picMkLst>
        </pc:picChg>
        <pc:picChg chg="add mod">
          <ac:chgData name="Lucian Cojocar" userId="d30c003b-535b-4815-8011-4c0759705fe0" providerId="ADAL" clId="{1B74E558-FB13-46BC-AEFD-4A0010550860}" dt="2020-04-30T19:21:12.263" v="14540" actId="164"/>
          <ac:picMkLst>
            <pc:docMk/>
            <pc:sldMk cId="2033476859" sldId="289"/>
            <ac:picMk id="20" creationId="{ADE6DF1A-B00C-4507-857E-E8C6EF19894A}"/>
          </ac:picMkLst>
        </pc:picChg>
        <pc:picChg chg="add mod modVis">
          <ac:chgData name="Lucian Cojocar" userId="d30c003b-535b-4815-8011-4c0759705fe0" providerId="ADAL" clId="{1B74E558-FB13-46BC-AEFD-4A0010550860}" dt="2020-04-30T19:20:48.513" v="14537" actId="164"/>
          <ac:picMkLst>
            <pc:docMk/>
            <pc:sldMk cId="2033476859" sldId="289"/>
            <ac:picMk id="21" creationId="{6884E249-F6BE-4005-896F-0F0F06949331}"/>
          </ac:picMkLst>
        </pc:picChg>
        <pc:cxnChg chg="del">
          <ac:chgData name="Lucian Cojocar" userId="d30c003b-535b-4815-8011-4c0759705fe0" providerId="ADAL" clId="{1B74E558-FB13-46BC-AEFD-4A0010550860}" dt="2020-04-29T20:46:33.004" v="770" actId="478"/>
          <ac:cxnSpMkLst>
            <pc:docMk/>
            <pc:sldMk cId="2033476859" sldId="289"/>
            <ac:cxnSpMk id="5" creationId="{CBDD9594-A1E4-4E20-BA46-8317C8AEE90C}"/>
          </ac:cxnSpMkLst>
        </pc:cxnChg>
        <pc:cxnChg chg="del mod">
          <ac:chgData name="Lucian Cojocar" userId="d30c003b-535b-4815-8011-4c0759705fe0" providerId="ADAL" clId="{1B74E558-FB13-46BC-AEFD-4A0010550860}" dt="2020-04-29T20:46:34.009" v="771" actId="478"/>
          <ac:cxnSpMkLst>
            <pc:docMk/>
            <pc:sldMk cId="2033476859" sldId="289"/>
            <ac:cxnSpMk id="8" creationId="{E2757762-1DC0-44DB-9F8D-5E4DE50D35BF}"/>
          </ac:cxnSpMkLst>
        </pc:cxnChg>
        <pc:cxnChg chg="add del mod">
          <ac:chgData name="Lucian Cojocar" userId="d30c003b-535b-4815-8011-4c0759705fe0" providerId="ADAL" clId="{1B74E558-FB13-46BC-AEFD-4A0010550860}" dt="2020-04-29T22:22:37.471" v="3434" actId="21"/>
          <ac:cxnSpMkLst>
            <pc:docMk/>
            <pc:sldMk cId="2033476859" sldId="289"/>
            <ac:cxnSpMk id="10" creationId="{C9973F19-196B-4644-A143-BB1994567E51}"/>
          </ac:cxnSpMkLst>
        </pc:cxnChg>
        <pc:cxnChg chg="add mod">
          <ac:chgData name="Lucian Cojocar" userId="d30c003b-535b-4815-8011-4c0759705fe0" providerId="ADAL" clId="{1B74E558-FB13-46BC-AEFD-4A0010550860}" dt="2020-04-30T19:13:11.420" v="14469" actId="962"/>
          <ac:cxnSpMkLst>
            <pc:docMk/>
            <pc:sldMk cId="2033476859" sldId="289"/>
            <ac:cxnSpMk id="23" creationId="{652BE405-5470-4FEF-BA70-C9C517257E49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35" creationId="{57EE8806-20C0-48F1-81D9-0870A9998AD2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36" creationId="{7214E2F7-8FC5-42AC-8228-51380C106611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37" creationId="{6112B3D1-D9F8-4DB7-B898-191F47CDA795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41" creationId="{0D9DD43B-6F4F-46DB-AB59-06CD07557E3B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42" creationId="{29B23101-C7A4-418A-9932-EF47C082F4BF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50" creationId="{5F051A94-0871-45D1-AAB9-98FA769DE07E}"/>
          </ac:cxnSpMkLst>
        </pc:cxnChg>
        <pc:cxnChg chg="mod">
          <ac:chgData name="Lucian Cojocar" userId="d30c003b-535b-4815-8011-4c0759705fe0" providerId="ADAL" clId="{1B74E558-FB13-46BC-AEFD-4A0010550860}" dt="2020-04-30T19:19:40.272" v="14519" actId="164"/>
          <ac:cxnSpMkLst>
            <pc:docMk/>
            <pc:sldMk cId="2033476859" sldId="289"/>
            <ac:cxnSpMk id="58" creationId="{BC58000E-AF93-4270-976B-4519C9A99471}"/>
          </ac:cxnSpMkLst>
        </pc:cxnChg>
      </pc:sldChg>
      <pc:sldChg chg="modSp add mod modTransition modNotesTx">
        <pc:chgData name="Lucian Cojocar" userId="d30c003b-535b-4815-8011-4c0759705fe0" providerId="ADAL" clId="{1B74E558-FB13-46BC-AEFD-4A0010550860}" dt="2020-05-01T05:38:25.911" v="21036" actId="6549"/>
        <pc:sldMkLst>
          <pc:docMk/>
          <pc:sldMk cId="881023683" sldId="290"/>
        </pc:sldMkLst>
        <pc:spChg chg="mod">
          <ac:chgData name="Lucian Cojocar" userId="d30c003b-535b-4815-8011-4c0759705fe0" providerId="ADAL" clId="{1B74E558-FB13-46BC-AEFD-4A0010550860}" dt="2020-05-01T05:38:25.911" v="21036" actId="6549"/>
          <ac:spMkLst>
            <pc:docMk/>
            <pc:sldMk cId="881023683" sldId="290"/>
            <ac:spMk id="2" creationId="{00000000-0000-0000-0000-000000000000}"/>
          </ac:spMkLst>
        </pc:spChg>
      </pc:sldChg>
      <pc:sldChg chg="modSp add mod modTransition modShow modNotesTx">
        <pc:chgData name="Lucian Cojocar" userId="d30c003b-535b-4815-8011-4c0759705fe0" providerId="ADAL" clId="{1B74E558-FB13-46BC-AEFD-4A0010550860}" dt="2020-05-01T04:55:42.704" v="20181" actId="729"/>
        <pc:sldMkLst>
          <pc:docMk/>
          <pc:sldMk cId="2557205936" sldId="291"/>
        </pc:sldMkLst>
        <pc:spChg chg="mod">
          <ac:chgData name="Lucian Cojocar" userId="d30c003b-535b-4815-8011-4c0759705fe0" providerId="ADAL" clId="{1B74E558-FB13-46BC-AEFD-4A0010550860}" dt="2020-04-30T02:08:16.935" v="13180" actId="27636"/>
          <ac:spMkLst>
            <pc:docMk/>
            <pc:sldMk cId="2557205936" sldId="291"/>
            <ac:spMk id="2" creationId="{22482262-9127-4D8A-A01A-1192EB58007B}"/>
          </ac:spMkLst>
        </pc:spChg>
      </pc:sldChg>
      <pc:sldChg chg="addSp delSp modSp new mod addAnim delAnim modAnim modNotesTx">
        <pc:chgData name="Lucian Cojocar" userId="d30c003b-535b-4815-8011-4c0759705fe0" providerId="ADAL" clId="{1B74E558-FB13-46BC-AEFD-4A0010550860}" dt="2020-05-01T06:29:32.797" v="22868" actId="20577"/>
        <pc:sldMkLst>
          <pc:docMk/>
          <pc:sldMk cId="3524137669" sldId="292"/>
        </pc:sldMkLst>
        <pc:spChg chg="mod">
          <ac:chgData name="Lucian Cojocar" userId="d30c003b-535b-4815-8011-4c0759705fe0" providerId="ADAL" clId="{1B74E558-FB13-46BC-AEFD-4A0010550860}" dt="2020-05-01T05:38:12.768" v="21035" actId="20577"/>
          <ac:spMkLst>
            <pc:docMk/>
            <pc:sldMk cId="3524137669" sldId="292"/>
            <ac:spMk id="2" creationId="{E445DC54-F344-4EEA-B59D-C34F9FA936DB}"/>
          </ac:spMkLst>
        </pc:spChg>
        <pc:spChg chg="mod">
          <ac:chgData name="Lucian Cojocar" userId="d30c003b-535b-4815-8011-4c0759705fe0" providerId="ADAL" clId="{1B74E558-FB13-46BC-AEFD-4A0010550860}" dt="2020-05-01T06:03:17.366" v="22134" actId="14100"/>
          <ac:spMkLst>
            <pc:docMk/>
            <pc:sldMk cId="3524137669" sldId="292"/>
            <ac:spMk id="3" creationId="{987DAC40-5317-47CF-AD1A-2C22C66CD0E9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15" creationId="{21555022-1E79-471A-9EA1-247A5AAB87F3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25" creationId="{FA66FC2D-363C-4A7F-9738-68C355F3931E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1" creationId="{37A7488B-DC6D-45D1-A395-3A8C7F19C80E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2" creationId="{B5CB1170-9D21-47A2-9D2D-06B5D34C41E1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3" creationId="{608D4636-65A0-419D-AB13-4FAA5F421453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4" creationId="{C8CBEFE2-D915-4BFC-92E8-3918E431710E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5" creationId="{20601C96-1942-4BB8-B341-A5A1E99150AE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6" creationId="{24E470A3-1AA9-4DB1-96BA-407729E0218B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37" creationId="{C0A1518E-8BC7-41A8-8259-82206417DA90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45" creationId="{B0BC08D0-7789-4874-91E1-C79507977AF1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46" creationId="{AA8AC918-BE3D-446A-9EF8-DCDC1CBAB6E7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47" creationId="{519B1EA7-9D5C-430F-8C2C-DFB11E9106BE}"/>
          </ac:spMkLst>
        </pc:spChg>
        <pc:spChg chg="mod">
          <ac:chgData name="Lucian Cojocar" userId="d30c003b-535b-4815-8011-4c0759705fe0" providerId="ADAL" clId="{1B74E558-FB13-46BC-AEFD-4A0010550860}" dt="2020-05-01T06:03:30.335" v="22135" actId="1076"/>
          <ac:spMkLst>
            <pc:docMk/>
            <pc:sldMk cId="3524137669" sldId="292"/>
            <ac:spMk id="48" creationId="{C4DA7165-26C2-481A-8588-C188C0B34438}"/>
          </ac:spMkLst>
        </pc:spChg>
        <pc:spChg chg="del">
          <ac:chgData name="Lucian Cojocar" userId="d30c003b-535b-4815-8011-4c0759705fe0" providerId="ADAL" clId="{1B74E558-FB13-46BC-AEFD-4A0010550860}" dt="2020-05-01T05:24:29.680" v="20342" actId="478"/>
          <ac:spMkLst>
            <pc:docMk/>
            <pc:sldMk cId="3524137669" sldId="292"/>
            <ac:spMk id="49" creationId="{9D838882-38E2-4978-8A21-CF5C342C4CE6}"/>
          </ac:spMkLst>
        </pc:spChg>
        <pc:spChg chg="del">
          <ac:chgData name="Lucian Cojocar" userId="d30c003b-535b-4815-8011-4c0759705fe0" providerId="ADAL" clId="{1B74E558-FB13-46BC-AEFD-4A0010550860}" dt="2020-05-01T05:24:27.458" v="20341" actId="478"/>
          <ac:spMkLst>
            <pc:docMk/>
            <pc:sldMk cId="3524137669" sldId="292"/>
            <ac:spMk id="50" creationId="{D2726B12-CADE-4FF3-A119-A93B06864560}"/>
          </ac:spMkLst>
        </pc:spChg>
        <pc:spChg chg="del">
          <ac:chgData name="Lucian Cojocar" userId="d30c003b-535b-4815-8011-4c0759705fe0" providerId="ADAL" clId="{1B74E558-FB13-46BC-AEFD-4A0010550860}" dt="2020-05-01T05:24:22.451" v="20340" actId="478"/>
          <ac:spMkLst>
            <pc:docMk/>
            <pc:sldMk cId="3524137669" sldId="292"/>
            <ac:spMk id="51" creationId="{28333CAB-BE7D-4119-B6D3-CD75DD8F9C7B}"/>
          </ac:spMkLst>
        </pc:spChg>
        <pc:spChg chg="del">
          <ac:chgData name="Lucian Cojocar" userId="d30c003b-535b-4815-8011-4c0759705fe0" providerId="ADAL" clId="{1B74E558-FB13-46BC-AEFD-4A0010550860}" dt="2020-05-01T06:15:11.118" v="22489" actId="478"/>
          <ac:spMkLst>
            <pc:docMk/>
            <pc:sldMk cId="3524137669" sldId="292"/>
            <ac:spMk id="58" creationId="{59E78B1F-1B81-4554-B17A-D57E826E301F}"/>
          </ac:spMkLst>
        </pc:spChg>
        <pc:spChg chg="del">
          <ac:chgData name="Lucian Cojocar" userId="d30c003b-535b-4815-8011-4c0759705fe0" providerId="ADAL" clId="{1B74E558-FB13-46BC-AEFD-4A0010550860}" dt="2020-05-01T06:15:12.975" v="22490" actId="478"/>
          <ac:spMkLst>
            <pc:docMk/>
            <pc:sldMk cId="3524137669" sldId="292"/>
            <ac:spMk id="59" creationId="{11A5E61A-7DD3-407D-B8AF-71616407BFCF}"/>
          </ac:spMkLst>
        </pc:spChg>
        <pc:spChg chg="del">
          <ac:chgData name="Lucian Cojocar" userId="d30c003b-535b-4815-8011-4c0759705fe0" providerId="ADAL" clId="{1B74E558-FB13-46BC-AEFD-4A0010550860}" dt="2020-05-01T06:15:19.519" v="22491" actId="478"/>
          <ac:spMkLst>
            <pc:docMk/>
            <pc:sldMk cId="3524137669" sldId="292"/>
            <ac:spMk id="60" creationId="{215E49F6-E35F-4213-9512-D81706D267DE}"/>
          </ac:spMkLst>
        </pc:spChg>
        <pc:spChg chg="del mod">
          <ac:chgData name="Lucian Cojocar" userId="d30c003b-535b-4815-8011-4c0759705fe0" providerId="ADAL" clId="{1B74E558-FB13-46BC-AEFD-4A0010550860}" dt="2020-05-01T06:14:55.457" v="22481" actId="478"/>
          <ac:spMkLst>
            <pc:docMk/>
            <pc:sldMk cId="3524137669" sldId="292"/>
            <ac:spMk id="63" creationId="{FD7C3ADB-1C9A-49BF-924F-D36326D67D9A}"/>
          </ac:spMkLst>
        </pc:spChg>
        <pc:spChg chg="del mod">
          <ac:chgData name="Lucian Cojocar" userId="d30c003b-535b-4815-8011-4c0759705fe0" providerId="ADAL" clId="{1B74E558-FB13-46BC-AEFD-4A0010550860}" dt="2020-05-01T06:14:59.915" v="22484" actId="478"/>
          <ac:spMkLst>
            <pc:docMk/>
            <pc:sldMk cId="3524137669" sldId="292"/>
            <ac:spMk id="64" creationId="{A97DE856-228C-4111-9DDC-F16A210E2583}"/>
          </ac:spMkLst>
        </pc:spChg>
        <pc:spChg chg="del mod">
          <ac:chgData name="Lucian Cojocar" userId="d30c003b-535b-4815-8011-4c0759705fe0" providerId="ADAL" clId="{1B74E558-FB13-46BC-AEFD-4A0010550860}" dt="2020-05-01T06:15:02.016" v="22485" actId="478"/>
          <ac:spMkLst>
            <pc:docMk/>
            <pc:sldMk cId="3524137669" sldId="292"/>
            <ac:spMk id="65" creationId="{516BC53B-6D4F-4D44-B39A-5A796B3AE23A}"/>
          </ac:spMkLst>
        </pc:spChg>
        <pc:spChg chg="del mod">
          <ac:chgData name="Lucian Cojocar" userId="d30c003b-535b-4815-8011-4c0759705fe0" providerId="ADAL" clId="{1B74E558-FB13-46BC-AEFD-4A0010550860}" dt="2020-05-01T06:15:08.252" v="22488" actId="478"/>
          <ac:spMkLst>
            <pc:docMk/>
            <pc:sldMk cId="3524137669" sldId="292"/>
            <ac:spMk id="66" creationId="{36F070F2-C721-4973-A9F0-D9F62214D758}"/>
          </ac:spMkLst>
        </pc:spChg>
        <pc:spChg chg="mod">
          <ac:chgData name="Lucian Cojocar" userId="d30c003b-535b-4815-8011-4c0759705fe0" providerId="ADAL" clId="{1B74E558-FB13-46BC-AEFD-4A0010550860}" dt="2020-05-01T06:14:46.630" v="22479"/>
          <ac:spMkLst>
            <pc:docMk/>
            <pc:sldMk cId="3524137669" sldId="292"/>
            <ac:spMk id="67" creationId="{56C10C1A-743D-4C84-B49D-4432A42733FA}"/>
          </ac:spMkLst>
        </pc:spChg>
        <pc:spChg chg="mod">
          <ac:chgData name="Lucian Cojocar" userId="d30c003b-535b-4815-8011-4c0759705fe0" providerId="ADAL" clId="{1B74E558-FB13-46BC-AEFD-4A0010550860}" dt="2020-05-01T06:14:46.630" v="22479"/>
          <ac:spMkLst>
            <pc:docMk/>
            <pc:sldMk cId="3524137669" sldId="292"/>
            <ac:spMk id="68" creationId="{6D6BC6F7-EDE7-42B7-B5CD-0D4BCE81A30B}"/>
          </ac:spMkLst>
        </pc:spChg>
        <pc:spChg chg="mod">
          <ac:chgData name="Lucian Cojocar" userId="d30c003b-535b-4815-8011-4c0759705fe0" providerId="ADAL" clId="{1B74E558-FB13-46BC-AEFD-4A0010550860}" dt="2020-05-01T06:14:46.630" v="22479"/>
          <ac:spMkLst>
            <pc:docMk/>
            <pc:sldMk cId="3524137669" sldId="292"/>
            <ac:spMk id="69" creationId="{2EE0B0F1-0EE9-4629-8B23-9B5C90181FA9}"/>
          </ac:spMkLst>
        </pc:spChg>
        <pc:grpChg chg="add mod">
          <ac:chgData name="Lucian Cojocar" userId="d30c003b-535b-4815-8011-4c0759705fe0" providerId="ADAL" clId="{1B74E558-FB13-46BC-AEFD-4A0010550860}" dt="2020-05-01T06:03:30.335" v="22135" actId="1076"/>
          <ac:grpSpMkLst>
            <pc:docMk/>
            <pc:sldMk cId="3524137669" sldId="292"/>
            <ac:grpSpMk id="17" creationId="{2E50E0F9-828D-4A75-90A6-68E21A192796}"/>
          </ac:grpSpMkLst>
        </pc:grpChg>
        <pc:grpChg chg="add mod">
          <ac:chgData name="Lucian Cojocar" userId="d30c003b-535b-4815-8011-4c0759705fe0" providerId="ADAL" clId="{1B74E558-FB13-46BC-AEFD-4A0010550860}" dt="2020-05-01T06:03:30.335" v="22135" actId="1076"/>
          <ac:grpSpMkLst>
            <pc:docMk/>
            <pc:sldMk cId="3524137669" sldId="292"/>
            <ac:grpSpMk id="27" creationId="{A2989619-B7E6-4ED4-8395-808237D91E9B}"/>
          </ac:grpSpMkLst>
        </pc:grpChg>
        <pc:grpChg chg="add mod modVis">
          <ac:chgData name="Lucian Cojocar" userId="d30c003b-535b-4815-8011-4c0759705fe0" providerId="ADAL" clId="{1B74E558-FB13-46BC-AEFD-4A0010550860}" dt="2020-05-01T06:03:30.335" v="22135" actId="1076"/>
          <ac:grpSpMkLst>
            <pc:docMk/>
            <pc:sldMk cId="3524137669" sldId="292"/>
            <ac:grpSpMk id="38" creationId="{D6B8376B-9BC4-4762-AB5D-53DC4EEDCD31}"/>
          </ac:grpSpMkLst>
        </pc:grpChg>
        <pc:grpChg chg="add mod">
          <ac:chgData name="Lucian Cojocar" userId="d30c003b-535b-4815-8011-4c0759705fe0" providerId="ADAL" clId="{1B74E558-FB13-46BC-AEFD-4A0010550860}" dt="2020-05-01T06:03:30.335" v="22135" actId="1076"/>
          <ac:grpSpMkLst>
            <pc:docMk/>
            <pc:sldMk cId="3524137669" sldId="292"/>
            <ac:grpSpMk id="43" creationId="{AFEA72B0-9330-4CA6-8F6E-5C927D13C4F7}"/>
          </ac:grpSpMkLst>
        </pc:grpChg>
        <pc:grpChg chg="add mod">
          <ac:chgData name="Lucian Cojocar" userId="d30c003b-535b-4815-8011-4c0759705fe0" providerId="ADAL" clId="{1B74E558-FB13-46BC-AEFD-4A0010550860}" dt="2020-05-01T06:03:30.335" v="22135" actId="1076"/>
          <ac:grpSpMkLst>
            <pc:docMk/>
            <pc:sldMk cId="3524137669" sldId="292"/>
            <ac:grpSpMk id="52" creationId="{5F30090F-F5B8-4068-AB8E-1AE3DEB94653}"/>
          </ac:grpSpMkLst>
        </pc:grpChg>
        <pc:grpChg chg="add mod ord">
          <ac:chgData name="Lucian Cojocar" userId="d30c003b-535b-4815-8011-4c0759705fe0" providerId="ADAL" clId="{1B74E558-FB13-46BC-AEFD-4A0010550860}" dt="2020-05-01T06:16:09.439" v="22571" actId="1038"/>
          <ac:grpSpMkLst>
            <pc:docMk/>
            <pc:sldMk cId="3524137669" sldId="292"/>
            <ac:grpSpMk id="61" creationId="{165AA40D-8EB1-4BD8-B892-3409EBB64DEC}"/>
          </ac:grpSpMkLst>
        </pc:grpChg>
        <pc:grpChg chg="add del mod">
          <ac:chgData name="Lucian Cojocar" userId="d30c003b-535b-4815-8011-4c0759705fe0" providerId="ADAL" clId="{1B74E558-FB13-46BC-AEFD-4A0010550860}" dt="2020-05-01T06:16:33.475" v="22632" actId="1036"/>
          <ac:grpSpMkLst>
            <pc:docMk/>
            <pc:sldMk cId="3524137669" sldId="292"/>
            <ac:grpSpMk id="62" creationId="{24DA0BA2-A950-4F21-8D56-435D9C654A2B}"/>
          </ac:grpSpMkLst>
        </pc:grpChg>
        <pc:picChg chg="mod">
          <ac:chgData name="Lucian Cojocar" userId="d30c003b-535b-4815-8011-4c0759705fe0" providerId="ADAL" clId="{1B74E558-FB13-46BC-AEFD-4A0010550860}" dt="2020-05-01T06:03:30.335" v="22135" actId="1076"/>
          <ac:picMkLst>
            <pc:docMk/>
            <pc:sldMk cId="3524137669" sldId="292"/>
            <ac:picMk id="16" creationId="{8F58B798-B294-4888-A1BB-6D11EAA90DA4}"/>
          </ac:picMkLst>
        </pc:picChg>
        <pc:picChg chg="mod">
          <ac:chgData name="Lucian Cojocar" userId="d30c003b-535b-4815-8011-4c0759705fe0" providerId="ADAL" clId="{1B74E558-FB13-46BC-AEFD-4A0010550860}" dt="2020-05-01T06:03:30.335" v="22135" actId="1076"/>
          <ac:picMkLst>
            <pc:docMk/>
            <pc:sldMk cId="3524137669" sldId="292"/>
            <ac:picMk id="26" creationId="{40192575-7594-4070-909F-E297F945981D}"/>
          </ac:picMkLst>
        </pc:picChg>
        <pc:picChg chg="add mod">
          <ac:chgData name="Lucian Cojocar" userId="d30c003b-535b-4815-8011-4c0759705fe0" providerId="ADAL" clId="{1B74E558-FB13-46BC-AEFD-4A0010550860}" dt="2020-05-01T06:03:30.335" v="22135" actId="1076"/>
          <ac:picMkLst>
            <pc:docMk/>
            <pc:sldMk cId="3524137669" sldId="292"/>
            <ac:picMk id="40" creationId="{D7711007-1AA1-437A-BFA6-6F2CB3A66098}"/>
          </ac:picMkLst>
        </pc:picChg>
        <pc:picChg chg="add mod">
          <ac:chgData name="Lucian Cojocar" userId="d30c003b-535b-4815-8011-4c0759705fe0" providerId="ADAL" clId="{1B74E558-FB13-46BC-AEFD-4A0010550860}" dt="2020-05-01T06:03:30.335" v="22135" actId="1076"/>
          <ac:picMkLst>
            <pc:docMk/>
            <pc:sldMk cId="3524137669" sldId="292"/>
            <ac:picMk id="42" creationId="{2F940522-46FD-4644-8E46-25EA62CB73BC}"/>
          </ac:picMkLst>
        </pc:picChg>
        <pc:cxnChg chg="add mod ord">
          <ac:chgData name="Lucian Cojocar" userId="d30c003b-535b-4815-8011-4c0759705fe0" providerId="ADAL" clId="{1B74E558-FB13-46BC-AEFD-4A0010550860}" dt="2020-05-01T06:03:30.335" v="22135" actId="1076"/>
          <ac:cxnSpMkLst>
            <pc:docMk/>
            <pc:sldMk cId="3524137669" sldId="292"/>
            <ac:cxnSpMk id="29" creationId="{645290BD-CFFA-4D46-A921-1AD5A2086DCB}"/>
          </ac:cxnSpMkLst>
        </pc:cxnChg>
      </pc:sldChg>
      <pc:sldChg chg="new del">
        <pc:chgData name="Lucian Cojocar" userId="d30c003b-535b-4815-8011-4c0759705fe0" providerId="ADAL" clId="{1B74E558-FB13-46BC-AEFD-4A0010550860}" dt="2020-05-01T17:45:07.817" v="24239" actId="47"/>
        <pc:sldMkLst>
          <pc:docMk/>
          <pc:sldMk cId="3144580178" sldId="293"/>
        </pc:sldMkLst>
      </pc:sldChg>
      <pc:sldMasterChg chg="addSldLayout">
        <pc:chgData name="Lucian Cojocar" userId="d30c003b-535b-4815-8011-4c0759705fe0" providerId="ADAL" clId="{1B74E558-FB13-46BC-AEFD-4A0010550860}" dt="2020-04-29T19:08:24.106" v="617" actId="22"/>
        <pc:sldMasterMkLst>
          <pc:docMk/>
          <pc:sldMasterMk cId="3744716702" sldId="2147483648"/>
        </pc:sldMasterMkLst>
        <pc:sldLayoutChg chg="add">
          <pc:chgData name="Lucian Cojocar" userId="d30c003b-535b-4815-8011-4c0759705fe0" providerId="ADAL" clId="{1B74E558-FB13-46BC-AEFD-4A0010550860}" dt="2020-04-29T19:08:24.106" v="617" actId="22"/>
          <pc:sldLayoutMkLst>
            <pc:docMk/>
            <pc:sldMasterMk cId="3744716702" sldId="2147483648"/>
            <pc:sldLayoutMk cId="2813066915" sldId="2147483660"/>
          </pc:sldLayoutMkLst>
        </pc:sldLayoutChg>
        <pc:sldLayoutChg chg="add replId">
          <pc:chgData name="Lucian Cojocar" userId="d30c003b-535b-4815-8011-4c0759705fe0" providerId="ADAL" clId="{1B74E558-FB13-46BC-AEFD-4A0010550860}" dt="2020-04-29T19:08:24.106" v="617" actId="22"/>
          <pc:sldLayoutMkLst>
            <pc:docMk/>
            <pc:sldMasterMk cId="3744716702" sldId="2147483648"/>
            <pc:sldLayoutMk cId="1130271341" sldId="2147483661"/>
          </pc:sldLayoutMkLst>
        </pc:sldLayoutChg>
      </pc:sldMasterChg>
      <pc:sldMasterChg chg="setBg addSldLayout modSldLayout">
        <pc:chgData name="Lucian Cojocar" userId="d30c003b-535b-4815-8011-4c0759705fe0" providerId="ADAL" clId="{1B74E558-FB13-46BC-AEFD-4A0010550860}" dt="2020-05-01T16:25:13.603" v="24232"/>
        <pc:sldMasterMkLst>
          <pc:docMk/>
          <pc:sldMasterMk cId="2819967493" sldId="2147483764"/>
        </pc:sldMasterMkLst>
        <pc:sldLayoutChg chg="setBg">
          <pc:chgData name="Lucian Cojocar" userId="d30c003b-535b-4815-8011-4c0759705fe0" providerId="ADAL" clId="{1B74E558-FB13-46BC-AEFD-4A0010550860}" dt="2020-05-01T16:24:30.339" v="24231"/>
          <pc:sldLayoutMkLst>
            <pc:docMk/>
            <pc:sldMasterMk cId="2819967493" sldId="2147483764"/>
            <pc:sldLayoutMk cId="489315892" sldId="2147483765"/>
          </pc:sldLayoutMkLst>
        </pc:sldLayoutChg>
        <pc:sldLayoutChg chg="add">
          <pc:chgData name="Lucian Cojocar" userId="d30c003b-535b-4815-8011-4c0759705fe0" providerId="ADAL" clId="{1B74E558-FB13-46BC-AEFD-4A0010550860}" dt="2020-04-30T01:23:31.296" v="10301" actId="22"/>
          <pc:sldLayoutMkLst>
            <pc:docMk/>
            <pc:sldMasterMk cId="1982926688" sldId="2147484031"/>
            <pc:sldLayoutMk cId="2690937066" sldId="2147483778"/>
          </pc:sldLayoutMkLst>
        </pc:sldLayoutChg>
        <pc:sldLayoutChg chg="add">
          <pc:chgData name="Lucian Cojocar" userId="d30c003b-535b-4815-8011-4c0759705fe0" providerId="ADAL" clId="{1B74E558-FB13-46BC-AEFD-4A0010550860}" dt="2020-04-30T02:08:16.808" v="13179" actId="22"/>
          <pc:sldLayoutMkLst>
            <pc:docMk/>
            <pc:sldMasterMk cId="2819967493" sldId="2147483764"/>
            <pc:sldLayoutMk cId="3984401663" sldId="2147483779"/>
          </pc:sldLayoutMkLst>
        </pc:sldLayoutChg>
      </pc:sldMasterChg>
      <pc:sldMasterChg chg="mod">
        <pc:chgData name="Lucian Cojocar" userId="d30c003b-535b-4815-8011-4c0759705fe0" providerId="ADAL" clId="{1B74E558-FB13-46BC-AEFD-4A0010550860}" dt="2020-05-01T16:25:44.186" v="24233" actId="6014"/>
        <pc:sldMasterMkLst>
          <pc:docMk/>
          <pc:sldMasterMk cId="1549594886" sldId="2147483780"/>
        </pc:sldMasterMkLst>
      </pc:sldMasterChg>
    </pc:docChg>
  </pc:docChgLst>
  <pc:docChgLst>
    <pc:chgData name="Lucian Cojocar" userId="d30c003b-535b-4815-8011-4c0759705fe0" providerId="ADAL" clId="{9774C1CA-28A3-4053-B422-0B713E2CA8AE}"/>
    <pc:docChg chg="undo custSel modSld modShowInfo">
      <pc:chgData name="Lucian Cojocar" userId="d30c003b-535b-4815-8011-4c0759705fe0" providerId="ADAL" clId="{9774C1CA-28A3-4053-B422-0B713E2CA8AE}" dt="2020-05-06T19:34:07.049" v="2591" actId="313"/>
      <pc:docMkLst>
        <pc:docMk/>
      </pc:docMkLst>
      <pc:sldChg chg="addSp modSp mod">
        <pc:chgData name="Lucian Cojocar" userId="d30c003b-535b-4815-8011-4c0759705fe0" providerId="ADAL" clId="{9774C1CA-28A3-4053-B422-0B713E2CA8AE}" dt="2020-05-06T18:32:59.402" v="2571" actId="207"/>
        <pc:sldMkLst>
          <pc:docMk/>
          <pc:sldMk cId="491189238" sldId="268"/>
        </pc:sldMkLst>
        <pc:spChg chg="mod">
          <ac:chgData name="Lucian Cojocar" userId="d30c003b-535b-4815-8011-4c0759705fe0" providerId="ADAL" clId="{9774C1CA-28A3-4053-B422-0B713E2CA8AE}" dt="2020-05-06T18:32:59.402" v="2571" actId="207"/>
          <ac:spMkLst>
            <pc:docMk/>
            <pc:sldMk cId="491189238" sldId="268"/>
            <ac:spMk id="7" creationId="{966AF94F-1829-44E3-89F7-7665A7E22AED}"/>
          </ac:spMkLst>
        </pc:spChg>
        <pc:picChg chg="add mod">
          <ac:chgData name="Lucian Cojocar" userId="d30c003b-535b-4815-8011-4c0759705fe0" providerId="ADAL" clId="{9774C1CA-28A3-4053-B422-0B713E2CA8AE}" dt="2020-05-06T18:32:16.238" v="2569"/>
          <ac:picMkLst>
            <pc:docMk/>
            <pc:sldMk cId="491189238" sldId="268"/>
            <ac:picMk id="3" creationId="{3F98360E-0A57-4204-A7EA-D344A7180D60}"/>
          </ac:picMkLst>
        </pc:picChg>
      </pc:sldChg>
      <pc:sldChg chg="addSp modSp modNotesTx">
        <pc:chgData name="Lucian Cojocar" userId="d30c003b-535b-4815-8011-4c0759705fe0" providerId="ADAL" clId="{9774C1CA-28A3-4053-B422-0B713E2CA8AE}" dt="2020-05-06T18:40:51.682" v="2576"/>
        <pc:sldMkLst>
          <pc:docMk/>
          <pc:sldMk cId="3337308429" sldId="275"/>
        </pc:sldMkLst>
        <pc:picChg chg="add mod">
          <ac:chgData name="Lucian Cojocar" userId="d30c003b-535b-4815-8011-4c0759705fe0" providerId="ADAL" clId="{9774C1CA-28A3-4053-B422-0B713E2CA8AE}" dt="2020-05-06T18:40:51.682" v="2576"/>
          <ac:picMkLst>
            <pc:docMk/>
            <pc:sldMk cId="3337308429" sldId="275"/>
            <ac:picMk id="6" creationId="{C04D1FFD-C21E-44C8-8330-09A82007D68C}"/>
          </ac:picMkLst>
        </pc:picChg>
      </pc:sldChg>
      <pc:sldChg chg="addSp delSp modSp modNotesTx">
        <pc:chgData name="Lucian Cojocar" userId="d30c003b-535b-4815-8011-4c0759705fe0" providerId="ADAL" clId="{9774C1CA-28A3-4053-B422-0B713E2CA8AE}" dt="2020-05-06T18:47:38.947" v="2579"/>
        <pc:sldMkLst>
          <pc:docMk/>
          <pc:sldMk cId="193007848" sldId="276"/>
        </pc:sldMkLst>
        <pc:picChg chg="add del mod">
          <ac:chgData name="Lucian Cojocar" userId="d30c003b-535b-4815-8011-4c0759705fe0" providerId="ADAL" clId="{9774C1CA-28A3-4053-B422-0B713E2CA8AE}" dt="2020-05-06T18:46:00.244" v="2578"/>
          <ac:picMkLst>
            <pc:docMk/>
            <pc:sldMk cId="193007848" sldId="276"/>
            <ac:picMk id="5" creationId="{20D420C7-2A9D-405F-B5B0-52B9F8D71B77}"/>
          </ac:picMkLst>
        </pc:picChg>
        <pc:picChg chg="add mod">
          <ac:chgData name="Lucian Cojocar" userId="d30c003b-535b-4815-8011-4c0759705fe0" providerId="ADAL" clId="{9774C1CA-28A3-4053-B422-0B713E2CA8AE}" dt="2020-05-06T18:46:00.244" v="2578"/>
          <ac:picMkLst>
            <pc:docMk/>
            <pc:sldMk cId="193007848" sldId="276"/>
            <ac:picMk id="6" creationId="{BE068941-0697-4E04-AB9C-7C07CB7006E2}"/>
          </ac:picMkLst>
        </pc:picChg>
      </pc:sldChg>
      <pc:sldChg chg="addSp modSp modNotesTx">
        <pc:chgData name="Lucian Cojocar" userId="d30c003b-535b-4815-8011-4c0759705fe0" providerId="ADAL" clId="{9774C1CA-28A3-4053-B422-0B713E2CA8AE}" dt="2020-05-06T18:50:04.537" v="2582" actId="20577"/>
        <pc:sldMkLst>
          <pc:docMk/>
          <pc:sldMk cId="3498914344" sldId="277"/>
        </pc:sldMkLst>
        <pc:picChg chg="add mod">
          <ac:chgData name="Lucian Cojocar" userId="d30c003b-535b-4815-8011-4c0759705fe0" providerId="ADAL" clId="{9774C1CA-28A3-4053-B422-0B713E2CA8AE}" dt="2020-05-06T18:49:15.035" v="2580"/>
          <ac:picMkLst>
            <pc:docMk/>
            <pc:sldMk cId="3498914344" sldId="277"/>
            <ac:picMk id="6" creationId="{85800B20-2C9F-4DE6-9CDE-2FE17D6C11DD}"/>
          </ac:picMkLst>
        </pc:picChg>
      </pc:sldChg>
      <pc:sldChg chg="addSp delSp modSp modNotesTx">
        <pc:chgData name="Lucian Cojocar" userId="d30c003b-535b-4815-8011-4c0759705fe0" providerId="ADAL" clId="{9774C1CA-28A3-4053-B422-0B713E2CA8AE}" dt="2020-05-06T18:52:42.308" v="2587" actId="6549"/>
        <pc:sldMkLst>
          <pc:docMk/>
          <pc:sldMk cId="1207616890" sldId="278"/>
        </pc:sldMkLst>
        <pc:picChg chg="add del mod">
          <ac:chgData name="Lucian Cojocar" userId="d30c003b-535b-4815-8011-4c0759705fe0" providerId="ADAL" clId="{9774C1CA-28A3-4053-B422-0B713E2CA8AE}" dt="2020-05-06T18:51:02.384" v="2584"/>
          <ac:picMkLst>
            <pc:docMk/>
            <pc:sldMk cId="1207616890" sldId="278"/>
            <ac:picMk id="3" creationId="{74EDE03A-9409-4D20-9BFE-E1CA279ED69C}"/>
          </ac:picMkLst>
        </pc:picChg>
        <pc:picChg chg="add del mod">
          <ac:chgData name="Lucian Cojocar" userId="d30c003b-535b-4815-8011-4c0759705fe0" providerId="ADAL" clId="{9774C1CA-28A3-4053-B422-0B713E2CA8AE}" dt="2020-05-06T18:52:20.812" v="2585"/>
          <ac:picMkLst>
            <pc:docMk/>
            <pc:sldMk cId="1207616890" sldId="278"/>
            <ac:picMk id="10" creationId="{DE43B4B6-8A93-4D66-9BD7-A33A7EE08D7E}"/>
          </ac:picMkLst>
        </pc:picChg>
        <pc:picChg chg="add mod">
          <ac:chgData name="Lucian Cojocar" userId="d30c003b-535b-4815-8011-4c0759705fe0" providerId="ADAL" clId="{9774C1CA-28A3-4053-B422-0B713E2CA8AE}" dt="2020-05-06T18:52:20.812" v="2585"/>
          <ac:picMkLst>
            <pc:docMk/>
            <pc:sldMk cId="1207616890" sldId="278"/>
            <ac:picMk id="11" creationId="{9BAEBF00-671F-46D9-AAC4-C63DB07D9B7C}"/>
          </ac:picMkLst>
        </pc:picChg>
      </pc:sldChg>
      <pc:sldChg chg="addSp delSp modSp">
        <pc:chgData name="Lucian Cojocar" userId="d30c003b-535b-4815-8011-4c0759705fe0" providerId="ADAL" clId="{9774C1CA-28A3-4053-B422-0B713E2CA8AE}" dt="2020-05-06T18:55:41.207" v="2589"/>
        <pc:sldMkLst>
          <pc:docMk/>
          <pc:sldMk cId="1087109169" sldId="279"/>
        </pc:sldMkLst>
        <pc:picChg chg="add del mod">
          <ac:chgData name="Lucian Cojocar" userId="d30c003b-535b-4815-8011-4c0759705fe0" providerId="ADAL" clId="{9774C1CA-28A3-4053-B422-0B713E2CA8AE}" dt="2020-05-06T18:55:41.207" v="2589"/>
          <ac:picMkLst>
            <pc:docMk/>
            <pc:sldMk cId="1087109169" sldId="279"/>
            <ac:picMk id="3" creationId="{48EC334B-D251-4E99-BE9C-4F7B23358434}"/>
          </ac:picMkLst>
        </pc:picChg>
        <pc:picChg chg="add mod">
          <ac:chgData name="Lucian Cojocar" userId="d30c003b-535b-4815-8011-4c0759705fe0" providerId="ADAL" clId="{9774C1CA-28A3-4053-B422-0B713E2CA8AE}" dt="2020-05-06T18:55:41.207" v="2589"/>
          <ac:picMkLst>
            <pc:docMk/>
            <pc:sldMk cId="1087109169" sldId="279"/>
            <ac:picMk id="7" creationId="{FE516BDA-8788-414E-87DF-726C842F3AED}"/>
          </ac:picMkLst>
        </pc:picChg>
      </pc:sldChg>
      <pc:sldChg chg="addSp delSp modSp">
        <pc:chgData name="Lucian Cojocar" userId="d30c003b-535b-4815-8011-4c0759705fe0" providerId="ADAL" clId="{9774C1CA-28A3-4053-B422-0B713E2CA8AE}" dt="2020-05-06T18:10:55.629" v="2536"/>
        <pc:sldMkLst>
          <pc:docMk/>
          <pc:sldMk cId="1758311518" sldId="280"/>
        </pc:sldMkLst>
        <pc:picChg chg="add del mod">
          <ac:chgData name="Lucian Cojocar" userId="d30c003b-535b-4815-8011-4c0759705fe0" providerId="ADAL" clId="{9774C1CA-28A3-4053-B422-0B713E2CA8AE}" dt="2020-05-06T18:10:55.629" v="2536"/>
          <ac:picMkLst>
            <pc:docMk/>
            <pc:sldMk cId="1758311518" sldId="280"/>
            <ac:picMk id="6" creationId="{CF4999E4-0800-4E5A-9CBB-2F7DC9E810CF}"/>
          </ac:picMkLst>
        </pc:picChg>
        <pc:picChg chg="add mod">
          <ac:chgData name="Lucian Cojocar" userId="d30c003b-535b-4815-8011-4c0759705fe0" providerId="ADAL" clId="{9774C1CA-28A3-4053-B422-0B713E2CA8AE}" dt="2020-05-06T18:10:55.629" v="2536"/>
          <ac:picMkLst>
            <pc:docMk/>
            <pc:sldMk cId="1758311518" sldId="280"/>
            <ac:picMk id="7" creationId="{53A6A7EC-5E56-489C-9EAA-6845607454A4}"/>
          </ac:picMkLst>
        </pc:picChg>
      </pc:sldChg>
      <pc:sldChg chg="addSp delSp modSp modTransition modAnim modNotesTx">
        <pc:chgData name="Lucian Cojocar" userId="d30c003b-535b-4815-8011-4c0759705fe0" providerId="ADAL" clId="{9774C1CA-28A3-4053-B422-0B713E2CA8AE}" dt="2020-05-06T18:12:59.316" v="2538"/>
        <pc:sldMkLst>
          <pc:docMk/>
          <pc:sldMk cId="1475686004" sldId="281"/>
        </pc:sldMkLst>
        <pc:picChg chg="add del mod">
          <ac:chgData name="Lucian Cojocar" userId="d30c003b-535b-4815-8011-4c0759705fe0" providerId="ADAL" clId="{9774C1CA-28A3-4053-B422-0B713E2CA8AE}" dt="2020-05-06T17:53:33.211" v="2329"/>
          <ac:picMkLst>
            <pc:docMk/>
            <pc:sldMk cId="1475686004" sldId="281"/>
            <ac:picMk id="29" creationId="{DDAEDA7E-532A-461E-853A-AF5B91CBD2A0}"/>
          </ac:picMkLst>
        </pc:picChg>
        <pc:picChg chg="add mod">
          <ac:chgData name="Lucian Cojocar" userId="d30c003b-535b-4815-8011-4c0759705fe0" providerId="ADAL" clId="{9774C1CA-28A3-4053-B422-0B713E2CA8AE}" dt="2020-05-06T17:53:31.619" v="2328"/>
          <ac:picMkLst>
            <pc:docMk/>
            <pc:sldMk cId="1475686004" sldId="281"/>
            <ac:picMk id="30" creationId="{3C7E68E5-9AA5-4161-8302-B72679C864D2}"/>
          </ac:picMkLst>
        </pc:picChg>
        <pc:picChg chg="add del mod">
          <ac:chgData name="Lucian Cojocar" userId="d30c003b-535b-4815-8011-4c0759705fe0" providerId="ADAL" clId="{9774C1CA-28A3-4053-B422-0B713E2CA8AE}" dt="2020-05-06T18:03:42.818" v="2530"/>
          <ac:picMkLst>
            <pc:docMk/>
            <pc:sldMk cId="1475686004" sldId="281"/>
            <ac:picMk id="31" creationId="{DA83CCD4-4720-4FE8-8308-DB354718B35E}"/>
          </ac:picMkLst>
        </pc:picChg>
        <pc:picChg chg="add del mod">
          <ac:chgData name="Lucian Cojocar" userId="d30c003b-535b-4815-8011-4c0759705fe0" providerId="ADAL" clId="{9774C1CA-28A3-4053-B422-0B713E2CA8AE}" dt="2020-05-06T18:05:34.700" v="2531"/>
          <ac:picMkLst>
            <pc:docMk/>
            <pc:sldMk cId="1475686004" sldId="281"/>
            <ac:picMk id="32" creationId="{512C0CD5-B329-4B72-A700-101B37C55E0B}"/>
          </ac:picMkLst>
        </pc:picChg>
        <pc:picChg chg="add del mod">
          <ac:chgData name="Lucian Cojocar" userId="d30c003b-535b-4815-8011-4c0759705fe0" providerId="ADAL" clId="{9774C1CA-28A3-4053-B422-0B713E2CA8AE}" dt="2020-05-06T18:06:12.582" v="2532"/>
          <ac:picMkLst>
            <pc:docMk/>
            <pc:sldMk cId="1475686004" sldId="281"/>
            <ac:picMk id="36" creationId="{13D9C413-60A0-45CB-8836-F99834925A6B}"/>
          </ac:picMkLst>
        </pc:picChg>
        <pc:picChg chg="add del mod">
          <ac:chgData name="Lucian Cojocar" userId="d30c003b-535b-4815-8011-4c0759705fe0" providerId="ADAL" clId="{9774C1CA-28A3-4053-B422-0B713E2CA8AE}" dt="2020-05-06T18:07:20.148" v="2533"/>
          <ac:picMkLst>
            <pc:docMk/>
            <pc:sldMk cId="1475686004" sldId="281"/>
            <ac:picMk id="37" creationId="{1D17E5EB-1745-43DC-8289-E7E73358DEF2}"/>
          </ac:picMkLst>
        </pc:picChg>
        <pc:picChg chg="add del mod">
          <ac:chgData name="Lucian Cojocar" userId="d30c003b-535b-4815-8011-4c0759705fe0" providerId="ADAL" clId="{9774C1CA-28A3-4053-B422-0B713E2CA8AE}" dt="2020-05-06T18:09:42.918" v="2535"/>
          <ac:picMkLst>
            <pc:docMk/>
            <pc:sldMk cId="1475686004" sldId="281"/>
            <ac:picMk id="38" creationId="{7E2A33FB-B091-43C1-A171-55A1D4E3BDA8}"/>
          </ac:picMkLst>
        </pc:picChg>
        <pc:picChg chg="add del mod">
          <ac:chgData name="Lucian Cojocar" userId="d30c003b-535b-4815-8011-4c0759705fe0" providerId="ADAL" clId="{9774C1CA-28A3-4053-B422-0B713E2CA8AE}" dt="2020-05-06T18:11:56.316" v="2537"/>
          <ac:picMkLst>
            <pc:docMk/>
            <pc:sldMk cId="1475686004" sldId="281"/>
            <ac:picMk id="39" creationId="{8ABDAC49-9830-4C9A-807D-6CE5083E8333}"/>
          </ac:picMkLst>
        </pc:picChg>
        <pc:picChg chg="add del mod">
          <ac:chgData name="Lucian Cojocar" userId="d30c003b-535b-4815-8011-4c0759705fe0" providerId="ADAL" clId="{9774C1CA-28A3-4053-B422-0B713E2CA8AE}" dt="2020-05-06T18:12:59.316" v="2538"/>
          <ac:picMkLst>
            <pc:docMk/>
            <pc:sldMk cId="1475686004" sldId="281"/>
            <ac:picMk id="40" creationId="{663F2F02-0895-4A63-ABB7-C942CE01C3BF}"/>
          </ac:picMkLst>
        </pc:picChg>
        <pc:picChg chg="add mod">
          <ac:chgData name="Lucian Cojocar" userId="d30c003b-535b-4815-8011-4c0759705fe0" providerId="ADAL" clId="{9774C1CA-28A3-4053-B422-0B713E2CA8AE}" dt="2020-05-06T18:12:59.316" v="2538"/>
          <ac:picMkLst>
            <pc:docMk/>
            <pc:sldMk cId="1475686004" sldId="281"/>
            <ac:picMk id="41" creationId="{7485EE35-363B-4EDE-A685-332BD725FFC7}"/>
          </ac:picMkLst>
        </pc:picChg>
      </pc:sldChg>
      <pc:sldChg chg="addSp delSp modSp modNotesTx">
        <pc:chgData name="Lucian Cojocar" userId="d30c003b-535b-4815-8011-4c0759705fe0" providerId="ADAL" clId="{9774C1CA-28A3-4053-B422-0B713E2CA8AE}" dt="2020-05-06T17:39:03.373" v="2263" actId="6549"/>
        <pc:sldMkLst>
          <pc:docMk/>
          <pc:sldMk cId="1349821429" sldId="282"/>
        </pc:sldMkLst>
        <pc:picChg chg="add del mod">
          <ac:chgData name="Lucian Cojocar" userId="d30c003b-535b-4815-8011-4c0759705fe0" providerId="ADAL" clId="{9774C1CA-28A3-4053-B422-0B713E2CA8AE}" dt="2020-05-06T16:43:30.927" v="1947"/>
          <ac:picMkLst>
            <pc:docMk/>
            <pc:sldMk cId="1349821429" sldId="282"/>
            <ac:picMk id="6" creationId="{F5F6895B-3A35-437C-B7A1-908F701E6CE8}"/>
          </ac:picMkLst>
        </pc:picChg>
        <pc:picChg chg="add del mod">
          <ac:chgData name="Lucian Cojocar" userId="d30c003b-535b-4815-8011-4c0759705fe0" providerId="ADAL" clId="{9774C1CA-28A3-4053-B422-0B713E2CA8AE}" dt="2020-05-06T16:45:35.600" v="1948"/>
          <ac:picMkLst>
            <pc:docMk/>
            <pc:sldMk cId="1349821429" sldId="282"/>
            <ac:picMk id="9" creationId="{201952B8-D910-4C5B-A581-C57DE8B4D1B1}"/>
          </ac:picMkLst>
        </pc:picChg>
        <pc:picChg chg="add mod">
          <ac:chgData name="Lucian Cojocar" userId="d30c003b-535b-4815-8011-4c0759705fe0" providerId="ADAL" clId="{9774C1CA-28A3-4053-B422-0B713E2CA8AE}" dt="2020-05-06T16:45:35.600" v="1948"/>
          <ac:picMkLst>
            <pc:docMk/>
            <pc:sldMk cId="1349821429" sldId="282"/>
            <ac:picMk id="10" creationId="{9553C2EF-6D05-4D2A-8F20-F49EE77F46C8}"/>
          </ac:picMkLst>
        </pc:picChg>
      </pc:sldChg>
      <pc:sldChg chg="addSp delSp modSp modNotesTx">
        <pc:chgData name="Lucian Cojocar" userId="d30c003b-535b-4815-8011-4c0759705fe0" providerId="ADAL" clId="{9774C1CA-28A3-4053-B422-0B713E2CA8AE}" dt="2020-05-06T16:48:59.353" v="1953"/>
        <pc:sldMkLst>
          <pc:docMk/>
          <pc:sldMk cId="291207447" sldId="283"/>
        </pc:sldMkLst>
        <pc:picChg chg="add del mod">
          <ac:chgData name="Lucian Cojocar" userId="d30c003b-535b-4815-8011-4c0759705fe0" providerId="ADAL" clId="{9774C1CA-28A3-4053-B422-0B713E2CA8AE}" dt="2020-05-06T16:47:29.399" v="1951"/>
          <ac:picMkLst>
            <pc:docMk/>
            <pc:sldMk cId="291207447" sldId="283"/>
            <ac:picMk id="5" creationId="{D984B596-024A-4D81-86EB-C30C68F55FAC}"/>
          </ac:picMkLst>
        </pc:picChg>
        <pc:picChg chg="add del mod">
          <ac:chgData name="Lucian Cojocar" userId="d30c003b-535b-4815-8011-4c0759705fe0" providerId="ADAL" clId="{9774C1CA-28A3-4053-B422-0B713E2CA8AE}" dt="2020-05-06T16:48:47.764" v="1952"/>
          <ac:picMkLst>
            <pc:docMk/>
            <pc:sldMk cId="291207447" sldId="283"/>
            <ac:picMk id="6" creationId="{BC717B42-6C22-41AE-8686-A807B9D117AD}"/>
          </ac:picMkLst>
        </pc:picChg>
        <pc:picChg chg="add mod">
          <ac:chgData name="Lucian Cojocar" userId="d30c003b-535b-4815-8011-4c0759705fe0" providerId="ADAL" clId="{9774C1CA-28A3-4053-B422-0B713E2CA8AE}" dt="2020-05-06T16:48:47.764" v="1952"/>
          <ac:picMkLst>
            <pc:docMk/>
            <pc:sldMk cId="291207447" sldId="283"/>
            <ac:picMk id="7" creationId="{60A5C1FB-C753-4A66-BD91-A87DD5AFB076}"/>
          </ac:picMkLst>
        </pc:picChg>
      </pc:sldChg>
      <pc:sldChg chg="addSp modSp modNotesTx">
        <pc:chgData name="Lucian Cojocar" userId="d30c003b-535b-4815-8011-4c0759705fe0" providerId="ADAL" clId="{9774C1CA-28A3-4053-B422-0B713E2CA8AE}" dt="2020-05-06T03:30:52.932" v="1856" actId="20577"/>
        <pc:sldMkLst>
          <pc:docMk/>
          <pc:sldMk cId="353892906" sldId="285"/>
        </pc:sldMkLst>
        <pc:picChg chg="add mod">
          <ac:chgData name="Lucian Cojocar" userId="d30c003b-535b-4815-8011-4c0759705fe0" providerId="ADAL" clId="{9774C1CA-28A3-4053-B422-0B713E2CA8AE}" dt="2020-05-06T03:29:00.861" v="1819"/>
          <ac:picMkLst>
            <pc:docMk/>
            <pc:sldMk cId="353892906" sldId="285"/>
            <ac:picMk id="5" creationId="{2E754661-1880-4006-A144-C9604CCB4162}"/>
          </ac:picMkLst>
        </pc:picChg>
      </pc:sldChg>
      <pc:sldChg chg="addSp delSp modSp modAnim modNotesTx">
        <pc:chgData name="Lucian Cojocar" userId="d30c003b-535b-4815-8011-4c0759705fe0" providerId="ADAL" clId="{9774C1CA-28A3-4053-B422-0B713E2CA8AE}" dt="2020-05-06T18:38:42.172" v="2575"/>
        <pc:sldMkLst>
          <pc:docMk/>
          <pc:sldMk cId="2033476859" sldId="289"/>
        </pc:sldMkLst>
        <pc:picChg chg="add del mod">
          <ac:chgData name="Lucian Cojocar" userId="d30c003b-535b-4815-8011-4c0759705fe0" providerId="ADAL" clId="{9774C1CA-28A3-4053-B422-0B713E2CA8AE}" dt="2020-05-06T18:36:59.757" v="2573"/>
          <ac:picMkLst>
            <pc:docMk/>
            <pc:sldMk cId="2033476859" sldId="289"/>
            <ac:picMk id="11" creationId="{C9A16654-23B4-4B43-B135-4BA7FE9C79F7}"/>
          </ac:picMkLst>
        </pc:picChg>
        <pc:picChg chg="add del mod">
          <ac:chgData name="Lucian Cojocar" userId="d30c003b-535b-4815-8011-4c0759705fe0" providerId="ADAL" clId="{9774C1CA-28A3-4053-B422-0B713E2CA8AE}" dt="2020-05-06T18:38:32.833" v="2574"/>
          <ac:picMkLst>
            <pc:docMk/>
            <pc:sldMk cId="2033476859" sldId="289"/>
            <ac:picMk id="13" creationId="{B418E691-2E2E-4188-AC08-2080B8B40A56}"/>
          </ac:picMkLst>
        </pc:picChg>
        <pc:picChg chg="add mod">
          <ac:chgData name="Lucian Cojocar" userId="d30c003b-535b-4815-8011-4c0759705fe0" providerId="ADAL" clId="{9774C1CA-28A3-4053-B422-0B713E2CA8AE}" dt="2020-05-06T18:38:32.833" v="2574"/>
          <ac:picMkLst>
            <pc:docMk/>
            <pc:sldMk cId="2033476859" sldId="289"/>
            <ac:picMk id="14" creationId="{AB3C987C-CAAF-466A-90D6-3013E6814C20}"/>
          </ac:picMkLst>
        </pc:picChg>
      </pc:sldChg>
      <pc:sldChg chg="addSp delSp modSp modNotesTx">
        <pc:chgData name="Lucian Cojocar" userId="d30c003b-535b-4815-8011-4c0759705fe0" providerId="ADAL" clId="{9774C1CA-28A3-4053-B422-0B713E2CA8AE}" dt="2020-05-06T16:39:47.508" v="1943"/>
        <pc:sldMkLst>
          <pc:docMk/>
          <pc:sldMk cId="3524137669" sldId="292"/>
        </pc:sldMkLst>
        <pc:picChg chg="add del mod">
          <ac:chgData name="Lucian Cojocar" userId="d30c003b-535b-4815-8011-4c0759705fe0" providerId="ADAL" clId="{9774C1CA-28A3-4053-B422-0B713E2CA8AE}" dt="2020-05-06T16:39:47.508" v="1943"/>
          <ac:picMkLst>
            <pc:docMk/>
            <pc:sldMk cId="3524137669" sldId="292"/>
            <ac:picMk id="6" creationId="{AA15DF66-901C-442B-9041-45C6914164BF}"/>
          </ac:picMkLst>
        </pc:picChg>
        <pc:picChg chg="add mod">
          <ac:chgData name="Lucian Cojocar" userId="d30c003b-535b-4815-8011-4c0759705fe0" providerId="ADAL" clId="{9774C1CA-28A3-4053-B422-0B713E2CA8AE}" dt="2020-05-06T16:39:47.508" v="1943"/>
          <ac:picMkLst>
            <pc:docMk/>
            <pc:sldMk cId="3524137669" sldId="292"/>
            <ac:picMk id="8" creationId="{15EC9B0E-8F73-461F-835A-56E1A29DCC9D}"/>
          </ac:picMkLst>
        </pc:picChg>
      </pc:sldChg>
      <pc:sldChg chg="addSp delSp modSp modAnim modNotesTx">
        <pc:chgData name="Lucian Cojocar" userId="d30c003b-535b-4815-8011-4c0759705fe0" providerId="ADAL" clId="{9774C1CA-28A3-4053-B422-0B713E2CA8AE}" dt="2020-05-06T19:34:07.049" v="2591" actId="313"/>
        <pc:sldMkLst>
          <pc:docMk/>
          <pc:sldMk cId="3708329061" sldId="293"/>
        </pc:sldMkLst>
        <pc:picChg chg="add del mod">
          <ac:chgData name="Lucian Cojocar" userId="d30c003b-535b-4815-8011-4c0759705fe0" providerId="ADAL" clId="{9774C1CA-28A3-4053-B422-0B713E2CA8AE}" dt="2020-05-06T17:03:07.477" v="2249"/>
          <ac:picMkLst>
            <pc:docMk/>
            <pc:sldMk cId="3708329061" sldId="293"/>
            <ac:picMk id="7" creationId="{9AA8D299-E582-4CDB-B363-FE6E388E8DAF}"/>
          </ac:picMkLst>
        </pc:picChg>
        <pc:picChg chg="add del mod">
          <ac:chgData name="Lucian Cojocar" userId="d30c003b-535b-4815-8011-4c0759705fe0" providerId="ADAL" clId="{9774C1CA-28A3-4053-B422-0B713E2CA8AE}" dt="2020-05-06T17:05:16.561" v="2250"/>
          <ac:picMkLst>
            <pc:docMk/>
            <pc:sldMk cId="3708329061" sldId="293"/>
            <ac:picMk id="57" creationId="{66E50B2B-5A83-4B20-A9AF-05E54B0DBB10}"/>
          </ac:picMkLst>
        </pc:picChg>
        <pc:picChg chg="add del mod">
          <ac:chgData name="Lucian Cojocar" userId="d30c003b-535b-4815-8011-4c0759705fe0" providerId="ADAL" clId="{9774C1CA-28A3-4053-B422-0B713E2CA8AE}" dt="2020-05-06T17:05:52.613" v="2251"/>
          <ac:picMkLst>
            <pc:docMk/>
            <pc:sldMk cId="3708329061" sldId="293"/>
            <ac:picMk id="75" creationId="{C5172606-715F-4096-8C7B-7F8041A72F68}"/>
          </ac:picMkLst>
        </pc:picChg>
        <pc:picChg chg="add del mod">
          <ac:chgData name="Lucian Cojocar" userId="d30c003b-535b-4815-8011-4c0759705fe0" providerId="ADAL" clId="{9774C1CA-28A3-4053-B422-0B713E2CA8AE}" dt="2020-05-06T17:07:24.017" v="2252"/>
          <ac:picMkLst>
            <pc:docMk/>
            <pc:sldMk cId="3708329061" sldId="293"/>
            <ac:picMk id="76" creationId="{21657227-2823-46CB-8C65-DCA4CE0890BA}"/>
          </ac:picMkLst>
        </pc:picChg>
        <pc:picChg chg="add del mod">
          <ac:chgData name="Lucian Cojocar" userId="d30c003b-535b-4815-8011-4c0759705fe0" providerId="ADAL" clId="{9774C1CA-28A3-4053-B422-0B713E2CA8AE}" dt="2020-05-06T17:11:44.942" v="2253"/>
          <ac:picMkLst>
            <pc:docMk/>
            <pc:sldMk cId="3708329061" sldId="293"/>
            <ac:picMk id="93" creationId="{ED7F8BAD-CE5D-4D1E-98D0-9F7AC43DB6A1}"/>
          </ac:picMkLst>
        </pc:picChg>
        <pc:picChg chg="add del mod">
          <ac:chgData name="Lucian Cojocar" userId="d30c003b-535b-4815-8011-4c0759705fe0" providerId="ADAL" clId="{9774C1CA-28A3-4053-B422-0B713E2CA8AE}" dt="2020-05-06T17:12:17.479" v="2254"/>
          <ac:picMkLst>
            <pc:docMk/>
            <pc:sldMk cId="3708329061" sldId="293"/>
            <ac:picMk id="94" creationId="{61DC545D-274F-47B8-921B-8325196A4D0A}"/>
          </ac:picMkLst>
        </pc:picChg>
        <pc:picChg chg="add del mod">
          <ac:chgData name="Lucian Cojocar" userId="d30c003b-535b-4815-8011-4c0759705fe0" providerId="ADAL" clId="{9774C1CA-28A3-4053-B422-0B713E2CA8AE}" dt="2020-05-06T17:13:46.889" v="2255"/>
          <ac:picMkLst>
            <pc:docMk/>
            <pc:sldMk cId="3708329061" sldId="293"/>
            <ac:picMk id="111" creationId="{FA20872E-3442-4761-977F-03F965D21156}"/>
          </ac:picMkLst>
        </pc:picChg>
        <pc:picChg chg="add del mod">
          <ac:chgData name="Lucian Cojocar" userId="d30c003b-535b-4815-8011-4c0759705fe0" providerId="ADAL" clId="{9774C1CA-28A3-4053-B422-0B713E2CA8AE}" dt="2020-05-06T17:18:26.498" v="2257"/>
          <ac:picMkLst>
            <pc:docMk/>
            <pc:sldMk cId="3708329061" sldId="293"/>
            <ac:picMk id="309" creationId="{34ED7278-CDB5-42CD-A5CF-DBD293B959DA}"/>
          </ac:picMkLst>
        </pc:picChg>
        <pc:picChg chg="add del mod">
          <ac:chgData name="Lucian Cojocar" userId="d30c003b-535b-4815-8011-4c0759705fe0" providerId="ADAL" clId="{9774C1CA-28A3-4053-B422-0B713E2CA8AE}" dt="2020-05-06T17:20:43.779" v="2258"/>
          <ac:picMkLst>
            <pc:docMk/>
            <pc:sldMk cId="3708329061" sldId="293"/>
            <ac:picMk id="310" creationId="{3C78294B-1C4E-4AAD-847B-7CD7B2FB011F}"/>
          </ac:picMkLst>
        </pc:picChg>
        <pc:picChg chg="add del mod">
          <ac:chgData name="Lucian Cojocar" userId="d30c003b-535b-4815-8011-4c0759705fe0" providerId="ADAL" clId="{9774C1CA-28A3-4053-B422-0B713E2CA8AE}" dt="2020-05-06T17:22:20.320" v="2259"/>
          <ac:picMkLst>
            <pc:docMk/>
            <pc:sldMk cId="3708329061" sldId="293"/>
            <ac:picMk id="312" creationId="{BD8C835D-1F90-46DD-8ADF-91ECF01E8193}"/>
          </ac:picMkLst>
        </pc:picChg>
        <pc:picChg chg="add del mod">
          <ac:chgData name="Lucian Cojocar" userId="d30c003b-535b-4815-8011-4c0759705fe0" providerId="ADAL" clId="{9774C1CA-28A3-4053-B422-0B713E2CA8AE}" dt="2020-05-06T17:25:49.817" v="2260"/>
          <ac:picMkLst>
            <pc:docMk/>
            <pc:sldMk cId="3708329061" sldId="293"/>
            <ac:picMk id="313" creationId="{4B50C908-3EBF-4FC8-A2B6-24CB41262993}"/>
          </ac:picMkLst>
        </pc:picChg>
        <pc:picChg chg="add del mod">
          <ac:chgData name="Lucian Cojocar" userId="d30c003b-535b-4815-8011-4c0759705fe0" providerId="ADAL" clId="{9774C1CA-28A3-4053-B422-0B713E2CA8AE}" dt="2020-05-06T17:33:37.269" v="2261"/>
          <ac:picMkLst>
            <pc:docMk/>
            <pc:sldMk cId="3708329061" sldId="293"/>
            <ac:picMk id="315" creationId="{B75D5AAB-307D-44D4-B1D7-9B4B9A9774C3}"/>
          </ac:picMkLst>
        </pc:picChg>
        <pc:picChg chg="add mod">
          <ac:chgData name="Lucian Cojocar" userId="d30c003b-535b-4815-8011-4c0759705fe0" providerId="ADAL" clId="{9774C1CA-28A3-4053-B422-0B713E2CA8AE}" dt="2020-05-06T17:33:37.269" v="2261"/>
          <ac:picMkLst>
            <pc:docMk/>
            <pc:sldMk cId="3708329061" sldId="293"/>
            <ac:picMk id="316" creationId="{8ABC99A4-D387-4743-BFF7-03A567CA1D4D}"/>
          </ac:picMkLst>
        </pc:picChg>
      </pc:sldChg>
      <pc:sldChg chg="addSp modSp modTransition">
        <pc:chgData name="Lucian Cojocar" userId="d30c003b-535b-4815-8011-4c0759705fe0" providerId="ADAL" clId="{9774C1CA-28A3-4053-B422-0B713E2CA8AE}" dt="2020-05-06T18:17:02.357" v="2539"/>
        <pc:sldMkLst>
          <pc:docMk/>
          <pc:sldMk cId="4279578780" sldId="294"/>
        </pc:sldMkLst>
        <pc:picChg chg="add mod">
          <ac:chgData name="Lucian Cojocar" userId="d30c003b-535b-4815-8011-4c0759705fe0" providerId="ADAL" clId="{9774C1CA-28A3-4053-B422-0B713E2CA8AE}" dt="2020-05-06T18:17:02.357" v="2539"/>
          <ac:picMkLst>
            <pc:docMk/>
            <pc:sldMk cId="4279578780" sldId="294"/>
            <ac:picMk id="3" creationId="{F2BB3AB9-8052-408B-A799-81D6098605DB}"/>
          </ac:picMkLst>
        </pc:picChg>
      </pc:sldChg>
      <pc:sldChg chg="addSp delSp modSp modTransition modNotesTx">
        <pc:chgData name="Lucian Cojocar" userId="d30c003b-535b-4815-8011-4c0759705fe0" providerId="ADAL" clId="{9774C1CA-28A3-4053-B422-0B713E2CA8AE}" dt="2020-05-06T18:30:48.759" v="2568"/>
        <pc:sldMkLst>
          <pc:docMk/>
          <pc:sldMk cId="1293529541" sldId="296"/>
        </pc:sldMkLst>
        <pc:picChg chg="add del mod">
          <ac:chgData name="Lucian Cojocar" userId="d30c003b-535b-4815-8011-4c0759705fe0" providerId="ADAL" clId="{9774C1CA-28A3-4053-B422-0B713E2CA8AE}" dt="2020-05-05T23:31:42.413" v="5"/>
          <ac:picMkLst>
            <pc:docMk/>
            <pc:sldMk cId="1293529541" sldId="296"/>
            <ac:picMk id="4" creationId="{212B814E-B313-46A4-BECA-96ACE79F7D8F}"/>
          </ac:picMkLst>
        </pc:picChg>
        <pc:picChg chg="add del mod">
          <ac:chgData name="Lucian Cojocar" userId="d30c003b-535b-4815-8011-4c0759705fe0" providerId="ADAL" clId="{9774C1CA-28A3-4053-B422-0B713E2CA8AE}" dt="2020-05-06T18:21:06.714" v="2564"/>
          <ac:picMkLst>
            <pc:docMk/>
            <pc:sldMk cId="1293529541" sldId="296"/>
            <ac:picMk id="8" creationId="{056EFDCE-AA58-4D37-8B1D-72208262AFC8}"/>
          </ac:picMkLst>
        </pc:picChg>
        <pc:picChg chg="add del mod">
          <ac:chgData name="Lucian Cojocar" userId="d30c003b-535b-4815-8011-4c0759705fe0" providerId="ADAL" clId="{9774C1CA-28A3-4053-B422-0B713E2CA8AE}" dt="2020-05-06T18:22:30.896" v="2565"/>
          <ac:picMkLst>
            <pc:docMk/>
            <pc:sldMk cId="1293529541" sldId="296"/>
            <ac:picMk id="10" creationId="{28C1221E-4043-44C4-A126-5331A261EAAF}"/>
          </ac:picMkLst>
        </pc:picChg>
        <pc:picChg chg="add del mod">
          <ac:chgData name="Lucian Cojocar" userId="d30c003b-535b-4815-8011-4c0759705fe0" providerId="ADAL" clId="{9774C1CA-28A3-4053-B422-0B713E2CA8AE}" dt="2020-05-06T18:22:48.224" v="2566"/>
          <ac:picMkLst>
            <pc:docMk/>
            <pc:sldMk cId="1293529541" sldId="296"/>
            <ac:picMk id="12" creationId="{8E3BCFE1-0DE5-463D-9608-142B119BF29F}"/>
          </ac:picMkLst>
        </pc:picChg>
        <pc:picChg chg="add del mod">
          <ac:chgData name="Lucian Cojocar" userId="d30c003b-535b-4815-8011-4c0759705fe0" providerId="ADAL" clId="{9774C1CA-28A3-4053-B422-0B713E2CA8AE}" dt="2020-05-06T18:25:16.699" v="2567"/>
          <ac:picMkLst>
            <pc:docMk/>
            <pc:sldMk cId="1293529541" sldId="296"/>
            <ac:picMk id="14" creationId="{66B7C4EB-62AD-47E1-BBCA-500A6388290D}"/>
          </ac:picMkLst>
        </pc:picChg>
        <pc:picChg chg="add mod">
          <ac:chgData name="Lucian Cojocar" userId="d30c003b-535b-4815-8011-4c0759705fe0" providerId="ADAL" clId="{9774C1CA-28A3-4053-B422-0B713E2CA8AE}" dt="2020-05-06T18:25:16.699" v="2567"/>
          <ac:picMkLst>
            <pc:docMk/>
            <pc:sldMk cId="1293529541" sldId="296"/>
            <ac:picMk id="16" creationId="{339D3601-DE84-4EB0-8833-FD0499F65F1E}"/>
          </ac:picMkLst>
        </pc:picChg>
      </pc:sldChg>
      <pc:sldChg chg="addSp delSp modSp mod modTransition modAnim modNotesTx">
        <pc:chgData name="Lucian Cojocar" userId="d30c003b-535b-4815-8011-4c0759705fe0" providerId="ADAL" clId="{9774C1CA-28A3-4053-B422-0B713E2CA8AE}" dt="2020-05-06T17:53:42.903" v="2331"/>
        <pc:sldMkLst>
          <pc:docMk/>
          <pc:sldMk cId="2325747301" sldId="297"/>
        </pc:sldMkLst>
        <pc:spChg chg="mod">
          <ac:chgData name="Lucian Cojocar" userId="d30c003b-535b-4815-8011-4c0759705fe0" providerId="ADAL" clId="{9774C1CA-28A3-4053-B422-0B713E2CA8AE}" dt="2020-05-06T01:44:13.273" v="736" actId="6549"/>
          <ac:spMkLst>
            <pc:docMk/>
            <pc:sldMk cId="2325747301" sldId="297"/>
            <ac:spMk id="21" creationId="{2D64BC50-83F3-4243-BE85-70306F45F6F3}"/>
          </ac:spMkLst>
        </pc:spChg>
        <pc:picChg chg="add del mod">
          <ac:chgData name="Lucian Cojocar" userId="d30c003b-535b-4815-8011-4c0759705fe0" providerId="ADAL" clId="{9774C1CA-28A3-4053-B422-0B713E2CA8AE}" dt="2020-05-06T17:53:42.903" v="2331"/>
          <ac:picMkLst>
            <pc:docMk/>
            <pc:sldMk cId="2325747301" sldId="297"/>
            <ac:picMk id="5" creationId="{D6F79BA3-200A-4AC8-B28F-96BE1F7A1DD7}"/>
          </ac:picMkLst>
        </pc:picChg>
        <pc:picChg chg="add mod">
          <ac:chgData name="Lucian Cojocar" userId="d30c003b-535b-4815-8011-4c0759705fe0" providerId="ADAL" clId="{9774C1CA-28A3-4053-B422-0B713E2CA8AE}" dt="2020-05-06T17:53:42.903" v="2331"/>
          <ac:picMkLst>
            <pc:docMk/>
            <pc:sldMk cId="2325747301" sldId="297"/>
            <ac:picMk id="7" creationId="{BF122BC2-8E4E-476E-906D-B69B7822B412}"/>
          </ac:picMkLst>
        </pc:picChg>
      </pc:sldChg>
    </pc:docChg>
  </pc:docChgLst>
  <pc:docChgLst>
    <pc:chgData name="Lucian Cojocar" userId="d30c003b-535b-4815-8011-4c0759705fe0" providerId="ADAL" clId="{D209254F-ABE7-4F5E-BABE-23960C6C2222}"/>
    <pc:docChg chg="modSld modShowInfo">
      <pc:chgData name="Lucian Cojocar" userId="d30c003b-535b-4815-8011-4c0759705fe0" providerId="ADAL" clId="{D209254F-ABE7-4F5E-BABE-23960C6C2222}" dt="2020-05-07T20:42:10.534" v="18"/>
      <pc:docMkLst>
        <pc:docMk/>
      </pc:docMkLst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491189238" sldId="268"/>
        </pc:sldMkLst>
      </pc:sldChg>
      <pc:sldChg chg="modTransition modNotesTx">
        <pc:chgData name="Lucian Cojocar" userId="d30c003b-535b-4815-8011-4c0759705fe0" providerId="ADAL" clId="{D209254F-ABE7-4F5E-BABE-23960C6C2222}" dt="2020-05-07T20:30:14.398" v="5"/>
        <pc:sldMkLst>
          <pc:docMk/>
          <pc:sldMk cId="3337308429" sldId="275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93007848" sldId="276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3498914344" sldId="277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207616890" sldId="278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087109169" sldId="279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758311518" sldId="280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475686004" sldId="281"/>
        </pc:sldMkLst>
      </pc:sldChg>
      <pc:sldChg chg="modTransition">
        <pc:chgData name="Lucian Cojocar" userId="d30c003b-535b-4815-8011-4c0759705fe0" providerId="ADAL" clId="{D209254F-ABE7-4F5E-BABE-23960C6C2222}" dt="2020-05-07T20:42:10.534" v="18"/>
        <pc:sldMkLst>
          <pc:docMk/>
          <pc:sldMk cId="1349821429" sldId="282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2033476859" sldId="289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3524137669" sldId="292"/>
        </pc:sldMkLst>
      </pc:sldChg>
      <pc:sldChg chg="addSp delSp modSp modTransition">
        <pc:chgData name="Lucian Cojocar" userId="d30c003b-535b-4815-8011-4c0759705fe0" providerId="ADAL" clId="{D209254F-ABE7-4F5E-BABE-23960C6C2222}" dt="2020-05-07T20:30:14.398" v="5"/>
        <pc:sldMkLst>
          <pc:docMk/>
          <pc:sldMk cId="4279578780" sldId="294"/>
        </pc:sldMkLst>
        <pc:picChg chg="del">
          <ac:chgData name="Lucian Cojocar" userId="d30c003b-535b-4815-8011-4c0759705fe0" providerId="ADAL" clId="{D209254F-ABE7-4F5E-BABE-23960C6C2222}" dt="2020-05-06T23:24:36.318" v="1"/>
          <ac:picMkLst>
            <pc:docMk/>
            <pc:sldMk cId="4279578780" sldId="294"/>
            <ac:picMk id="3" creationId="{F2BB3AB9-8052-408B-A799-81D6098605DB}"/>
          </ac:picMkLst>
        </pc:picChg>
        <pc:picChg chg="add mod">
          <ac:chgData name="Lucian Cojocar" userId="d30c003b-535b-4815-8011-4c0759705fe0" providerId="ADAL" clId="{D209254F-ABE7-4F5E-BABE-23960C6C2222}" dt="2020-05-06T23:24:36.318" v="1"/>
          <ac:picMkLst>
            <pc:docMk/>
            <pc:sldMk cId="4279578780" sldId="294"/>
            <ac:picMk id="5" creationId="{8E3997A6-5BFA-4D47-9CC0-31AB3E66D997}"/>
          </ac:picMkLst>
        </pc:picChg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1293529541" sldId="296"/>
        </pc:sldMkLst>
      </pc:sldChg>
      <pc:sldChg chg="modTransition">
        <pc:chgData name="Lucian Cojocar" userId="d30c003b-535b-4815-8011-4c0759705fe0" providerId="ADAL" clId="{D209254F-ABE7-4F5E-BABE-23960C6C2222}" dt="2020-05-07T20:30:14.398" v="5"/>
        <pc:sldMkLst>
          <pc:docMk/>
          <pc:sldMk cId="2325747301" sldId="297"/>
        </pc:sldMkLst>
      </pc:sldChg>
    </pc:docChg>
  </pc:docChgLst>
  <pc:docChgLst>
    <pc:chgData name="Lucian Cojocar" userId="d30c003b-535b-4815-8011-4c0759705fe0" providerId="ADAL" clId="{068470A6-FA9F-4C63-A131-49C7900A1DD1}"/>
    <pc:docChg chg="modSld modShowInfo">
      <pc:chgData name="Lucian Cojocar" userId="d30c003b-535b-4815-8011-4c0759705fe0" providerId="ADAL" clId="{068470A6-FA9F-4C63-A131-49C7900A1DD1}" dt="2020-05-09T02:05:34.317" v="45"/>
      <pc:docMkLst>
        <pc:docMk/>
      </pc:docMkLst>
      <pc:sldChg chg="addSp delSp modSp">
        <pc:chgData name="Lucian Cojocar" userId="d30c003b-535b-4815-8011-4c0759705fe0" providerId="ADAL" clId="{068470A6-FA9F-4C63-A131-49C7900A1DD1}" dt="2020-05-09T01:11:44.769" v="8"/>
        <pc:sldMkLst>
          <pc:docMk/>
          <pc:sldMk cId="491189238" sldId="268"/>
        </pc:sldMkLst>
        <pc:picChg chg="del">
          <ac:chgData name="Lucian Cojocar" userId="d30c003b-535b-4815-8011-4c0759705fe0" providerId="ADAL" clId="{068470A6-FA9F-4C63-A131-49C7900A1DD1}" dt="2020-05-09T01:10:33.003" v="6"/>
          <ac:picMkLst>
            <pc:docMk/>
            <pc:sldMk cId="491189238" sldId="268"/>
            <ac:picMk id="3" creationId="{CAF85DC0-1494-4E79-A241-E05FE704B8F1}"/>
          </ac:picMkLst>
        </pc:picChg>
        <pc:picChg chg="add del mod">
          <ac:chgData name="Lucian Cojocar" userId="d30c003b-535b-4815-8011-4c0759705fe0" providerId="ADAL" clId="{068470A6-FA9F-4C63-A131-49C7900A1DD1}" dt="2020-05-09T01:10:48.642" v="7"/>
          <ac:picMkLst>
            <pc:docMk/>
            <pc:sldMk cId="491189238" sldId="268"/>
            <ac:picMk id="4" creationId="{FB312563-7264-4E8A-A309-2A6C7FE94827}"/>
          </ac:picMkLst>
        </pc:picChg>
        <pc:picChg chg="add del mod">
          <ac:chgData name="Lucian Cojocar" userId="d30c003b-535b-4815-8011-4c0759705fe0" providerId="ADAL" clId="{068470A6-FA9F-4C63-A131-49C7900A1DD1}" dt="2020-05-09T01:11:44.769" v="8"/>
          <ac:picMkLst>
            <pc:docMk/>
            <pc:sldMk cId="491189238" sldId="268"/>
            <ac:picMk id="8" creationId="{4B83315D-C04B-45B2-8728-239D2A3DD588}"/>
          </ac:picMkLst>
        </pc:picChg>
        <pc:picChg chg="add mod">
          <ac:chgData name="Lucian Cojocar" userId="d30c003b-535b-4815-8011-4c0759705fe0" providerId="ADAL" clId="{068470A6-FA9F-4C63-A131-49C7900A1DD1}" dt="2020-05-09T01:11:44.769" v="8"/>
          <ac:picMkLst>
            <pc:docMk/>
            <pc:sldMk cId="491189238" sldId="268"/>
            <ac:picMk id="9" creationId="{EBBA52CA-9685-4C06-9E62-9190F6BA0F9B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29:34.492" v="13"/>
        <pc:sldMkLst>
          <pc:docMk/>
          <pc:sldMk cId="3337308429" sldId="275"/>
        </pc:sldMkLst>
        <pc:picChg chg="add del mod">
          <ac:chgData name="Lucian Cojocar" userId="d30c003b-535b-4815-8011-4c0759705fe0" providerId="ADAL" clId="{068470A6-FA9F-4C63-A131-49C7900A1DD1}" dt="2020-05-09T01:28:47.257" v="12"/>
          <ac:picMkLst>
            <pc:docMk/>
            <pc:sldMk cId="3337308429" sldId="275"/>
            <ac:picMk id="6" creationId="{6F4FDE4F-A81E-4ACE-90BE-4B7D68486DE0}"/>
          </ac:picMkLst>
        </pc:picChg>
        <pc:picChg chg="add del mod">
          <ac:chgData name="Lucian Cojocar" userId="d30c003b-535b-4815-8011-4c0759705fe0" providerId="ADAL" clId="{068470A6-FA9F-4C63-A131-49C7900A1DD1}" dt="2020-05-09T01:29:34.492" v="13"/>
          <ac:picMkLst>
            <pc:docMk/>
            <pc:sldMk cId="3337308429" sldId="275"/>
            <ac:picMk id="7" creationId="{F3DD1E3F-0BB5-43D4-8F1F-3EC49F753B4A}"/>
          </ac:picMkLst>
        </pc:picChg>
        <pc:picChg chg="add mod">
          <ac:chgData name="Lucian Cojocar" userId="d30c003b-535b-4815-8011-4c0759705fe0" providerId="ADAL" clId="{068470A6-FA9F-4C63-A131-49C7900A1DD1}" dt="2020-05-09T01:29:34.492" v="13"/>
          <ac:picMkLst>
            <pc:docMk/>
            <pc:sldMk cId="3337308429" sldId="275"/>
            <ac:picMk id="8" creationId="{DB7520E9-17DB-4858-837E-78056CFB67F5}"/>
          </ac:picMkLst>
        </pc:picChg>
        <pc:picChg chg="del">
          <ac:chgData name="Lucian Cojocar" userId="d30c003b-535b-4815-8011-4c0759705fe0" providerId="ADAL" clId="{068470A6-FA9F-4C63-A131-49C7900A1DD1}" dt="2020-05-09T01:27:54.155" v="11"/>
          <ac:picMkLst>
            <pc:docMk/>
            <pc:sldMk cId="3337308429" sldId="275"/>
            <ac:picMk id="13" creationId="{29DF12A4-BD66-48C1-9EE6-BECC055E750D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31:43.014" v="14"/>
        <pc:sldMkLst>
          <pc:docMk/>
          <pc:sldMk cId="193007848" sldId="276"/>
        </pc:sldMkLst>
        <pc:picChg chg="del">
          <ac:chgData name="Lucian Cojocar" userId="d30c003b-535b-4815-8011-4c0759705fe0" providerId="ADAL" clId="{068470A6-FA9F-4C63-A131-49C7900A1DD1}" dt="2020-05-09T01:31:43.014" v="14"/>
          <ac:picMkLst>
            <pc:docMk/>
            <pc:sldMk cId="193007848" sldId="276"/>
            <ac:picMk id="5" creationId="{1FD1A6C4-FF08-4200-A904-B9DA43A740E1}"/>
          </ac:picMkLst>
        </pc:picChg>
        <pc:picChg chg="add mod">
          <ac:chgData name="Lucian Cojocar" userId="d30c003b-535b-4815-8011-4c0759705fe0" providerId="ADAL" clId="{068470A6-FA9F-4C63-A131-49C7900A1DD1}" dt="2020-05-09T01:31:43.014" v="14"/>
          <ac:picMkLst>
            <pc:docMk/>
            <pc:sldMk cId="193007848" sldId="276"/>
            <ac:picMk id="6" creationId="{E0812E7B-E898-44F7-86C0-D62AD58DF733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34:21.952" v="15"/>
        <pc:sldMkLst>
          <pc:docMk/>
          <pc:sldMk cId="3498914344" sldId="277"/>
        </pc:sldMkLst>
        <pc:picChg chg="add mod">
          <ac:chgData name="Lucian Cojocar" userId="d30c003b-535b-4815-8011-4c0759705fe0" providerId="ADAL" clId="{068470A6-FA9F-4C63-A131-49C7900A1DD1}" dt="2020-05-09T01:34:21.952" v="15"/>
          <ac:picMkLst>
            <pc:docMk/>
            <pc:sldMk cId="3498914344" sldId="277"/>
            <ac:picMk id="6" creationId="{B7E5661C-5E0F-4B96-AC4D-E78D4D7D0200}"/>
          </ac:picMkLst>
        </pc:picChg>
        <pc:picChg chg="del">
          <ac:chgData name="Lucian Cojocar" userId="d30c003b-535b-4815-8011-4c0759705fe0" providerId="ADAL" clId="{068470A6-FA9F-4C63-A131-49C7900A1DD1}" dt="2020-05-09T01:34:21.952" v="15"/>
          <ac:picMkLst>
            <pc:docMk/>
            <pc:sldMk cId="3498914344" sldId="277"/>
            <ac:picMk id="12" creationId="{23C07FA8-D2AD-4E3B-BE19-375371802F6D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36:23.852" v="18"/>
        <pc:sldMkLst>
          <pc:docMk/>
          <pc:sldMk cId="1207616890" sldId="278"/>
        </pc:sldMkLst>
        <pc:picChg chg="add del mod">
          <ac:chgData name="Lucian Cojocar" userId="d30c003b-535b-4815-8011-4c0759705fe0" providerId="ADAL" clId="{068470A6-FA9F-4C63-A131-49C7900A1DD1}" dt="2020-05-09T01:35:19.304" v="17"/>
          <ac:picMkLst>
            <pc:docMk/>
            <pc:sldMk cId="1207616890" sldId="278"/>
            <ac:picMk id="3" creationId="{5184AA5D-EDB6-4D93-BF42-DBAE356C82D2}"/>
          </ac:picMkLst>
        </pc:picChg>
        <pc:picChg chg="add del mod">
          <ac:chgData name="Lucian Cojocar" userId="d30c003b-535b-4815-8011-4c0759705fe0" providerId="ADAL" clId="{068470A6-FA9F-4C63-A131-49C7900A1DD1}" dt="2020-05-09T01:36:23.852" v="18"/>
          <ac:picMkLst>
            <pc:docMk/>
            <pc:sldMk cId="1207616890" sldId="278"/>
            <ac:picMk id="10" creationId="{914BD809-ACF5-47D7-ABAB-08165B837EB6}"/>
          </ac:picMkLst>
        </pc:picChg>
        <pc:picChg chg="add mod">
          <ac:chgData name="Lucian Cojocar" userId="d30c003b-535b-4815-8011-4c0759705fe0" providerId="ADAL" clId="{068470A6-FA9F-4C63-A131-49C7900A1DD1}" dt="2020-05-09T01:36:23.852" v="18"/>
          <ac:picMkLst>
            <pc:docMk/>
            <pc:sldMk cId="1207616890" sldId="278"/>
            <ac:picMk id="11" creationId="{23F29B06-2B1E-4C0C-88A4-3398935FD235}"/>
          </ac:picMkLst>
        </pc:picChg>
        <pc:picChg chg="del">
          <ac:chgData name="Lucian Cojocar" userId="d30c003b-535b-4815-8011-4c0759705fe0" providerId="ADAL" clId="{068470A6-FA9F-4C63-A131-49C7900A1DD1}" dt="2020-05-09T01:34:55.877" v="16"/>
          <ac:picMkLst>
            <pc:docMk/>
            <pc:sldMk cId="1207616890" sldId="278"/>
            <ac:picMk id="15" creationId="{74172972-E5A9-455B-94C6-374563B36704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38:12.285" v="19"/>
        <pc:sldMkLst>
          <pc:docMk/>
          <pc:sldMk cId="1087109169" sldId="279"/>
        </pc:sldMkLst>
        <pc:picChg chg="add mod">
          <ac:chgData name="Lucian Cojocar" userId="d30c003b-535b-4815-8011-4c0759705fe0" providerId="ADAL" clId="{068470A6-FA9F-4C63-A131-49C7900A1DD1}" dt="2020-05-09T01:38:12.285" v="19"/>
          <ac:picMkLst>
            <pc:docMk/>
            <pc:sldMk cId="1087109169" sldId="279"/>
            <ac:picMk id="3" creationId="{8DF1803B-AEF3-4F23-B86D-8487B8B91637}"/>
          </ac:picMkLst>
        </pc:picChg>
        <pc:picChg chg="del">
          <ac:chgData name="Lucian Cojocar" userId="d30c003b-535b-4815-8011-4c0759705fe0" providerId="ADAL" clId="{068470A6-FA9F-4C63-A131-49C7900A1DD1}" dt="2020-05-09T01:38:12.285" v="19"/>
          <ac:picMkLst>
            <pc:docMk/>
            <pc:sldMk cId="1087109169" sldId="279"/>
            <ac:picMk id="14" creationId="{C70C7F12-A946-46CE-B73F-B6C14A38BBA8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38:45.059" v="20"/>
        <pc:sldMkLst>
          <pc:docMk/>
          <pc:sldMk cId="1758311518" sldId="280"/>
        </pc:sldMkLst>
        <pc:picChg chg="del">
          <ac:chgData name="Lucian Cojocar" userId="d30c003b-535b-4815-8011-4c0759705fe0" providerId="ADAL" clId="{068470A6-FA9F-4C63-A131-49C7900A1DD1}" dt="2020-05-09T01:38:45.059" v="20"/>
          <ac:picMkLst>
            <pc:docMk/>
            <pc:sldMk cId="1758311518" sldId="280"/>
            <ac:picMk id="6" creationId="{9CBA3097-338B-4E15-9266-4EA2AB6909D2}"/>
          </ac:picMkLst>
        </pc:picChg>
        <pc:picChg chg="add mod">
          <ac:chgData name="Lucian Cojocar" userId="d30c003b-535b-4815-8011-4c0759705fe0" providerId="ADAL" clId="{068470A6-FA9F-4C63-A131-49C7900A1DD1}" dt="2020-05-09T01:38:45.059" v="20"/>
          <ac:picMkLst>
            <pc:docMk/>
            <pc:sldMk cId="1758311518" sldId="280"/>
            <ac:picMk id="7" creationId="{7A6D1DCD-8E36-4109-BDE7-211145A11911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40:25.653" v="22"/>
        <pc:sldMkLst>
          <pc:docMk/>
          <pc:sldMk cId="1475686004" sldId="281"/>
        </pc:sldMkLst>
        <pc:picChg chg="add del mod">
          <ac:chgData name="Lucian Cojocar" userId="d30c003b-535b-4815-8011-4c0759705fe0" providerId="ADAL" clId="{068470A6-FA9F-4C63-A131-49C7900A1DD1}" dt="2020-05-09T01:40:25.653" v="22"/>
          <ac:picMkLst>
            <pc:docMk/>
            <pc:sldMk cId="1475686004" sldId="281"/>
            <ac:picMk id="29" creationId="{42DB037D-9AB6-4CB9-9BB7-67887A783D8F}"/>
          </ac:picMkLst>
        </pc:picChg>
        <pc:picChg chg="add mod">
          <ac:chgData name="Lucian Cojocar" userId="d30c003b-535b-4815-8011-4c0759705fe0" providerId="ADAL" clId="{068470A6-FA9F-4C63-A131-49C7900A1DD1}" dt="2020-05-09T01:40:25.653" v="22"/>
          <ac:picMkLst>
            <pc:docMk/>
            <pc:sldMk cId="1475686004" sldId="281"/>
            <ac:picMk id="30" creationId="{679F1E0B-D13E-49E6-A21D-2CFC3BF50CDC}"/>
          </ac:picMkLst>
        </pc:picChg>
        <pc:picChg chg="del">
          <ac:chgData name="Lucian Cojocar" userId="d30c003b-535b-4815-8011-4c0759705fe0" providerId="ADAL" clId="{068470A6-FA9F-4C63-A131-49C7900A1DD1}" dt="2020-05-09T01:39:20.411" v="21"/>
          <ac:picMkLst>
            <pc:docMk/>
            <pc:sldMk cId="1475686004" sldId="281"/>
            <ac:picMk id="32" creationId="{82B8FA5B-5E87-4DDC-BE76-150479A7F52E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43:47.298" v="26"/>
        <pc:sldMkLst>
          <pc:docMk/>
          <pc:sldMk cId="1349821429" sldId="282"/>
        </pc:sldMkLst>
        <pc:picChg chg="add mod">
          <ac:chgData name="Lucian Cojocar" userId="d30c003b-535b-4815-8011-4c0759705fe0" providerId="ADAL" clId="{068470A6-FA9F-4C63-A131-49C7900A1DD1}" dt="2020-05-09T01:43:47.298" v="26"/>
          <ac:picMkLst>
            <pc:docMk/>
            <pc:sldMk cId="1349821429" sldId="282"/>
            <ac:picMk id="6" creationId="{02DF97E8-1C8D-4224-B469-65072F545A2F}"/>
          </ac:picMkLst>
        </pc:picChg>
        <pc:picChg chg="del">
          <ac:chgData name="Lucian Cojocar" userId="d30c003b-535b-4815-8011-4c0759705fe0" providerId="ADAL" clId="{068470A6-FA9F-4C63-A131-49C7900A1DD1}" dt="2020-05-09T01:43:47.298" v="26"/>
          <ac:picMkLst>
            <pc:docMk/>
            <pc:sldMk cId="1349821429" sldId="282"/>
            <ac:picMk id="11" creationId="{A9256FCF-5C81-4F40-90F0-0BE6D1CBDF5D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44:42.704" v="28"/>
        <pc:sldMkLst>
          <pc:docMk/>
          <pc:sldMk cId="291207447" sldId="283"/>
        </pc:sldMkLst>
        <pc:picChg chg="del">
          <ac:chgData name="Lucian Cojocar" userId="d30c003b-535b-4815-8011-4c0759705fe0" providerId="ADAL" clId="{068470A6-FA9F-4C63-A131-49C7900A1DD1}" dt="2020-05-09T01:44:17.739" v="27"/>
          <ac:picMkLst>
            <pc:docMk/>
            <pc:sldMk cId="291207447" sldId="283"/>
            <ac:picMk id="5" creationId="{6BE24986-DC56-4344-8700-77A33D56E5FA}"/>
          </ac:picMkLst>
        </pc:picChg>
        <pc:picChg chg="add del mod">
          <ac:chgData name="Lucian Cojocar" userId="d30c003b-535b-4815-8011-4c0759705fe0" providerId="ADAL" clId="{068470A6-FA9F-4C63-A131-49C7900A1DD1}" dt="2020-05-09T01:44:42.704" v="28"/>
          <ac:picMkLst>
            <pc:docMk/>
            <pc:sldMk cId="291207447" sldId="283"/>
            <ac:picMk id="6" creationId="{A86C938A-AF1B-4BBF-B9D0-0E134FF7A53E}"/>
          </ac:picMkLst>
        </pc:picChg>
        <pc:picChg chg="add mod">
          <ac:chgData name="Lucian Cojocar" userId="d30c003b-535b-4815-8011-4c0759705fe0" providerId="ADAL" clId="{068470A6-FA9F-4C63-A131-49C7900A1DD1}" dt="2020-05-09T01:44:42.704" v="28"/>
          <ac:picMkLst>
            <pc:docMk/>
            <pc:sldMk cId="291207447" sldId="283"/>
            <ac:picMk id="7" creationId="{E0230E36-4FC9-4D12-BBD3-E3BB33113CE6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2:05:34.317" v="45"/>
        <pc:sldMkLst>
          <pc:docMk/>
          <pc:sldMk cId="353892906" sldId="285"/>
        </pc:sldMkLst>
        <pc:picChg chg="add del mod">
          <ac:chgData name="Lucian Cojocar" userId="d30c003b-535b-4815-8011-4c0759705fe0" providerId="ADAL" clId="{068470A6-FA9F-4C63-A131-49C7900A1DD1}" dt="2020-05-09T01:59:24.626" v="39"/>
          <ac:picMkLst>
            <pc:docMk/>
            <pc:sldMk cId="353892906" sldId="285"/>
            <ac:picMk id="5" creationId="{CB016920-0570-4425-9290-C859D65E61D0}"/>
          </ac:picMkLst>
        </pc:picChg>
        <pc:picChg chg="add del mod">
          <ac:chgData name="Lucian Cojocar" userId="d30c003b-535b-4815-8011-4c0759705fe0" providerId="ADAL" clId="{068470A6-FA9F-4C63-A131-49C7900A1DD1}" dt="2020-05-09T02:02:13.615" v="40"/>
          <ac:picMkLst>
            <pc:docMk/>
            <pc:sldMk cId="353892906" sldId="285"/>
            <ac:picMk id="6" creationId="{F6FBD5B1-CCFC-40AC-A3A3-160F1479A2F9}"/>
          </ac:picMkLst>
        </pc:picChg>
        <pc:picChg chg="add del mod">
          <ac:chgData name="Lucian Cojocar" userId="d30c003b-535b-4815-8011-4c0759705fe0" providerId="ADAL" clId="{068470A6-FA9F-4C63-A131-49C7900A1DD1}" dt="2020-05-09T02:02:22.965" v="41"/>
          <ac:picMkLst>
            <pc:docMk/>
            <pc:sldMk cId="353892906" sldId="285"/>
            <ac:picMk id="7" creationId="{0BF546B7-0B92-46A9-84DD-86469B468F4A}"/>
          </ac:picMkLst>
        </pc:picChg>
        <pc:picChg chg="del">
          <ac:chgData name="Lucian Cojocar" userId="d30c003b-535b-4815-8011-4c0759705fe0" providerId="ADAL" clId="{068470A6-FA9F-4C63-A131-49C7900A1DD1}" dt="2020-05-09T01:57:45.879" v="38"/>
          <ac:picMkLst>
            <pc:docMk/>
            <pc:sldMk cId="353892906" sldId="285"/>
            <ac:picMk id="8" creationId="{E253A2A9-072A-4D9E-B2A3-1A4864F65279}"/>
          </ac:picMkLst>
        </pc:picChg>
        <pc:picChg chg="add del mod">
          <ac:chgData name="Lucian Cojocar" userId="d30c003b-535b-4815-8011-4c0759705fe0" providerId="ADAL" clId="{068470A6-FA9F-4C63-A131-49C7900A1DD1}" dt="2020-05-09T02:03:21.929" v="42"/>
          <ac:picMkLst>
            <pc:docMk/>
            <pc:sldMk cId="353892906" sldId="285"/>
            <ac:picMk id="9" creationId="{7EEBF23C-6A4B-48CC-9942-9D5B9C0EB7E4}"/>
          </ac:picMkLst>
        </pc:picChg>
        <pc:picChg chg="add del mod">
          <ac:chgData name="Lucian Cojocar" userId="d30c003b-535b-4815-8011-4c0759705fe0" providerId="ADAL" clId="{068470A6-FA9F-4C63-A131-49C7900A1DD1}" dt="2020-05-09T02:03:30.268" v="43"/>
          <ac:picMkLst>
            <pc:docMk/>
            <pc:sldMk cId="353892906" sldId="285"/>
            <ac:picMk id="10" creationId="{C0D2ABA7-303E-44A3-BC6F-AE9EEA397F3A}"/>
          </ac:picMkLst>
        </pc:picChg>
        <pc:picChg chg="add del mod">
          <ac:chgData name="Lucian Cojocar" userId="d30c003b-535b-4815-8011-4c0759705fe0" providerId="ADAL" clId="{068470A6-FA9F-4C63-A131-49C7900A1DD1}" dt="2020-05-09T02:04:27.431" v="44"/>
          <ac:picMkLst>
            <pc:docMk/>
            <pc:sldMk cId="353892906" sldId="285"/>
            <ac:picMk id="11" creationId="{5C526835-EE41-4280-8A04-DEFCB43ECBFD}"/>
          </ac:picMkLst>
        </pc:picChg>
        <pc:picChg chg="add del mod">
          <ac:chgData name="Lucian Cojocar" userId="d30c003b-535b-4815-8011-4c0759705fe0" providerId="ADAL" clId="{068470A6-FA9F-4C63-A131-49C7900A1DD1}" dt="2020-05-09T02:05:34.317" v="45"/>
          <ac:picMkLst>
            <pc:docMk/>
            <pc:sldMk cId="353892906" sldId="285"/>
            <ac:picMk id="12" creationId="{B7CC1D9B-9937-4356-A022-A6A59204D1D6}"/>
          </ac:picMkLst>
        </pc:picChg>
        <pc:picChg chg="add mod">
          <ac:chgData name="Lucian Cojocar" userId="d30c003b-535b-4815-8011-4c0759705fe0" providerId="ADAL" clId="{068470A6-FA9F-4C63-A131-49C7900A1DD1}" dt="2020-05-09T02:05:34.317" v="45"/>
          <ac:picMkLst>
            <pc:docMk/>
            <pc:sldMk cId="353892906" sldId="285"/>
            <ac:picMk id="13" creationId="{D56E30DF-AC2D-4EE1-9564-0CCB6CBC2BDD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14:29.164" v="9"/>
        <pc:sldMkLst>
          <pc:docMk/>
          <pc:sldMk cId="2033476859" sldId="289"/>
        </pc:sldMkLst>
        <pc:picChg chg="add mod">
          <ac:chgData name="Lucian Cojocar" userId="d30c003b-535b-4815-8011-4c0759705fe0" providerId="ADAL" clId="{068470A6-FA9F-4C63-A131-49C7900A1DD1}" dt="2020-05-09T01:14:29.164" v="9"/>
          <ac:picMkLst>
            <pc:docMk/>
            <pc:sldMk cId="2033476859" sldId="289"/>
            <ac:picMk id="11" creationId="{4D56B1DE-9878-456D-A3B0-7E2ED3DB8F35}"/>
          </ac:picMkLst>
        </pc:picChg>
        <pc:picChg chg="del">
          <ac:chgData name="Lucian Cojocar" userId="d30c003b-535b-4815-8011-4c0759705fe0" providerId="ADAL" clId="{068470A6-FA9F-4C63-A131-49C7900A1DD1}" dt="2020-05-09T01:14:29.164" v="9"/>
          <ac:picMkLst>
            <pc:docMk/>
            <pc:sldMk cId="2033476859" sldId="289"/>
            <ac:picMk id="16" creationId="{30AEF4BC-18B3-4762-B513-2AFD81758D52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42:58.399" v="25"/>
        <pc:sldMkLst>
          <pc:docMk/>
          <pc:sldMk cId="3524137669" sldId="292"/>
        </pc:sldMkLst>
        <pc:picChg chg="add del mod">
          <ac:chgData name="Lucian Cojocar" userId="d30c003b-535b-4815-8011-4c0759705fe0" providerId="ADAL" clId="{068470A6-FA9F-4C63-A131-49C7900A1DD1}" dt="2020-05-09T01:42:58.399" v="25"/>
          <ac:picMkLst>
            <pc:docMk/>
            <pc:sldMk cId="3524137669" sldId="292"/>
            <ac:picMk id="6" creationId="{740D24DF-25B6-4C3C-8144-F87562B9D031}"/>
          </ac:picMkLst>
        </pc:picChg>
        <pc:picChg chg="add mod">
          <ac:chgData name="Lucian Cojocar" userId="d30c003b-535b-4815-8011-4c0759705fe0" providerId="ADAL" clId="{068470A6-FA9F-4C63-A131-49C7900A1DD1}" dt="2020-05-09T01:42:58.399" v="25"/>
          <ac:picMkLst>
            <pc:docMk/>
            <pc:sldMk cId="3524137669" sldId="292"/>
            <ac:picMk id="8" creationId="{68443543-2A55-4E84-825A-524A80397E17}"/>
          </ac:picMkLst>
        </pc:picChg>
        <pc:picChg chg="del">
          <ac:chgData name="Lucian Cojocar" userId="d30c003b-535b-4815-8011-4c0759705fe0" providerId="ADAL" clId="{068470A6-FA9F-4C63-A131-49C7900A1DD1}" dt="2020-05-09T01:42:04.644" v="24"/>
          <ac:picMkLst>
            <pc:docMk/>
            <pc:sldMk cId="3524137669" sldId="292"/>
            <ac:picMk id="9" creationId="{BAEAA89F-3C5D-4F3A-A9EC-D48BEF595196}"/>
          </ac:picMkLst>
        </pc:picChg>
      </pc:sldChg>
      <pc:sldChg chg="addSp delSp modSp modAnim">
        <pc:chgData name="Lucian Cojocar" userId="d30c003b-535b-4815-8011-4c0759705fe0" providerId="ADAL" clId="{068470A6-FA9F-4C63-A131-49C7900A1DD1}" dt="2020-05-09T01:54:48.646" v="33"/>
        <pc:sldMkLst>
          <pc:docMk/>
          <pc:sldMk cId="3708329061" sldId="293"/>
        </pc:sldMkLst>
        <pc:picChg chg="add del mod">
          <ac:chgData name="Lucian Cojocar" userId="d30c003b-535b-4815-8011-4c0759705fe0" providerId="ADAL" clId="{068470A6-FA9F-4C63-A131-49C7900A1DD1}" dt="2020-05-09T01:48:32.045" v="30"/>
          <ac:picMkLst>
            <pc:docMk/>
            <pc:sldMk cId="3708329061" sldId="293"/>
            <ac:picMk id="7" creationId="{80049DCC-4CED-4534-98EA-6052324A4EE3}"/>
          </ac:picMkLst>
        </pc:picChg>
        <pc:picChg chg="add del mod">
          <ac:chgData name="Lucian Cojocar" userId="d30c003b-535b-4815-8011-4c0759705fe0" providerId="ADAL" clId="{068470A6-FA9F-4C63-A131-49C7900A1DD1}" dt="2020-05-09T01:49:57.279" v="31"/>
          <ac:picMkLst>
            <pc:docMk/>
            <pc:sldMk cId="3708329061" sldId="293"/>
            <ac:picMk id="57" creationId="{18A0E8EA-1238-4A9C-BC0A-A812C1BC74E5}"/>
          </ac:picMkLst>
        </pc:picChg>
        <pc:picChg chg="add del mod">
          <ac:chgData name="Lucian Cojocar" userId="d30c003b-535b-4815-8011-4c0759705fe0" providerId="ADAL" clId="{068470A6-FA9F-4C63-A131-49C7900A1DD1}" dt="2020-05-09T01:54:48.646" v="33"/>
          <ac:picMkLst>
            <pc:docMk/>
            <pc:sldMk cId="3708329061" sldId="293"/>
            <ac:picMk id="75" creationId="{EF886574-158F-4BEF-BDB6-C329FB9F340F}"/>
          </ac:picMkLst>
        </pc:picChg>
        <pc:picChg chg="add mod">
          <ac:chgData name="Lucian Cojocar" userId="d30c003b-535b-4815-8011-4c0759705fe0" providerId="ADAL" clId="{068470A6-FA9F-4C63-A131-49C7900A1DD1}" dt="2020-05-09T01:54:48.646" v="33"/>
          <ac:picMkLst>
            <pc:docMk/>
            <pc:sldMk cId="3708329061" sldId="293"/>
            <ac:picMk id="76" creationId="{580B9A78-45D6-43BA-8E98-D2A8B3296515}"/>
          </ac:picMkLst>
        </pc:picChg>
        <pc:picChg chg="del">
          <ac:chgData name="Lucian Cojocar" userId="d30c003b-535b-4815-8011-4c0759705fe0" providerId="ADAL" clId="{068470A6-FA9F-4C63-A131-49C7900A1DD1}" dt="2020-05-09T01:45:39.815" v="29"/>
          <ac:picMkLst>
            <pc:docMk/>
            <pc:sldMk cId="3708329061" sldId="293"/>
            <ac:picMk id="93" creationId="{2D5D969C-9734-45FE-A6F9-CF70C04F90C9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02:14.527" v="4"/>
        <pc:sldMkLst>
          <pc:docMk/>
          <pc:sldMk cId="4279578780" sldId="294"/>
        </pc:sldMkLst>
        <pc:picChg chg="add del mod">
          <ac:chgData name="Lucian Cojocar" userId="d30c003b-535b-4815-8011-4c0759705fe0" providerId="ADAL" clId="{068470A6-FA9F-4C63-A131-49C7900A1DD1}" dt="2020-05-09T00:59:08.337" v="1"/>
          <ac:picMkLst>
            <pc:docMk/>
            <pc:sldMk cId="4279578780" sldId="294"/>
            <ac:picMk id="3" creationId="{1E29EC5A-B0EA-4EC3-83F1-29117111ACE9}"/>
          </ac:picMkLst>
        </pc:picChg>
        <pc:picChg chg="add del mod">
          <ac:chgData name="Lucian Cojocar" userId="d30c003b-535b-4815-8011-4c0759705fe0" providerId="ADAL" clId="{068470A6-FA9F-4C63-A131-49C7900A1DD1}" dt="2020-05-09T01:01:20.679" v="3"/>
          <ac:picMkLst>
            <pc:docMk/>
            <pc:sldMk cId="4279578780" sldId="294"/>
            <ac:picMk id="5" creationId="{45B498FB-3520-443D-9993-4886CE234045}"/>
          </ac:picMkLst>
        </pc:picChg>
        <pc:picChg chg="add del mod">
          <ac:chgData name="Lucian Cojocar" userId="d30c003b-535b-4815-8011-4c0759705fe0" providerId="ADAL" clId="{068470A6-FA9F-4C63-A131-49C7900A1DD1}" dt="2020-05-09T01:02:14.527" v="4"/>
          <ac:picMkLst>
            <pc:docMk/>
            <pc:sldMk cId="4279578780" sldId="294"/>
            <ac:picMk id="7" creationId="{9CBB10E0-AB31-4020-9C91-78709F0114D3}"/>
          </ac:picMkLst>
        </pc:picChg>
        <pc:picChg chg="del">
          <ac:chgData name="Lucian Cojocar" userId="d30c003b-535b-4815-8011-4c0759705fe0" providerId="ADAL" clId="{068470A6-FA9F-4C63-A131-49C7900A1DD1}" dt="2020-05-09T00:57:56.997" v="0"/>
          <ac:picMkLst>
            <pc:docMk/>
            <pc:sldMk cId="4279578780" sldId="294"/>
            <ac:picMk id="9" creationId="{78F509B8-E12B-4B69-B9EA-197EAC2099DE}"/>
          </ac:picMkLst>
        </pc:picChg>
        <pc:picChg chg="add mod">
          <ac:chgData name="Lucian Cojocar" userId="d30c003b-535b-4815-8011-4c0759705fe0" providerId="ADAL" clId="{068470A6-FA9F-4C63-A131-49C7900A1DD1}" dt="2020-05-09T01:02:14.527" v="4"/>
          <ac:picMkLst>
            <pc:docMk/>
            <pc:sldMk cId="4279578780" sldId="294"/>
            <ac:picMk id="15" creationId="{599A8A5E-D6D2-4E5A-9886-E711981F50D8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06:23.879" v="5"/>
        <pc:sldMkLst>
          <pc:docMk/>
          <pc:sldMk cId="1293529541" sldId="296"/>
        </pc:sldMkLst>
        <pc:picChg chg="add del mod">
          <ac:chgData name="Lucian Cojocar" userId="d30c003b-535b-4815-8011-4c0759705fe0" providerId="ADAL" clId="{068470A6-FA9F-4C63-A131-49C7900A1DD1}" dt="2020-05-09T01:06:23.879" v="5"/>
          <ac:picMkLst>
            <pc:docMk/>
            <pc:sldMk cId="1293529541" sldId="296"/>
            <ac:picMk id="4" creationId="{7266D395-FC44-495F-9F61-F75B657ED27C}"/>
          </ac:picMkLst>
        </pc:picChg>
        <pc:picChg chg="add mod">
          <ac:chgData name="Lucian Cojocar" userId="d30c003b-535b-4815-8011-4c0759705fe0" providerId="ADAL" clId="{068470A6-FA9F-4C63-A131-49C7900A1DD1}" dt="2020-05-09T01:06:23.879" v="5"/>
          <ac:picMkLst>
            <pc:docMk/>
            <pc:sldMk cId="1293529541" sldId="296"/>
            <ac:picMk id="8" creationId="{89941D37-F408-4EA6-B591-F195FA4AA420}"/>
          </ac:picMkLst>
        </pc:picChg>
        <pc:picChg chg="del">
          <ac:chgData name="Lucian Cojocar" userId="d30c003b-535b-4815-8011-4c0759705fe0" providerId="ADAL" clId="{068470A6-FA9F-4C63-A131-49C7900A1DD1}" dt="2020-05-09T01:00:16.427" v="2"/>
          <ac:picMkLst>
            <pc:docMk/>
            <pc:sldMk cId="1293529541" sldId="296"/>
            <ac:picMk id="16" creationId="{78FA84E2-3633-4BA6-8F3F-6BD344143D07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41:41.085" v="23"/>
        <pc:sldMkLst>
          <pc:docMk/>
          <pc:sldMk cId="2325747301" sldId="297"/>
        </pc:sldMkLst>
        <pc:picChg chg="add mod">
          <ac:chgData name="Lucian Cojocar" userId="d30c003b-535b-4815-8011-4c0759705fe0" providerId="ADAL" clId="{068470A6-FA9F-4C63-A131-49C7900A1DD1}" dt="2020-05-09T01:41:41.085" v="23"/>
          <ac:picMkLst>
            <pc:docMk/>
            <pc:sldMk cId="2325747301" sldId="297"/>
            <ac:picMk id="5" creationId="{086EC754-56DC-4083-BA50-74E776885B30}"/>
          </ac:picMkLst>
        </pc:picChg>
        <pc:picChg chg="del">
          <ac:chgData name="Lucian Cojocar" userId="d30c003b-535b-4815-8011-4c0759705fe0" providerId="ADAL" clId="{068470A6-FA9F-4C63-A131-49C7900A1DD1}" dt="2020-05-09T01:41:41.085" v="23"/>
          <ac:picMkLst>
            <pc:docMk/>
            <pc:sldMk cId="2325747301" sldId="297"/>
            <ac:picMk id="8" creationId="{CEEFCFAA-B28D-49E1-957D-AD1D8E8070BC}"/>
          </ac:picMkLst>
        </pc:picChg>
      </pc:sldChg>
      <pc:sldChg chg="addSp delSp modSp">
        <pc:chgData name="Lucian Cojocar" userId="d30c003b-535b-4815-8011-4c0759705fe0" providerId="ADAL" clId="{068470A6-FA9F-4C63-A131-49C7900A1DD1}" dt="2020-05-09T01:56:22.232" v="37"/>
        <pc:sldMkLst>
          <pc:docMk/>
          <pc:sldMk cId="603143596" sldId="298"/>
        </pc:sldMkLst>
        <pc:picChg chg="add del mod">
          <ac:chgData name="Lucian Cojocar" userId="d30c003b-535b-4815-8011-4c0759705fe0" providerId="ADAL" clId="{068470A6-FA9F-4C63-A131-49C7900A1DD1}" dt="2020-05-09T01:55:29.753" v="35"/>
          <ac:picMkLst>
            <pc:docMk/>
            <pc:sldMk cId="603143596" sldId="298"/>
            <ac:picMk id="5" creationId="{228F0832-D455-4B88-A520-CCC6A12D7588}"/>
          </ac:picMkLst>
        </pc:picChg>
        <pc:picChg chg="del">
          <ac:chgData name="Lucian Cojocar" userId="d30c003b-535b-4815-8011-4c0759705fe0" providerId="ADAL" clId="{068470A6-FA9F-4C63-A131-49C7900A1DD1}" dt="2020-05-09T01:55:14.526" v="34"/>
          <ac:picMkLst>
            <pc:docMk/>
            <pc:sldMk cId="603143596" sldId="298"/>
            <ac:picMk id="6" creationId="{2AA3C4E0-A9AC-4601-9CE4-73AA7AA431F2}"/>
          </ac:picMkLst>
        </pc:picChg>
        <pc:picChg chg="add del mod">
          <ac:chgData name="Lucian Cojocar" userId="d30c003b-535b-4815-8011-4c0759705fe0" providerId="ADAL" clId="{068470A6-FA9F-4C63-A131-49C7900A1DD1}" dt="2020-05-09T01:55:51.120" v="36"/>
          <ac:picMkLst>
            <pc:docMk/>
            <pc:sldMk cId="603143596" sldId="298"/>
            <ac:picMk id="7" creationId="{237FD376-D114-455D-803A-B26F21257D7B}"/>
          </ac:picMkLst>
        </pc:picChg>
        <pc:picChg chg="add del mod">
          <ac:chgData name="Lucian Cojocar" userId="d30c003b-535b-4815-8011-4c0759705fe0" providerId="ADAL" clId="{068470A6-FA9F-4C63-A131-49C7900A1DD1}" dt="2020-05-09T01:56:22.232" v="37"/>
          <ac:picMkLst>
            <pc:docMk/>
            <pc:sldMk cId="603143596" sldId="298"/>
            <ac:picMk id="8" creationId="{5CD9C395-0F7F-43B4-920C-40A43ACCD4A6}"/>
          </ac:picMkLst>
        </pc:picChg>
        <pc:picChg chg="add mod">
          <ac:chgData name="Lucian Cojocar" userId="d30c003b-535b-4815-8011-4c0759705fe0" providerId="ADAL" clId="{068470A6-FA9F-4C63-A131-49C7900A1DD1}" dt="2020-05-09T01:56:22.232" v="37"/>
          <ac:picMkLst>
            <pc:docMk/>
            <pc:sldMk cId="603143596" sldId="298"/>
            <ac:picMk id="9" creationId="{77E1DBA7-8985-46A5-8D9D-7FA8F2B73D8D}"/>
          </ac:picMkLst>
        </pc:picChg>
      </pc:sldChg>
    </pc:docChg>
  </pc:docChgLst>
  <pc:docChgLst>
    <pc:chgData name="Lucian Cojocar" userId="d30c003b-535b-4815-8011-4c0759705fe0" providerId="ADAL" clId="{92CCC57F-0A2E-4C15-98B2-32F1C3DE7E7A}"/>
    <pc:docChg chg="undo custSel addSld delSld modSld sldOrd modSection">
      <pc:chgData name="Lucian Cojocar" userId="d30c003b-535b-4815-8011-4c0759705fe0" providerId="ADAL" clId="{92CCC57F-0A2E-4C15-98B2-32F1C3DE7E7A}" dt="2020-05-04T22:16:53.664" v="4019" actId="6549"/>
      <pc:docMkLst>
        <pc:docMk/>
      </pc:docMkLst>
      <pc:sldChg chg="modSp mod">
        <pc:chgData name="Lucian Cojocar" userId="d30c003b-535b-4815-8011-4c0759705fe0" providerId="ADAL" clId="{92CCC57F-0A2E-4C15-98B2-32F1C3DE7E7A}" dt="2020-05-04T20:25:33.663" v="3161" actId="1076"/>
        <pc:sldMkLst>
          <pc:docMk/>
          <pc:sldMk cId="491189238" sldId="268"/>
        </pc:sldMkLst>
        <pc:spChg chg="mod">
          <ac:chgData name="Lucian Cojocar" userId="d30c003b-535b-4815-8011-4c0759705fe0" providerId="ADAL" clId="{92CCC57F-0A2E-4C15-98B2-32F1C3DE7E7A}" dt="2020-05-04T20:25:33.663" v="3161" actId="1076"/>
          <ac:spMkLst>
            <pc:docMk/>
            <pc:sldMk cId="491189238" sldId="268"/>
            <ac:spMk id="6" creationId="{85EC9AF7-252F-4945-BFF3-F4AB78E76C93}"/>
          </ac:spMkLst>
        </pc:spChg>
        <pc:spChg chg="mod">
          <ac:chgData name="Lucian Cojocar" userId="d30c003b-535b-4815-8011-4c0759705fe0" providerId="ADAL" clId="{92CCC57F-0A2E-4C15-98B2-32F1C3DE7E7A}" dt="2020-05-04T05:00:12.755" v="662" actId="6549"/>
          <ac:spMkLst>
            <pc:docMk/>
            <pc:sldMk cId="491189238" sldId="268"/>
            <ac:spMk id="7" creationId="{966AF94F-1829-44E3-89F7-7665A7E22AED}"/>
          </ac:spMkLst>
        </pc:spChg>
      </pc:sldChg>
      <pc:sldChg chg="modSp mod">
        <pc:chgData name="Lucian Cojocar" userId="d30c003b-535b-4815-8011-4c0759705fe0" providerId="ADAL" clId="{92CCC57F-0A2E-4C15-98B2-32F1C3DE7E7A}" dt="2020-05-04T22:16:53.664" v="4019" actId="6549"/>
        <pc:sldMkLst>
          <pc:docMk/>
          <pc:sldMk cId="3337308429" sldId="275"/>
        </pc:sldMkLst>
        <pc:spChg chg="mod">
          <ac:chgData name="Lucian Cojocar" userId="d30c003b-535b-4815-8011-4c0759705fe0" providerId="ADAL" clId="{92CCC57F-0A2E-4C15-98B2-32F1C3DE7E7A}" dt="2020-05-04T20:26:18.775" v="3166" actId="1076"/>
          <ac:spMkLst>
            <pc:docMk/>
            <pc:sldMk cId="3337308429" sldId="275"/>
            <ac:spMk id="2" creationId="{8DE77666-8288-439D-9D23-D01EFFDECCE3}"/>
          </ac:spMkLst>
        </pc:spChg>
        <pc:spChg chg="mod">
          <ac:chgData name="Lucian Cojocar" userId="d30c003b-535b-4815-8011-4c0759705fe0" providerId="ADAL" clId="{92CCC57F-0A2E-4C15-98B2-32F1C3DE7E7A}" dt="2020-05-04T22:16:53.664" v="4019" actId="6549"/>
          <ac:spMkLst>
            <pc:docMk/>
            <pc:sldMk cId="3337308429" sldId="275"/>
            <ac:spMk id="3" creationId="{3116214F-66CE-4D68-9AE3-77A23891E329}"/>
          </ac:spMkLst>
        </pc:spChg>
      </pc:sldChg>
      <pc:sldChg chg="modSp mod modAnim">
        <pc:chgData name="Lucian Cojocar" userId="d30c003b-535b-4815-8011-4c0759705fe0" providerId="ADAL" clId="{92CCC57F-0A2E-4C15-98B2-32F1C3DE7E7A}" dt="2020-05-04T20:27:23.742" v="3169" actId="1076"/>
        <pc:sldMkLst>
          <pc:docMk/>
          <pc:sldMk cId="193007848" sldId="276"/>
        </pc:sldMkLst>
        <pc:spChg chg="mod">
          <ac:chgData name="Lucian Cojocar" userId="d30c003b-535b-4815-8011-4c0759705fe0" providerId="ADAL" clId="{92CCC57F-0A2E-4C15-98B2-32F1C3DE7E7A}" dt="2020-05-04T20:27:23.742" v="3169" actId="1076"/>
          <ac:spMkLst>
            <pc:docMk/>
            <pc:sldMk cId="193007848" sldId="276"/>
            <ac:spMk id="2" creationId="{C09BE6F3-B41D-4B7B-AB66-6F226698C2A2}"/>
          </ac:spMkLst>
        </pc:spChg>
        <pc:spChg chg="mod modVis">
          <ac:chgData name="Lucian Cojocar" userId="d30c003b-535b-4815-8011-4c0759705fe0" providerId="ADAL" clId="{92CCC57F-0A2E-4C15-98B2-32F1C3DE7E7A}" dt="2020-05-04T05:10:39.822" v="852" actId="20577"/>
          <ac:spMkLst>
            <pc:docMk/>
            <pc:sldMk cId="193007848" sldId="276"/>
            <ac:spMk id="3" creationId="{889E6B0E-31C5-4353-8172-D707FF40F6FA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7" creationId="{3FF713F9-5C55-4588-BF26-353BDD5F870E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13" creationId="{4D0D1901-083A-4C64-97FC-66D1A4606D29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15" creationId="{398F464F-823A-42F4-87F2-396A3BC91347}"/>
          </ac:spMkLst>
        </pc:spChg>
        <pc:spChg chg="mod">
          <ac:chgData name="Lucian Cojocar" userId="d30c003b-535b-4815-8011-4c0759705fe0" providerId="ADAL" clId="{92CCC57F-0A2E-4C15-98B2-32F1C3DE7E7A}" dt="2020-05-04T05:09:58.837" v="851" actId="1036"/>
          <ac:spMkLst>
            <pc:docMk/>
            <pc:sldMk cId="193007848" sldId="276"/>
            <ac:spMk id="18" creationId="{063BDC4E-1C25-422E-BBD4-970944B8DD86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36" creationId="{4727AF56-408F-4A55-B9A2-BF303989002B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37" creationId="{3F2EBB57-F496-4234-9C22-D9143BC85157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38" creationId="{B0E453B6-F6A7-4F01-A462-8D8143C7E417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39" creationId="{77C61742-3BE5-4B91-8EB8-6866EBBD7E1D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40" creationId="{4D9112AE-B628-4BE2-9B52-0D98B90D187E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41" creationId="{987FF449-3C37-4F92-B49A-7D5F348FAD20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42" creationId="{D0E0F43E-D3A1-4C6F-B9C1-021926B351F9}"/>
          </ac:spMkLst>
        </pc:spChg>
        <pc:spChg chg="mod">
          <ac:chgData name="Lucian Cojocar" userId="d30c003b-535b-4815-8011-4c0759705fe0" providerId="ADAL" clId="{92CCC57F-0A2E-4C15-98B2-32F1C3DE7E7A}" dt="2020-05-04T05:08:35.914" v="814" actId="1035"/>
          <ac:spMkLst>
            <pc:docMk/>
            <pc:sldMk cId="193007848" sldId="276"/>
            <ac:spMk id="43" creationId="{91ED7F6C-32C6-4F30-9C63-13B0832AA1D2}"/>
          </ac:spMkLst>
        </pc:spChg>
        <pc:grpChg chg="mod">
          <ac:chgData name="Lucian Cojocar" userId="d30c003b-535b-4815-8011-4c0759705fe0" providerId="ADAL" clId="{92CCC57F-0A2E-4C15-98B2-32F1C3DE7E7A}" dt="2020-05-04T05:08:35.914" v="814" actId="1035"/>
          <ac:grpSpMkLst>
            <pc:docMk/>
            <pc:sldMk cId="193007848" sldId="276"/>
            <ac:grpSpMk id="4" creationId="{B332D319-8D87-40FA-AA0E-1A6D0FE960DC}"/>
          </ac:grpSpMkLst>
        </pc:grpChg>
        <pc:grpChg chg="mod">
          <ac:chgData name="Lucian Cojocar" userId="d30c003b-535b-4815-8011-4c0759705fe0" providerId="ADAL" clId="{92CCC57F-0A2E-4C15-98B2-32F1C3DE7E7A}" dt="2020-05-04T05:09:58.837" v="851" actId="1036"/>
          <ac:grpSpMkLst>
            <pc:docMk/>
            <pc:sldMk cId="193007848" sldId="276"/>
            <ac:grpSpMk id="14" creationId="{EC17AEAF-4DEC-4E0C-AEC1-04053CC48594}"/>
          </ac:grpSpMkLst>
        </pc:grpChg>
        <pc:grpChg chg="mod modVis">
          <ac:chgData name="Lucian Cojocar" userId="d30c003b-535b-4815-8011-4c0759705fe0" providerId="ADAL" clId="{92CCC57F-0A2E-4C15-98B2-32F1C3DE7E7A}" dt="2020-05-04T05:09:58.837" v="851" actId="1036"/>
          <ac:grpSpMkLst>
            <pc:docMk/>
            <pc:sldMk cId="193007848" sldId="276"/>
            <ac:grpSpMk id="20" creationId="{BEAA51DC-6F6C-4D60-844C-FC4BDC8AC422}"/>
          </ac:grpSpMkLst>
        </pc:grpChg>
        <pc:grpChg chg="mod modVis">
          <ac:chgData name="Lucian Cojocar" userId="d30c003b-535b-4815-8011-4c0759705fe0" providerId="ADAL" clId="{92CCC57F-0A2E-4C15-98B2-32F1C3DE7E7A}" dt="2020-05-04T05:08:35.914" v="814" actId="1035"/>
          <ac:grpSpMkLst>
            <pc:docMk/>
            <pc:sldMk cId="193007848" sldId="276"/>
            <ac:grpSpMk id="32" creationId="{AA8F4B67-6AFD-4C70-862A-90C6AEA7BC23}"/>
          </ac:grpSpMkLst>
        </pc:grpChg>
        <pc:grpChg chg="mod">
          <ac:chgData name="Lucian Cojocar" userId="d30c003b-535b-4815-8011-4c0759705fe0" providerId="ADAL" clId="{92CCC57F-0A2E-4C15-98B2-32F1C3DE7E7A}" dt="2020-05-04T05:08:35.914" v="814" actId="1035"/>
          <ac:grpSpMkLst>
            <pc:docMk/>
            <pc:sldMk cId="193007848" sldId="276"/>
            <ac:grpSpMk id="35" creationId="{53775C0B-1B81-4DD7-9A5B-3F18CFC64182}"/>
          </ac:grpSpMkLst>
        </pc:grpChg>
        <pc:picChg chg="mod">
          <ac:chgData name="Lucian Cojocar" userId="d30c003b-535b-4815-8011-4c0759705fe0" providerId="ADAL" clId="{92CCC57F-0A2E-4C15-98B2-32F1C3DE7E7A}" dt="2020-05-04T05:09:58.837" v="851" actId="1036"/>
          <ac:picMkLst>
            <pc:docMk/>
            <pc:sldMk cId="193007848" sldId="276"/>
            <ac:picMk id="12" creationId="{152854ED-6273-4CA8-9038-DDDCACA5B2A2}"/>
          </ac:picMkLst>
        </pc:picChg>
        <pc:picChg chg="mod">
          <ac:chgData name="Lucian Cojocar" userId="d30c003b-535b-4815-8011-4c0759705fe0" providerId="ADAL" clId="{92CCC57F-0A2E-4C15-98B2-32F1C3DE7E7A}" dt="2020-05-04T05:08:35.914" v="814" actId="1035"/>
          <ac:picMkLst>
            <pc:docMk/>
            <pc:sldMk cId="193007848" sldId="276"/>
            <ac:picMk id="17" creationId="{3091205F-9994-4321-A350-72BDB3A3E5DA}"/>
          </ac:picMkLst>
        </pc:picChg>
        <pc:picChg chg="mod">
          <ac:chgData name="Lucian Cojocar" userId="d30c003b-535b-4815-8011-4c0759705fe0" providerId="ADAL" clId="{92CCC57F-0A2E-4C15-98B2-32F1C3DE7E7A}" dt="2020-05-04T05:08:35.914" v="814" actId="1035"/>
          <ac:picMkLst>
            <pc:docMk/>
            <pc:sldMk cId="193007848" sldId="276"/>
            <ac:picMk id="30" creationId="{811FBC3C-D558-4F5B-80CF-EF988F093388}"/>
          </ac:picMkLst>
        </pc:picChg>
        <pc:picChg chg="mod">
          <ac:chgData name="Lucian Cojocar" userId="d30c003b-535b-4815-8011-4c0759705fe0" providerId="ADAL" clId="{92CCC57F-0A2E-4C15-98B2-32F1C3DE7E7A}" dt="2020-05-04T05:08:44.901" v="835" actId="1036"/>
          <ac:picMkLst>
            <pc:docMk/>
            <pc:sldMk cId="193007848" sldId="276"/>
            <ac:picMk id="33" creationId="{8D62E31D-7A8C-42EF-9EC5-E38F0C55B68B}"/>
          </ac:picMkLst>
        </pc:picChg>
        <pc:picChg chg="mod">
          <ac:chgData name="Lucian Cojocar" userId="d30c003b-535b-4815-8011-4c0759705fe0" providerId="ADAL" clId="{92CCC57F-0A2E-4C15-98B2-32F1C3DE7E7A}" dt="2020-05-04T05:09:58.837" v="851" actId="1036"/>
          <ac:picMkLst>
            <pc:docMk/>
            <pc:sldMk cId="193007848" sldId="276"/>
            <ac:picMk id="1026" creationId="{42242C72-C802-4080-AC33-50E51831EB72}"/>
          </ac:picMkLst>
        </pc:picChg>
        <pc:cxnChg chg="mod">
          <ac:chgData name="Lucian Cojocar" userId="d30c003b-535b-4815-8011-4c0759705fe0" providerId="ADAL" clId="{92CCC57F-0A2E-4C15-98B2-32F1C3DE7E7A}" dt="2020-05-04T05:08:35.914" v="814" actId="1035"/>
          <ac:cxnSpMkLst>
            <pc:docMk/>
            <pc:sldMk cId="193007848" sldId="276"/>
            <ac:cxnSpMk id="19" creationId="{EE44D850-F847-4C0E-B01C-1E81137149F7}"/>
          </ac:cxnSpMkLst>
        </pc:cxnChg>
      </pc:sldChg>
      <pc:sldChg chg="modSp mod">
        <pc:chgData name="Lucian Cojocar" userId="d30c003b-535b-4815-8011-4c0759705fe0" providerId="ADAL" clId="{92CCC57F-0A2E-4C15-98B2-32F1C3DE7E7A}" dt="2020-05-04T20:27:58.734" v="3171" actId="1076"/>
        <pc:sldMkLst>
          <pc:docMk/>
          <pc:sldMk cId="3498914344" sldId="277"/>
        </pc:sldMkLst>
        <pc:spChg chg="mod">
          <ac:chgData name="Lucian Cojocar" userId="d30c003b-535b-4815-8011-4c0759705fe0" providerId="ADAL" clId="{92CCC57F-0A2E-4C15-98B2-32F1C3DE7E7A}" dt="2020-05-04T20:27:58.734" v="3171" actId="1076"/>
          <ac:spMkLst>
            <pc:docMk/>
            <pc:sldMk cId="3498914344" sldId="277"/>
            <ac:spMk id="2" creationId="{AB718414-44C2-4729-9430-EC24350EE28D}"/>
          </ac:spMkLst>
        </pc:spChg>
      </pc:sldChg>
      <pc:sldChg chg="addSp modSp mod modClrScheme chgLayout">
        <pc:chgData name="Lucian Cojocar" userId="d30c003b-535b-4815-8011-4c0759705fe0" providerId="ADAL" clId="{92CCC57F-0A2E-4C15-98B2-32F1C3DE7E7A}" dt="2020-05-04T20:33:06.369" v="3266" actId="1035"/>
        <pc:sldMkLst>
          <pc:docMk/>
          <pc:sldMk cId="1207616890" sldId="278"/>
        </pc:sldMkLst>
        <pc:spChg chg="add mod ord">
          <ac:chgData name="Lucian Cojocar" userId="d30c003b-535b-4815-8011-4c0759705fe0" providerId="ADAL" clId="{92CCC57F-0A2E-4C15-98B2-32F1C3DE7E7A}" dt="2020-05-04T20:32:34.326" v="3186" actId="1076"/>
          <ac:spMkLst>
            <pc:docMk/>
            <pc:sldMk cId="1207616890" sldId="278"/>
            <ac:spMk id="2" creationId="{51AD0D9C-92EC-4D6D-A38E-9FC3AACA041A}"/>
          </ac:spMkLst>
        </pc:spChg>
        <pc:spChg chg="mod ord">
          <ac:chgData name="Lucian Cojocar" userId="d30c003b-535b-4815-8011-4c0759705fe0" providerId="ADAL" clId="{92CCC57F-0A2E-4C15-98B2-32F1C3DE7E7A}" dt="2020-05-04T20:32:12.234" v="3180" actId="700"/>
          <ac:spMkLst>
            <pc:docMk/>
            <pc:sldMk cId="1207616890" sldId="278"/>
            <ac:spMk id="4" creationId="{B25E496F-0F88-44D8-A239-26628E6CCD40}"/>
          </ac:spMkLst>
        </pc:spChg>
        <pc:spChg chg="mod">
          <ac:chgData name="Lucian Cojocar" userId="d30c003b-535b-4815-8011-4c0759705fe0" providerId="ADAL" clId="{92CCC57F-0A2E-4C15-98B2-32F1C3DE7E7A}" dt="2020-05-04T20:33:06.369" v="3266" actId="1035"/>
          <ac:spMkLst>
            <pc:docMk/>
            <pc:sldMk cId="1207616890" sldId="278"/>
            <ac:spMk id="8" creationId="{A0414416-DB52-4A1B-90F2-B1BA2E93D085}"/>
          </ac:spMkLst>
        </pc:spChg>
        <pc:spChg chg="mod modVis">
          <ac:chgData name="Lucian Cojocar" userId="d30c003b-535b-4815-8011-4c0759705fe0" providerId="ADAL" clId="{92CCC57F-0A2E-4C15-98B2-32F1C3DE7E7A}" dt="2020-05-04T20:32:41.374" v="3187" actId="14430"/>
          <ac:spMkLst>
            <pc:docMk/>
            <pc:sldMk cId="1207616890" sldId="278"/>
            <ac:spMk id="9" creationId="{6F79E4AE-144D-4AD7-B24A-BD2173746D0B}"/>
          </ac:spMkLst>
        </pc:spChg>
        <pc:picChg chg="mod">
          <ac:chgData name="Lucian Cojocar" userId="d30c003b-535b-4815-8011-4c0759705fe0" providerId="ADAL" clId="{92CCC57F-0A2E-4C15-98B2-32F1C3DE7E7A}" dt="2020-05-04T20:32:48.843" v="3210" actId="1035"/>
          <ac:picMkLst>
            <pc:docMk/>
            <pc:sldMk cId="1207616890" sldId="278"/>
            <ac:picMk id="5" creationId="{BE8292F2-0FE0-4B4C-85E0-C683DF21829A}"/>
          </ac:picMkLst>
        </pc:picChg>
        <pc:cxnChg chg="mod">
          <ac:chgData name="Lucian Cojocar" userId="d30c003b-535b-4815-8011-4c0759705fe0" providerId="ADAL" clId="{92CCC57F-0A2E-4C15-98B2-32F1C3DE7E7A}" dt="2020-05-04T20:32:57.458" v="3240" actId="1036"/>
          <ac:cxnSpMkLst>
            <pc:docMk/>
            <pc:sldMk cId="1207616890" sldId="278"/>
            <ac:cxnSpMk id="7" creationId="{A0CADD8A-D847-40E0-8E7A-7DEE44772304}"/>
          </ac:cxnSpMkLst>
        </pc:cxnChg>
      </pc:sldChg>
      <pc:sldChg chg="modSp mod modClrScheme modAnim chgLayout">
        <pc:chgData name="Lucian Cojocar" userId="d30c003b-535b-4815-8011-4c0759705fe0" providerId="ADAL" clId="{92CCC57F-0A2E-4C15-98B2-32F1C3DE7E7A}" dt="2020-05-04T20:34:01.667" v="3272" actId="1036"/>
        <pc:sldMkLst>
          <pc:docMk/>
          <pc:sldMk cId="1087109169" sldId="279"/>
        </pc:sldMkLst>
        <pc:spChg chg="mod ord">
          <ac:chgData name="Lucian Cojocar" userId="d30c003b-535b-4815-8011-4c0759705fe0" providerId="ADAL" clId="{92CCC57F-0A2E-4C15-98B2-32F1C3DE7E7A}" dt="2020-05-04T20:33:52.093" v="3268" actId="1076"/>
          <ac:spMkLst>
            <pc:docMk/>
            <pc:sldMk cId="1087109169" sldId="279"/>
            <ac:spMk id="2" creationId="{0C5B796E-BFDC-4E60-95F1-3D430853789E}"/>
          </ac:spMkLst>
        </pc:spChg>
        <pc:spChg chg="mod ord">
          <ac:chgData name="Lucian Cojocar" userId="d30c003b-535b-4815-8011-4c0759705fe0" providerId="ADAL" clId="{92CCC57F-0A2E-4C15-98B2-32F1C3DE7E7A}" dt="2020-05-04T20:33:43.007" v="3267" actId="700"/>
          <ac:spMkLst>
            <pc:docMk/>
            <pc:sldMk cId="1087109169" sldId="279"/>
            <ac:spMk id="12" creationId="{6D8F5044-57FF-4A0E-B47E-A543D87091F9}"/>
          </ac:spMkLst>
        </pc:spChg>
        <pc:picChg chg="mod ord">
          <ac:chgData name="Lucian Cojocar" userId="d30c003b-535b-4815-8011-4c0759705fe0" providerId="ADAL" clId="{92CCC57F-0A2E-4C15-98B2-32F1C3DE7E7A}" dt="2020-05-04T20:34:01.667" v="3272" actId="1036"/>
          <ac:picMkLst>
            <pc:docMk/>
            <pc:sldMk cId="1087109169" sldId="279"/>
            <ac:picMk id="5" creationId="{6CF6F3BD-3CED-4D39-A60C-3C0EF58F5238}"/>
          </ac:picMkLst>
        </pc:picChg>
      </pc:sldChg>
      <pc:sldChg chg="modSp mod">
        <pc:chgData name="Lucian Cojocar" userId="d30c003b-535b-4815-8011-4c0759705fe0" providerId="ADAL" clId="{92CCC57F-0A2E-4C15-98B2-32F1C3DE7E7A}" dt="2020-05-04T20:28:22.638" v="3172" actId="1076"/>
        <pc:sldMkLst>
          <pc:docMk/>
          <pc:sldMk cId="1758311518" sldId="280"/>
        </pc:sldMkLst>
        <pc:spChg chg="mod">
          <ac:chgData name="Lucian Cojocar" userId="d30c003b-535b-4815-8011-4c0759705fe0" providerId="ADAL" clId="{92CCC57F-0A2E-4C15-98B2-32F1C3DE7E7A}" dt="2020-05-04T20:28:22.638" v="3172" actId="1076"/>
          <ac:spMkLst>
            <pc:docMk/>
            <pc:sldMk cId="1758311518" sldId="280"/>
            <ac:spMk id="2" creationId="{8DE77666-8288-439D-9D23-D01EFFDECCE3}"/>
          </ac:spMkLst>
        </pc:spChg>
      </pc:sldChg>
      <pc:sldChg chg="addSp modSp mod modClrScheme modAnim chgLayout modNotesTx">
        <pc:chgData name="Lucian Cojocar" userId="d30c003b-535b-4815-8011-4c0759705fe0" providerId="ADAL" clId="{92CCC57F-0A2E-4C15-98B2-32F1C3DE7E7A}" dt="2020-05-04T20:29:07.920" v="3174" actId="1076"/>
        <pc:sldMkLst>
          <pc:docMk/>
          <pc:sldMk cId="1349821429" sldId="282"/>
        </pc:sldMkLst>
        <pc:spChg chg="mod ord">
          <ac:chgData name="Lucian Cojocar" userId="d30c003b-535b-4815-8011-4c0759705fe0" providerId="ADAL" clId="{92CCC57F-0A2E-4C15-98B2-32F1C3DE7E7A}" dt="2020-05-04T20:29:07.920" v="3174" actId="1076"/>
          <ac:spMkLst>
            <pc:docMk/>
            <pc:sldMk cId="1349821429" sldId="282"/>
            <ac:spMk id="2" creationId="{5932123D-EEA6-43A4-A21F-7E708184F162}"/>
          </ac:spMkLst>
        </pc:spChg>
        <pc:spChg chg="mod ord">
          <ac:chgData name="Lucian Cojocar" userId="d30c003b-535b-4815-8011-4c0759705fe0" providerId="ADAL" clId="{92CCC57F-0A2E-4C15-98B2-32F1C3DE7E7A}" dt="2020-05-04T02:56:30.476" v="1" actId="700"/>
          <ac:spMkLst>
            <pc:docMk/>
            <pc:sldMk cId="1349821429" sldId="282"/>
            <ac:spMk id="3" creationId="{D5997100-9C2B-4743-B929-2DBA58024318}"/>
          </ac:spMkLst>
        </pc:spChg>
        <pc:spChg chg="add mod ord">
          <ac:chgData name="Lucian Cojocar" userId="d30c003b-535b-4815-8011-4c0759705fe0" providerId="ADAL" clId="{92CCC57F-0A2E-4C15-98B2-32F1C3DE7E7A}" dt="2020-05-04T03:03:32.475" v="109" actId="1036"/>
          <ac:spMkLst>
            <pc:docMk/>
            <pc:sldMk cId="1349821429" sldId="282"/>
            <ac:spMk id="4" creationId="{07B8AC2A-AE0C-483B-BAD1-9F7FB2C76E7C}"/>
          </ac:spMkLst>
        </pc:spChg>
        <pc:spChg chg="add mod">
          <ac:chgData name="Lucian Cojocar" userId="d30c003b-535b-4815-8011-4c0759705fe0" providerId="ADAL" clId="{92CCC57F-0A2E-4C15-98B2-32F1C3DE7E7A}" dt="2020-05-04T02:59:47.210" v="101" actId="962"/>
          <ac:spMkLst>
            <pc:docMk/>
            <pc:sldMk cId="1349821429" sldId="282"/>
            <ac:spMk id="7" creationId="{94A758E0-2AC9-4FD9-A597-1775CD4EDB52}"/>
          </ac:spMkLst>
        </pc:spChg>
        <pc:spChg chg="add mod">
          <ac:chgData name="Lucian Cojocar" userId="d30c003b-535b-4815-8011-4c0759705fe0" providerId="ADAL" clId="{92CCC57F-0A2E-4C15-98B2-32F1C3DE7E7A}" dt="2020-05-04T03:04:21.910" v="122" actId="962"/>
          <ac:spMkLst>
            <pc:docMk/>
            <pc:sldMk cId="1349821429" sldId="282"/>
            <ac:spMk id="8" creationId="{4F403D36-86D4-4C97-B8E6-507EAC777B4A}"/>
          </ac:spMkLst>
        </pc:spChg>
        <pc:picChg chg="mod">
          <ac:chgData name="Lucian Cojocar" userId="d30c003b-535b-4815-8011-4c0759705fe0" providerId="ADAL" clId="{92CCC57F-0A2E-4C15-98B2-32F1C3DE7E7A}" dt="2020-05-04T02:54:21.147" v="0" actId="14826"/>
          <ac:picMkLst>
            <pc:docMk/>
            <pc:sldMk cId="1349821429" sldId="282"/>
            <ac:picMk id="5" creationId="{D5843816-C66B-4E50-83FA-A23F6CEC15AC}"/>
          </ac:picMkLst>
        </pc:picChg>
      </pc:sldChg>
      <pc:sldChg chg="modSp mod">
        <pc:chgData name="Lucian Cojocar" userId="d30c003b-535b-4815-8011-4c0759705fe0" providerId="ADAL" clId="{92CCC57F-0A2E-4C15-98B2-32F1C3DE7E7A}" dt="2020-05-04T20:29:39.070" v="3175" actId="1076"/>
        <pc:sldMkLst>
          <pc:docMk/>
          <pc:sldMk cId="291207447" sldId="283"/>
        </pc:sldMkLst>
        <pc:spChg chg="mod">
          <ac:chgData name="Lucian Cojocar" userId="d30c003b-535b-4815-8011-4c0759705fe0" providerId="ADAL" clId="{92CCC57F-0A2E-4C15-98B2-32F1C3DE7E7A}" dt="2020-05-04T20:29:39.070" v="3175" actId="1076"/>
          <ac:spMkLst>
            <pc:docMk/>
            <pc:sldMk cId="291207447" sldId="283"/>
            <ac:spMk id="4" creationId="{DBF63FBF-FFD5-4471-A4E5-5F28A91ACC73}"/>
          </ac:spMkLst>
        </pc:spChg>
      </pc:sldChg>
      <pc:sldChg chg="modSp mod modAnim">
        <pc:chgData name="Lucian Cojocar" userId="d30c003b-535b-4815-8011-4c0759705fe0" providerId="ADAL" clId="{92CCC57F-0A2E-4C15-98B2-32F1C3DE7E7A}" dt="2020-05-04T20:31:04.622" v="3178" actId="1076"/>
        <pc:sldMkLst>
          <pc:docMk/>
          <pc:sldMk cId="353892906" sldId="285"/>
        </pc:sldMkLst>
        <pc:spChg chg="mod">
          <ac:chgData name="Lucian Cojocar" userId="d30c003b-535b-4815-8011-4c0759705fe0" providerId="ADAL" clId="{92CCC57F-0A2E-4C15-98B2-32F1C3DE7E7A}" dt="2020-05-04T20:31:04.622" v="3178" actId="1076"/>
          <ac:spMkLst>
            <pc:docMk/>
            <pc:sldMk cId="353892906" sldId="285"/>
            <ac:spMk id="2" creationId="{EAE05FEF-3DFD-4B23-BF90-ACF952DB31C0}"/>
          </ac:spMkLst>
        </pc:spChg>
        <pc:spChg chg="mod">
          <ac:chgData name="Lucian Cojocar" userId="d30c003b-535b-4815-8011-4c0759705fe0" providerId="ADAL" clId="{92CCC57F-0A2E-4C15-98B2-32F1C3DE7E7A}" dt="2020-05-04T05:15:12.198" v="884" actId="20577"/>
          <ac:spMkLst>
            <pc:docMk/>
            <pc:sldMk cId="353892906" sldId="285"/>
            <ac:spMk id="3" creationId="{D1761BB3-1476-40B0-8760-20F427FC771D}"/>
          </ac:spMkLst>
        </pc:spChg>
      </pc:sldChg>
      <pc:sldChg chg="modSp mod">
        <pc:chgData name="Lucian Cojocar" userId="d30c003b-535b-4815-8011-4c0759705fe0" providerId="ADAL" clId="{92CCC57F-0A2E-4C15-98B2-32F1C3DE7E7A}" dt="2020-05-04T20:25:52.079" v="3164" actId="1076"/>
        <pc:sldMkLst>
          <pc:docMk/>
          <pc:sldMk cId="2033476859" sldId="289"/>
        </pc:sldMkLst>
        <pc:spChg chg="mod">
          <ac:chgData name="Lucian Cojocar" userId="d30c003b-535b-4815-8011-4c0759705fe0" providerId="ADAL" clId="{92CCC57F-0A2E-4C15-98B2-32F1C3DE7E7A}" dt="2020-05-04T20:25:47.166" v="3163" actId="1076"/>
          <ac:spMkLst>
            <pc:docMk/>
            <pc:sldMk cId="2033476859" sldId="289"/>
            <ac:spMk id="6" creationId="{7706439A-FD2E-46D4-AF85-225219B6148B}"/>
          </ac:spMkLst>
        </pc:spChg>
        <pc:spChg chg="mod">
          <ac:chgData name="Lucian Cojocar" userId="d30c003b-535b-4815-8011-4c0759705fe0" providerId="ADAL" clId="{92CCC57F-0A2E-4C15-98B2-32F1C3DE7E7A}" dt="2020-05-04T20:25:52.079" v="3164" actId="1076"/>
          <ac:spMkLst>
            <pc:docMk/>
            <pc:sldMk cId="2033476859" sldId="289"/>
            <ac:spMk id="7" creationId="{CB026AB6-8AEF-46B0-AEBF-0624A5F05DEC}"/>
          </ac:spMkLst>
        </pc:spChg>
        <pc:spChg chg="mod">
          <ac:chgData name="Lucian Cojocar" userId="d30c003b-535b-4815-8011-4c0759705fe0" providerId="ADAL" clId="{92CCC57F-0A2E-4C15-98B2-32F1C3DE7E7A}" dt="2020-05-04T05:00:27.213" v="663" actId="1076"/>
          <ac:spMkLst>
            <pc:docMk/>
            <pc:sldMk cId="2033476859" sldId="289"/>
            <ac:spMk id="64" creationId="{F9058E86-3A1B-4F00-B8DD-BD386FD761C6}"/>
          </ac:spMkLst>
        </pc:spChg>
        <pc:spChg chg="mod">
          <ac:chgData name="Lucian Cojocar" userId="d30c003b-535b-4815-8011-4c0759705fe0" providerId="ADAL" clId="{92CCC57F-0A2E-4C15-98B2-32F1C3DE7E7A}" dt="2020-05-04T05:01:13.763" v="671" actId="1076"/>
          <ac:spMkLst>
            <pc:docMk/>
            <pc:sldMk cId="2033476859" sldId="289"/>
            <ac:spMk id="67" creationId="{06CF00A9-2739-4B72-91EC-D4253175B6CA}"/>
          </ac:spMkLst>
        </pc:spChg>
        <pc:spChg chg="mod">
          <ac:chgData name="Lucian Cojocar" userId="d30c003b-535b-4815-8011-4c0759705fe0" providerId="ADAL" clId="{92CCC57F-0A2E-4C15-98B2-32F1C3DE7E7A}" dt="2020-05-04T05:00:41.227" v="665" actId="1076"/>
          <ac:spMkLst>
            <pc:docMk/>
            <pc:sldMk cId="2033476859" sldId="289"/>
            <ac:spMk id="72" creationId="{93554B0C-41A6-43A0-B612-B64FD7A5ABBA}"/>
          </ac:spMkLst>
        </pc:spChg>
        <pc:spChg chg="mod">
          <ac:chgData name="Lucian Cojocar" userId="d30c003b-535b-4815-8011-4c0759705fe0" providerId="ADAL" clId="{92CCC57F-0A2E-4C15-98B2-32F1C3DE7E7A}" dt="2020-05-04T05:01:10.492" v="670" actId="1076"/>
          <ac:spMkLst>
            <pc:docMk/>
            <pc:sldMk cId="2033476859" sldId="289"/>
            <ac:spMk id="75" creationId="{8B6790CA-ADEF-48E5-888D-5E4AB4103D3F}"/>
          </ac:spMkLst>
        </pc:spChg>
        <pc:spChg chg="mod">
          <ac:chgData name="Lucian Cojocar" userId="d30c003b-535b-4815-8011-4c0759705fe0" providerId="ADAL" clId="{92CCC57F-0A2E-4C15-98B2-32F1C3DE7E7A}" dt="2020-05-04T05:01:29.502" v="672" actId="1076"/>
          <ac:spMkLst>
            <pc:docMk/>
            <pc:sldMk cId="2033476859" sldId="289"/>
            <ac:spMk id="76" creationId="{B9B956BF-2763-4D64-A81E-0CB3375595FE}"/>
          </ac:spMkLst>
        </pc:spChg>
        <pc:cxnChg chg="mod">
          <ac:chgData name="Lucian Cojocar" userId="d30c003b-535b-4815-8011-4c0759705fe0" providerId="ADAL" clId="{92CCC57F-0A2E-4C15-98B2-32F1C3DE7E7A}" dt="2020-05-04T05:02:29.399" v="673" actId="554"/>
          <ac:cxnSpMkLst>
            <pc:docMk/>
            <pc:sldMk cId="2033476859" sldId="289"/>
            <ac:cxnSpMk id="35" creationId="{57EE8806-20C0-48F1-81D9-0870A9998AD2}"/>
          </ac:cxnSpMkLst>
        </pc:cxnChg>
        <pc:cxnChg chg="mod">
          <ac:chgData name="Lucian Cojocar" userId="d30c003b-535b-4815-8011-4c0759705fe0" providerId="ADAL" clId="{92CCC57F-0A2E-4C15-98B2-32F1C3DE7E7A}" dt="2020-05-04T05:02:29.399" v="673" actId="554"/>
          <ac:cxnSpMkLst>
            <pc:docMk/>
            <pc:sldMk cId="2033476859" sldId="289"/>
            <ac:cxnSpMk id="36" creationId="{7214E2F7-8FC5-42AC-8228-51380C106611}"/>
          </ac:cxnSpMkLst>
        </pc:cxnChg>
        <pc:cxnChg chg="mod">
          <ac:chgData name="Lucian Cojocar" userId="d30c003b-535b-4815-8011-4c0759705fe0" providerId="ADAL" clId="{92CCC57F-0A2E-4C15-98B2-32F1C3DE7E7A}" dt="2020-05-04T05:02:29.399" v="673" actId="554"/>
          <ac:cxnSpMkLst>
            <pc:docMk/>
            <pc:sldMk cId="2033476859" sldId="289"/>
            <ac:cxnSpMk id="37" creationId="{6112B3D1-D9F8-4DB7-B898-191F47CDA795}"/>
          </ac:cxnSpMkLst>
        </pc:cxnChg>
        <pc:cxnChg chg="mod">
          <ac:chgData name="Lucian Cojocar" userId="d30c003b-535b-4815-8011-4c0759705fe0" providerId="ADAL" clId="{92CCC57F-0A2E-4C15-98B2-32F1C3DE7E7A}" dt="2020-05-04T05:02:29.399" v="673" actId="554"/>
          <ac:cxnSpMkLst>
            <pc:docMk/>
            <pc:sldMk cId="2033476859" sldId="289"/>
            <ac:cxnSpMk id="41" creationId="{0D9DD43B-6F4F-46DB-AB59-06CD07557E3B}"/>
          </ac:cxnSpMkLst>
        </pc:cxnChg>
        <pc:cxnChg chg="mod">
          <ac:chgData name="Lucian Cojocar" userId="d30c003b-535b-4815-8011-4c0759705fe0" providerId="ADAL" clId="{92CCC57F-0A2E-4C15-98B2-32F1C3DE7E7A}" dt="2020-05-04T05:02:50.391" v="674" actId="552"/>
          <ac:cxnSpMkLst>
            <pc:docMk/>
            <pc:sldMk cId="2033476859" sldId="289"/>
            <ac:cxnSpMk id="42" creationId="{29B23101-C7A4-418A-9932-EF47C082F4BF}"/>
          </ac:cxnSpMkLst>
        </pc:cxnChg>
        <pc:cxnChg chg="mod">
          <ac:chgData name="Lucian Cojocar" userId="d30c003b-535b-4815-8011-4c0759705fe0" providerId="ADAL" clId="{92CCC57F-0A2E-4C15-98B2-32F1C3DE7E7A}" dt="2020-05-04T05:02:50.391" v="674" actId="552"/>
          <ac:cxnSpMkLst>
            <pc:docMk/>
            <pc:sldMk cId="2033476859" sldId="289"/>
            <ac:cxnSpMk id="50" creationId="{5F051A94-0871-45D1-AAB9-98FA769DE07E}"/>
          </ac:cxnSpMkLst>
        </pc:cxnChg>
        <pc:cxnChg chg="mod">
          <ac:chgData name="Lucian Cojocar" userId="d30c003b-535b-4815-8011-4c0759705fe0" providerId="ADAL" clId="{92CCC57F-0A2E-4C15-98B2-32F1C3DE7E7A}" dt="2020-05-04T05:02:50.391" v="674" actId="552"/>
          <ac:cxnSpMkLst>
            <pc:docMk/>
            <pc:sldMk cId="2033476859" sldId="289"/>
            <ac:cxnSpMk id="58" creationId="{BC58000E-AF93-4270-976B-4519C9A99471}"/>
          </ac:cxnSpMkLst>
        </pc:cxnChg>
      </pc:sldChg>
      <pc:sldChg chg="addSp delSp modSp mod addAnim delAnim">
        <pc:chgData name="Lucian Cojocar" userId="d30c003b-535b-4815-8011-4c0759705fe0" providerId="ADAL" clId="{92CCC57F-0A2E-4C15-98B2-32F1C3DE7E7A}" dt="2020-05-04T05:24:38.287" v="907" actId="14430"/>
        <pc:sldMkLst>
          <pc:docMk/>
          <pc:sldMk cId="3524137669" sldId="292"/>
        </pc:sldMkLst>
        <pc:grpChg chg="add del mod">
          <ac:chgData name="Lucian Cojocar" userId="d30c003b-535b-4815-8011-4c0759705fe0" providerId="ADAL" clId="{92CCC57F-0A2E-4C15-98B2-32F1C3DE7E7A}" dt="2020-05-04T05:23:08.826" v="897" actId="478"/>
          <ac:grpSpMkLst>
            <pc:docMk/>
            <pc:sldMk cId="3524137669" sldId="292"/>
            <ac:grpSpMk id="43" creationId="{AFEA72B0-9330-4CA6-8F6E-5C927D13C4F7}"/>
          </ac:grpSpMkLst>
        </pc:grpChg>
        <pc:picChg chg="add del mod">
          <ac:chgData name="Lucian Cojocar" userId="d30c003b-535b-4815-8011-4c0759705fe0" providerId="ADAL" clId="{92CCC57F-0A2E-4C15-98B2-32F1C3DE7E7A}" dt="2020-05-04T05:22:52.862" v="895" actId="478"/>
          <ac:picMkLst>
            <pc:docMk/>
            <pc:sldMk cId="3524137669" sldId="292"/>
            <ac:picMk id="7" creationId="{B9DF482C-861B-49E6-A738-2988C6E2E108}"/>
          </ac:picMkLst>
        </pc:picChg>
        <pc:picChg chg="add del mod topLvl modVis">
          <ac:chgData name="Lucian Cojocar" userId="d30c003b-535b-4815-8011-4c0759705fe0" providerId="ADAL" clId="{92CCC57F-0A2E-4C15-98B2-32F1C3DE7E7A}" dt="2020-05-04T05:24:38.287" v="907" actId="14430"/>
          <ac:picMkLst>
            <pc:docMk/>
            <pc:sldMk cId="3524137669" sldId="292"/>
            <ac:picMk id="40" creationId="{D7711007-1AA1-437A-BFA6-6F2CB3A66098}"/>
          </ac:picMkLst>
        </pc:picChg>
        <pc:picChg chg="mod topLvl">
          <ac:chgData name="Lucian Cojocar" userId="d30c003b-535b-4815-8011-4c0759705fe0" providerId="ADAL" clId="{92CCC57F-0A2E-4C15-98B2-32F1C3DE7E7A}" dt="2020-05-04T05:24:31.632" v="905" actId="962"/>
          <ac:picMkLst>
            <pc:docMk/>
            <pc:sldMk cId="3524137669" sldId="292"/>
            <ac:picMk id="42" creationId="{2F940522-46FD-4644-8E46-25EA62CB73BC}"/>
          </ac:picMkLst>
        </pc:picChg>
      </pc:sldChg>
      <pc:sldChg chg="addSp delSp modSp mod delAnim modAnim modNotesTx">
        <pc:chgData name="Lucian Cojocar" userId="d30c003b-535b-4815-8011-4c0759705fe0" providerId="ADAL" clId="{92CCC57F-0A2E-4C15-98B2-32F1C3DE7E7A}" dt="2020-05-04T20:50:42.965" v="3706" actId="20577"/>
        <pc:sldMkLst>
          <pc:docMk/>
          <pc:sldMk cId="3708329061" sldId="293"/>
        </pc:sldMkLst>
        <pc:spChg chg="mod">
          <ac:chgData name="Lucian Cojocar" userId="d30c003b-535b-4815-8011-4c0759705fe0" providerId="ADAL" clId="{92CCC57F-0A2E-4C15-98B2-32F1C3DE7E7A}" dt="2020-05-04T20:30:55.004" v="3177" actId="1076"/>
          <ac:spMkLst>
            <pc:docMk/>
            <pc:sldMk cId="3708329061" sldId="293"/>
            <ac:spMk id="4" creationId="{D7EB0558-8982-4606-BD81-6B17A02B706A}"/>
          </ac:spMkLst>
        </pc:spChg>
        <pc:spChg chg="add del">
          <ac:chgData name="Lucian Cojocar" userId="d30c003b-535b-4815-8011-4c0759705fe0" providerId="ADAL" clId="{92CCC57F-0A2E-4C15-98B2-32F1C3DE7E7A}" dt="2020-05-04T19:51:43.429" v="2945" actId="478"/>
          <ac:spMkLst>
            <pc:docMk/>
            <pc:sldMk cId="3708329061" sldId="293"/>
            <ac:spMk id="349" creationId="{9942E107-F17E-4E47-98CE-DF06866AD752}"/>
          </ac:spMkLst>
        </pc:spChg>
        <pc:spChg chg="mod modVis">
          <ac:chgData name="Lucian Cojocar" userId="d30c003b-535b-4815-8011-4c0759705fe0" providerId="ADAL" clId="{92CCC57F-0A2E-4C15-98B2-32F1C3DE7E7A}" dt="2020-05-04T19:19:12.989" v="2676" actId="12788"/>
          <ac:spMkLst>
            <pc:docMk/>
            <pc:sldMk cId="3708329061" sldId="293"/>
            <ac:spMk id="358" creationId="{51A93466-A84B-4D16-AF1E-27419E53DE69}"/>
          </ac:spMkLst>
        </pc:spChg>
        <pc:spChg chg="mod modVis">
          <ac:chgData name="Lucian Cojocar" userId="d30c003b-535b-4815-8011-4c0759705fe0" providerId="ADAL" clId="{92CCC57F-0A2E-4C15-98B2-32F1C3DE7E7A}" dt="2020-05-04T19:20:55.441" v="2680" actId="14429"/>
          <ac:spMkLst>
            <pc:docMk/>
            <pc:sldMk cId="3708329061" sldId="293"/>
            <ac:spMk id="360" creationId="{B05CB5FD-68D3-4607-9983-4FFB0C0E0ACE}"/>
          </ac:spMkLst>
        </pc:spChg>
        <pc:spChg chg="mod modVis">
          <ac:chgData name="Lucian Cojocar" userId="d30c003b-535b-4815-8011-4c0759705fe0" providerId="ADAL" clId="{92CCC57F-0A2E-4C15-98B2-32F1C3DE7E7A}" dt="2020-05-04T19:37:45.019" v="2907" actId="962"/>
          <ac:spMkLst>
            <pc:docMk/>
            <pc:sldMk cId="3708329061" sldId="293"/>
            <ac:spMk id="368" creationId="{E11079E5-B71D-4CDC-AA78-52A749245FF4}"/>
          </ac:spMkLst>
        </pc:spChg>
        <pc:spChg chg="del mod modVis">
          <ac:chgData name="Lucian Cojocar" userId="d30c003b-535b-4815-8011-4c0759705fe0" providerId="ADAL" clId="{92CCC57F-0A2E-4C15-98B2-32F1C3DE7E7A}" dt="2020-05-04T19:22:42.612" v="2689" actId="478"/>
          <ac:spMkLst>
            <pc:docMk/>
            <pc:sldMk cId="3708329061" sldId="293"/>
            <ac:spMk id="370" creationId="{9BC33603-42A4-4784-BC0D-11F443FDDF42}"/>
          </ac:spMkLst>
        </pc:spChg>
        <pc:spChg chg="mod modVis">
          <ac:chgData name="Lucian Cojocar" userId="d30c003b-535b-4815-8011-4c0759705fe0" providerId="ADAL" clId="{92CCC57F-0A2E-4C15-98B2-32F1C3DE7E7A}" dt="2020-05-04T19:38:11.821" v="2908" actId="962"/>
          <ac:spMkLst>
            <pc:docMk/>
            <pc:sldMk cId="3708329061" sldId="293"/>
            <ac:spMk id="372" creationId="{C4520A15-3476-4D2A-A676-E95B865FD615}"/>
          </ac:spMkLst>
        </pc:spChg>
        <pc:spChg chg="mod topLvl">
          <ac:chgData name="Lucian Cojocar" userId="d30c003b-535b-4815-8011-4c0759705fe0" providerId="ADAL" clId="{92CCC57F-0A2E-4C15-98B2-32F1C3DE7E7A}" dt="2020-05-04T19:04:04.631" v="2631" actId="6549"/>
          <ac:spMkLst>
            <pc:docMk/>
            <pc:sldMk cId="3708329061" sldId="293"/>
            <ac:spMk id="855" creationId="{EE74320E-D7E9-4689-AF2D-5762667461CE}"/>
          </ac:spMkLst>
        </pc:spChg>
        <pc:spChg chg="mod topLvl">
          <ac:chgData name="Lucian Cojocar" userId="d30c003b-535b-4815-8011-4c0759705fe0" providerId="ADAL" clId="{92CCC57F-0A2E-4C15-98B2-32F1C3DE7E7A}" dt="2020-05-04T19:04:03.953" v="2630" actId="6549"/>
          <ac:spMkLst>
            <pc:docMk/>
            <pc:sldMk cId="3708329061" sldId="293"/>
            <ac:spMk id="856" creationId="{F197E395-4397-4C32-AB8D-07FD3FE1C660}"/>
          </ac:spMkLst>
        </pc:spChg>
        <pc:spChg chg="mod topLvl">
          <ac:chgData name="Lucian Cojocar" userId="d30c003b-535b-4815-8011-4c0759705fe0" providerId="ADAL" clId="{92CCC57F-0A2E-4C15-98B2-32F1C3DE7E7A}" dt="2020-05-04T19:04:03.608" v="2629" actId="6549"/>
          <ac:spMkLst>
            <pc:docMk/>
            <pc:sldMk cId="3708329061" sldId="293"/>
            <ac:spMk id="857" creationId="{82D26B6E-38FA-4E60-8473-21D7464FE7E2}"/>
          </ac:spMkLst>
        </pc:spChg>
        <pc:spChg chg="mod topLvl">
          <ac:chgData name="Lucian Cojocar" userId="d30c003b-535b-4815-8011-4c0759705fe0" providerId="ADAL" clId="{92CCC57F-0A2E-4C15-98B2-32F1C3DE7E7A}" dt="2020-05-04T19:04:03.369" v="2628" actId="6549"/>
          <ac:spMkLst>
            <pc:docMk/>
            <pc:sldMk cId="3708329061" sldId="293"/>
            <ac:spMk id="858" creationId="{F8C58938-67E8-4EA9-970C-5E6B6036589D}"/>
          </ac:spMkLst>
        </pc:spChg>
        <pc:spChg chg="mod topLvl">
          <ac:chgData name="Lucian Cojocar" userId="d30c003b-535b-4815-8011-4c0759705fe0" providerId="ADAL" clId="{92CCC57F-0A2E-4C15-98B2-32F1C3DE7E7A}" dt="2020-05-04T19:04:03.101" v="2627" actId="6549"/>
          <ac:spMkLst>
            <pc:docMk/>
            <pc:sldMk cId="3708329061" sldId="293"/>
            <ac:spMk id="859" creationId="{3EA3159A-BEDD-4055-B9F1-8D90E899FFF3}"/>
          </ac:spMkLst>
        </pc:spChg>
        <pc:spChg chg="mod topLvl">
          <ac:chgData name="Lucian Cojocar" userId="d30c003b-535b-4815-8011-4c0759705fe0" providerId="ADAL" clId="{92CCC57F-0A2E-4C15-98B2-32F1C3DE7E7A}" dt="2020-05-04T19:04:02.935" v="2626" actId="6549"/>
          <ac:spMkLst>
            <pc:docMk/>
            <pc:sldMk cId="3708329061" sldId="293"/>
            <ac:spMk id="860" creationId="{1BC46218-CDAC-4CCD-B03C-711ED970B546}"/>
          </ac:spMkLst>
        </pc:spChg>
        <pc:spChg chg="mod topLvl">
          <ac:chgData name="Lucian Cojocar" userId="d30c003b-535b-4815-8011-4c0759705fe0" providerId="ADAL" clId="{92CCC57F-0A2E-4C15-98B2-32F1C3DE7E7A}" dt="2020-05-04T19:04:02.715" v="2625" actId="6549"/>
          <ac:spMkLst>
            <pc:docMk/>
            <pc:sldMk cId="3708329061" sldId="293"/>
            <ac:spMk id="861" creationId="{D57FA4B2-1A55-4796-BAA0-8E9D9C0F2EEE}"/>
          </ac:spMkLst>
        </pc:spChg>
        <pc:spChg chg="mod topLvl">
          <ac:chgData name="Lucian Cojocar" userId="d30c003b-535b-4815-8011-4c0759705fe0" providerId="ADAL" clId="{92CCC57F-0A2E-4C15-98B2-32F1C3DE7E7A}" dt="2020-05-04T19:04:02.526" v="2624" actId="6549"/>
          <ac:spMkLst>
            <pc:docMk/>
            <pc:sldMk cId="3708329061" sldId="293"/>
            <ac:spMk id="862" creationId="{087DDFED-1E98-41DC-BD89-B944B798613C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3" creationId="{95D64504-529F-4980-BDA3-751B2ED2F716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4" creationId="{E9755250-066E-43CC-A20C-A082C00EDCC9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5" creationId="{C4D74711-48A5-4ADB-80BE-A3BBCD9E8F86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6" creationId="{882D3376-9D35-4382-A77E-36FDA4C34227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7" creationId="{6C8BE3CE-A448-49D1-8E8E-12B0C6399C97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8" creationId="{B088EBF3-EF89-44F2-A306-CF5CE1F18D95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69" creationId="{BE8FB174-F577-4F20-B6A0-493183DB827C}"/>
          </ac:spMkLst>
        </pc:spChg>
        <pc:spChg chg="mod topLvl">
          <ac:chgData name="Lucian Cojocar" userId="d30c003b-535b-4815-8011-4c0759705fe0" providerId="ADAL" clId="{92CCC57F-0A2E-4C15-98B2-32F1C3DE7E7A}" dt="2020-05-04T18:59:11.839" v="2590" actId="1038"/>
          <ac:spMkLst>
            <pc:docMk/>
            <pc:sldMk cId="3708329061" sldId="293"/>
            <ac:spMk id="870" creationId="{C08B40EB-87C2-4F80-973E-7CFC873B70B5}"/>
          </ac:spMkLst>
        </pc:spChg>
        <pc:spChg chg="mod topLvl modVis">
          <ac:chgData name="Lucian Cojocar" userId="d30c003b-535b-4815-8011-4c0759705fe0" providerId="ADAL" clId="{92CCC57F-0A2E-4C15-98B2-32F1C3DE7E7A}" dt="2020-05-04T19:21:51.880" v="2683" actId="14429"/>
          <ac:spMkLst>
            <pc:docMk/>
            <pc:sldMk cId="3708329061" sldId="293"/>
            <ac:spMk id="872" creationId="{3C2B4B8F-9EAB-47E1-AFD6-0C902A59FB68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3" creationId="{728EE775-E7A6-4D24-B1E7-83DAAB62C443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4" creationId="{1E0DC2BD-F7E9-4BED-B970-C329E7A0799F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5" creationId="{2824BD23-2724-4B04-A0F8-4964CE6D66A5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6" creationId="{D269DDAC-1D50-4B1A-803C-64D753AB974D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7" creationId="{919AFE63-D9B2-400A-BFA1-498B4DCEB768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8" creationId="{915AEDBE-9323-4FEB-9B6D-D2F6957B2E91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79" creationId="{4914B5B8-5EAC-4F55-9060-ED80A2B2FE18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80" creationId="{44CA0EE6-AF97-4CB0-98D1-261771101466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81" creationId="{43E3E282-94FC-41BE-B5AD-442E2D47711A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82" creationId="{C6ABC1A3-9692-4019-A330-B4AC0238ACA1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83" creationId="{95215FF4-5D05-4849-90F5-CE91EC17F621}"/>
          </ac:spMkLst>
        </pc:spChg>
        <pc:spChg chg="mod topLvl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884" creationId="{3BCA8DC8-2B30-49C1-813F-F78FDAE98B60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85" creationId="{7410A237-9CBF-491E-B867-BAC51BC793D3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86" creationId="{FCCBA0D0-3C93-4983-8094-84AEAFCEAC12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87" creationId="{173B8039-3ED0-4B1E-A4F3-DD7B11C445F5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88" creationId="{E15B917D-2BCE-4AD6-9857-78C77D11D92F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89" creationId="{C67681D2-D803-4405-A00E-15D21B43F401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0" creationId="{B06D0BA1-8C54-4BEB-8FE5-15E017673AE7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3" creationId="{8AA1B0A1-3BD6-41C4-85C3-1C8EEA8A10CF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4" creationId="{ADF12785-E6D9-4616-A004-B4F44CC35443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5" creationId="{7BA5697F-0003-4681-9F49-552144A1352A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6" creationId="{98C5D802-46DA-4B72-806F-D2F05A5305CB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7" creationId="{5F772E06-AA69-4FF6-8004-88A8BEAB3848}"/>
          </ac:spMkLst>
        </pc:spChg>
        <pc:spChg chg="mod topLvl">
          <ac:chgData name="Lucian Cojocar" userId="d30c003b-535b-4815-8011-4c0759705fe0" providerId="ADAL" clId="{92CCC57F-0A2E-4C15-98B2-32F1C3DE7E7A}" dt="2020-05-04T18:34:28.855" v="2442" actId="165"/>
          <ac:spMkLst>
            <pc:docMk/>
            <pc:sldMk cId="3708329061" sldId="293"/>
            <ac:spMk id="898" creationId="{674466A4-8632-41EB-8009-4942C1350591}"/>
          </ac:spMkLst>
        </pc:spChg>
        <pc:spChg chg="add del 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1" creationId="{DA37A5BD-9A68-461F-943D-D7703AF38D82}"/>
          </ac:spMkLst>
        </pc:spChg>
        <pc:spChg chg="add del 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2" creationId="{C2707118-DA4B-4717-AE58-A69118381AA5}"/>
          </ac:spMkLst>
        </pc:spChg>
        <pc:spChg chg="add del 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3" creationId="{D1D4C4E2-9D27-475F-BD05-305006EF277C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4" creationId="{E2CAC472-9FA1-4C3C-88F1-80F4C34A4C25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5" creationId="{3DFBA7A3-7110-49A9-AB77-6FD27CE06F6F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6" creationId="{9C485B52-138E-4F38-865D-3944CDA44C42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09" creationId="{A2C41419-C11C-43EC-AC64-E56AA1302935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10" creationId="{07D671EA-B9A4-492E-BBDF-4816D772C94A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11" creationId="{A02BB6E6-DC4B-49FD-A54F-3954A5FE6AD2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12" creationId="{8CB84A06-9FA2-4F2B-AFD3-BF37CA8D9141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13" creationId="{E64EF5FF-460F-4B59-A8B5-1B0A5C39B8BB}"/>
          </ac:spMkLst>
        </pc:spChg>
        <pc:spChg chg="mod topLvl">
          <ac:chgData name="Lucian Cojocar" userId="d30c003b-535b-4815-8011-4c0759705fe0" providerId="ADAL" clId="{92CCC57F-0A2E-4C15-98B2-32F1C3DE7E7A}" dt="2020-05-04T18:25:41.780" v="2421" actId="165"/>
          <ac:spMkLst>
            <pc:docMk/>
            <pc:sldMk cId="3708329061" sldId="293"/>
            <ac:spMk id="914" creationId="{90191888-845A-4833-98BF-FF4F513A4082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17" creationId="{ADE33671-569A-49BD-98FA-221FCAD6AFAF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18" creationId="{6E18A6B1-C56D-42DE-B4C1-04B6C1EAD9C5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19" creationId="{719ADAEB-D529-429D-9732-4D1E75F0BFC3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0" creationId="{2A678229-9DB8-4148-9507-CDC308F7E415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1" creationId="{A3A4A7DA-E399-46FB-9A1C-DFA6469FAB6F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2" creationId="{F2A03E8E-076D-4AAE-9098-0B192AD18159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5" creationId="{8E06A098-47F0-47AD-8CFF-53ADBB2589F5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6" creationId="{5A620E09-7E28-4A9E-ADFE-F40FB9212C48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7" creationId="{D36777F4-73CE-4A8F-808C-C0C726481739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8" creationId="{15F47A8B-2CFB-4C11-9929-1EBF77EB897B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29" creationId="{D942DE84-DD01-4C34-90A3-39E76FD87990}"/>
          </ac:spMkLst>
        </pc:spChg>
        <pc:spChg chg="mod topLvl">
          <ac:chgData name="Lucian Cojocar" userId="d30c003b-535b-4815-8011-4c0759705fe0" providerId="ADAL" clId="{92CCC57F-0A2E-4C15-98B2-32F1C3DE7E7A}" dt="2020-05-04T18:30:24.935" v="2430" actId="165"/>
          <ac:spMkLst>
            <pc:docMk/>
            <pc:sldMk cId="3708329061" sldId="293"/>
            <ac:spMk id="930" creationId="{C0766A8A-123E-400B-AD32-330978D71A7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3" creationId="{0455D0C2-5A4F-410A-B5A2-1FD82C9E753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4" creationId="{48827B36-8814-466C-A303-1BCA4960F89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5" creationId="{CEF29F09-EA7D-4BD5-B610-9B00DDA1068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6" creationId="{991B695F-3896-43D4-B4EA-A89869977A0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7" creationId="{AF983601-F266-4425-8D1E-75AF1C01410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38" creationId="{2564DE67-F57F-4010-8554-5D8F889F62A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1" creationId="{93AEB5A1-4661-4B49-B87F-1F5F262E8ED0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2" creationId="{6A77B50F-630B-4E93-83E2-6B675942D3F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3" creationId="{5D8E8C4E-BAAF-4581-98F9-EEB356B3F8F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4" creationId="{FA8009D7-A531-4722-B11E-04AE1860CB0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5" creationId="{25C2C902-4254-492C-A90C-776BD1833FF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46" creationId="{0423E569-A490-47B1-B5DA-59E8914563DE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49" creationId="{D4C7C739-FB23-4845-8301-449A5EEC4291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0" creationId="{83BD0265-3ACA-4C1F-BE6B-4ECBC87AB9C8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1" creationId="{2FAFE9A3-6AE1-4485-A29E-A51F7E9DC5F8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2" creationId="{7B59D735-7DC4-42BB-A89A-B9AFE9DF9C18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3" creationId="{DD99FB50-015A-4495-A415-6EEAF090CC73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4" creationId="{520559ED-DDF1-4C87-90FD-E68AD3F7A99C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7" creationId="{F5CCF57B-6C98-4715-8D67-58F7A69AB6E4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8" creationId="{78D970EC-F9A7-458B-917A-6B3BE883B91D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59" creationId="{1A915716-C6D6-49AD-BADA-B6D5E720CE00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60" creationId="{A173C379-E69D-4DCF-8F84-74B123583F3C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61" creationId="{77943E2E-F3B4-4059-A291-62904F312A3B}"/>
          </ac:spMkLst>
        </pc:spChg>
        <pc:spChg chg="mod topLvl">
          <ac:chgData name="Lucian Cojocar" userId="d30c003b-535b-4815-8011-4c0759705fe0" providerId="ADAL" clId="{92CCC57F-0A2E-4C15-98B2-32F1C3DE7E7A}" dt="2020-05-04T19:08:53.552" v="2653" actId="165"/>
          <ac:spMkLst>
            <pc:docMk/>
            <pc:sldMk cId="3708329061" sldId="293"/>
            <ac:spMk id="962" creationId="{E49BF1B4-968B-497D-ACBE-85309BD3FD97}"/>
          </ac:spMkLst>
        </pc:spChg>
        <pc:spChg chg="add del 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65" creationId="{7E3AFB83-837B-4FCE-9AC9-114280DF4820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66" creationId="{0314A154-518C-47D0-95EF-2F8F8BB16819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67" creationId="{062035CB-DD6F-4D4F-9D29-04B03DF7F7FF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68" creationId="{6D89D20A-238A-47BE-925A-45214AF05789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69" creationId="{80A4C4D3-354A-4B19-B6E6-2049BD050506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0" creationId="{CEA7EADF-B0D3-46D2-97AA-6310DF895A74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3" creationId="{B5005EF4-B84E-4919-87A4-5AAD3AE81740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4" creationId="{18C8C1C5-E183-4DA4-A8A7-EBF86C630549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5" creationId="{EF2BC8EB-7FB3-495F-BA0B-1CBC66DD5B22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6" creationId="{EE8E7C74-11C6-4C8A-892E-39F091EB04A0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7" creationId="{D9E536A4-7401-4F3F-9708-17B71A14C354}"/>
          </ac:spMkLst>
        </pc:spChg>
        <pc:spChg chg="mod topLvl">
          <ac:chgData name="Lucian Cojocar" userId="d30c003b-535b-4815-8011-4c0759705fe0" providerId="ADAL" clId="{92CCC57F-0A2E-4C15-98B2-32F1C3DE7E7A}" dt="2020-05-04T19:06:34.853" v="2643" actId="165"/>
          <ac:spMkLst>
            <pc:docMk/>
            <pc:sldMk cId="3708329061" sldId="293"/>
            <ac:spMk id="978" creationId="{F1765817-5C1C-48F9-B837-FA801C983896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1" creationId="{64F2C7D0-53E3-404F-8F88-4046F9F00B4A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2" creationId="{E4AF4EBF-06B4-41EB-A96B-F036D071E203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3" creationId="{11CC4C99-0272-4EBD-9F58-20818CBE6D14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4" creationId="{30EF1FBC-67F7-4291-90BC-6575F024EC58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5" creationId="{AE9BB818-26DB-42D3-A0ED-7A7CC4F80C5A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6" creationId="{40C5608A-254A-4B72-9289-308196EC863C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89" creationId="{A381D670-9BC7-4717-B949-981F32561F46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90" creationId="{2F8C4310-4052-4FBE-8CD5-1721D5688024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91" creationId="{F21C36F9-22C6-4371-9A91-46F7C02ED068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92" creationId="{AE7CA92B-85A2-480D-AFC2-53E8BF1D32B6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93" creationId="{51497993-AD4F-4E07-B021-D62B340A9D29}"/>
          </ac:spMkLst>
        </pc:spChg>
        <pc:spChg chg="mod topLvl">
          <ac:chgData name="Lucian Cojocar" userId="d30c003b-535b-4815-8011-4c0759705fe0" providerId="ADAL" clId="{92CCC57F-0A2E-4C15-98B2-32F1C3DE7E7A}" dt="2020-05-04T19:08:44.677" v="2652" actId="165"/>
          <ac:spMkLst>
            <pc:docMk/>
            <pc:sldMk cId="3708329061" sldId="293"/>
            <ac:spMk id="994" creationId="{D07B7E0E-575C-4B0C-B100-CC64958C2EA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97" creationId="{59F7ACCB-F43B-499A-A5C6-11E71905C3C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98" creationId="{A8267BA4-3539-48C6-8ACF-7B1E07E1C82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999" creationId="{95199578-CB90-4690-B9C6-35D4CBA9CDE2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0" creationId="{84C08287-FDDA-49EF-964C-BA06C8ED691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1" creationId="{1BD1058B-A41A-4B31-A8D2-133F5B73D240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2" creationId="{761F3C42-941B-441E-B303-E69A211ED164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5" creationId="{0DC1B31F-854E-41DE-9A82-241DD7F4DBA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6" creationId="{4B2BA2D1-A94B-4091-97D4-E283CBFCEC6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7" creationId="{0C4912AE-D6F3-470D-9491-CB22E3F8D582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8" creationId="{A4ADC957-0B82-45BD-8F1D-431207070C8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09" creationId="{23EFD002-8A72-4DC8-884F-60770634698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0" creationId="{E5C00405-07DB-4FCB-9CCD-51BB1C31EDF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3" creationId="{0EC55F79-AC7E-48BE-B197-FD22DE8953D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4" creationId="{69994240-50C3-42F8-A02C-7E9A203DD3E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5" creationId="{2EE70037-74D4-4B14-873D-C8231CB944F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6" creationId="{56F6B463-FC68-4D1A-BDD6-54B12021EC7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7" creationId="{44BB3DE8-CD77-4414-9780-38136BDF4C2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18" creationId="{EFFA0FED-127A-4A5F-A3A9-A106EE6691B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1" creationId="{F3FD3749-EEBF-4470-B506-471AF86B65A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2" creationId="{1D7F8134-154C-4298-ABFF-6C2EAE3FEC9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3" creationId="{7F85CD14-AB4E-4249-A9AD-9BC08EE36A1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4" creationId="{89C9BCA0-8FAA-4F97-9D1E-14F8DB43FDC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5" creationId="{BA531EE8-6D65-4ED1-99BB-E0770EEE2E8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6" creationId="{6F180473-9F46-4BCE-B3CE-75ED42A6052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29" creationId="{ED0362CE-6E2B-4715-99D4-94FCB031E11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0" creationId="{3E07B679-F89D-44B6-9F46-93EB2CBF92D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1" creationId="{A6172612-FCA2-40E2-A676-464F6069970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2" creationId="{B7F3107D-977D-4A77-BC7B-9F868234B86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3" creationId="{CFACDF8F-8E1F-45AE-B8CD-15DF537A08D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4" creationId="{6E4C3907-B23F-4B2C-A016-038AA2AEAC5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7" creationId="{7F1015F3-EBD9-4B0F-8234-15653610567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8" creationId="{42B414DB-11B3-4952-86E1-A4143B0BCCB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39" creationId="{7C8CD2B5-FA1B-48EF-B565-938592B74B6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0" creationId="{2450BAAE-8528-4DD8-8EE7-EDF31E23425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1" creationId="{923B06E4-3A6C-4A0E-B3A1-D15E0D49D64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2" creationId="{4440CD86-8C8A-41B0-83DC-F12AC5F34FB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5" creationId="{98AE4B1B-617C-4E15-A627-BDE07E55DD40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6" creationId="{6EA966A3-205E-4815-82C1-B0FD846BC8B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7" creationId="{987CDAF0-B37B-4E70-A994-B18CD595413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8" creationId="{D7F15B3F-4899-4DAB-BBE7-4011B90B11A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49" creationId="{72FBE28F-6F37-4777-9D66-F1CDFBA8220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0" creationId="{CED027AC-6DF1-49F4-83E4-039504553D6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3" creationId="{9C442457-AABB-4116-B16B-F4C14158171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4" creationId="{0CC4CB42-2238-4B18-B3ED-A1337763646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5" creationId="{14F5E4BA-7BB9-4C72-BC42-E9FAC6A952D3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6" creationId="{EEE5043C-9CB5-49CC-8333-1FF11D0CAED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7" creationId="{F603DAEF-BF50-47AC-B570-BE5DD7B9A0F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58" creationId="{2797B3D4-2FC5-4FF6-B1B9-1E11C162665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1" creationId="{A560EEF8-0339-49F4-96F3-4EC05DF952E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2" creationId="{A52D4E31-69AC-4860-87F7-E4362E0A1DD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3" creationId="{F048B7E9-CACA-461C-8AD4-D7564E0A10EB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4" creationId="{2431C3E7-D3EA-4426-8B34-B9815BDD6F6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5" creationId="{34E275D3-3CAB-4EF0-8590-FEA2D976970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6" creationId="{73DF7217-A3C5-4E8F-9EEB-A5E02822832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69" creationId="{5C8D9528-1C74-49BC-B9C1-FF114192C79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0" creationId="{84DD559D-E0E0-4FA7-B865-961E404327B0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1" creationId="{59A47AF6-B211-491C-B550-434935E35FC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2" creationId="{1EE8083D-E90A-4509-91E5-E3B358EB0A7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3" creationId="{64791FD7-876C-4171-B182-EEDD4B31A41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4" creationId="{067A5B27-D9AE-4D10-A931-323BB598089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7" creationId="{35E26CF5-BB55-47A9-8B33-BC023CF041F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8" creationId="{98946F2B-4BA5-411F-80B3-FA22FF50701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79" creationId="{5EE19FAA-DB30-4DFD-9D0C-A1A4208AE964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0" creationId="{4F9E1D88-965A-4438-8D1F-D03134A6F694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1" creationId="{7EFAD672-1138-4157-A978-DA5126BAEAF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2" creationId="{630251FE-CBF4-42BB-9308-DE82B7121CEA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5" creationId="{E1E0D8CF-DD83-435A-AD6E-4F33603B8F7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6" creationId="{66988E25-D576-486C-9D3A-1ACC9781EF9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7" creationId="{79506862-CFF8-4A9F-8021-D9BF47FA8F4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8" creationId="{5870AA27-3928-4796-BED7-873032B9A454}"/>
          </ac:spMkLst>
        </pc:spChg>
        <pc:spChg chg="add del 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89" creationId="{5FC62D9D-E8EC-4CCB-8DFA-84E442D73AE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0" creationId="{356B026C-DAA3-482D-94A6-CA32E65F6C17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3" creationId="{B09EE104-E03A-4AF1-BE33-37B69E03D06E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4" creationId="{27D104A0-5CFE-4287-B128-886206BAC26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5" creationId="{0B8D4BA6-66D8-4B1B-9C55-B40EDDFE037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6" creationId="{1B2B71FD-33DC-42AB-9DD8-70D720F07D2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7" creationId="{D31A3E6C-BB26-4BD7-85A2-72AFD3CBBEB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098" creationId="{1D9511B2-2352-4DEC-BBC1-0BEC994113B2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1" creationId="{76D62734-2865-497F-A1A7-22D076C808D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2" creationId="{E54B802D-7FDB-4E78-8D14-4A3B9453EFC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3" creationId="{97E48DC6-3A02-4FED-A51E-194A50CD796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4" creationId="{714D3CAE-3196-4637-A626-BA1BCA65750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5" creationId="{81645D49-3C52-482E-85AB-DF14F131D2A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6" creationId="{1480C24A-F838-44F3-9CF7-38AF1E036D34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09" creationId="{55F921A3-3126-4E50-86EA-B5C1B488BB9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0" creationId="{E6F3E455-8691-4AB9-A949-92530076208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1" creationId="{BEEEFCCF-1945-4475-A04E-3212405ACE7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2" creationId="{058EA606-3CE1-422C-A0F8-B7F8ADE0046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3" creationId="{DEB55D1E-D40D-423D-BE7D-2AD9C01587B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4" creationId="{D2EC2320-32C1-4027-9918-D9CC94CD6F00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7" creationId="{2C45381B-B06C-4924-90BD-95EFF998B379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8" creationId="{342FEFAE-A65A-4DC5-A800-FE8DEE37DC7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19" creationId="{57760A7D-E745-478F-88D6-1676859091F5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0" creationId="{8D79EA3C-ED68-4682-95EB-6CBF9448FE8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1" creationId="{B9D496E6-EBDB-4729-A48C-00C2A21CB412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2" creationId="{3A33D059-55E6-493D-AACD-2ABE3730872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5" creationId="{7C6B1CB7-7696-4434-8E40-F77B4B2729AF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6" creationId="{6C56D553-DB62-47FB-A6F9-CB87DD537EBC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7" creationId="{43FCBC42-FFD1-4480-B85A-F3E405A3D4A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8" creationId="{88F9088C-28A3-4484-8A4F-9712AE938321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29" creationId="{3BF6BCF3-AFDD-43A1-8870-2B570FEF19D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0" creationId="{D11C7E43-F2C3-422F-8425-0DA173B769B2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3" creationId="{AD593AD0-5E6E-4622-9C47-4BB5BFE51C5D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4" creationId="{BBC8DC23-28CE-416D-80BF-BD489B2345D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5" creationId="{A30BD6B3-C640-4681-8055-C871918593A8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6" creationId="{AF8CFE3F-513E-4AD9-8A24-420E8E09C664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7" creationId="{E13B6C4C-6060-48CF-A0DE-AFF7BC92B156}"/>
          </ac:spMkLst>
        </pc:spChg>
        <pc:spChg chg="mod">
          <ac:chgData name="Lucian Cojocar" userId="d30c003b-535b-4815-8011-4c0759705fe0" providerId="ADAL" clId="{92CCC57F-0A2E-4C15-98B2-32F1C3DE7E7A}" dt="2020-05-04T18:22:55.061" v="2396" actId="165"/>
          <ac:spMkLst>
            <pc:docMk/>
            <pc:sldMk cId="3708329061" sldId="293"/>
            <ac:spMk id="1138" creationId="{7A83D050-5C27-448E-A557-ACCCEB15D518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1" creationId="{EC5021D9-277D-42A7-8B02-4FCBE9FFAAE4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2" creationId="{F071DCFA-790F-4B0E-9F72-071D9B7068C7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3" creationId="{2F5CDBE5-40B8-49F6-BB44-57DEACBB126F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4" creationId="{B6A79D51-3C51-4370-BA5C-A875BB2D6958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5" creationId="{2D535119-8E90-4EE4-B099-D87367075D9C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6" creationId="{5246F8FA-FCEB-4367-A1A8-5B38189708C7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49" creationId="{15C8A6FF-C4E9-440F-89EF-5E50421AC610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50" creationId="{FD6170A3-089A-4071-BCCB-85B87884A9A8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51" creationId="{8D84F019-5029-42DA-8FA8-E04D577E79E3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52" creationId="{45738F6C-76B1-4D36-ADE5-67F575F750BB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53" creationId="{EDEAB493-49B4-4111-92B2-2C942E17412F}"/>
          </ac:spMkLst>
        </pc:spChg>
        <pc:spChg chg="mod topLvl">
          <ac:chgData name="Lucian Cojocar" userId="d30c003b-535b-4815-8011-4c0759705fe0" providerId="ADAL" clId="{92CCC57F-0A2E-4C15-98B2-32F1C3DE7E7A}" dt="2020-05-04T18:34:34.042" v="2443" actId="165"/>
          <ac:spMkLst>
            <pc:docMk/>
            <pc:sldMk cId="3708329061" sldId="293"/>
            <ac:spMk id="1154" creationId="{65A60C3C-7208-47D2-9F95-227FEF1269B9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57" creationId="{E18CC1EF-A8C2-4ACC-8C9C-6B4036F1A8DA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58" creationId="{140E28F3-C47B-48D5-8982-9B9E53BF4409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59" creationId="{970A96FE-B229-4807-8637-269817DCF5E9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0" creationId="{DFE6585D-B09D-42B1-90AB-710CC70A0BE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1" creationId="{1605B4A5-B4DF-4375-B524-E8D1598E2337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2" creationId="{E6286793-41B9-4421-81C4-3223634BDCA2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5" creationId="{047B0728-955E-4DF2-9AC8-5CEBF8FE35D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6" creationId="{676FD5CC-10A0-4FE2-B8B8-0C8A5E69C471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7" creationId="{A3BFD48A-11F5-49C8-8DF9-B973C474A9A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8" creationId="{B402F36A-9ECA-4541-9987-8400A1C17C08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69" creationId="{DD9B712B-C34E-4FAF-9C28-F05AE39E15B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170" creationId="{C67288B2-2712-4592-8B40-3D07B4336CA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4" creationId="{37083347-4CEC-4FAE-AF65-10E5ED95F2E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5" creationId="{55CB9750-ED15-41C5-A221-A8E4ABEF6ED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6" creationId="{A45F951B-E4F1-4A84-8EB0-F4BE2B4FE68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7" creationId="{5E40E8F2-296C-413E-B28B-89332A6C0C6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8" creationId="{A021911B-CAB3-45B1-92DE-18059E06CFF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79" creationId="{DC56ABD4-C587-4E70-AB1A-747397B64EB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2" creationId="{C6F416E7-C05E-4950-93AD-722B55243C1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3" creationId="{1FCB8698-25FC-45CC-A59D-C644E8CF211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4" creationId="{718EB34B-C607-42BA-B837-8D40E93745B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5" creationId="{4BEA21C2-834E-4352-B9AC-651E575F0B2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6" creationId="{A973092C-72BE-4F22-9B1F-4A92029E8107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87" creationId="{D153317B-8157-423B-B52B-893F35115EC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1" creationId="{18366501-6CD7-40D9-9685-309273BF201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2" creationId="{CE789C2F-3EBD-4264-ABF4-8C363E4206C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3" creationId="{3135BB8B-411D-434E-9E3C-AE66B3BFB49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4" creationId="{EF904876-CD58-4715-B337-FA569B1CA05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5" creationId="{96D624C8-AACD-4050-A1E8-807826AB54A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6" creationId="{CC69737F-9F9E-4FF6-94B9-ABBDBB71D9E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199" creationId="{80ED496B-E5A1-46E1-B504-730D8429EF8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0" creationId="{4979D407-195E-43FD-B877-CB1830349E4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1" creationId="{06B56984-62A4-481E-815E-3C4475FB542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2" creationId="{6476A103-326E-4193-906C-C82C9C31FC4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3" creationId="{E6C919F4-E9F0-4DE7-9EBF-0E29413F04C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4" creationId="{7B8F5D86-8A25-4A24-BB18-F7F01F52057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8" creationId="{D3BB2D07-91E8-4B8F-A80D-DE0E62B9DC4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09" creationId="{3D8CE941-C6C1-4FDC-888A-CEF7611A993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0" creationId="{C64242C6-B18E-4B6B-8C7D-1BD4BB7AC0B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1" creationId="{E55A85FF-6BA2-4147-B077-725E04925AA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2" creationId="{CB70096B-4349-4732-A879-B42469D1260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3" creationId="{8297C3D7-4530-4A1E-831E-03DC436F51A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6" creationId="{44828A0F-7303-46CB-B05D-6B9DD7A5C23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7" creationId="{2C88FCA6-DB1F-4964-B44B-35A6041F3FE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8" creationId="{2E1FDE9C-9EF3-418F-8240-BCFD4C12874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19" creationId="{7B5614FC-0BE7-4691-8469-2F21524EA44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0" creationId="{A109E972-64F6-4885-9B86-F0002010A2F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1" creationId="{94BB1703-90F2-4C1A-8937-5644BE9DBCF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5" creationId="{95A108D4-C5A5-44AA-BB27-F22B199105F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6" creationId="{5938A490-AFB0-4842-8680-CB1B7D13569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7" creationId="{AC7BE410-1DA6-42C4-8609-B73A178E4402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8" creationId="{C26DD2C0-0064-404B-BEB0-D8C0096DAA8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29" creationId="{6CD75CB1-B754-4240-92BE-3DE39281E2F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0" creationId="{54C06D3E-0CC4-4E72-A4FF-A8D9DA0F6A0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3" creationId="{24E9F622-E56C-4937-8A00-5C33266B666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4" creationId="{E71AB1C3-6159-4206-B45E-A467F34D14D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5" creationId="{F43AB9F0-6636-48E4-B077-7EB67EE3B8A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6" creationId="{C0A6FA08-9C03-4058-AF89-FC87FB838C0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7" creationId="{F068B879-7883-4393-9680-21EB9D08CBD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38" creationId="{3620CE41-DC85-4ABB-A2D2-EC5BB175EDC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2" creationId="{AD539644-6A99-469B-9B7E-99B6D82362D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3" creationId="{D7285F64-9DB1-4950-945E-29A7C0F75DE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4" creationId="{1EC3AAA3-57F1-4A3F-8B33-A353049A5D9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5" creationId="{808DD09C-68D7-478B-91FF-3E967C9654F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6" creationId="{9C124DA1-F6EA-4073-9526-7D69BF56EB6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47" creationId="{AC1355D6-00E2-4E20-9E3C-11078483CC8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0" creationId="{F45D572C-4829-4F7F-BE43-34023C738E5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1" creationId="{0F624C35-DEFB-429E-B610-FB5F88BB579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2" creationId="{5BF775C6-2A0E-417E-BDBA-80B05920972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3" creationId="{971FE961-B1B6-40C3-BB56-236F0073BF3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4" creationId="{26EBB072-88E0-49C1-A431-B453B459961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55" creationId="{C5E6D390-9E9F-4825-BAB1-51AAB5FDEB1B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59" creationId="{424E84AF-7D6C-45D5-AD72-7C3116ABF147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0" creationId="{8CA3507B-0BAA-4276-8328-1092782BF6BB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1" creationId="{91FF1F02-D7C7-4B58-BB23-7CA85C450A6F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2" creationId="{7B60F0CE-BCA8-4200-912A-35D0448DE340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3" creationId="{84EB66F6-D6CA-4FC9-B548-F9BD33F5CA3A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4" creationId="{B31C37FF-A2DC-4FFE-A049-7486812D61B2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7" creationId="{1F89E5E8-5296-497E-B7B4-6F0E38233F54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8" creationId="{B02CD6BC-3F4C-494C-9678-BC1BDCCC2E2E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69" creationId="{590E5E54-A461-4BF6-A655-ABE6FF7674A4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70" creationId="{1C219805-ED6F-454C-958A-837F2879AC65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71" creationId="{9BE5CB2C-E552-409B-A3A1-3BA5677DF56D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272" creationId="{5A65DBCE-C8DF-4E7F-94B0-96087AA6907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76" creationId="{C89866B8-849F-430B-8717-57D418A7520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77" creationId="{03C3C5F6-DC8C-407C-826B-2E17DC81B6B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78" creationId="{5A0AFC92-D906-4231-9BF9-FBEFC158219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79" creationId="{F4253E81-8229-4CAB-B0CF-0BC8E3F3D54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0" creationId="{230B85A0-BA9A-40FF-88E0-B493BE3F7E0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1" creationId="{0BC8F757-34D7-46B3-99F2-247CA9E88BA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4" creationId="{904A55DA-4EC8-4F77-9A7D-13ED711AD5E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5" creationId="{BEAE714B-91D1-4CE6-9EAC-A64C28C47FE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6" creationId="{128FCE45-3C8E-4199-8FBF-6BD431C0EAF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7" creationId="{8BFFC461-C4BF-495D-AF68-CE25765CBD4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8" creationId="{97F4D949-5ADC-48CB-A34B-06E8D41BECC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89" creationId="{0B28DBCE-D935-4E6B-8D56-7B956FE5CD5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3" creationId="{BFDEBF6D-8A47-409C-938B-0CCF8CCFE8A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4" creationId="{9E10484D-04E5-4DF8-BC8B-7B2F4CF70CD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5" creationId="{EA0804EF-11F9-4F66-A53D-7594B90DB48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6" creationId="{01F72386-63CB-445F-A88A-2D25B3D24C5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7" creationId="{2EA59520-DC11-4E81-B89D-59857F3B58C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298" creationId="{0E47D9EC-D22A-481E-8AE2-C4784B27C72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1" creationId="{08B16F06-F2B6-43A2-B6B6-820F188188D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2" creationId="{3B3B50F2-CF8A-40E6-BBBA-185AA3725E1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3" creationId="{E416EDD5-AE66-4CD4-B382-52FC7C1850B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4" creationId="{B0E45719-C8C6-4316-B57C-DAC26171977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5" creationId="{27930FF8-12DA-4376-B442-2E8DD37B041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06" creationId="{2D7839F0-E754-495C-ACF0-5192D189566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0" creationId="{FFAEBC58-471D-462C-B43D-5856A66105D2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1" creationId="{365CCC94-18C3-4BAD-8EE0-AD28752AB55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2" creationId="{AF99D93F-602F-42FC-8C28-C0D78FB92CD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3" creationId="{53E692E6-BFD9-43C7-821C-451C25B9A7F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4" creationId="{516C46F4-D349-442D-8A64-47F9D1B9E41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5" creationId="{FD8367F6-3F89-4C1B-9A69-8A5BCEDF839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8" creationId="{56D15440-5ACA-4775-A60A-C93D2EA37A2D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19" creationId="{CFB5999F-DE2A-4FA0-A655-96E00522346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0" creationId="{E19A602D-BE22-4D74-A65B-28F6977F6EC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1" creationId="{F5C58070-7BB5-4970-87DC-EE0DF57AAA5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2" creationId="{7D541B6F-49B0-4CD1-B76C-0B42DD8415E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3" creationId="{F76EB7C1-5ADD-4537-A3A5-6C830F8BC1A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7" creationId="{145902F4-B469-4384-A8FF-CF262BF8FAE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8" creationId="{E5B52ECD-38AD-4D24-B69A-9B54E75999E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29" creationId="{5485052E-D931-462A-8B05-209C0ACF59F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0" creationId="{306CDA33-A39F-48AB-9878-994BA44FCBD7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1" creationId="{F9AF1BC4-32D1-40E7-8761-DA8AE0F9656E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2" creationId="{5F791D37-BDDD-4E98-A8AB-EFA6643BDD4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5" creationId="{815D7677-DBB9-408B-9EA1-8F4539A35012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6" creationId="{E93AE049-416B-4002-91C8-4F827F8B204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7" creationId="{10F10662-CF63-4BA1-9C26-13DC140847C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8" creationId="{5B120DD2-0A39-41E4-9578-C7774E2BA95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39" creationId="{6D4F9EB7-24E0-4FB4-86EC-EE9D6F42FD3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0" creationId="{B39A8D73-B51B-412C-B016-A8FE5DF9EC6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4" creationId="{04F6C4C9-AB22-4B76-820B-5A1AF61CC19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5" creationId="{20A168BA-9290-4CCD-B24C-94E5C8FEFC8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6" creationId="{DE548E66-9262-4D60-8896-59B67C0486D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7" creationId="{32B47BAF-6C12-40EB-B246-28452006C76B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8" creationId="{F25118BE-A469-4554-A6A6-48EFBAC3C8D1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49" creationId="{CCECA341-6CBB-4802-ADCB-10FD6F4816C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2" creationId="{108185D2-00BB-45C9-835D-CF92A8459CB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3" creationId="{911A1A12-2191-4E1A-9D41-F6590C618776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4" creationId="{6AC003B1-AA7E-48A4-8057-62276FA26A2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5" creationId="{6A5E02ED-E654-45A1-A634-594A2BBF60E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6" creationId="{54DAB032-A51B-4D86-AC0D-D821423D1C9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57" creationId="{5F1D3664-FDB3-4249-B59A-372B7092B65F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1" creationId="{53A57A4F-F76D-4B87-B745-E84471D0FEFC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2" creationId="{63B6E118-6698-4D82-AE50-C1273E380419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3" creationId="{356294E8-66F8-43C2-9101-C9A2AED3CBFD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4" creationId="{673C1681-4564-47C1-9A79-E1ACF0BFF71B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5" creationId="{DE041D93-D324-4DEE-B17D-CA052313032B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6" creationId="{BD755A7C-0B32-4330-BCD8-35D1A98977A2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69" creationId="{4B352BEC-7636-462A-9E06-9DA941B25F25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70" creationId="{7424CF2D-7E5B-40E9-84B6-5452B441A4FF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71" creationId="{DDC6D507-09EC-4E8B-B29E-B29633457E9B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72" creationId="{E182797A-3003-4893-8DE1-1863CC6AAF1A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73" creationId="{33911CEC-26BA-40B2-81A4-48D992981760}"/>
          </ac:spMkLst>
        </pc:spChg>
        <pc:spChg chg="mod topLvl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74" creationId="{3817E5FC-EFE9-41BC-9FA7-C32BFD637675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78" creationId="{5B8389C5-C39A-446D-B9B5-3689D4A31807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79" creationId="{2CF09DCD-100D-4D10-A91E-1D02BEA1138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0" creationId="{B7A86034-E1E3-4C42-AAE6-1BC471CA99E3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1" creationId="{04B463B7-60F3-4AAB-9469-38DF3395E3D0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2" creationId="{7229028B-AF6D-4641-BD35-0A664DDDD9F4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3" creationId="{119F5A51-1C2A-41A6-9CE1-8505715DDF3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6" creationId="{899CBDAF-3751-4308-BC4A-4212D4F21D98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7" creationId="{DEB50195-D189-445B-9CB9-61296813423F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8" creationId="{8E0C1325-D827-47B2-9907-8FD5D0485B99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89" creationId="{EEB63D6B-985E-426C-8130-F15A48C6DD2A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90" creationId="{074D8AFB-DA26-428C-861A-EE79228EC61C}"/>
          </ac:spMkLst>
        </pc:spChg>
        <pc:spChg chg="mod">
          <ac:chgData name="Lucian Cojocar" userId="d30c003b-535b-4815-8011-4c0759705fe0" providerId="ADAL" clId="{92CCC57F-0A2E-4C15-98B2-32F1C3DE7E7A}" dt="2020-05-04T18:40:58.977" v="2452"/>
          <ac:spMkLst>
            <pc:docMk/>
            <pc:sldMk cId="3708329061" sldId="293"/>
            <ac:spMk id="1391" creationId="{B29C85E9-77C3-4CD5-8D1A-487913BD10FD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4" creationId="{C0EFCAC5-0C9D-41D5-B2B3-65E7B4873CAA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5" creationId="{299447B8-75B3-4C01-A0D6-1E6E4E63252F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6" creationId="{C17AABBA-61F4-479D-90F8-F771687208C1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7" creationId="{68B16762-F6E9-4A52-ADEA-6EB72F47F32B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8" creationId="{12D8D248-A62A-4D36-B0B7-AFF067EAA10A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399" creationId="{4A750E2B-1D52-4337-80EF-417A69ABBDA8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2" creationId="{D1FA4118-4781-4C2B-AFCE-1A0D58A49CE8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3" creationId="{EE1AB7E4-B367-49EA-8E37-649896FEF0BD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4" creationId="{287DFEB0-F8E6-43E7-8B39-608BDDA90915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5" creationId="{B58FCD3C-32A8-4F95-BDAC-7C53F7874C7F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6" creationId="{544899C4-74D8-4A99-8268-64CE09137396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07" creationId="{0FC9E6E8-8A32-4668-A517-B98C7514220F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0" creationId="{5855D7DF-AEE4-4F17-AA25-A50274348C5E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1" creationId="{5A7E6D4A-A172-4811-9501-9C648D98B5D8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2" creationId="{97DD899F-EBD6-431D-83D6-182098FBCE69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3" creationId="{CCDD1961-A703-424E-9B63-BAFA83E3AA72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4" creationId="{206EF868-AE80-47FF-8D67-429E0DE0F327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5" creationId="{30415211-67A1-4ADD-BF97-334E32B4421A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8" creationId="{7BA66163-A08E-4DC5-B806-C1F01FA62319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19" creationId="{3CB773B2-0CCC-4CDC-A291-3D6C68A5D87F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20" creationId="{868FAA1D-E1C2-405E-9CC9-89159094709D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21" creationId="{C671DA75-CA52-4DD5-8C09-E04E925545BD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22" creationId="{FD279FF6-FFD5-4DCE-8C83-DBF3B304AAF4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23" creationId="{562E86F5-5BC6-420C-A801-28CD5DA4A563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26" creationId="{0615237E-79FF-471F-AC76-B995176C6150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27" creationId="{48E85975-477E-4794-881F-E4199392C53F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28" creationId="{E813E56D-2673-40AE-A314-33BF7FBBD9DF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29" creationId="{A63AC871-EB5C-4478-BD25-D27671D663D5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0" creationId="{22BBA78B-FAD1-4B10-931B-981798CF7C9C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1" creationId="{4865C3EB-2554-45DB-8313-812A67617C57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2" creationId="{41AF65B6-9471-4BB7-B6F7-E086E335BEF5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3" creationId="{E8C86866-2170-4072-A197-508EB3A55104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4" creationId="{360DC847-A108-4DD2-B2CB-988137A0B5DA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5" creationId="{1C393B0A-9267-4E03-8112-C4C5142744DE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6" creationId="{1A1DAB38-5210-428C-80F3-73A3AF644B96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7" creationId="{AD6FB7F7-CC5A-4672-A88E-E773700C767B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8" creationId="{3D159FA3-891C-4AFD-892A-D8E167805313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39" creationId="{6C477A2B-863B-4C84-A480-F248C042F3C8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40" creationId="{CD711103-D766-4C52-88DA-E3A6CDBC8FE7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41" creationId="{9E38B934-2A9F-4A98-A5FA-C077EACD20F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2" creationId="{FCE3BFE6-02E6-4E14-B66E-F97843E39524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3" creationId="{16C6B7E2-4C12-4100-89BA-91698402DA06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4" creationId="{6CFAAB1A-4DFE-4371-8232-BC0B729738D7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5" creationId="{4F0615FA-6AB9-487A-8C75-E83755E2B3DF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6" creationId="{935312C7-F4F4-4DF9-A9A9-B53D5EF294B0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47" creationId="{4CFDAB78-40CD-4392-A010-1567DDC683C3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0" creationId="{FBA886E6-0E26-4D19-8A45-7BB72C59A82E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1" creationId="{EE2ABC99-D288-431E-B378-9CFA80DAB286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2" creationId="{E94DFF7A-2CFA-4993-A2F0-0C8E9A8B2023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3" creationId="{242C43D4-EEB1-4856-8D5B-88C669EBE42C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4" creationId="{98DDA97D-8DB3-41BD-BE41-DDF65D47E513}"/>
          </ac:spMkLst>
        </pc:spChg>
        <pc:spChg chg="add mod">
          <ac:chgData name="Lucian Cojocar" userId="d30c003b-535b-4815-8011-4c0759705fe0" providerId="ADAL" clId="{92CCC57F-0A2E-4C15-98B2-32F1C3DE7E7A}" dt="2020-05-04T18:47:52.429" v="2556" actId="164"/>
          <ac:spMkLst>
            <pc:docMk/>
            <pc:sldMk cId="3708329061" sldId="293"/>
            <ac:spMk id="1455" creationId="{F6790381-C66A-4EC4-9C12-17E819627BF5}"/>
          </ac:spMkLst>
        </pc:spChg>
        <pc:spChg chg="add del mod">
          <ac:chgData name="Lucian Cojocar" userId="d30c003b-535b-4815-8011-4c0759705fe0" providerId="ADAL" clId="{92CCC57F-0A2E-4C15-98B2-32F1C3DE7E7A}" dt="2020-05-04T18:44:31.277" v="2546" actId="478"/>
          <ac:spMkLst>
            <pc:docMk/>
            <pc:sldMk cId="3708329061" sldId="293"/>
            <ac:spMk id="1458" creationId="{BDCA734F-DBD9-4DE4-8AA2-96022DBAB614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59" creationId="{009EDC39-9447-40DB-A0DD-211F24651927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0" creationId="{552372B5-FA97-4D68-A1FA-E5F309FA6579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1" creationId="{85BAF08E-EDA0-4628-9355-1DB90D4E34C1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2" creationId="{F0EB60C4-E9B8-4691-BBAD-25EAA655386C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3" creationId="{4EC82217-B979-449A-AEDF-4F16732BEA58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4" creationId="{E16EF3D9-E139-4133-B69E-D54079D67148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5" creationId="{77E7BE49-D382-4430-9B24-474D99E3F97D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6" creationId="{9A140F21-80EB-4C7F-9EB7-289AC4F43E78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7" creationId="{A02E9855-A038-4F46-A628-8717F94FF100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8" creationId="{6C05AC74-C632-431F-8C55-FCBB79F6D0E9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69" creationId="{C49F9B81-814D-46B8-8CE6-4E59E5F92D09}"/>
          </ac:spMkLst>
        </pc:spChg>
        <pc:spChg chg="add mod">
          <ac:chgData name="Lucian Cojocar" userId="d30c003b-535b-4815-8011-4c0759705fe0" providerId="ADAL" clId="{92CCC57F-0A2E-4C15-98B2-32F1C3DE7E7A}" dt="2020-05-04T18:48:01.072" v="2557" actId="164"/>
          <ac:spMkLst>
            <pc:docMk/>
            <pc:sldMk cId="3708329061" sldId="293"/>
            <ac:spMk id="1470" creationId="{AC0B19A3-4CF8-429C-B87E-88BCDEEA3CAB}"/>
          </ac:spMkLst>
        </pc:spChg>
        <pc:spChg chg="add del mod">
          <ac:chgData name="Lucian Cojocar" userId="d30c003b-535b-4815-8011-4c0759705fe0" providerId="ADAL" clId="{92CCC57F-0A2E-4C15-98B2-32F1C3DE7E7A}" dt="2020-05-04T19:00:02.468" v="2598" actId="478"/>
          <ac:spMkLst>
            <pc:docMk/>
            <pc:sldMk cId="3708329061" sldId="293"/>
            <ac:spMk id="1471" creationId="{2E9D7AAB-D8D5-4306-A739-19D3D4170E3D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2" creationId="{D15E78B1-CA4F-4C88-8485-1DA021C64DC4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3" creationId="{D541692E-A875-4681-8F19-CC2522BB3B30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4" creationId="{28267A29-C633-4CA8-ACD6-13E2EB5B0A46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5" creationId="{46E1322C-4378-4648-967F-15EACE86EFF2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6" creationId="{3B479201-BACB-40E6-AB04-EFC416C74DD4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7" creationId="{9D7EBBEE-A697-4CE2-AA51-E4FBB63C72AF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8" creationId="{B5FE98E7-C76E-4660-807E-FD223F191314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79" creationId="{0DF54258-BEBF-4513-87DF-096E932F796F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0" creationId="{84D1314D-393D-4432-A0BE-768927ECA198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1" creationId="{6E4E10BC-6536-45C6-8E0C-8B325258A6CB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2" creationId="{5C90F8D8-FDD4-49E7-974B-380BFD7C8955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3" creationId="{F1B8F643-496E-4E54-A691-9DC72AE545C6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4" creationId="{D501BF5C-228E-4C17-AB44-00128DD76132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5" creationId="{4FA9BC7B-0E88-4175-A907-A903E1389279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6" creationId="{646C3B6A-4EC4-40B7-B449-DDD8C2DAE3C4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7" creationId="{0D8CB9C5-BE4A-48EA-9BCB-FC19907C06FC}"/>
          </ac:spMkLst>
        </pc:spChg>
        <pc:spChg chg="add mod topLvl">
          <ac:chgData name="Lucian Cojocar" userId="d30c003b-535b-4815-8011-4c0759705fe0" providerId="ADAL" clId="{92CCC57F-0A2E-4C15-98B2-32F1C3DE7E7A}" dt="2020-05-04T19:01:09.888" v="2610" actId="164"/>
          <ac:spMkLst>
            <pc:docMk/>
            <pc:sldMk cId="3708329061" sldId="293"/>
            <ac:spMk id="1488" creationId="{C21DEAE3-241E-45DC-B289-E1DB2749B64D}"/>
          </ac:spMkLst>
        </pc:spChg>
        <pc:spChg chg="add mod modVis">
          <ac:chgData name="Lucian Cojocar" userId="d30c003b-535b-4815-8011-4c0759705fe0" providerId="ADAL" clId="{92CCC57F-0A2E-4C15-98B2-32F1C3DE7E7A}" dt="2020-05-04T19:19:12.989" v="2676" actId="12788"/>
          <ac:spMkLst>
            <pc:docMk/>
            <pc:sldMk cId="3708329061" sldId="293"/>
            <ac:spMk id="1489" creationId="{4CA5A336-E3B6-4A99-986D-7672B8C382F0}"/>
          </ac:spMkLst>
        </pc:spChg>
        <pc:grpChg chg="add mod">
          <ac:chgData name="Lucian Cojocar" userId="d30c003b-535b-4815-8011-4c0759705fe0" providerId="ADAL" clId="{92CCC57F-0A2E-4C15-98B2-32F1C3DE7E7A}" dt="2020-05-04T18:48:09.563" v="2558" actId="164"/>
          <ac:grpSpMkLst>
            <pc:docMk/>
            <pc:sldMk cId="3708329061" sldId="293"/>
            <ac:grpSpMk id="2" creationId="{5CC7CE3D-BE93-4E10-9509-F74ECA616230}"/>
          </ac:grpSpMkLst>
        </pc:grpChg>
        <pc:grpChg chg="add mod">
          <ac:chgData name="Lucian Cojocar" userId="d30c003b-535b-4815-8011-4c0759705fe0" providerId="ADAL" clId="{92CCC57F-0A2E-4C15-98B2-32F1C3DE7E7A}" dt="2020-05-04T18:48:09.563" v="2558" actId="164"/>
          <ac:grpSpMkLst>
            <pc:docMk/>
            <pc:sldMk cId="3708329061" sldId="293"/>
            <ac:grpSpMk id="22" creationId="{2DF16434-8644-4364-B7AE-204183CA1310}"/>
          </ac:grpSpMkLst>
        </pc:grpChg>
        <pc:grpChg chg="add mod">
          <ac:chgData name="Lucian Cojocar" userId="d30c003b-535b-4815-8011-4c0759705fe0" providerId="ADAL" clId="{92CCC57F-0A2E-4C15-98B2-32F1C3DE7E7A}" dt="2020-05-04T18:59:29.332" v="2592" actId="1037"/>
          <ac:grpSpMkLst>
            <pc:docMk/>
            <pc:sldMk cId="3708329061" sldId="293"/>
            <ac:grpSpMk id="40" creationId="{5E1E5B3D-A57F-4660-A775-D96DADFF595D}"/>
          </ac:grpSpMkLst>
        </pc:grpChg>
        <pc:grpChg chg="add del mod">
          <ac:chgData name="Lucian Cojocar" userId="d30c003b-535b-4815-8011-4c0759705fe0" providerId="ADAL" clId="{92CCC57F-0A2E-4C15-98B2-32F1C3DE7E7A}" dt="2020-05-04T19:00:29.618" v="2601" actId="165"/>
          <ac:grpSpMkLst>
            <pc:docMk/>
            <pc:sldMk cId="3708329061" sldId="293"/>
            <ac:grpSpMk id="57" creationId="{E906058C-0657-4743-A9FD-6DD3A270D62C}"/>
          </ac:grpSpMkLst>
        </pc:grpChg>
        <pc:grpChg chg="add mod modVis">
          <ac:chgData name="Lucian Cojocar" userId="d30c003b-535b-4815-8011-4c0759705fe0" providerId="ADAL" clId="{92CCC57F-0A2E-4C15-98B2-32F1C3DE7E7A}" dt="2020-05-04T19:01:18.643" v="2613" actId="14429"/>
          <ac:grpSpMkLst>
            <pc:docMk/>
            <pc:sldMk cId="3708329061" sldId="293"/>
            <ac:grpSpMk id="58" creationId="{ED29C861-AAC1-4F38-B160-F7E736F22EEE}"/>
          </ac:grpSpMkLst>
        </pc:grpChg>
        <pc:grpChg chg="mod modVis">
          <ac:chgData name="Lucian Cojocar" userId="d30c003b-535b-4815-8011-4c0759705fe0" providerId="ADAL" clId="{92CCC57F-0A2E-4C15-98B2-32F1C3DE7E7A}" dt="2020-05-04T18:24:55.801" v="2420" actId="14430"/>
          <ac:grpSpMkLst>
            <pc:docMk/>
            <pc:sldMk cId="3708329061" sldId="293"/>
            <ac:grpSpMk id="362" creationId="{A14B510A-08BB-4C98-BBA1-6734D8596357}"/>
          </ac:grpSpMkLst>
        </pc:grpChg>
        <pc:grpChg chg="mod modVis">
          <ac:chgData name="Lucian Cojocar" userId="d30c003b-535b-4815-8011-4c0759705fe0" providerId="ADAL" clId="{92CCC57F-0A2E-4C15-98B2-32F1C3DE7E7A}" dt="2020-05-04T18:24:36.473" v="2409" actId="14430"/>
          <ac:grpSpMkLst>
            <pc:docMk/>
            <pc:sldMk cId="3708329061" sldId="293"/>
            <ac:grpSpMk id="364" creationId="{25F80EE0-65FE-49B9-AF58-0AE7A6A225F1}"/>
          </ac:grpSpMkLst>
        </pc:grpChg>
        <pc:grpChg chg="del mod modVis">
          <ac:chgData name="Lucian Cojocar" userId="d30c003b-535b-4815-8011-4c0759705fe0" providerId="ADAL" clId="{92CCC57F-0A2E-4C15-98B2-32F1C3DE7E7A}" dt="2020-05-04T18:22:55.061" v="2396" actId="165"/>
          <ac:grpSpMkLst>
            <pc:docMk/>
            <pc:sldMk cId="3708329061" sldId="293"/>
            <ac:grpSpMk id="838" creationId="{0FCB1FD2-BA00-4C0F-9D51-578049739919}"/>
          </ac:grpSpMkLst>
        </pc:grpChg>
        <pc:grpChg chg="del mod topLvl">
          <ac:chgData name="Lucian Cojocar" userId="d30c003b-535b-4815-8011-4c0759705fe0" providerId="ADAL" clId="{92CCC57F-0A2E-4C15-98B2-32F1C3DE7E7A}" dt="2020-05-04T18:34:34.042" v="2443" actId="165"/>
          <ac:grpSpMkLst>
            <pc:docMk/>
            <pc:sldMk cId="3708329061" sldId="293"/>
            <ac:grpSpMk id="839" creationId="{7C8EE3AE-8D02-4E2C-B005-CFD9A24CC843}"/>
          </ac:grpSpMkLst>
        </pc:grpChg>
        <pc:grpChg chg="mod topLvl">
          <ac:chgData name="Lucian Cojocar" userId="d30c003b-535b-4815-8011-4c0759705fe0" providerId="ADAL" clId="{92CCC57F-0A2E-4C15-98B2-32F1C3DE7E7A}" dt="2020-05-04T18:22:55.061" v="2396" actId="165"/>
          <ac:grpSpMkLst>
            <pc:docMk/>
            <pc:sldMk cId="3708329061" sldId="293"/>
            <ac:grpSpMk id="840" creationId="{7FCF933D-7049-4284-8CB1-5A0DA5072C23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1" creationId="{58F10BBA-E6EE-4B10-8949-301C7A21415F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2" creationId="{556428FD-2CF0-48AC-A509-5F14DD5CD695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3" creationId="{B898D8D5-C1F2-4B0F-9A51-AEBD3F78B7E8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4" creationId="{B7504751-E79E-442D-9CB8-55F47C9721B9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5" creationId="{21A21B1B-7843-4D61-8DBF-92D4F81E9116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6" creationId="{81E32614-BDEF-46A6-9646-709CDAACF5A8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7" creationId="{5C3CD833-78F3-439F-A247-ACC1F8456BAC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48" creationId="{66327A65-C9D4-46D4-8653-715660BA431C}"/>
          </ac:grpSpMkLst>
        </pc:grpChg>
        <pc:grpChg chg="del mod topLvl">
          <ac:chgData name="Lucian Cojocar" userId="d30c003b-535b-4815-8011-4c0759705fe0" providerId="ADAL" clId="{92CCC57F-0A2E-4C15-98B2-32F1C3DE7E7A}" dt="2020-05-04T19:08:44.677" v="2652" actId="165"/>
          <ac:grpSpMkLst>
            <pc:docMk/>
            <pc:sldMk cId="3708329061" sldId="293"/>
            <ac:grpSpMk id="849" creationId="{298E1094-7B4A-4293-9E27-CA29A14B3943}"/>
          </ac:grpSpMkLst>
        </pc:grpChg>
        <pc:grpChg chg="del mod topLvl">
          <ac:chgData name="Lucian Cojocar" userId="d30c003b-535b-4815-8011-4c0759705fe0" providerId="ADAL" clId="{92CCC57F-0A2E-4C15-98B2-32F1C3DE7E7A}" dt="2020-05-04T19:06:34.853" v="2643" actId="165"/>
          <ac:grpSpMkLst>
            <pc:docMk/>
            <pc:sldMk cId="3708329061" sldId="293"/>
            <ac:grpSpMk id="850" creationId="{474FC5CD-EFD4-48EB-8672-07365956C81F}"/>
          </ac:grpSpMkLst>
        </pc:grpChg>
        <pc:grpChg chg="del mod topLvl">
          <ac:chgData name="Lucian Cojocar" userId="d30c003b-535b-4815-8011-4c0759705fe0" providerId="ADAL" clId="{92CCC57F-0A2E-4C15-98B2-32F1C3DE7E7A}" dt="2020-05-04T19:08:53.552" v="2653" actId="165"/>
          <ac:grpSpMkLst>
            <pc:docMk/>
            <pc:sldMk cId="3708329061" sldId="293"/>
            <ac:grpSpMk id="851" creationId="{2E7F52FD-B3CA-43F5-AB8B-1A367CD29363}"/>
          </ac:grpSpMkLst>
        </pc:grpChg>
        <pc:grpChg chg="mod topLvl">
          <ac:chgData name="Lucian Cojocar" userId="d30c003b-535b-4815-8011-4c0759705fe0" providerId="ADAL" clId="{92CCC57F-0A2E-4C15-98B2-32F1C3DE7E7A}" dt="2020-05-04T18:23:19.188" v="2397" actId="465"/>
          <ac:grpSpMkLst>
            <pc:docMk/>
            <pc:sldMk cId="3708329061" sldId="293"/>
            <ac:grpSpMk id="852" creationId="{82462FA0-41F0-4F52-9CD8-99CA905B6A01}"/>
          </ac:grpSpMkLst>
        </pc:grpChg>
        <pc:grpChg chg="del mod topLvl">
          <ac:chgData name="Lucian Cojocar" userId="d30c003b-535b-4815-8011-4c0759705fe0" providerId="ADAL" clId="{92CCC57F-0A2E-4C15-98B2-32F1C3DE7E7A}" dt="2020-05-04T18:30:24.935" v="2430" actId="165"/>
          <ac:grpSpMkLst>
            <pc:docMk/>
            <pc:sldMk cId="3708329061" sldId="293"/>
            <ac:grpSpMk id="853" creationId="{F22DDE4C-3EF3-419F-BC58-75E4DA3D34DC}"/>
          </ac:grpSpMkLst>
        </pc:grpChg>
        <pc:grpChg chg="del mod topLvl">
          <ac:chgData name="Lucian Cojocar" userId="d30c003b-535b-4815-8011-4c0759705fe0" providerId="ADAL" clId="{92CCC57F-0A2E-4C15-98B2-32F1C3DE7E7A}" dt="2020-05-04T18:25:41.780" v="2421" actId="165"/>
          <ac:grpSpMkLst>
            <pc:docMk/>
            <pc:sldMk cId="3708329061" sldId="293"/>
            <ac:grpSpMk id="854" creationId="{094DDA5F-7FEE-4D79-8D92-199B7AFFD0CC}"/>
          </ac:grpSpMkLst>
        </pc:grpChg>
        <pc:grpChg chg="del mod topLvl">
          <ac:chgData name="Lucian Cojocar" userId="d30c003b-535b-4815-8011-4c0759705fe0" providerId="ADAL" clId="{92CCC57F-0A2E-4C15-98B2-32F1C3DE7E7A}" dt="2020-05-04T18:34:28.855" v="2442" actId="165"/>
          <ac:grpSpMkLst>
            <pc:docMk/>
            <pc:sldMk cId="3708329061" sldId="293"/>
            <ac:grpSpMk id="871" creationId="{9E1E8CEC-069F-4871-B329-913FABA9A14A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173" creationId="{E1999FB6-8D9C-4A8F-9F3D-AD56B4460873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190" creationId="{3DEE6DF6-8E4B-43C5-B217-B26D5438AE7A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207" creationId="{BBCE9261-BF32-4BF7-975F-0C3381FA81AD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224" creationId="{7D9F5493-881F-476C-A8E3-42BB4788B78D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241" creationId="{171D8C1F-B8CB-439F-8C27-2EE6177153BD}"/>
          </ac:grpSpMkLst>
        </pc:grpChg>
        <pc:grpChg chg="add del mod">
          <ac:chgData name="Lucian Cojocar" userId="d30c003b-535b-4815-8011-4c0759705fe0" providerId="ADAL" clId="{92CCC57F-0A2E-4C15-98B2-32F1C3DE7E7A}" dt="2020-05-04T18:47:04.974" v="2554" actId="165"/>
          <ac:grpSpMkLst>
            <pc:docMk/>
            <pc:sldMk cId="3708329061" sldId="293"/>
            <ac:grpSpMk id="1258" creationId="{F170683D-3523-42F3-A243-08C3BA2D1451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275" creationId="{311BBC1D-C520-4BE9-AD41-401C5A609E69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292" creationId="{C10F8A12-42C1-4634-807F-31DDB668F86C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309" creationId="{92133F1F-4BD3-4F18-AC2B-20110C4D8E6C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326" creationId="{B1D2972A-72A5-4B61-B573-6D995EAB1CAE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343" creationId="{CAB67899-8333-4DBB-888A-EFBA4AB2DBBD}"/>
          </ac:grpSpMkLst>
        </pc:grpChg>
        <pc:grpChg chg="add del mod">
          <ac:chgData name="Lucian Cojocar" userId="d30c003b-535b-4815-8011-4c0759705fe0" providerId="ADAL" clId="{92CCC57F-0A2E-4C15-98B2-32F1C3DE7E7A}" dt="2020-05-04T18:46:27.973" v="2551" actId="165"/>
          <ac:grpSpMkLst>
            <pc:docMk/>
            <pc:sldMk cId="3708329061" sldId="293"/>
            <ac:grpSpMk id="1360" creationId="{F425CFD5-561D-4707-BF90-2E738F8BD8EA}"/>
          </ac:grpSpMkLst>
        </pc:grpChg>
        <pc:grpChg chg="add mod">
          <ac:chgData name="Lucian Cojocar" userId="d30c003b-535b-4815-8011-4c0759705fe0" providerId="ADAL" clId="{92CCC57F-0A2E-4C15-98B2-32F1C3DE7E7A}" dt="2020-05-04T18:47:52.429" v="2556" actId="164"/>
          <ac:grpSpMkLst>
            <pc:docMk/>
            <pc:sldMk cId="3708329061" sldId="293"/>
            <ac:grpSpMk id="1377" creationId="{1351B6DF-4F06-4F9E-9B80-C44237395B7D}"/>
          </ac:grpSpMkLst>
        </pc:grpChg>
        <pc:cxnChg chg="add del mod">
          <ac:chgData name="Lucian Cojocar" userId="d30c003b-535b-4815-8011-4c0759705fe0" providerId="ADAL" clId="{92CCC57F-0A2E-4C15-98B2-32F1C3DE7E7A}" dt="2020-05-04T19:28:49.647" v="2733" actId="478"/>
          <ac:cxnSpMkLst>
            <pc:docMk/>
            <pc:sldMk cId="3708329061" sldId="293"/>
            <ac:cxnSpMk id="76" creationId="{F82DA7D6-36DC-4F3E-B2C1-B35CB4522349}"/>
          </ac:cxnSpMkLst>
        </pc:cxnChg>
        <pc:cxnChg chg="add mod">
          <ac:chgData name="Lucian Cojocar" userId="d30c003b-535b-4815-8011-4c0759705fe0" providerId="ADAL" clId="{92CCC57F-0A2E-4C15-98B2-32F1C3DE7E7A}" dt="2020-05-04T19:31:01.123" v="2863" actId="962"/>
          <ac:cxnSpMkLst>
            <pc:docMk/>
            <pc:sldMk cId="3708329061" sldId="293"/>
            <ac:cxnSpMk id="112" creationId="{04E61146-4AE6-41FB-B9D1-5D0D9CAA4C66}"/>
          </ac:cxnSpMkLst>
        </pc:cxnChg>
        <pc:cxnChg chg="add mod">
          <ac:chgData name="Lucian Cojocar" userId="d30c003b-535b-4815-8011-4c0759705fe0" providerId="ADAL" clId="{92CCC57F-0A2E-4C15-98B2-32F1C3DE7E7A}" dt="2020-05-04T19:31:04.007" v="2864" actId="962"/>
          <ac:cxnSpMkLst>
            <pc:docMk/>
            <pc:sldMk cId="3708329061" sldId="293"/>
            <ac:cxnSpMk id="311" creationId="{D057E6D6-4651-403B-95AF-8CCA6D92DDD3}"/>
          </ac:cxnSpMkLst>
        </pc:cxnChg>
        <pc:cxnChg chg="add mod modVis">
          <ac:chgData name="Lucian Cojocar" userId="d30c003b-535b-4815-8011-4c0759705fe0" providerId="ADAL" clId="{92CCC57F-0A2E-4C15-98B2-32F1C3DE7E7A}" dt="2020-05-04T19:44:06.533" v="2927" actId="14429"/>
          <ac:cxnSpMkLst>
            <pc:docMk/>
            <pc:sldMk cId="3708329061" sldId="293"/>
            <ac:cxnSpMk id="314" creationId="{D6EBC3B7-7304-429F-ACB0-3C7DA460C2CC}"/>
          </ac:cxnSpMkLst>
        </pc:cxnChg>
        <pc:cxnChg chg="add mod">
          <ac:chgData name="Lucian Cojocar" userId="d30c003b-535b-4815-8011-4c0759705fe0" providerId="ADAL" clId="{92CCC57F-0A2E-4C15-98B2-32F1C3DE7E7A}" dt="2020-05-04T19:32:29.187" v="2877" actId="14100"/>
          <ac:cxnSpMkLst>
            <pc:docMk/>
            <pc:sldMk cId="3708329061" sldId="293"/>
            <ac:cxnSpMk id="317" creationId="{D1F6E485-965B-4A04-B1E6-B5ECF22F4E71}"/>
          </ac:cxnSpMkLst>
        </pc:cxnChg>
        <pc:cxnChg chg="add del mod">
          <ac:chgData name="Lucian Cojocar" userId="d30c003b-535b-4815-8011-4c0759705fe0" providerId="ADAL" clId="{92CCC57F-0A2E-4C15-98B2-32F1C3DE7E7A}" dt="2020-05-04T19:52:46.461" v="2953" actId="478"/>
          <ac:cxnSpMkLst>
            <pc:docMk/>
            <pc:sldMk cId="3708329061" sldId="293"/>
            <ac:cxnSpMk id="324" creationId="{E13DCB0A-B4EF-4ED2-8D4D-FC982ECF058F}"/>
          </ac:cxnSpMkLst>
        </pc:cxnChg>
        <pc:cxnChg chg="add mod">
          <ac:chgData name="Lucian Cojocar" userId="d30c003b-535b-4815-8011-4c0759705fe0" providerId="ADAL" clId="{92CCC57F-0A2E-4C15-98B2-32F1C3DE7E7A}" dt="2020-05-04T19:33:42.679" v="2885" actId="962"/>
          <ac:cxnSpMkLst>
            <pc:docMk/>
            <pc:sldMk cId="3708329061" sldId="293"/>
            <ac:cxnSpMk id="326" creationId="{95C197F4-C493-4499-A48F-C9E5C1631083}"/>
          </ac:cxnSpMkLst>
        </pc:cxnChg>
        <pc:cxnChg chg="add mod">
          <ac:chgData name="Lucian Cojocar" userId="d30c003b-535b-4815-8011-4c0759705fe0" providerId="ADAL" clId="{92CCC57F-0A2E-4C15-98B2-32F1C3DE7E7A}" dt="2020-05-04T19:34:30.134" v="2893" actId="13244"/>
          <ac:cxnSpMkLst>
            <pc:docMk/>
            <pc:sldMk cId="3708329061" sldId="293"/>
            <ac:cxnSpMk id="334" creationId="{CE4251F9-1B0D-41CD-9D63-54BA1825DF6D}"/>
          </ac:cxnSpMkLst>
        </pc:cxnChg>
        <pc:cxnChg chg="add mod">
          <ac:chgData name="Lucian Cojocar" userId="d30c003b-535b-4815-8011-4c0759705fe0" providerId="ADAL" clId="{92CCC57F-0A2E-4C15-98B2-32F1C3DE7E7A}" dt="2020-05-04T19:34:44.864" v="2897" actId="962"/>
          <ac:cxnSpMkLst>
            <pc:docMk/>
            <pc:sldMk cId="3708329061" sldId="293"/>
            <ac:cxnSpMk id="336" creationId="{3C19CE37-72DB-45FE-9FDC-349236B29B32}"/>
          </ac:cxnSpMkLst>
        </pc:cxnChg>
        <pc:cxnChg chg="add del mod">
          <ac:chgData name="Lucian Cojocar" userId="d30c003b-535b-4815-8011-4c0759705fe0" providerId="ADAL" clId="{92CCC57F-0A2E-4C15-98B2-32F1C3DE7E7A}" dt="2020-05-04T19:51:13.576" v="2943" actId="478"/>
          <ac:cxnSpMkLst>
            <pc:docMk/>
            <pc:sldMk cId="3708329061" sldId="293"/>
            <ac:cxnSpMk id="345" creationId="{3BE51DB0-C884-419B-856A-6F35F831E6C6}"/>
          </ac:cxnSpMkLst>
        </pc:cxnChg>
        <pc:cxnChg chg="add mod modVis">
          <ac:chgData name="Lucian Cojocar" userId="d30c003b-535b-4815-8011-4c0759705fe0" providerId="ADAL" clId="{92CCC57F-0A2E-4C15-98B2-32F1C3DE7E7A}" dt="2020-05-04T19:56:51.420" v="2975" actId="14429"/>
          <ac:cxnSpMkLst>
            <pc:docMk/>
            <pc:sldMk cId="3708329061" sldId="293"/>
            <ac:cxnSpMk id="353" creationId="{47AC6E67-52F3-4DF2-8C85-D131BB8A2A1B}"/>
          </ac:cxnSpMkLst>
        </pc:cxnChg>
        <pc:cxnChg chg="mod topLvl">
          <ac:chgData name="Lucian Cojocar" userId="d30c003b-535b-4815-8011-4c0759705fe0" providerId="ADAL" clId="{92CCC57F-0A2E-4C15-98B2-32F1C3DE7E7A}" dt="2020-05-04T18:34:28.855" v="2442" actId="165"/>
          <ac:cxnSpMkLst>
            <pc:docMk/>
            <pc:sldMk cId="3708329061" sldId="293"/>
            <ac:cxnSpMk id="891" creationId="{99471BF1-F49A-47A0-9920-505294A26BD4}"/>
          </ac:cxnSpMkLst>
        </pc:cxnChg>
        <pc:cxnChg chg="mod topLvl">
          <ac:chgData name="Lucian Cojocar" userId="d30c003b-535b-4815-8011-4c0759705fe0" providerId="ADAL" clId="{92CCC57F-0A2E-4C15-98B2-32F1C3DE7E7A}" dt="2020-05-04T18:34:28.855" v="2442" actId="165"/>
          <ac:cxnSpMkLst>
            <pc:docMk/>
            <pc:sldMk cId="3708329061" sldId="293"/>
            <ac:cxnSpMk id="892" creationId="{11B101C7-E2D4-4787-90B7-96A0180242FF}"/>
          </ac:cxnSpMkLst>
        </pc:cxnChg>
        <pc:cxnChg chg="mod topLvl">
          <ac:chgData name="Lucian Cojocar" userId="d30c003b-535b-4815-8011-4c0759705fe0" providerId="ADAL" clId="{92CCC57F-0A2E-4C15-98B2-32F1C3DE7E7A}" dt="2020-05-04T18:34:28.855" v="2442" actId="165"/>
          <ac:cxnSpMkLst>
            <pc:docMk/>
            <pc:sldMk cId="3708329061" sldId="293"/>
            <ac:cxnSpMk id="899" creationId="{F903CE16-72B4-4212-9A4C-9E3A66A4005D}"/>
          </ac:cxnSpMkLst>
        </pc:cxnChg>
        <pc:cxnChg chg="mod topLvl">
          <ac:chgData name="Lucian Cojocar" userId="d30c003b-535b-4815-8011-4c0759705fe0" providerId="ADAL" clId="{92CCC57F-0A2E-4C15-98B2-32F1C3DE7E7A}" dt="2020-05-04T18:34:28.855" v="2442" actId="165"/>
          <ac:cxnSpMkLst>
            <pc:docMk/>
            <pc:sldMk cId="3708329061" sldId="293"/>
            <ac:cxnSpMk id="900" creationId="{11D10B5E-EB44-4312-B601-D1FBE60889F5}"/>
          </ac:cxnSpMkLst>
        </pc:cxnChg>
        <pc:cxnChg chg="mod topLvl">
          <ac:chgData name="Lucian Cojocar" userId="d30c003b-535b-4815-8011-4c0759705fe0" providerId="ADAL" clId="{92CCC57F-0A2E-4C15-98B2-32F1C3DE7E7A}" dt="2020-05-04T18:25:41.780" v="2421" actId="165"/>
          <ac:cxnSpMkLst>
            <pc:docMk/>
            <pc:sldMk cId="3708329061" sldId="293"/>
            <ac:cxnSpMk id="907" creationId="{E08625A8-0970-4137-BD78-AA78FD64BCC8}"/>
          </ac:cxnSpMkLst>
        </pc:cxnChg>
        <pc:cxnChg chg="mod topLvl">
          <ac:chgData name="Lucian Cojocar" userId="d30c003b-535b-4815-8011-4c0759705fe0" providerId="ADAL" clId="{92CCC57F-0A2E-4C15-98B2-32F1C3DE7E7A}" dt="2020-05-04T18:25:41.780" v="2421" actId="165"/>
          <ac:cxnSpMkLst>
            <pc:docMk/>
            <pc:sldMk cId="3708329061" sldId="293"/>
            <ac:cxnSpMk id="908" creationId="{06B9E51B-7EB7-4E38-97F9-CE1AB3BC0FC7}"/>
          </ac:cxnSpMkLst>
        </pc:cxnChg>
        <pc:cxnChg chg="mod topLvl">
          <ac:chgData name="Lucian Cojocar" userId="d30c003b-535b-4815-8011-4c0759705fe0" providerId="ADAL" clId="{92CCC57F-0A2E-4C15-98B2-32F1C3DE7E7A}" dt="2020-05-04T18:25:41.780" v="2421" actId="165"/>
          <ac:cxnSpMkLst>
            <pc:docMk/>
            <pc:sldMk cId="3708329061" sldId="293"/>
            <ac:cxnSpMk id="915" creationId="{7779C050-C36C-4B66-B813-18E2C1EDCA0F}"/>
          </ac:cxnSpMkLst>
        </pc:cxnChg>
        <pc:cxnChg chg="mod topLvl">
          <ac:chgData name="Lucian Cojocar" userId="d30c003b-535b-4815-8011-4c0759705fe0" providerId="ADAL" clId="{92CCC57F-0A2E-4C15-98B2-32F1C3DE7E7A}" dt="2020-05-04T18:25:41.780" v="2421" actId="165"/>
          <ac:cxnSpMkLst>
            <pc:docMk/>
            <pc:sldMk cId="3708329061" sldId="293"/>
            <ac:cxnSpMk id="916" creationId="{72344CF2-9ECE-48C2-A6CE-6E97AEAF6553}"/>
          </ac:cxnSpMkLst>
        </pc:cxnChg>
        <pc:cxnChg chg="mod topLvl">
          <ac:chgData name="Lucian Cojocar" userId="d30c003b-535b-4815-8011-4c0759705fe0" providerId="ADAL" clId="{92CCC57F-0A2E-4C15-98B2-32F1C3DE7E7A}" dt="2020-05-04T18:30:24.935" v="2430" actId="165"/>
          <ac:cxnSpMkLst>
            <pc:docMk/>
            <pc:sldMk cId="3708329061" sldId="293"/>
            <ac:cxnSpMk id="923" creationId="{0427E79C-D0E5-47B1-96F4-C86755CDDDD8}"/>
          </ac:cxnSpMkLst>
        </pc:cxnChg>
        <pc:cxnChg chg="mod topLvl">
          <ac:chgData name="Lucian Cojocar" userId="d30c003b-535b-4815-8011-4c0759705fe0" providerId="ADAL" clId="{92CCC57F-0A2E-4C15-98B2-32F1C3DE7E7A}" dt="2020-05-04T18:30:24.935" v="2430" actId="165"/>
          <ac:cxnSpMkLst>
            <pc:docMk/>
            <pc:sldMk cId="3708329061" sldId="293"/>
            <ac:cxnSpMk id="924" creationId="{74E4B349-12F3-4E27-BBFB-99DCCA1FECAA}"/>
          </ac:cxnSpMkLst>
        </pc:cxnChg>
        <pc:cxnChg chg="mod topLvl">
          <ac:chgData name="Lucian Cojocar" userId="d30c003b-535b-4815-8011-4c0759705fe0" providerId="ADAL" clId="{92CCC57F-0A2E-4C15-98B2-32F1C3DE7E7A}" dt="2020-05-04T18:30:24.935" v="2430" actId="165"/>
          <ac:cxnSpMkLst>
            <pc:docMk/>
            <pc:sldMk cId="3708329061" sldId="293"/>
            <ac:cxnSpMk id="931" creationId="{EE0E63D0-F159-4D9D-A2A5-814305A5F7AE}"/>
          </ac:cxnSpMkLst>
        </pc:cxnChg>
        <pc:cxnChg chg="mod topLvl">
          <ac:chgData name="Lucian Cojocar" userId="d30c003b-535b-4815-8011-4c0759705fe0" providerId="ADAL" clId="{92CCC57F-0A2E-4C15-98B2-32F1C3DE7E7A}" dt="2020-05-04T18:30:24.935" v="2430" actId="165"/>
          <ac:cxnSpMkLst>
            <pc:docMk/>
            <pc:sldMk cId="3708329061" sldId="293"/>
            <ac:cxnSpMk id="932" creationId="{96CE9EEF-803D-4F5E-9E0E-0545807E8549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939" creationId="{4BE95383-006E-4F8E-87B8-72AD1F1CE894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940" creationId="{87F96CD7-5817-4B0F-83F2-DAA502FD505A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947" creationId="{53E1263A-9410-4545-9F00-ECA0568E36EA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948" creationId="{3C56ECD5-F741-4E29-BFC3-30B71AE00B5B}"/>
          </ac:cxnSpMkLst>
        </pc:cxnChg>
        <pc:cxnChg chg="mod topLvl">
          <ac:chgData name="Lucian Cojocar" userId="d30c003b-535b-4815-8011-4c0759705fe0" providerId="ADAL" clId="{92CCC57F-0A2E-4C15-98B2-32F1C3DE7E7A}" dt="2020-05-04T19:08:53.552" v="2653" actId="165"/>
          <ac:cxnSpMkLst>
            <pc:docMk/>
            <pc:sldMk cId="3708329061" sldId="293"/>
            <ac:cxnSpMk id="955" creationId="{BA753F9E-408D-499E-A117-D0FC1AF0D0EE}"/>
          </ac:cxnSpMkLst>
        </pc:cxnChg>
        <pc:cxnChg chg="mod topLvl">
          <ac:chgData name="Lucian Cojocar" userId="d30c003b-535b-4815-8011-4c0759705fe0" providerId="ADAL" clId="{92CCC57F-0A2E-4C15-98B2-32F1C3DE7E7A}" dt="2020-05-04T19:08:53.552" v="2653" actId="165"/>
          <ac:cxnSpMkLst>
            <pc:docMk/>
            <pc:sldMk cId="3708329061" sldId="293"/>
            <ac:cxnSpMk id="956" creationId="{A19B2578-DC96-4868-AC68-3DD580EE6A9D}"/>
          </ac:cxnSpMkLst>
        </pc:cxnChg>
        <pc:cxnChg chg="mod topLvl">
          <ac:chgData name="Lucian Cojocar" userId="d30c003b-535b-4815-8011-4c0759705fe0" providerId="ADAL" clId="{92CCC57F-0A2E-4C15-98B2-32F1C3DE7E7A}" dt="2020-05-04T19:08:53.552" v="2653" actId="165"/>
          <ac:cxnSpMkLst>
            <pc:docMk/>
            <pc:sldMk cId="3708329061" sldId="293"/>
            <ac:cxnSpMk id="963" creationId="{94E4B6E8-9EEA-4DED-8B5B-3FF79D857285}"/>
          </ac:cxnSpMkLst>
        </pc:cxnChg>
        <pc:cxnChg chg="mod topLvl">
          <ac:chgData name="Lucian Cojocar" userId="d30c003b-535b-4815-8011-4c0759705fe0" providerId="ADAL" clId="{92CCC57F-0A2E-4C15-98B2-32F1C3DE7E7A}" dt="2020-05-04T19:08:53.552" v="2653" actId="165"/>
          <ac:cxnSpMkLst>
            <pc:docMk/>
            <pc:sldMk cId="3708329061" sldId="293"/>
            <ac:cxnSpMk id="964" creationId="{0091F3EE-B8AF-45A4-903E-EC208D8F0888}"/>
          </ac:cxnSpMkLst>
        </pc:cxnChg>
        <pc:cxnChg chg="mod topLvl">
          <ac:chgData name="Lucian Cojocar" userId="d30c003b-535b-4815-8011-4c0759705fe0" providerId="ADAL" clId="{92CCC57F-0A2E-4C15-98B2-32F1C3DE7E7A}" dt="2020-05-04T19:06:34.853" v="2643" actId="165"/>
          <ac:cxnSpMkLst>
            <pc:docMk/>
            <pc:sldMk cId="3708329061" sldId="293"/>
            <ac:cxnSpMk id="971" creationId="{99B73920-0955-447A-A296-39DC2A7E11BB}"/>
          </ac:cxnSpMkLst>
        </pc:cxnChg>
        <pc:cxnChg chg="mod topLvl">
          <ac:chgData name="Lucian Cojocar" userId="d30c003b-535b-4815-8011-4c0759705fe0" providerId="ADAL" clId="{92CCC57F-0A2E-4C15-98B2-32F1C3DE7E7A}" dt="2020-05-04T19:06:34.853" v="2643" actId="165"/>
          <ac:cxnSpMkLst>
            <pc:docMk/>
            <pc:sldMk cId="3708329061" sldId="293"/>
            <ac:cxnSpMk id="972" creationId="{119F0286-E457-48DB-9764-02B89EC271FE}"/>
          </ac:cxnSpMkLst>
        </pc:cxnChg>
        <pc:cxnChg chg="mod topLvl">
          <ac:chgData name="Lucian Cojocar" userId="d30c003b-535b-4815-8011-4c0759705fe0" providerId="ADAL" clId="{92CCC57F-0A2E-4C15-98B2-32F1C3DE7E7A}" dt="2020-05-04T19:06:34.853" v="2643" actId="165"/>
          <ac:cxnSpMkLst>
            <pc:docMk/>
            <pc:sldMk cId="3708329061" sldId="293"/>
            <ac:cxnSpMk id="979" creationId="{A864D3B6-D3C4-4E3C-9954-3679D3F57B77}"/>
          </ac:cxnSpMkLst>
        </pc:cxnChg>
        <pc:cxnChg chg="mod topLvl">
          <ac:chgData name="Lucian Cojocar" userId="d30c003b-535b-4815-8011-4c0759705fe0" providerId="ADAL" clId="{92CCC57F-0A2E-4C15-98B2-32F1C3DE7E7A}" dt="2020-05-04T19:06:34.853" v="2643" actId="165"/>
          <ac:cxnSpMkLst>
            <pc:docMk/>
            <pc:sldMk cId="3708329061" sldId="293"/>
            <ac:cxnSpMk id="980" creationId="{B8080A4A-C209-4ED5-8728-99EF420AA9D1}"/>
          </ac:cxnSpMkLst>
        </pc:cxnChg>
        <pc:cxnChg chg="mod topLvl">
          <ac:chgData name="Lucian Cojocar" userId="d30c003b-535b-4815-8011-4c0759705fe0" providerId="ADAL" clId="{92CCC57F-0A2E-4C15-98B2-32F1C3DE7E7A}" dt="2020-05-04T19:08:44.677" v="2652" actId="165"/>
          <ac:cxnSpMkLst>
            <pc:docMk/>
            <pc:sldMk cId="3708329061" sldId="293"/>
            <ac:cxnSpMk id="987" creationId="{240E1155-2CDC-49DD-8F71-A0B3769780B1}"/>
          </ac:cxnSpMkLst>
        </pc:cxnChg>
        <pc:cxnChg chg="mod topLvl">
          <ac:chgData name="Lucian Cojocar" userId="d30c003b-535b-4815-8011-4c0759705fe0" providerId="ADAL" clId="{92CCC57F-0A2E-4C15-98B2-32F1C3DE7E7A}" dt="2020-05-04T19:08:44.677" v="2652" actId="165"/>
          <ac:cxnSpMkLst>
            <pc:docMk/>
            <pc:sldMk cId="3708329061" sldId="293"/>
            <ac:cxnSpMk id="988" creationId="{F2775C82-23A1-4246-9E0C-AFF5EEF13954}"/>
          </ac:cxnSpMkLst>
        </pc:cxnChg>
        <pc:cxnChg chg="mod topLvl">
          <ac:chgData name="Lucian Cojocar" userId="d30c003b-535b-4815-8011-4c0759705fe0" providerId="ADAL" clId="{92CCC57F-0A2E-4C15-98B2-32F1C3DE7E7A}" dt="2020-05-04T19:08:44.677" v="2652" actId="165"/>
          <ac:cxnSpMkLst>
            <pc:docMk/>
            <pc:sldMk cId="3708329061" sldId="293"/>
            <ac:cxnSpMk id="995" creationId="{37DB0DA6-21AC-46C9-AB64-CEBE016E95BD}"/>
          </ac:cxnSpMkLst>
        </pc:cxnChg>
        <pc:cxnChg chg="mod topLvl">
          <ac:chgData name="Lucian Cojocar" userId="d30c003b-535b-4815-8011-4c0759705fe0" providerId="ADAL" clId="{92CCC57F-0A2E-4C15-98B2-32F1C3DE7E7A}" dt="2020-05-04T19:08:44.677" v="2652" actId="165"/>
          <ac:cxnSpMkLst>
            <pc:docMk/>
            <pc:sldMk cId="3708329061" sldId="293"/>
            <ac:cxnSpMk id="996" creationId="{3B70D73E-EFEE-4AAC-A2ED-C7E6466C7C43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03" creationId="{E59CFFB8-A781-4011-B61E-768CFFFC3EA2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04" creationId="{2C3AFB7D-D9F4-4601-BC03-922CC21697E5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11" creationId="{DC3C341E-9705-414D-A1F1-672940ADFDF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12" creationId="{CCE83DAA-3B8B-4AE4-8D3B-FEBA1B423E3B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19" creationId="{AF3957E7-DA61-4CBD-9DBA-55D64F57D253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20" creationId="{5C6F19E6-E1F9-4D3E-948B-F56E778C3BA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27" creationId="{8AE51CCD-25DA-458A-88C9-C19A687962B9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28" creationId="{438E2755-395B-41E4-B3BA-5B0A5DA9AA54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35" creationId="{B3424958-3067-42F5-9920-2D7EEADB189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36" creationId="{04339433-DB04-4988-82FF-8452922848B5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43" creationId="{3AA9BE4D-5EA5-4C2C-98A3-3B38CD2E2E1C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44" creationId="{59A1F2CE-06E8-4881-A077-7D30F23AD2D4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51" creationId="{9ECE504D-502E-4DD9-A1C0-F798BE90A089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52" creationId="{C7403F97-571E-4013-8633-8D60802804C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59" creationId="{28934181-4760-4E66-B5BF-CD8CA2BD0496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60" creationId="{FFD08342-15A8-4D5F-87B3-7FE3DA153B90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67" creationId="{6B097DF9-DAEA-4D52-A2E3-15DF209FBF8C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68" creationId="{31C73D79-375B-4F24-84DB-4ED1BDB3FFC0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75" creationId="{BE508552-290F-4109-89CB-49A4CAE6BE19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76" creationId="{37F71ECA-95A3-4720-A4D6-FFD7B11C4C79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83" creationId="{BE39524E-9F62-4774-B862-C614F7154D21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84" creationId="{CD12BB57-53CC-4F72-9A7D-B71E9CD093D6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91" creationId="{D92E074C-FF29-47E5-AE33-72DCADC94FE4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92" creationId="{59D86137-F6FF-47F2-AA37-613501376BAC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099" creationId="{C3F7EA98-334A-4285-8EEB-8C3B95983D72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00" creationId="{AC8CAD6D-F854-4D1A-9D9A-57F171AD32EC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07" creationId="{DFB16997-7673-48E5-B7A0-2D345AE34476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08" creationId="{0823EE40-5D0E-409D-996F-0FC12B07BE38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15" creationId="{25AA2636-3281-485D-B7A0-9DEF2452869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16" creationId="{08B53F93-EC13-476A-A2B1-53A845303074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23" creationId="{7FCCB14E-392D-4A20-A34D-DD7D847EC7DE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24" creationId="{6CE0A7F4-F9AA-4B7A-9160-A4ACA441A3B7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31" creationId="{4F80D0E6-DE07-43B1-BCFB-090F14740167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32" creationId="{C7E69FB6-40AC-4B7A-9EA2-F6917FBD9D1A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39" creationId="{E84991D0-2D13-4C2C-B25F-0311A981D87C}"/>
          </ac:cxnSpMkLst>
        </pc:cxnChg>
        <pc:cxnChg chg="mod">
          <ac:chgData name="Lucian Cojocar" userId="d30c003b-535b-4815-8011-4c0759705fe0" providerId="ADAL" clId="{92CCC57F-0A2E-4C15-98B2-32F1C3DE7E7A}" dt="2020-05-04T18:22:55.061" v="2396" actId="165"/>
          <ac:cxnSpMkLst>
            <pc:docMk/>
            <pc:sldMk cId="3708329061" sldId="293"/>
            <ac:cxnSpMk id="1140" creationId="{31192F5A-DAD0-4AC7-8F7B-9BB4B2BD32C4}"/>
          </ac:cxnSpMkLst>
        </pc:cxnChg>
        <pc:cxnChg chg="mod topLvl">
          <ac:chgData name="Lucian Cojocar" userId="d30c003b-535b-4815-8011-4c0759705fe0" providerId="ADAL" clId="{92CCC57F-0A2E-4C15-98B2-32F1C3DE7E7A}" dt="2020-05-04T18:34:34.042" v="2443" actId="165"/>
          <ac:cxnSpMkLst>
            <pc:docMk/>
            <pc:sldMk cId="3708329061" sldId="293"/>
            <ac:cxnSpMk id="1147" creationId="{97215418-6101-498A-88FA-FC09310C234D}"/>
          </ac:cxnSpMkLst>
        </pc:cxnChg>
        <pc:cxnChg chg="mod topLvl">
          <ac:chgData name="Lucian Cojocar" userId="d30c003b-535b-4815-8011-4c0759705fe0" providerId="ADAL" clId="{92CCC57F-0A2E-4C15-98B2-32F1C3DE7E7A}" dt="2020-05-04T18:34:34.042" v="2443" actId="165"/>
          <ac:cxnSpMkLst>
            <pc:docMk/>
            <pc:sldMk cId="3708329061" sldId="293"/>
            <ac:cxnSpMk id="1148" creationId="{D56BAF98-082B-4C1C-AED7-93C5A10FBBB0}"/>
          </ac:cxnSpMkLst>
        </pc:cxnChg>
        <pc:cxnChg chg="mod topLvl">
          <ac:chgData name="Lucian Cojocar" userId="d30c003b-535b-4815-8011-4c0759705fe0" providerId="ADAL" clId="{92CCC57F-0A2E-4C15-98B2-32F1C3DE7E7A}" dt="2020-05-04T18:34:34.042" v="2443" actId="165"/>
          <ac:cxnSpMkLst>
            <pc:docMk/>
            <pc:sldMk cId="3708329061" sldId="293"/>
            <ac:cxnSpMk id="1155" creationId="{6705A081-5734-453C-9D1B-63C37676AC73}"/>
          </ac:cxnSpMkLst>
        </pc:cxnChg>
        <pc:cxnChg chg="mod topLvl">
          <ac:chgData name="Lucian Cojocar" userId="d30c003b-535b-4815-8011-4c0759705fe0" providerId="ADAL" clId="{92CCC57F-0A2E-4C15-98B2-32F1C3DE7E7A}" dt="2020-05-04T18:34:34.042" v="2443" actId="165"/>
          <ac:cxnSpMkLst>
            <pc:docMk/>
            <pc:sldMk cId="3708329061" sldId="293"/>
            <ac:cxnSpMk id="1156" creationId="{F4FD80C9-725B-498B-BAD2-515261772A10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163" creationId="{CA758453-AF34-4D30-9DB5-B92565CA45F2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164" creationId="{13D23069-A428-4923-8624-B2FB962AD945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171" creationId="{A8F7FBE7-242B-4E09-B0B1-67DD0FA48C77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172" creationId="{04C7358A-2845-417B-B46C-215A03409EC7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80" creationId="{A368A2C9-CB4A-44ED-A65E-422DFA50E658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81" creationId="{FFDEC1B5-8AE8-4C21-9F45-9E6740E0D5AB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88" creationId="{6ABA1E75-8A1A-4545-8DF5-CDB8CE59D086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89" creationId="{00F43171-DF89-45F1-B5C7-8C0A748E2C35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97" creationId="{D5929654-6EE0-4F0C-8AB9-20C01644576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198" creationId="{19C8ECEA-A55A-48A8-B803-A9997C4D4A52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05" creationId="{56B8E8F4-8A76-4DA8-9BB6-1051263A9BD8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06" creationId="{D747BF4D-F5EA-4E7C-A880-4D4C0445DCA2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14" creationId="{F2D6DEFE-D689-4CA9-B509-D3C20233F57D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15" creationId="{654BD80F-3800-4241-80F5-3CC80BBDED23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22" creationId="{6E1438F9-A533-4F59-A1D4-EF8030E69EB1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23" creationId="{38DE7006-62B2-4D61-8F80-1EBF13A6A8A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31" creationId="{01273B16-9160-45EC-A980-3FA73DEAE263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32" creationId="{0917A518-331A-4B46-84FB-AD1C85086DC9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39" creationId="{2AA17355-4E8C-49A6-89FB-AFBEAA47C85D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40" creationId="{FD3339B4-CAE3-4780-8476-F90ADEB82C79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48" creationId="{1DFE2B40-AD57-4821-8C7D-2F8BEFC4023B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49" creationId="{57246004-7D91-4E2B-A862-33EB9B42849C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56" creationId="{99728DB1-DF2C-4058-8036-8FCA8D2CAA0D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57" creationId="{C2C6F7AD-DE4B-414A-8513-AA15FF55C4DB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265" creationId="{4F86F825-DC24-4B0A-8C7F-6B9609B64A7C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266" creationId="{9F459004-9007-4C25-853E-58B185B3AEE6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273" creationId="{E9C2A037-1A27-4153-A4A7-F587AB38E1AE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274" creationId="{29119D6E-6533-4E30-9F8C-801E6736643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82" creationId="{79E12323-638C-4905-8FAE-52B563127480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83" creationId="{142B0E1E-7137-4889-A014-A5E93371C05A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90" creationId="{A274F021-7B89-48D6-AF89-3C8AD37457F8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91" creationId="{1039DB09-CB40-4D8D-AD1A-A17D1D1B1102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299" creationId="{5B49BEB0-E159-423A-B5ED-DCABB53D79B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00" creationId="{16087118-3933-456E-B5A4-EC1855968A2A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07" creationId="{82702D13-0335-449E-8646-5C563EE3AF7E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08" creationId="{ABB64F29-9231-4A7A-99A5-D8253B72F798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16" creationId="{16B214D8-992D-4A6A-BCF6-256426915F0B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17" creationId="{EA0B14C6-63E4-498A-A0AF-A8A84AED5A26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24" creationId="{97C771D5-D243-4716-BEFE-D5063F6E0144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25" creationId="{154F7C7C-A546-4FE5-ADA3-7B689AF0507A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33" creationId="{9CC7BE68-665D-4782-AC24-F461DD58425E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34" creationId="{26377A41-E615-4DC4-808B-3556CCE9BCA6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41" creationId="{FE9FDA02-1600-42C0-B5DD-D1696F06C13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42" creationId="{4FEE4584-CE99-485D-9A40-F22D498A681B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50" creationId="{4608A4A9-C4C4-47A0-B31C-388D6A53E433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51" creationId="{6C212D9C-8D29-4EC4-96D5-1FF27EA18BAE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58" creationId="{D16D0541-B053-4194-BB38-EF85FB86B7C7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59" creationId="{BEEE1631-2ADA-4BF9-9489-767C9E05DC7D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367" creationId="{396F0A54-E35C-49ED-ACED-B7835DD3D8E8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368" creationId="{7274B749-31BA-4344-9938-3DA1CD9F6EB1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375" creationId="{28FC9EC3-018F-41E8-A680-03B20F026BD6}"/>
          </ac:cxnSpMkLst>
        </pc:cxnChg>
        <pc:cxnChg chg="mod topLvl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376" creationId="{8D04B252-152B-45FD-B51B-447CF074AB57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84" creationId="{34111303-D4C9-4CCA-A029-459C08EEE641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85" creationId="{E23F3759-B438-408B-BF0B-5C2F2955853B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92" creationId="{B86E288A-B1D9-4EDE-AF83-8C037B5FE55F}"/>
          </ac:cxnSpMkLst>
        </pc:cxnChg>
        <pc:cxnChg chg="mod">
          <ac:chgData name="Lucian Cojocar" userId="d30c003b-535b-4815-8011-4c0759705fe0" providerId="ADAL" clId="{92CCC57F-0A2E-4C15-98B2-32F1C3DE7E7A}" dt="2020-05-04T18:40:58.977" v="2452"/>
          <ac:cxnSpMkLst>
            <pc:docMk/>
            <pc:sldMk cId="3708329061" sldId="293"/>
            <ac:cxnSpMk id="1393" creationId="{7F4D0F5A-48F4-417C-AD83-AE1F53F839C6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00" creationId="{147B43D2-AABC-4F02-A2D0-0322DF26B88D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01" creationId="{FFAA72DC-BCB9-4E16-BE01-A9BE6C370C8E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08" creationId="{C85EE632-48A7-4C16-A56B-5496D6BAD93D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09" creationId="{7A8B7CC3-5EAC-4D04-945B-A5786FD7D59C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16" creationId="{CC78E6A2-3BC4-4CB5-8EAB-EAE088AF770F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17" creationId="{DBE8C3CD-A8D6-4746-A5D2-52FE89DEFB22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24" creationId="{173DC492-90BA-4BAD-B0A8-541E21B43E03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25" creationId="{FEC96701-8519-4125-B9A9-28EE001DE0D5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48" creationId="{B291690A-A617-4013-BEDB-D72E5DF74550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49" creationId="{01F1577C-B388-4DFF-A335-7E55CBC737B9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56" creationId="{22C91079-1207-4C2D-8C04-89B9FEE485A7}"/>
          </ac:cxnSpMkLst>
        </pc:cxnChg>
        <pc:cxnChg chg="add mod">
          <ac:chgData name="Lucian Cojocar" userId="d30c003b-535b-4815-8011-4c0759705fe0" providerId="ADAL" clId="{92CCC57F-0A2E-4C15-98B2-32F1C3DE7E7A}" dt="2020-05-04T18:47:52.429" v="2556" actId="164"/>
          <ac:cxnSpMkLst>
            <pc:docMk/>
            <pc:sldMk cId="3708329061" sldId="293"/>
            <ac:cxnSpMk id="1457" creationId="{B4540D99-F179-4D9A-9865-CA7A53F2B2BF}"/>
          </ac:cxnSpMkLst>
        </pc:cxnChg>
        <pc:cxnChg chg="add mod modVis">
          <ac:chgData name="Lucian Cojocar" userId="d30c003b-535b-4815-8011-4c0759705fe0" providerId="ADAL" clId="{92CCC57F-0A2E-4C15-98B2-32F1C3DE7E7A}" dt="2020-05-04T19:56:51.813" v="2976" actId="14430"/>
          <ac:cxnSpMkLst>
            <pc:docMk/>
            <pc:sldMk cId="3708329061" sldId="293"/>
            <ac:cxnSpMk id="1494" creationId="{F8906B50-CD0B-4770-A1B6-25E5F597910F}"/>
          </ac:cxnSpMkLst>
        </pc:cxnChg>
      </pc:sldChg>
      <pc:sldChg chg="addSp delSp modSp mod">
        <pc:chgData name="Lucian Cojocar" userId="d30c003b-535b-4815-8011-4c0759705fe0" providerId="ADAL" clId="{92CCC57F-0A2E-4C15-98B2-32F1C3DE7E7A}" dt="2020-05-04T21:25:27.615" v="3980" actId="1076"/>
        <pc:sldMkLst>
          <pc:docMk/>
          <pc:sldMk cId="4279578780" sldId="294"/>
        </pc:sldMkLst>
        <pc:spChg chg="mod">
          <ac:chgData name="Lucian Cojocar" userId="d30c003b-535b-4815-8011-4c0759705fe0" providerId="ADAL" clId="{92CCC57F-0A2E-4C15-98B2-32F1C3DE7E7A}" dt="2020-05-04T21:12:29.424" v="3800" actId="1036"/>
          <ac:spMkLst>
            <pc:docMk/>
            <pc:sldMk cId="4279578780" sldId="294"/>
            <ac:spMk id="2" creationId="{7A134A6C-21F1-4257-9F00-B08F1DFFECDF}"/>
          </ac:spMkLst>
        </pc:spChg>
        <pc:spChg chg="mod">
          <ac:chgData name="Lucian Cojocar" userId="d30c003b-535b-4815-8011-4c0759705fe0" providerId="ADAL" clId="{92CCC57F-0A2E-4C15-98B2-32F1C3DE7E7A}" dt="2020-05-04T21:24:40.196" v="3960" actId="1076"/>
          <ac:spMkLst>
            <pc:docMk/>
            <pc:sldMk cId="4279578780" sldId="294"/>
            <ac:spMk id="10" creationId="{4AE29234-3986-498E-9F70-E8BB3D2CFAFC}"/>
          </ac:spMkLst>
        </pc:spChg>
        <pc:grpChg chg="add mod topLvl">
          <ac:chgData name="Lucian Cojocar" userId="d30c003b-535b-4815-8011-4c0759705fe0" providerId="ADAL" clId="{92CCC57F-0A2E-4C15-98B2-32F1C3DE7E7A}" dt="2020-05-04T21:25:25.335" v="3979" actId="164"/>
          <ac:grpSpMkLst>
            <pc:docMk/>
            <pc:sldMk cId="4279578780" sldId="294"/>
            <ac:grpSpMk id="17" creationId="{B0055284-F545-4BE6-8D94-488ED19F36D3}"/>
          </ac:grpSpMkLst>
        </pc:grpChg>
        <pc:grpChg chg="add del mod">
          <ac:chgData name="Lucian Cojocar" userId="d30c003b-535b-4815-8011-4c0759705fe0" providerId="ADAL" clId="{92CCC57F-0A2E-4C15-98B2-32F1C3DE7E7A}" dt="2020-05-04T21:24:49.788" v="3962" actId="165"/>
          <ac:grpSpMkLst>
            <pc:docMk/>
            <pc:sldMk cId="4279578780" sldId="294"/>
            <ac:grpSpMk id="18" creationId="{0A320BEB-F7CB-4604-A948-67457C85B97D}"/>
          </ac:grpSpMkLst>
        </pc:grpChg>
        <pc:grpChg chg="add mod">
          <ac:chgData name="Lucian Cojocar" userId="d30c003b-535b-4815-8011-4c0759705fe0" providerId="ADAL" clId="{92CCC57F-0A2E-4C15-98B2-32F1C3DE7E7A}" dt="2020-05-04T21:25:27.615" v="3980" actId="1076"/>
          <ac:grpSpMkLst>
            <pc:docMk/>
            <pc:sldMk cId="4279578780" sldId="294"/>
            <ac:grpSpMk id="19" creationId="{4F037D48-361D-4F11-9C3D-6DF97F718684}"/>
          </ac:grpSpMkLst>
        </pc:grpChg>
        <pc:picChg chg="add mod">
          <ac:chgData name="Lucian Cojocar" userId="d30c003b-535b-4815-8011-4c0759705fe0" providerId="ADAL" clId="{92CCC57F-0A2E-4C15-98B2-32F1C3DE7E7A}" dt="2020-05-04T21:24:49.788" v="3962" actId="165"/>
          <ac:picMkLst>
            <pc:docMk/>
            <pc:sldMk cId="4279578780" sldId="294"/>
            <ac:picMk id="4" creationId="{861CB639-1011-4191-A60F-B4C1FFCC02F6}"/>
          </ac:picMkLst>
        </pc:picChg>
        <pc:picChg chg="add mod topLvl">
          <ac:chgData name="Lucian Cojocar" userId="d30c003b-535b-4815-8011-4c0759705fe0" providerId="ADAL" clId="{92CCC57F-0A2E-4C15-98B2-32F1C3DE7E7A}" dt="2020-05-04T21:25:25.335" v="3979" actId="164"/>
          <ac:picMkLst>
            <pc:docMk/>
            <pc:sldMk cId="4279578780" sldId="294"/>
            <ac:picMk id="6" creationId="{6D450E65-3DA9-44A3-9A9C-261523BE3AAB}"/>
          </ac:picMkLst>
        </pc:picChg>
        <pc:picChg chg="add mod topLvl">
          <ac:chgData name="Lucian Cojocar" userId="d30c003b-535b-4815-8011-4c0759705fe0" providerId="ADAL" clId="{92CCC57F-0A2E-4C15-98B2-32F1C3DE7E7A}" dt="2020-05-04T21:25:25.335" v="3979" actId="164"/>
          <ac:picMkLst>
            <pc:docMk/>
            <pc:sldMk cId="4279578780" sldId="294"/>
            <ac:picMk id="8" creationId="{F9146BB0-7F09-4C97-B176-8B4E11679B8D}"/>
          </ac:picMkLst>
        </pc:picChg>
        <pc:picChg chg="add mod topLvl">
          <ac:chgData name="Lucian Cojocar" userId="d30c003b-535b-4815-8011-4c0759705fe0" providerId="ADAL" clId="{92CCC57F-0A2E-4C15-98B2-32F1C3DE7E7A}" dt="2020-05-04T21:25:25.335" v="3979" actId="164"/>
          <ac:picMkLst>
            <pc:docMk/>
            <pc:sldMk cId="4279578780" sldId="294"/>
            <ac:picMk id="11" creationId="{791D25B1-CB6F-4E2E-9F4F-920BAB6D0DA9}"/>
          </ac:picMkLst>
        </pc:picChg>
        <pc:picChg chg="add mod">
          <ac:chgData name="Lucian Cojocar" userId="d30c003b-535b-4815-8011-4c0759705fe0" providerId="ADAL" clId="{92CCC57F-0A2E-4C15-98B2-32F1C3DE7E7A}" dt="2020-05-04T21:24:49.788" v="3962" actId="165"/>
          <ac:picMkLst>
            <pc:docMk/>
            <pc:sldMk cId="4279578780" sldId="294"/>
            <ac:picMk id="16" creationId="{A4F97173-C630-4EE4-87B2-7A2FA286D2AC}"/>
          </ac:picMkLst>
        </pc:picChg>
      </pc:sldChg>
      <pc:sldChg chg="addSp delSp modSp mod delAnim modAnim">
        <pc:chgData name="Lucian Cojocar" userId="d30c003b-535b-4815-8011-4c0759705fe0" providerId="ADAL" clId="{92CCC57F-0A2E-4C15-98B2-32F1C3DE7E7A}" dt="2020-05-04T22:13:23.623" v="4004" actId="14429"/>
        <pc:sldMkLst>
          <pc:docMk/>
          <pc:sldMk cId="1293529541" sldId="296"/>
        </pc:sldMkLst>
        <pc:spChg chg="mod">
          <ac:chgData name="Lucian Cojocar" userId="d30c003b-535b-4815-8011-4c0759705fe0" providerId="ADAL" clId="{92CCC57F-0A2E-4C15-98B2-32F1C3DE7E7A}" dt="2020-05-04T20:26:57.487" v="3168" actId="1076"/>
          <ac:spMkLst>
            <pc:docMk/>
            <pc:sldMk cId="1293529541" sldId="296"/>
            <ac:spMk id="2" creationId="{772E8F7E-0034-48E8-B39F-5C1157EE3FB9}"/>
          </ac:spMkLst>
        </pc:spChg>
        <pc:spChg chg="mod modVis">
          <ac:chgData name="Lucian Cojocar" userId="d30c003b-535b-4815-8011-4c0759705fe0" providerId="ADAL" clId="{92CCC57F-0A2E-4C15-98B2-32F1C3DE7E7A}" dt="2020-05-04T07:17:14.633" v="2089" actId="14429"/>
          <ac:spMkLst>
            <pc:docMk/>
            <pc:sldMk cId="1293529541" sldId="296"/>
            <ac:spMk id="97" creationId="{79A8DEF3-DB85-4A8D-B41F-954FDBF53D30}"/>
          </ac:spMkLst>
        </pc:spChg>
        <pc:spChg chg="mod modVis">
          <ac:chgData name="Lucian Cojocar" userId="d30c003b-535b-4815-8011-4c0759705fe0" providerId="ADAL" clId="{92CCC57F-0A2E-4C15-98B2-32F1C3DE7E7A}" dt="2020-05-04T07:26:36.134" v="2144" actId="1038"/>
          <ac:spMkLst>
            <pc:docMk/>
            <pc:sldMk cId="1293529541" sldId="296"/>
            <ac:spMk id="99" creationId="{D7F3ABFC-498A-46F8-A999-7ED1F63C25E5}"/>
          </ac:spMkLst>
        </pc:spChg>
        <pc:spChg chg="del mod modVis">
          <ac:chgData name="Lucian Cojocar" userId="d30c003b-535b-4815-8011-4c0759705fe0" providerId="ADAL" clId="{92CCC57F-0A2E-4C15-98B2-32F1C3DE7E7A}" dt="2020-05-04T05:46:31.856" v="944" actId="478"/>
          <ac:spMkLst>
            <pc:docMk/>
            <pc:sldMk cId="1293529541" sldId="296"/>
            <ac:spMk id="100" creationId="{C182C0B0-BB9E-4168-9BDD-1550B9B7923A}"/>
          </ac:spMkLst>
        </pc:spChg>
        <pc:spChg chg="mod modVis">
          <ac:chgData name="Lucian Cojocar" userId="d30c003b-535b-4815-8011-4c0759705fe0" providerId="ADAL" clId="{92CCC57F-0A2E-4C15-98B2-32F1C3DE7E7A}" dt="2020-05-04T07:17:18.127" v="2095" actId="14429"/>
          <ac:spMkLst>
            <pc:docMk/>
            <pc:sldMk cId="1293529541" sldId="296"/>
            <ac:spMk id="102" creationId="{04B90C65-5530-4445-84AF-B8B237D6D71F}"/>
          </ac:spMkLst>
        </pc:spChg>
        <pc:spChg chg="mod modVis">
          <ac:chgData name="Lucian Cojocar" userId="d30c003b-535b-4815-8011-4c0759705fe0" providerId="ADAL" clId="{92CCC57F-0A2E-4C15-98B2-32F1C3DE7E7A}" dt="2020-05-04T07:17:17.713" v="2094" actId="14429"/>
          <ac:spMkLst>
            <pc:docMk/>
            <pc:sldMk cId="1293529541" sldId="296"/>
            <ac:spMk id="103" creationId="{30FD73B6-35D0-4109-98BC-D756C419268B}"/>
          </ac:spMkLst>
        </pc:spChg>
        <pc:spChg chg="mod modVis">
          <ac:chgData name="Lucian Cojocar" userId="d30c003b-535b-4815-8011-4c0759705fe0" providerId="ADAL" clId="{92CCC57F-0A2E-4C15-98B2-32F1C3DE7E7A}" dt="2020-05-04T07:17:17.273" v="2093" actId="14429"/>
          <ac:spMkLst>
            <pc:docMk/>
            <pc:sldMk cId="1293529541" sldId="296"/>
            <ac:spMk id="104" creationId="{0958B40B-AC19-425A-BF57-5D53A10B65C5}"/>
          </ac:spMkLst>
        </pc:spChg>
        <pc:spChg chg="mod modVis">
          <ac:chgData name="Lucian Cojocar" userId="d30c003b-535b-4815-8011-4c0759705fe0" providerId="ADAL" clId="{92CCC57F-0A2E-4C15-98B2-32F1C3DE7E7A}" dt="2020-05-04T07:17:16.800" v="2092" actId="14429"/>
          <ac:spMkLst>
            <pc:docMk/>
            <pc:sldMk cId="1293529541" sldId="296"/>
            <ac:spMk id="105" creationId="{4EFF11B7-F509-49F1-9947-3E3CAEB3BE53}"/>
          </ac:spMkLst>
        </pc:spChg>
        <pc:spChg chg="mod modVis">
          <ac:chgData name="Lucian Cojocar" userId="d30c003b-535b-4815-8011-4c0759705fe0" providerId="ADAL" clId="{92CCC57F-0A2E-4C15-98B2-32F1C3DE7E7A}" dt="2020-05-04T22:13:05.976" v="3994" actId="14429"/>
          <ac:spMkLst>
            <pc:docMk/>
            <pc:sldMk cId="1293529541" sldId="296"/>
            <ac:spMk id="106" creationId="{A8E94A90-971F-468B-A599-04A97141FC26}"/>
          </ac:spMkLst>
        </pc:spChg>
        <pc:spChg chg="mod modVis">
          <ac:chgData name="Lucian Cojocar" userId="d30c003b-535b-4815-8011-4c0759705fe0" providerId="ADAL" clId="{92CCC57F-0A2E-4C15-98B2-32F1C3DE7E7A}" dt="2020-05-04T22:13:03.967" v="3992" actId="14429"/>
          <ac:spMkLst>
            <pc:docMk/>
            <pc:sldMk cId="1293529541" sldId="296"/>
            <ac:spMk id="108" creationId="{492207A0-B898-4B08-BAD5-D91DF6BB3BA3}"/>
          </ac:spMkLst>
        </pc:spChg>
        <pc:picChg chg="mod modVis">
          <ac:chgData name="Lucian Cojocar" userId="d30c003b-535b-4815-8011-4c0759705fe0" providerId="ADAL" clId="{92CCC57F-0A2E-4C15-98B2-32F1C3DE7E7A}" dt="2020-05-04T07:17:19.774" v="2097" actId="14429"/>
          <ac:picMkLst>
            <pc:docMk/>
            <pc:sldMk cId="1293529541" sldId="296"/>
            <ac:picMk id="5" creationId="{2F97BC76-94A6-49CC-9E30-A684C6A69079}"/>
          </ac:picMkLst>
        </pc:picChg>
        <pc:picChg chg="add mod modVis modCrop">
          <ac:chgData name="Lucian Cojocar" userId="d30c003b-535b-4815-8011-4c0759705fe0" providerId="ADAL" clId="{92CCC57F-0A2E-4C15-98B2-32F1C3DE7E7A}" dt="2020-05-04T22:13:20.358" v="3996" actId="14429"/>
          <ac:picMkLst>
            <pc:docMk/>
            <pc:sldMk cId="1293529541" sldId="296"/>
            <ac:picMk id="6" creationId="{6B6240C0-F648-44DF-B647-575352EBBE8A}"/>
          </ac:picMkLst>
        </pc:picChg>
        <pc:picChg chg="mod modVis">
          <ac:chgData name="Lucian Cojocar" userId="d30c003b-535b-4815-8011-4c0759705fe0" providerId="ADAL" clId="{92CCC57F-0A2E-4C15-98B2-32F1C3DE7E7A}" dt="2020-05-04T07:17:18.569" v="2096" actId="14429"/>
          <ac:picMkLst>
            <pc:docMk/>
            <pc:sldMk cId="1293529541" sldId="296"/>
            <ac:picMk id="7" creationId="{BB96E1FB-DCBD-4175-88F4-45CDEFC85918}"/>
          </ac:picMkLst>
        </pc:picChg>
        <pc:picChg chg="add mod modVis">
          <ac:chgData name="Lucian Cojocar" userId="d30c003b-535b-4815-8011-4c0759705fe0" providerId="ADAL" clId="{92CCC57F-0A2E-4C15-98B2-32F1C3DE7E7A}" dt="2020-05-04T22:13:20.678" v="3997" actId="14429"/>
          <ac:picMkLst>
            <pc:docMk/>
            <pc:sldMk cId="1293529541" sldId="296"/>
            <ac:picMk id="9" creationId="{8DFA3B23-322C-4301-974F-A993396BBF1E}"/>
          </ac:picMkLst>
        </pc:picChg>
        <pc:picChg chg="add mod modVis">
          <ac:chgData name="Lucian Cojocar" userId="d30c003b-535b-4815-8011-4c0759705fe0" providerId="ADAL" clId="{92CCC57F-0A2E-4C15-98B2-32F1C3DE7E7A}" dt="2020-05-04T22:13:21.855" v="4000" actId="14429"/>
          <ac:picMkLst>
            <pc:docMk/>
            <pc:sldMk cId="1293529541" sldId="296"/>
            <ac:picMk id="11" creationId="{595BCA93-97E0-4122-A3E7-2EE2AEADD442}"/>
          </ac:picMkLst>
        </pc:picChg>
        <pc:picChg chg="add mod modVis">
          <ac:chgData name="Lucian Cojocar" userId="d30c003b-535b-4815-8011-4c0759705fe0" providerId="ADAL" clId="{92CCC57F-0A2E-4C15-98B2-32F1C3DE7E7A}" dt="2020-05-04T22:13:21.039" v="3998" actId="14429"/>
          <ac:picMkLst>
            <pc:docMk/>
            <pc:sldMk cId="1293529541" sldId="296"/>
            <ac:picMk id="13" creationId="{E0EC371B-332B-4F5F-B3F5-5C0432934BF3}"/>
          </ac:picMkLst>
        </pc:picChg>
        <pc:picChg chg="add mod modVis">
          <ac:chgData name="Lucian Cojocar" userId="d30c003b-535b-4815-8011-4c0759705fe0" providerId="ADAL" clId="{92CCC57F-0A2E-4C15-98B2-32F1C3DE7E7A}" dt="2020-05-04T22:13:21.440" v="3999" actId="14429"/>
          <ac:picMkLst>
            <pc:docMk/>
            <pc:sldMk cId="1293529541" sldId="296"/>
            <ac:picMk id="15" creationId="{B357B121-40F9-4E00-BF60-42CA9A9AEFC2}"/>
          </ac:picMkLst>
        </pc:picChg>
        <pc:picChg chg="add mod modVis">
          <ac:chgData name="Lucian Cojocar" userId="d30c003b-535b-4815-8011-4c0759705fe0" providerId="ADAL" clId="{92CCC57F-0A2E-4C15-98B2-32F1C3DE7E7A}" dt="2020-05-04T22:13:19.967" v="3995" actId="14429"/>
          <ac:picMkLst>
            <pc:docMk/>
            <pc:sldMk cId="1293529541" sldId="296"/>
            <ac:picMk id="17" creationId="{BEA9DE12-BF50-48C2-8016-0DABB90CC9A1}"/>
          </ac:picMkLst>
        </pc:picChg>
        <pc:picChg chg="add mod modVis">
          <ac:chgData name="Lucian Cojocar" userId="d30c003b-535b-4815-8011-4c0759705fe0" providerId="ADAL" clId="{92CCC57F-0A2E-4C15-98B2-32F1C3DE7E7A}" dt="2020-05-04T22:13:22.246" v="4001" actId="14429"/>
          <ac:picMkLst>
            <pc:docMk/>
            <pc:sldMk cId="1293529541" sldId="296"/>
            <ac:picMk id="19" creationId="{398AA89D-0E7B-4521-B862-8829CA233F1E}"/>
          </ac:picMkLst>
        </pc:picChg>
        <pc:picChg chg="add mod modVis">
          <ac:chgData name="Lucian Cojocar" userId="d30c003b-535b-4815-8011-4c0759705fe0" providerId="ADAL" clId="{92CCC57F-0A2E-4C15-98B2-32F1C3DE7E7A}" dt="2020-05-04T22:13:22.841" v="4002" actId="14429"/>
          <ac:picMkLst>
            <pc:docMk/>
            <pc:sldMk cId="1293529541" sldId="296"/>
            <ac:picMk id="21" creationId="{E87EE939-3802-40D3-86FB-ED93E1602375}"/>
          </ac:picMkLst>
        </pc:picChg>
        <pc:picChg chg="add mod modVis">
          <ac:chgData name="Lucian Cojocar" userId="d30c003b-535b-4815-8011-4c0759705fe0" providerId="ADAL" clId="{92CCC57F-0A2E-4C15-98B2-32F1C3DE7E7A}" dt="2020-05-04T22:13:23.158" v="4003" actId="14429"/>
          <ac:picMkLst>
            <pc:docMk/>
            <pc:sldMk cId="1293529541" sldId="296"/>
            <ac:picMk id="23" creationId="{B34AC678-10FA-4395-AC9F-12141F00A5C3}"/>
          </ac:picMkLst>
        </pc:picChg>
        <pc:picChg chg="add mod modVis">
          <ac:chgData name="Lucian Cojocar" userId="d30c003b-535b-4815-8011-4c0759705fe0" providerId="ADAL" clId="{92CCC57F-0A2E-4C15-98B2-32F1C3DE7E7A}" dt="2020-05-04T22:13:23.623" v="4004" actId="14429"/>
          <ac:picMkLst>
            <pc:docMk/>
            <pc:sldMk cId="1293529541" sldId="296"/>
            <ac:picMk id="25" creationId="{70CA1698-2230-4B3E-8D3B-E577899E088E}"/>
          </ac:picMkLst>
        </pc:picChg>
        <pc:picChg chg="mod modVis">
          <ac:chgData name="Lucian Cojocar" userId="d30c003b-535b-4815-8011-4c0759705fe0" providerId="ADAL" clId="{92CCC57F-0A2E-4C15-98B2-32F1C3DE7E7A}" dt="2020-05-04T07:17:24.641" v="2105" actId="14429"/>
          <ac:picMkLst>
            <pc:docMk/>
            <pc:sldMk cId="1293529541" sldId="296"/>
            <ac:picMk id="75" creationId="{0F6E3466-3836-4379-BD44-4795BCA62DF9}"/>
          </ac:picMkLst>
        </pc:picChg>
        <pc:picChg chg="mod modVis">
          <ac:chgData name="Lucian Cojocar" userId="d30c003b-535b-4815-8011-4c0759705fe0" providerId="ADAL" clId="{92CCC57F-0A2E-4C15-98B2-32F1C3DE7E7A}" dt="2020-05-04T07:17:24.160" v="2104" actId="14429"/>
          <ac:picMkLst>
            <pc:docMk/>
            <pc:sldMk cId="1293529541" sldId="296"/>
            <ac:picMk id="77" creationId="{2B8F2EBD-223C-4FDF-829D-42FED599EF03}"/>
          </ac:picMkLst>
        </pc:picChg>
        <pc:picChg chg="mod modVis">
          <ac:chgData name="Lucian Cojocar" userId="d30c003b-535b-4815-8011-4c0759705fe0" providerId="ADAL" clId="{92CCC57F-0A2E-4C15-98B2-32F1C3DE7E7A}" dt="2020-05-04T07:17:23.729" v="2103" actId="14429"/>
          <ac:picMkLst>
            <pc:docMk/>
            <pc:sldMk cId="1293529541" sldId="296"/>
            <ac:picMk id="79" creationId="{62827E17-6627-4E37-9766-47AC9958EE22}"/>
          </ac:picMkLst>
        </pc:picChg>
        <pc:picChg chg="mod modVis">
          <ac:chgData name="Lucian Cojocar" userId="d30c003b-535b-4815-8011-4c0759705fe0" providerId="ADAL" clId="{92CCC57F-0A2E-4C15-98B2-32F1C3DE7E7A}" dt="2020-05-04T07:17:23.113" v="2102" actId="14429"/>
          <ac:picMkLst>
            <pc:docMk/>
            <pc:sldMk cId="1293529541" sldId="296"/>
            <ac:picMk id="81" creationId="{39D6B4C1-60AD-48BE-8115-FFBAAE74566A}"/>
          </ac:picMkLst>
        </pc:picChg>
        <pc:picChg chg="mod modVis">
          <ac:chgData name="Lucian Cojocar" userId="d30c003b-535b-4815-8011-4c0759705fe0" providerId="ADAL" clId="{92CCC57F-0A2E-4C15-98B2-32F1C3DE7E7A}" dt="2020-05-04T07:17:22.473" v="2101" actId="14429"/>
          <ac:picMkLst>
            <pc:docMk/>
            <pc:sldMk cId="1293529541" sldId="296"/>
            <ac:picMk id="83" creationId="{52137EAF-F996-48A3-9EB0-3A9371C43C78}"/>
          </ac:picMkLst>
        </pc:picChg>
        <pc:picChg chg="mod modVis">
          <ac:chgData name="Lucian Cojocar" userId="d30c003b-535b-4815-8011-4c0759705fe0" providerId="ADAL" clId="{92CCC57F-0A2E-4C15-98B2-32F1C3DE7E7A}" dt="2020-05-04T07:17:22.057" v="2100" actId="14429"/>
          <ac:picMkLst>
            <pc:docMk/>
            <pc:sldMk cId="1293529541" sldId="296"/>
            <ac:picMk id="85" creationId="{32A93FEA-6EBC-404C-9417-A3FC5E8E73DC}"/>
          </ac:picMkLst>
        </pc:picChg>
        <pc:picChg chg="mod modVis">
          <ac:chgData name="Lucian Cojocar" userId="d30c003b-535b-4815-8011-4c0759705fe0" providerId="ADAL" clId="{92CCC57F-0A2E-4C15-98B2-32F1C3DE7E7A}" dt="2020-05-04T07:17:21.091" v="2099" actId="14429"/>
          <ac:picMkLst>
            <pc:docMk/>
            <pc:sldMk cId="1293529541" sldId="296"/>
            <ac:picMk id="87" creationId="{E4CB0758-B329-4904-A12B-45570DCB45FA}"/>
          </ac:picMkLst>
        </pc:picChg>
        <pc:picChg chg="mod modVis">
          <ac:chgData name="Lucian Cojocar" userId="d30c003b-535b-4815-8011-4c0759705fe0" providerId="ADAL" clId="{92CCC57F-0A2E-4C15-98B2-32F1C3DE7E7A}" dt="2020-05-04T07:17:20.152" v="2098" actId="14429"/>
          <ac:picMkLst>
            <pc:docMk/>
            <pc:sldMk cId="1293529541" sldId="296"/>
            <ac:picMk id="89" creationId="{76C2E6F9-17F5-4AD3-95D3-1891AAB4BDCE}"/>
          </ac:picMkLst>
        </pc:picChg>
        <pc:picChg chg="mod modVis">
          <ac:chgData name="Lucian Cojocar" userId="d30c003b-535b-4815-8011-4c0759705fe0" providerId="ADAL" clId="{92CCC57F-0A2E-4C15-98B2-32F1C3DE7E7A}" dt="2020-05-04T20:36:14.515" v="3276" actId="13244"/>
          <ac:picMkLst>
            <pc:docMk/>
            <pc:sldMk cId="1293529541" sldId="296"/>
            <ac:picMk id="92" creationId="{F3F23D30-9684-46F9-A54E-5C22CC6D785D}"/>
          </ac:picMkLst>
        </pc:picChg>
        <pc:picChg chg="mod modVis">
          <ac:chgData name="Lucian Cojocar" userId="d30c003b-535b-4815-8011-4c0759705fe0" providerId="ADAL" clId="{92CCC57F-0A2E-4C15-98B2-32F1C3DE7E7A}" dt="2020-05-04T07:17:15.786" v="2090" actId="14429"/>
          <ac:picMkLst>
            <pc:docMk/>
            <pc:sldMk cId="1293529541" sldId="296"/>
            <ac:picMk id="93" creationId="{FD22B308-80EE-49B2-BA1D-C492C8E8F130}"/>
          </ac:picMkLst>
        </pc:picChg>
        <pc:picChg chg="mod modVis">
          <ac:chgData name="Lucian Cojocar" userId="d30c003b-535b-4815-8011-4c0759705fe0" providerId="ADAL" clId="{92CCC57F-0A2E-4C15-98B2-32F1C3DE7E7A}" dt="2020-05-04T07:14:46.407" v="2071" actId="1035"/>
          <ac:picMkLst>
            <pc:docMk/>
            <pc:sldMk cId="1293529541" sldId="296"/>
            <ac:picMk id="96" creationId="{693D904E-6E00-4034-9BA8-E6A51CB89155}"/>
          </ac:picMkLst>
        </pc:picChg>
        <pc:picChg chg="mod modVis">
          <ac:chgData name="Lucian Cojocar" userId="d30c003b-535b-4815-8011-4c0759705fe0" providerId="ADAL" clId="{92CCC57F-0A2E-4C15-98B2-32F1C3DE7E7A}" dt="2020-05-04T20:35:29.208" v="3275" actId="13244"/>
          <ac:picMkLst>
            <pc:docMk/>
            <pc:sldMk cId="1293529541" sldId="296"/>
            <ac:picMk id="101" creationId="{9C1018DC-35A8-4059-AC07-3736D987DD81}"/>
          </ac:picMkLst>
        </pc:picChg>
      </pc:sldChg>
      <pc:sldChg chg="addSp delSp modSp mod delAnim modAnim">
        <pc:chgData name="Lucian Cojocar" userId="d30c003b-535b-4815-8011-4c0759705fe0" providerId="ADAL" clId="{92CCC57F-0A2E-4C15-98B2-32F1C3DE7E7A}" dt="2020-05-04T20:28:43.072" v="3173" actId="1076"/>
        <pc:sldMkLst>
          <pc:docMk/>
          <pc:sldMk cId="2325747301" sldId="297"/>
        </pc:sldMkLst>
        <pc:spChg chg="add del mod">
          <ac:chgData name="Lucian Cojocar" userId="d30c003b-535b-4815-8011-4c0759705fe0" providerId="ADAL" clId="{92CCC57F-0A2E-4C15-98B2-32F1C3DE7E7A}" dt="2020-05-04T03:15:25.256" v="143" actId="478"/>
          <ac:spMkLst>
            <pc:docMk/>
            <pc:sldMk cId="2325747301" sldId="297"/>
            <ac:spMk id="9" creationId="{47832DDA-11B1-48EB-9B93-682C9C591E36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9" creationId="{4BE15131-9B3A-4E6F-8690-26F475667AE9}"/>
          </ac:spMkLst>
        </pc:spChg>
        <pc:spChg chg="add del mod">
          <ac:chgData name="Lucian Cojocar" userId="d30c003b-535b-4815-8011-4c0759705fe0" providerId="ADAL" clId="{92CCC57F-0A2E-4C15-98B2-32F1C3DE7E7A}" dt="2020-05-04T04:48:17.317" v="582" actId="478"/>
          <ac:spMkLst>
            <pc:docMk/>
            <pc:sldMk cId="2325747301" sldId="297"/>
            <ac:spMk id="9" creationId="{4F371231-6DBE-4BA7-85F7-69596226F6BF}"/>
          </ac:spMkLst>
        </pc:spChg>
        <pc:spChg chg="mod">
          <ac:chgData name="Lucian Cojocar" userId="d30c003b-535b-4815-8011-4c0759705fe0" providerId="ADAL" clId="{92CCC57F-0A2E-4C15-98B2-32F1C3DE7E7A}" dt="2020-05-04T05:11:21.009" v="864" actId="20577"/>
          <ac:spMkLst>
            <pc:docMk/>
            <pc:sldMk cId="2325747301" sldId="297"/>
            <ac:spMk id="21" creationId="{2D64BC50-83F3-4243-BE85-70306F45F6F3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3" creationId="{88521F4E-2AD7-4E9D-BB92-A1B595D94781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5" creationId="{556CB2A8-C79D-4282-9C78-90564E5C639D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6" creationId="{8C3E4B4B-8C05-4268-9193-8859569A32D4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" creationId="{A36E05EE-36EA-4B65-8D40-215C43993FA6}"/>
          </ac:spMkLst>
        </pc:spChg>
        <pc:spChg chg="mod">
          <ac:chgData name="Lucian Cojocar" userId="d30c003b-535b-4815-8011-4c0759705fe0" providerId="ADAL" clId="{92CCC57F-0A2E-4C15-98B2-32F1C3DE7E7A}" dt="2020-05-04T20:28:43.072" v="3173" actId="1076"/>
          <ac:spMkLst>
            <pc:docMk/>
            <pc:sldMk cId="2325747301" sldId="297"/>
            <ac:spMk id="43" creationId="{04391039-3C38-4BC4-BA20-4B9BBBB57D3E}"/>
          </ac:spMkLst>
        </pc:spChg>
        <pc:spChg chg="add mod">
          <ac:chgData name="Lucian Cojocar" userId="d30c003b-535b-4815-8011-4c0759705fe0" providerId="ADAL" clId="{92CCC57F-0A2E-4C15-98B2-32F1C3DE7E7A}" dt="2020-05-04T04:48:25.347" v="583" actId="164"/>
          <ac:spMkLst>
            <pc:docMk/>
            <pc:sldMk cId="2325747301" sldId="297"/>
            <ac:spMk id="51" creationId="{C3EF4785-0C11-4A18-B253-122B181D3A33}"/>
          </ac:spMkLst>
        </pc:spChg>
        <pc:spChg chg="add mod">
          <ac:chgData name="Lucian Cojocar" userId="d30c003b-535b-4815-8011-4c0759705fe0" providerId="ADAL" clId="{92CCC57F-0A2E-4C15-98B2-32F1C3DE7E7A}" dt="2020-05-04T04:48:25.347" v="583" actId="164"/>
          <ac:spMkLst>
            <pc:docMk/>
            <pc:sldMk cId="2325747301" sldId="297"/>
            <ac:spMk id="71" creationId="{862F1037-FF4E-4389-96BC-72870DAF470E}"/>
          </ac:spMkLst>
        </pc:spChg>
        <pc:spChg chg="add mod">
          <ac:chgData name="Lucian Cojocar" userId="d30c003b-535b-4815-8011-4c0759705fe0" providerId="ADAL" clId="{92CCC57F-0A2E-4C15-98B2-32F1C3DE7E7A}" dt="2020-05-04T04:48:25.347" v="583" actId="164"/>
          <ac:spMkLst>
            <pc:docMk/>
            <pc:sldMk cId="2325747301" sldId="297"/>
            <ac:spMk id="91" creationId="{64A0F737-1E23-4EE6-9B86-985778B65F2B}"/>
          </ac:spMkLst>
        </pc:spChg>
        <pc:spChg chg="add mod">
          <ac:chgData name="Lucian Cojocar" userId="d30c003b-535b-4815-8011-4c0759705fe0" providerId="ADAL" clId="{92CCC57F-0A2E-4C15-98B2-32F1C3DE7E7A}" dt="2020-05-04T04:48:32.615" v="596" actId="164"/>
          <ac:spMkLst>
            <pc:docMk/>
            <pc:sldMk cId="2325747301" sldId="297"/>
            <ac:spMk id="111" creationId="{E7DD293F-97AC-4704-B006-AD6FB22D6701}"/>
          </ac:spMkLst>
        </pc:spChg>
        <pc:spChg chg="add mod">
          <ac:chgData name="Lucian Cojocar" userId="d30c003b-535b-4815-8011-4c0759705fe0" providerId="ADAL" clId="{92CCC57F-0A2E-4C15-98B2-32F1C3DE7E7A}" dt="2020-05-04T04:48:32.615" v="596" actId="164"/>
          <ac:spMkLst>
            <pc:docMk/>
            <pc:sldMk cId="2325747301" sldId="297"/>
            <ac:spMk id="131" creationId="{500F076E-1D2B-4031-B5BD-6744A16694E9}"/>
          </ac:spMkLst>
        </pc:spChg>
        <pc:spChg chg="add mod">
          <ac:chgData name="Lucian Cojocar" userId="d30c003b-535b-4815-8011-4c0759705fe0" providerId="ADAL" clId="{92CCC57F-0A2E-4C15-98B2-32F1C3DE7E7A}" dt="2020-05-04T04:48:32.615" v="596" actId="164"/>
          <ac:spMkLst>
            <pc:docMk/>
            <pc:sldMk cId="2325747301" sldId="297"/>
            <ac:spMk id="151" creationId="{BC857D04-76E7-4DC2-B0CA-68DF1E0D4ED3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69" creationId="{246DEBF0-46C1-419F-AF4C-62E1785C463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0" creationId="{E311814D-0EF7-43AF-809A-CE96A20FA9B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1" creationId="{C5E52D07-7C42-4A04-B51E-7F23EA22553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2" creationId="{ED7F71A1-3CBD-482F-9664-7C30E143DE7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3" creationId="{6B36AAAE-CA75-4C3B-BA13-6BD8E4C5BA7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4" creationId="{3B26870D-1E76-4738-87CD-048C55D477C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5" creationId="{6DCD998A-42D1-458B-BA49-C70FB3DA6F0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6" creationId="{86BD9FBE-5000-4664-A64B-5F8857E861E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7" creationId="{48453351-0490-4228-93EA-D1072BD2453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8" creationId="{160FE2CC-42D1-4349-89D4-75095C21684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79" creationId="{EF42C8C3-FA57-4A3C-9BC5-F9700A27690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0" creationId="{2F542A5A-312B-43E6-99C6-A5D90C2CF13D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1" creationId="{8C59AA7C-53FD-4C23-9B58-D24B973E518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2" creationId="{B99828F7-4184-485A-B0A1-688048D3050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3" creationId="{FBFDA038-0C1D-46B4-A464-06D5F76C4AF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4" creationId="{2DC68769-EC77-4D48-9842-C91FFBC4DAA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5" creationId="{461D1BB5-1387-4CFE-B273-FD8A6D505F6E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8" creationId="{189D8A40-9837-468E-ABCB-D18AD1895B88}"/>
          </ac:spMkLst>
        </pc:spChg>
        <pc:spChg chg="add mod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89" creationId="{70A4604B-C939-4B7B-A873-8498B953D8A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0" creationId="{3E07DCCF-9B63-44A8-A118-EDA9EEB8431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1" creationId="{B1F247A3-7258-4A1C-B089-17851622208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2" creationId="{3F388D55-3D5F-4A75-B499-36B883D3412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3" creationId="{D7A2F130-BB58-4ACD-A845-DB71AC40B9ED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4" creationId="{A8EBE252-BA54-4EA8-BDF2-D6D3EE3F92D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5" creationId="{7CA8860F-3DB8-41CE-BB9F-492D20DFC62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6" creationId="{C38DACA1-B671-4824-8BFA-9071F06F998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7" creationId="{B93FAC85-C0FF-47AE-B8A6-758216C2FFB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8" creationId="{6331803A-3FE4-4999-907E-8D23041EBD8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399" creationId="{A46E6F8B-A597-4A33-9952-67A5CE7B012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0" creationId="{E6DEDD08-8C05-4A54-93D7-8CC892BBA07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1" creationId="{81C6193B-EF75-4DF9-A8DC-9615B14C9CB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2" creationId="{BA7DC46F-3B68-4048-8F76-4EB05627580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3" creationId="{BA77E8E8-3D6B-4625-8839-67B16644D90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4" creationId="{D1E854FD-1F21-446F-98AB-686C7262020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05" creationId="{551A9A45-F220-4FFC-9A71-7BCBBE7F299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0" creationId="{8B288B77-CA63-4ABF-9598-EE44CEADC2C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1" creationId="{672827E9-55A7-4074-923F-5C1150E8820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2" creationId="{78FD3556-3C9C-48CC-B8EA-792193C2731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3" creationId="{5560DF1F-A2CE-4CCA-AFCC-73BC2AB8E6C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4" creationId="{22FEDBCA-A99F-48D6-80AB-E1ED27244D7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5" creationId="{7A1F15B6-5DB3-4BD3-925F-1E66FC1E946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6" creationId="{CF374B69-5663-4C4F-8771-BE93D98DE63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7" creationId="{4965961F-84A5-4741-B647-DACE27148D9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8" creationId="{7C3EF289-EB8A-40A3-986C-EC9A316F3AED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19" creationId="{C27C439D-89B9-4B1C-8556-04E2F1F4840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0" creationId="{27165E2C-0E6E-4CB0-B568-D082EC4FB20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1" creationId="{89215B9A-7AB8-4A27-8648-0AD03C347C3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2" creationId="{1FFDDB1A-6320-4572-A6D1-94D53681E88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3" creationId="{E417CD94-F3BC-4075-B7ED-ECD97347531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4" creationId="{0E4CCE9B-FC18-4036-97FF-0CE3CFBD08C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25" creationId="{D2999FC8-06AE-4B5D-BC7F-DEB77E925A72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0" creationId="{44CF7D65-E164-46B4-9B1E-6520F33F768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1" creationId="{05361432-2008-48FD-8DE4-7BB2F0B32F8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2" creationId="{597EA7DD-3533-4CDC-A070-98A49E11EE9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3" creationId="{EDBEC9D1-650E-41AF-93B2-3317ADD0268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4" creationId="{01D1E204-476A-4962-885A-0C1C79F6236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5" creationId="{F2C4AD4C-5DB3-4B76-8310-C8FD15CAE7D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6" creationId="{D09BF25D-6AE2-49D8-ADAD-38614A85AB3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7" creationId="{E1353627-54E9-4EA9-81B9-DA4B04530372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8" creationId="{9CC461CC-4F93-4D09-AAE6-9488AED326B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39" creationId="{7BD2E6B1-A2A3-425C-AF5C-19DD51A8F16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0" creationId="{C393D22C-9FD8-4EA7-B3C7-0DA9E242935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1" creationId="{1A9C4A66-0902-4BEE-B485-D3F7860F82E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2" creationId="{AFBF6281-07CE-455D-A94B-D3DF17A7EFE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3" creationId="{CC8A519A-E1DE-4580-897D-3EC201BC4CA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4" creationId="{9A68A8C8-22FA-4857-B9C0-35AD445A82C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45" creationId="{B26D05E3-6C4B-49C5-AD57-FAF4171C387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0" creationId="{19A18B04-5100-479E-BDE2-8986124337C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1" creationId="{16121147-03D8-4235-9E9A-A0713FB3CC5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2" creationId="{18FECEF3-25AB-4993-B982-6265A311B16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3" creationId="{C34E0F37-6336-4231-8557-C57E0370B752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4" creationId="{DC1D2455-CB2A-4F62-B5F3-E002B412BB1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5" creationId="{BF08D01A-012F-447A-96F2-A0ACAEBB4D2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6" creationId="{BB903D1D-6A19-4EAC-9B4C-9D1C4939124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7" creationId="{0EFCD3E0-5387-440A-B3DA-DA14A614203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8" creationId="{287ABBAC-3B79-4296-8ECB-EB232B5E949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59" creationId="{DEF2A4D0-787A-4525-BC20-91E18A6BB99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0" creationId="{6C59E668-339F-4836-9504-22E7B5F3A17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1" creationId="{E6E35A75-C2A6-4A28-9C22-E0B72F6B905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2" creationId="{2A8D6303-EC02-4CA5-83D7-A3183B79DA0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3" creationId="{129EF0C9-59FB-4E6A-BB8D-0CE40942376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4" creationId="{E86C2584-B639-4226-A936-7B2EA9F1DE4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65" creationId="{8C914DD9-3EBE-4772-9C1D-6E2F40C8784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0" creationId="{5F04233E-B3BB-4596-9B73-E4375C134E1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1" creationId="{DBBA3D93-F6CA-495D-8B11-188236C6095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2" creationId="{384600BD-86D9-474D-89C0-A1DC93F84ED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3" creationId="{1F155021-1FBB-43E3-A244-33847BB19B9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4" creationId="{494A23FB-07CB-4455-B0CF-2545902EB98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5" creationId="{2AC2F483-D5F1-4A05-BEB0-C45372A5E54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6" creationId="{2007404F-0CCB-4580-A65C-275BE0A7BCD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7" creationId="{5A172081-7EBB-4349-8B93-DEAEBFC7703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8" creationId="{03496A1F-13B5-4D31-8063-58C81CD53E7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79" creationId="{9426EB63-36C4-42E3-8DD1-36310C351C1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0" creationId="{E115330B-0B91-44C9-A3BF-A91E334FF6D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1" creationId="{7B5710C8-331A-41C7-860F-EB63ED0786E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2" creationId="{D0F6011F-F6EF-4AD4-9CB5-ADD12F78989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3" creationId="{0FDBCFE9-B1B2-4D60-802A-57103C72C60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4" creationId="{FE626B46-92E7-48ED-9251-2A7AE40A52E2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85" creationId="{D134AB3A-FB8E-4815-A68A-4667B95EB08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0" creationId="{98A3BBA6-7023-4B22-9D22-1775BB675B0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1" creationId="{20017496-3651-4CFE-8DFE-CBB3BE32DD1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2" creationId="{3C2106D7-85B1-49C0-B489-8A841415618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3" creationId="{189A0A2C-BC89-4DBF-A382-6F669CC0F3D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4" creationId="{F73CDAA7-0B38-496A-8EF5-C01C0ECF734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5" creationId="{74B9D21D-F993-4F7C-8925-C4CAFFCEAF5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6" creationId="{52DA59E8-C1A8-4E39-8939-D1DF3F60EC9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7" creationId="{3D01C0CC-59EF-420A-8DC9-7BB8F9D3FB1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8" creationId="{CB96C7BD-3781-411D-B39D-4354D2B3C92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499" creationId="{7BE7DABE-7DDD-43B7-B669-306A94274BE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0" creationId="{5CEFE4FE-D05F-419E-AF1B-D3C9DB7F28C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1" creationId="{93E6BAA5-C0CB-403D-A756-84BD20A2CB9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2" creationId="{DE57509D-F03D-42EE-9EAA-1CD80EAA4E0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3" creationId="{9F1BAA85-C46B-47DB-9228-B66E07DFEFE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4" creationId="{0B5AAC4B-1F62-4C6E-AA8C-4BC6E5CF911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05" creationId="{04FADFD4-E2E8-4951-9FE4-E95E7AAD1B6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0" creationId="{186B0BB9-90F0-482A-A4A2-EBF4431FB06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1" creationId="{6C6F75D9-359D-422E-B719-23AA65E90D6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2" creationId="{E3EC8D49-000A-4C33-A4FF-8147A4969B8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3" creationId="{E2FA68AA-1657-4412-A7EB-C0A94BD4DC5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4" creationId="{93CD9548-390C-429B-92C2-415FEE613AD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5" creationId="{245D8149-1CEB-44C1-9999-E231EAA0046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6" creationId="{EE939763-3C59-4A4E-8ACB-2329BA57C19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7" creationId="{4BDCCFF1-767E-4D91-BFF9-0F948853DBA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8" creationId="{4D2C5E0C-05EA-4EBF-B54D-F8228F16EB5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19" creationId="{DA6402D4-F005-4022-A8E5-CB9A046546C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0" creationId="{A1B15515-1EF7-41FA-B298-90FDE5CBDED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1" creationId="{AFBD6F12-2121-4959-8B41-7FEAA130E1E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2" creationId="{88D98A48-D8C0-49B2-A982-37569AADDE82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3" creationId="{41507750-83EA-4AAF-BB2C-7C52ACA897E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4" creationId="{A6B40DEC-CCCB-41D7-AD52-3347F1A714C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525" creationId="{3865A21A-197E-46E8-AD4A-31D535EC906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45" creationId="{215B68D2-3B06-413A-AC67-9C1F5D10B534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46" creationId="{8DE4214D-985D-4B96-9A1A-AF837CA7B2F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47" creationId="{235E2C84-1D33-4BD9-8CF2-36C74CC1733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48" creationId="{0E630843-F64D-4E60-8A63-0A1CF22AB06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49" creationId="{8C164FAB-117C-44D6-BB95-EFED123E20E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50" creationId="{6596F45F-BFFC-43BF-A41C-B2F67436C8B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51" creationId="{FE486BF9-0FB8-48E3-BD64-2C18AB619FE9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52" creationId="{3E1A81F3-37EC-4864-82BA-DEA0B16DDFAA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753" creationId="{5E966066-EC5A-416B-8786-2E0DA08991A0}"/>
          </ac:spMkLst>
        </pc:spChg>
        <pc:spChg chg="mod topLvl">
          <ac:chgData name="Lucian Cojocar" userId="d30c003b-535b-4815-8011-4c0759705fe0" providerId="ADAL" clId="{92CCC57F-0A2E-4C15-98B2-32F1C3DE7E7A}" dt="2020-05-04T03:30:29.812" v="237" actId="20577"/>
          <ac:spMkLst>
            <pc:docMk/>
            <pc:sldMk cId="2325747301" sldId="297"/>
            <ac:spMk id="825" creationId="{7B817492-2242-4D17-9A1A-FAD3638F54E3}"/>
          </ac:spMkLst>
        </pc:spChg>
        <pc:spChg chg="mod topLvl">
          <ac:chgData name="Lucian Cojocar" userId="d30c003b-535b-4815-8011-4c0759705fe0" providerId="ADAL" clId="{92CCC57F-0A2E-4C15-98B2-32F1C3DE7E7A}" dt="2020-05-04T03:30:20.405" v="229" actId="20577"/>
          <ac:spMkLst>
            <pc:docMk/>
            <pc:sldMk cId="2325747301" sldId="297"/>
            <ac:spMk id="826" creationId="{6BB545CA-959E-4350-9A82-37237BF264CC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65" creationId="{4DE0F0E4-A8CE-43A4-97DA-12E502CD0413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66" creationId="{FD98F4F4-D97E-451E-A997-0B5B94029222}"/>
          </ac:spMkLst>
        </pc:spChg>
        <pc:spChg chg="mod topLvl">
          <ac:chgData name="Lucian Cojocar" userId="d30c003b-535b-4815-8011-4c0759705fe0" providerId="ADAL" clId="{92CCC57F-0A2E-4C15-98B2-32F1C3DE7E7A}" dt="2020-05-04T03:30:13.184" v="223" actId="20577"/>
          <ac:spMkLst>
            <pc:docMk/>
            <pc:sldMk cId="2325747301" sldId="297"/>
            <ac:spMk id="867" creationId="{0EC5BD52-8A36-43FD-BF09-BFC43B7F0363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68" creationId="{01A55A74-0F0D-4E23-B0EB-64A9F831D956}"/>
          </ac:spMkLst>
        </pc:spChg>
        <pc:spChg chg="mod topLvl">
          <ac:chgData name="Lucian Cojocar" userId="d30c003b-535b-4815-8011-4c0759705fe0" providerId="ADAL" clId="{92CCC57F-0A2E-4C15-98B2-32F1C3DE7E7A}" dt="2020-05-04T03:30:25.055" v="233" actId="20577"/>
          <ac:spMkLst>
            <pc:docMk/>
            <pc:sldMk cId="2325747301" sldId="297"/>
            <ac:spMk id="869" creationId="{E8B3C102-1B75-4081-9485-564D356A61E7}"/>
          </ac:spMkLst>
        </pc:spChg>
        <pc:spChg chg="mod topLvl">
          <ac:chgData name="Lucian Cojocar" userId="d30c003b-535b-4815-8011-4c0759705fe0" providerId="ADAL" clId="{92CCC57F-0A2E-4C15-98B2-32F1C3DE7E7A}" dt="2020-05-04T03:30:27.386" v="235" actId="20577"/>
          <ac:spMkLst>
            <pc:docMk/>
            <pc:sldMk cId="2325747301" sldId="297"/>
            <ac:spMk id="870" creationId="{514A1B49-8088-4767-8971-D5E8C5239B4F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71" creationId="{1E1CCD9E-994F-46F6-ADE2-4DFF2EDB245D}"/>
          </ac:spMkLst>
        </pc:spChg>
        <pc:spChg chg="mod topLvl">
          <ac:chgData name="Lucian Cojocar" userId="d30c003b-535b-4815-8011-4c0759705fe0" providerId="ADAL" clId="{92CCC57F-0A2E-4C15-98B2-32F1C3DE7E7A}" dt="2020-05-04T03:30:15.165" v="225" actId="20577"/>
          <ac:spMkLst>
            <pc:docMk/>
            <pc:sldMk cId="2325747301" sldId="297"/>
            <ac:spMk id="872" creationId="{88981454-5CBA-4440-91E9-657BB88A6F31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73" creationId="{0B4342FF-8C14-4852-A10D-B3AA0F867C43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74" creationId="{A91F72F9-9791-432E-A93D-9AB9A0C24385}"/>
          </ac:spMkLst>
        </pc:spChg>
        <pc:spChg chg="mod topLvl">
          <ac:chgData name="Lucian Cojocar" userId="d30c003b-535b-4815-8011-4c0759705fe0" providerId="ADAL" clId="{92CCC57F-0A2E-4C15-98B2-32F1C3DE7E7A}" dt="2020-05-04T03:30:22.635" v="231" actId="20577"/>
          <ac:spMkLst>
            <pc:docMk/>
            <pc:sldMk cId="2325747301" sldId="297"/>
            <ac:spMk id="875" creationId="{5F410BFD-7E2C-4198-B1CF-64745659C73A}"/>
          </ac:spMkLst>
        </pc:spChg>
        <pc:spChg chg="mod topLvl">
          <ac:chgData name="Lucian Cojocar" userId="d30c003b-535b-4815-8011-4c0759705fe0" providerId="ADAL" clId="{92CCC57F-0A2E-4C15-98B2-32F1C3DE7E7A}" dt="2020-05-04T03:30:17.285" v="227" actId="20577"/>
          <ac:spMkLst>
            <pc:docMk/>
            <pc:sldMk cId="2325747301" sldId="297"/>
            <ac:spMk id="876" creationId="{A157B955-2D13-4DFA-8633-7E04F9D67761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77" creationId="{D1A4AC46-B2C7-4F21-90BE-B8A862284B54}"/>
          </ac:spMkLst>
        </pc:spChg>
        <pc:spChg chg="mod topLvl">
          <ac:chgData name="Lucian Cojocar" userId="d30c003b-535b-4815-8011-4c0759705fe0" providerId="ADAL" clId="{92CCC57F-0A2E-4C15-98B2-32F1C3DE7E7A}" dt="2020-05-04T03:28:28.384" v="188" actId="165"/>
          <ac:spMkLst>
            <pc:docMk/>
            <pc:sldMk cId="2325747301" sldId="297"/>
            <ac:spMk id="878" creationId="{94E24894-C054-48C3-A6B9-69EBD44CEEDD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1" creationId="{E3DD991E-BFB1-42B0-9268-5AF83BB97047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2" creationId="{E826721F-F5CB-4AEF-B2FD-BBF892A211A7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3" creationId="{AAAFE228-DA76-4DC3-902D-C6A3E64D9353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4" creationId="{0BA7C956-668B-4FDA-94FF-BBC8386BBAD1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5" creationId="{AA70131B-FB51-4D30-8362-41140D47ACA0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6" creationId="{94DC6389-76BA-404E-BEA0-7BFB583977CD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7" creationId="{4CC0AA74-49D3-47FC-9D74-D23AB5D1E448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8" creationId="{408A7E25-5B2E-4C93-813B-2FB80B8505FB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89" creationId="{C63AE8B1-12CD-4FA3-9683-1170E80BDEB9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0" creationId="{CB92DB90-8856-4F9D-927B-EF9928B95860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1" creationId="{D8A42BC1-278D-4851-BB29-8420C64433A7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2" creationId="{262FA4EA-AEE1-4587-8A75-933B6F803BA4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3" creationId="{4D3C13E0-3B0E-464F-AD14-D05B0258B238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4" creationId="{08618632-A17F-436A-B6C6-307886B8C6AA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5" creationId="{F4F21E52-5990-4ACF-9726-9169FE0526C2}"/>
          </ac:spMkLst>
        </pc:spChg>
        <pc:spChg chg="mod topLvl">
          <ac:chgData name="Lucian Cojocar" userId="d30c003b-535b-4815-8011-4c0759705fe0" providerId="ADAL" clId="{92CCC57F-0A2E-4C15-98B2-32F1C3DE7E7A}" dt="2020-05-04T03:28:30.126" v="189" actId="165"/>
          <ac:spMkLst>
            <pc:docMk/>
            <pc:sldMk cId="2325747301" sldId="297"/>
            <ac:spMk id="896" creationId="{CF359B84-0BC7-46E2-96B5-D292AB7542AC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899" creationId="{9AA291D7-CB6E-4912-9230-00F71039D46E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0" creationId="{888B9806-66FA-461A-B254-DC8402F1EF64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1" creationId="{E4BFCB44-A292-4027-B256-35FBB3CC10E6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2" creationId="{5186F444-5469-4892-A06B-B03BD03615C2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3" creationId="{8918A71C-6115-4D45-9555-E0EAEFDED27B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4" creationId="{6B6EB95E-E60D-4394-8487-FC31F5ED61E5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5" creationId="{DB62FB37-E1A3-4D53-93FF-2D6AE1529866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6" creationId="{752E644C-E2F5-401F-90A8-B755B9A23F25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7" creationId="{8E5BDE1A-8921-498D-A359-B2D26FF9FFBF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8" creationId="{0582D567-8703-4B32-B347-5EC0B2C79940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09" creationId="{5F90E5E7-9BEB-4ABC-8EF3-589DA6F8D797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10" creationId="{F7CE7A53-63E8-4A8B-A5A9-462EF7E077B9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11" creationId="{806BD2B8-D46D-4B65-9AAC-73CADF57ED95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12" creationId="{80169F5D-DFB4-447A-A436-CADB42F402C1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13" creationId="{E08E200A-C446-49D1-9376-CA7278A265D1}"/>
          </ac:spMkLst>
        </pc:spChg>
        <pc:spChg chg="mod topLvl">
          <ac:chgData name="Lucian Cojocar" userId="d30c003b-535b-4815-8011-4c0759705fe0" providerId="ADAL" clId="{92CCC57F-0A2E-4C15-98B2-32F1C3DE7E7A}" dt="2020-05-04T03:28:30.294" v="190" actId="165"/>
          <ac:spMkLst>
            <pc:docMk/>
            <pc:sldMk cId="2325747301" sldId="297"/>
            <ac:spMk id="914" creationId="{B6C311A6-7BBE-454B-9DF3-BB1D1E24FDC6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17" creationId="{BAC5E6E4-6FD8-4DEF-ABF0-AC5FDF2F200B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18" creationId="{33AC3196-DE89-452F-A8C0-477684A6449F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19" creationId="{8E0C7A1A-8351-4924-9A72-5E3F75F0CBF8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0" creationId="{52052239-24E3-427F-A8E8-54E08F30135F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1" creationId="{8CB938D6-1CD6-4011-8801-339BFFE0A1DE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2" creationId="{7855F76F-5EBB-4066-8608-9A43C3FE4CC7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3" creationId="{96C57167-885F-4C4E-BD6B-30A0A54CA15E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4" creationId="{623C1B1C-D6B5-41D9-8A7C-03919E179D88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5" creationId="{FCC54726-3B90-46B1-A52D-6845F48BB566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6" creationId="{96108255-A80D-4BF8-B961-8B163834F18E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7" creationId="{63A69CD1-6611-4199-8610-40F85956B3D6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8" creationId="{EBA19A42-F09E-4879-8B5F-3C3D7AAFA15B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29" creationId="{647CC5DD-FA7E-4515-8710-0AC3F167302D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30" creationId="{2D8CE38A-62A5-444B-9D11-5D4B439D7AB8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31" creationId="{70ED0FDA-5015-475E-B520-5B4B84FB9672}"/>
          </ac:spMkLst>
        </pc:spChg>
        <pc:spChg chg="mod topLvl">
          <ac:chgData name="Lucian Cojocar" userId="d30c003b-535b-4815-8011-4c0759705fe0" providerId="ADAL" clId="{92CCC57F-0A2E-4C15-98B2-32F1C3DE7E7A}" dt="2020-05-04T03:28:30.487" v="191" actId="165"/>
          <ac:spMkLst>
            <pc:docMk/>
            <pc:sldMk cId="2325747301" sldId="297"/>
            <ac:spMk id="932" creationId="{56C2035C-BF27-4365-904C-D707D426279C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35" creationId="{4085EEA1-FF6F-462C-8B20-A486AAFCF7EA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36" creationId="{8BAB967B-8F29-418B-A0A0-3B4FD0034FC6}"/>
          </ac:spMkLst>
        </pc:spChg>
        <pc:spChg chg="mod topLvl">
          <ac:chgData name="Lucian Cojocar" userId="d30c003b-535b-4815-8011-4c0759705fe0" providerId="ADAL" clId="{92CCC57F-0A2E-4C15-98B2-32F1C3DE7E7A}" dt="2020-05-04T03:29:36.269" v="201" actId="20577"/>
          <ac:spMkLst>
            <pc:docMk/>
            <pc:sldMk cId="2325747301" sldId="297"/>
            <ac:spMk id="937" creationId="{5176BA0A-399A-4B76-B48C-E7D83298AE85}"/>
          </ac:spMkLst>
        </pc:spChg>
        <pc:spChg chg="mod topLvl">
          <ac:chgData name="Lucian Cojocar" userId="d30c003b-535b-4815-8011-4c0759705fe0" providerId="ADAL" clId="{92CCC57F-0A2E-4C15-98B2-32F1C3DE7E7A}" dt="2020-05-04T03:29:57.669" v="215" actId="20577"/>
          <ac:spMkLst>
            <pc:docMk/>
            <pc:sldMk cId="2325747301" sldId="297"/>
            <ac:spMk id="938" creationId="{20E501DE-48D8-41BF-8524-00BB5CF63953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39" creationId="{D90A1071-3DE0-4DF9-A54B-6035280FCA0C}"/>
          </ac:spMkLst>
        </pc:spChg>
        <pc:spChg chg="mod topLvl">
          <ac:chgData name="Lucian Cojocar" userId="d30c003b-535b-4815-8011-4c0759705fe0" providerId="ADAL" clId="{92CCC57F-0A2E-4C15-98B2-32F1C3DE7E7A}" dt="2020-05-04T03:29:53.930" v="213" actId="20577"/>
          <ac:spMkLst>
            <pc:docMk/>
            <pc:sldMk cId="2325747301" sldId="297"/>
            <ac:spMk id="940" creationId="{F70E7A90-1731-4CF2-98AF-8B4A519A6682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41" creationId="{6872877E-A8ED-4DF9-8874-BF9AEA055AD2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42" creationId="{4E3DE6B3-F821-4531-A947-3414AA8D6883}"/>
          </ac:spMkLst>
        </pc:spChg>
        <pc:spChg chg="mod topLvl">
          <ac:chgData name="Lucian Cojocar" userId="d30c003b-535b-4815-8011-4c0759705fe0" providerId="ADAL" clId="{92CCC57F-0A2E-4C15-98B2-32F1C3DE7E7A}" dt="2020-05-04T03:29:43.879" v="205" actId="20577"/>
          <ac:spMkLst>
            <pc:docMk/>
            <pc:sldMk cId="2325747301" sldId="297"/>
            <ac:spMk id="943" creationId="{ED54CE56-4844-4525-A46A-1587A462922D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44" creationId="{D6193707-6FE6-4D30-AEDC-F1CEA07CF8DD}"/>
          </ac:spMkLst>
        </pc:spChg>
        <pc:spChg chg="mod topLvl">
          <ac:chgData name="Lucian Cojocar" userId="d30c003b-535b-4815-8011-4c0759705fe0" providerId="ADAL" clId="{92CCC57F-0A2E-4C15-98B2-32F1C3DE7E7A}" dt="2020-05-04T03:29:48.907" v="209" actId="20577"/>
          <ac:spMkLst>
            <pc:docMk/>
            <pc:sldMk cId="2325747301" sldId="297"/>
            <ac:spMk id="945" creationId="{71F84A92-7F6E-41D0-872E-5E855E9DBE26}"/>
          </ac:spMkLst>
        </pc:spChg>
        <pc:spChg chg="mod topLvl">
          <ac:chgData name="Lucian Cojocar" userId="d30c003b-535b-4815-8011-4c0759705fe0" providerId="ADAL" clId="{92CCC57F-0A2E-4C15-98B2-32F1C3DE7E7A}" dt="2020-05-04T03:29:46.415" v="207" actId="20577"/>
          <ac:spMkLst>
            <pc:docMk/>
            <pc:sldMk cId="2325747301" sldId="297"/>
            <ac:spMk id="946" creationId="{4E943C37-911A-43C8-B924-20185FF3FE61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47" creationId="{AD492F4F-B2FE-4C30-B542-0D60F4B73963}"/>
          </ac:spMkLst>
        </pc:spChg>
        <pc:spChg chg="mod topLvl">
          <ac:chgData name="Lucian Cojocar" userId="d30c003b-535b-4815-8011-4c0759705fe0" providerId="ADAL" clId="{92CCC57F-0A2E-4C15-98B2-32F1C3DE7E7A}" dt="2020-05-04T03:28:30.607" v="192" actId="165"/>
          <ac:spMkLst>
            <pc:docMk/>
            <pc:sldMk cId="2325747301" sldId="297"/>
            <ac:spMk id="948" creationId="{CBD7DF3D-45EA-4FC1-BE5F-410BA1F9DE51}"/>
          </ac:spMkLst>
        </pc:spChg>
        <pc:spChg chg="mod topLvl">
          <ac:chgData name="Lucian Cojocar" userId="d30c003b-535b-4815-8011-4c0759705fe0" providerId="ADAL" clId="{92CCC57F-0A2E-4C15-98B2-32F1C3DE7E7A}" dt="2020-05-04T03:29:51.418" v="211" actId="20577"/>
          <ac:spMkLst>
            <pc:docMk/>
            <pc:sldMk cId="2325747301" sldId="297"/>
            <ac:spMk id="949" creationId="{41660B28-05BA-44ED-9C04-12535E127691}"/>
          </ac:spMkLst>
        </pc:spChg>
        <pc:spChg chg="mod topLvl">
          <ac:chgData name="Lucian Cojocar" userId="d30c003b-535b-4815-8011-4c0759705fe0" providerId="ADAL" clId="{92CCC57F-0A2E-4C15-98B2-32F1C3DE7E7A}" dt="2020-05-04T03:29:41.366" v="203" actId="20577"/>
          <ac:spMkLst>
            <pc:docMk/>
            <pc:sldMk cId="2325747301" sldId="297"/>
            <ac:spMk id="950" creationId="{E5EF93EB-DFFD-47DB-BC2A-1A3544AFDE89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53" creationId="{F4222570-7560-446D-8C66-C0F7B695668F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54" creationId="{7DB710AA-4E04-49C9-A770-A2A69096AB8D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1" creationId="{5E25B374-A2EA-424E-8B51-3C093F6DB905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2" creationId="{D59A66A3-ABDF-4453-BA49-72639B78A64C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3" creationId="{A9D48875-54D7-4DE7-A1E3-60E594C01025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4" creationId="{8DDE36FA-A70D-4BA3-9644-1B59CBE50869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5" creationId="{3AA4C379-0D0C-4FF3-9821-B8EAB890813F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6" creationId="{C81FE88A-A185-4D81-AC39-783F984CAB5D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7" creationId="{B1508F08-5EDE-47EA-8F30-1DEACDF8025D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8" creationId="{3D22D90E-E06C-4C50-8405-E1677142CDDB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999" creationId="{82AAD00C-E2BD-4D40-B37F-1BAF7ACC4CD3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1000" creationId="{BAC4C7DF-9FF2-4880-9213-8D6721BC8B2F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1001" creationId="{3CE52C41-5C22-42ED-9741-E4F8BB46AFF7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1002" creationId="{FA6A5F9A-988D-400E-9160-32289120606C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1003" creationId="{8494A883-65F4-40BE-9536-131827117039}"/>
          </ac:spMkLst>
        </pc:spChg>
        <pc:spChg chg="mod topLvl">
          <ac:chgData name="Lucian Cojocar" userId="d30c003b-535b-4815-8011-4c0759705fe0" providerId="ADAL" clId="{92CCC57F-0A2E-4C15-98B2-32F1C3DE7E7A}" dt="2020-05-04T03:28:30.756" v="193" actId="165"/>
          <ac:spMkLst>
            <pc:docMk/>
            <pc:sldMk cId="2325747301" sldId="297"/>
            <ac:spMk id="1004" creationId="{063A832C-C06B-464B-8343-6F1A8367783B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07" creationId="{2E8A4269-6DB5-4844-8D2D-51A4699CA2C5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08" creationId="{66B0DE2F-83DA-4EED-B85F-259BE1DAD515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09" creationId="{BBF2AC4C-0C96-4492-AA66-DB44FECAD4B5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0" creationId="{AD6CE8D1-2AEE-425A-8000-48E0DC56D197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1" creationId="{387E18C8-0692-468C-8620-CA0B8AED9B7D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2" creationId="{0131A70D-85FE-4B9C-8CF3-C5BCDF6BFBE2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3" creationId="{A139A301-C7F4-4CC8-936A-D9823D4999DD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4" creationId="{E57DB8BD-7064-4357-922D-49469BAF5499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5" creationId="{11E04A62-CF1D-4901-8B9A-D02D070E7E74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6" creationId="{30C7102D-A729-4451-A749-0B7F0518675D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7" creationId="{3C9189E6-E760-4943-9A44-D67CAF542272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8" creationId="{DC1C8772-BE06-4EED-B38F-4A0CAE177D51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19" creationId="{1CA96553-3603-4771-BE09-94A972B77072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20" creationId="{BD934B00-42D8-4D61-A2E3-76A324B22601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21" creationId="{70E907F6-CC7F-4A52-A703-2FF8E7294C63}"/>
          </ac:spMkLst>
        </pc:spChg>
        <pc:spChg chg="mod topLvl">
          <ac:chgData name="Lucian Cojocar" userId="d30c003b-535b-4815-8011-4c0759705fe0" providerId="ADAL" clId="{92CCC57F-0A2E-4C15-98B2-32F1C3DE7E7A}" dt="2020-05-04T03:28:31.039" v="194" actId="165"/>
          <ac:spMkLst>
            <pc:docMk/>
            <pc:sldMk cId="2325747301" sldId="297"/>
            <ac:spMk id="1022" creationId="{9D803A87-8FED-4315-B70B-E1AD322268D5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25" creationId="{F5025D4C-7A2B-49AA-BF41-18C977CB09BA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26" creationId="{F568FC20-6783-4BB7-A0F7-317AF01EAEAA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27" creationId="{C55CF9FE-BB4C-4F8F-AAE3-D46686095ABC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28" creationId="{65C6919B-07BC-47B0-8678-C6740DDB7699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29" creationId="{392D21D5-2FA1-4F5B-9301-BC89608F4E4D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0" creationId="{AD9FE2DB-3712-45C6-91AD-6A0006933801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1" creationId="{292BB1BD-3635-4D1A-B69E-9A766498778C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2" creationId="{FD61C170-BDC1-400F-8EBE-1B1287E7DFB6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3" creationId="{5794BE0B-8230-452B-9874-5AE5E78AD78F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4" creationId="{FC865E74-5071-40E0-B133-EF5CCA62AC1E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5" creationId="{987D7B55-895D-441D-8F5F-8FA843198F77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6" creationId="{55456957-A0FF-4245-8228-456776132236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7" creationId="{DAC543B2-70AB-43DD-B270-F532241B4877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8" creationId="{D293C631-C1BC-46C0-B8F9-36EFB63A361F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39" creationId="{B8CB08A0-51DD-4348-A33E-4E3D4A3982CD}"/>
          </ac:spMkLst>
        </pc:spChg>
        <pc:spChg chg="mod topLvl">
          <ac:chgData name="Lucian Cojocar" userId="d30c003b-535b-4815-8011-4c0759705fe0" providerId="ADAL" clId="{92CCC57F-0A2E-4C15-98B2-32F1C3DE7E7A}" dt="2020-05-04T03:28:31.303" v="195" actId="165"/>
          <ac:spMkLst>
            <pc:docMk/>
            <pc:sldMk cId="2325747301" sldId="297"/>
            <ac:spMk id="1040" creationId="{FEC75F73-604D-43E1-BBE5-A0BCD3784BFF}"/>
          </ac:spMkLst>
        </pc:spChg>
        <pc:spChg chg="mod topLvl">
          <ac:chgData name="Lucian Cojocar" userId="d30c003b-535b-4815-8011-4c0759705fe0" providerId="ADAL" clId="{92CCC57F-0A2E-4C15-98B2-32F1C3DE7E7A}" dt="2020-05-04T03:30:33.819" v="239" actId="20577"/>
          <ac:spMkLst>
            <pc:docMk/>
            <pc:sldMk cId="2325747301" sldId="297"/>
            <ac:spMk id="1043" creationId="{59167418-4FB0-4EC2-BAE2-A496074C0BE2}"/>
          </ac:spMkLst>
        </pc:spChg>
        <pc:spChg chg="mod topLvl">
          <ac:chgData name="Lucian Cojocar" userId="d30c003b-535b-4815-8011-4c0759705fe0" providerId="ADAL" clId="{92CCC57F-0A2E-4C15-98B2-32F1C3DE7E7A}" dt="2020-05-04T03:30:35.891" v="241" actId="20577"/>
          <ac:spMkLst>
            <pc:docMk/>
            <pc:sldMk cId="2325747301" sldId="297"/>
            <ac:spMk id="1044" creationId="{82506C28-9F58-487E-BD54-D9351F582DBF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45" creationId="{23474ED3-0928-40D4-978A-B7508A0EAFD8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46" creationId="{94519285-511F-4008-8CC0-2AB1D845F35A}"/>
          </ac:spMkLst>
        </pc:spChg>
        <pc:spChg chg="mod topLvl">
          <ac:chgData name="Lucian Cojocar" userId="d30c003b-535b-4815-8011-4c0759705fe0" providerId="ADAL" clId="{92CCC57F-0A2E-4C15-98B2-32F1C3DE7E7A}" dt="2020-05-04T03:30:39.005" v="243" actId="20577"/>
          <ac:spMkLst>
            <pc:docMk/>
            <pc:sldMk cId="2325747301" sldId="297"/>
            <ac:spMk id="1047" creationId="{7EF6EDEF-FCED-4482-A60E-DC0998866F86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48" creationId="{BE7F1D9B-8659-49C1-BD67-B7AF9E4BA482}"/>
          </ac:spMkLst>
        </pc:spChg>
        <pc:spChg chg="mod topLvl">
          <ac:chgData name="Lucian Cojocar" userId="d30c003b-535b-4815-8011-4c0759705fe0" providerId="ADAL" clId="{92CCC57F-0A2E-4C15-98B2-32F1C3DE7E7A}" dt="2020-05-04T03:30:48.272" v="251" actId="20577"/>
          <ac:spMkLst>
            <pc:docMk/>
            <pc:sldMk cId="2325747301" sldId="297"/>
            <ac:spMk id="1049" creationId="{4B1809C3-894B-4FA6-914C-0AB4290BB764}"/>
          </ac:spMkLst>
        </pc:spChg>
        <pc:spChg chg="mod topLvl">
          <ac:chgData name="Lucian Cojocar" userId="d30c003b-535b-4815-8011-4c0759705fe0" providerId="ADAL" clId="{92CCC57F-0A2E-4C15-98B2-32F1C3DE7E7A}" dt="2020-05-04T03:30:46.151" v="249" actId="20577"/>
          <ac:spMkLst>
            <pc:docMk/>
            <pc:sldMk cId="2325747301" sldId="297"/>
            <ac:spMk id="1050" creationId="{A320DC97-68ED-4710-9588-E050600F40B5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51" creationId="{AC121C75-FFCF-4E8B-9157-4D7487FD2EE3}"/>
          </ac:spMkLst>
        </pc:spChg>
        <pc:spChg chg="mod topLvl">
          <ac:chgData name="Lucian Cojocar" userId="d30c003b-535b-4815-8011-4c0759705fe0" providerId="ADAL" clId="{92CCC57F-0A2E-4C15-98B2-32F1C3DE7E7A}" dt="2020-05-04T03:30:43.500" v="247" actId="20577"/>
          <ac:spMkLst>
            <pc:docMk/>
            <pc:sldMk cId="2325747301" sldId="297"/>
            <ac:spMk id="1052" creationId="{42F95B00-CB6F-42ED-8C5A-56BE574256F9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53" creationId="{E55E40FE-D61C-4407-8954-58A2438418A9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54" creationId="{FBE000E2-18DB-46D1-8F76-29AF5D549B97}"/>
          </ac:spMkLst>
        </pc:spChg>
        <pc:spChg chg="mod topLvl">
          <ac:chgData name="Lucian Cojocar" userId="d30c003b-535b-4815-8011-4c0759705fe0" providerId="ADAL" clId="{92CCC57F-0A2E-4C15-98B2-32F1C3DE7E7A}" dt="2020-05-04T03:30:50.343" v="253" actId="20577"/>
          <ac:spMkLst>
            <pc:docMk/>
            <pc:sldMk cId="2325747301" sldId="297"/>
            <ac:spMk id="1055" creationId="{9365E0DF-4F1C-4620-B7AD-D530B2C14C30}"/>
          </ac:spMkLst>
        </pc:spChg>
        <pc:spChg chg="mod topLvl">
          <ac:chgData name="Lucian Cojocar" userId="d30c003b-535b-4815-8011-4c0759705fe0" providerId="ADAL" clId="{92CCC57F-0A2E-4C15-98B2-32F1C3DE7E7A}" dt="2020-05-04T03:30:41.333" v="245" actId="20577"/>
          <ac:spMkLst>
            <pc:docMk/>
            <pc:sldMk cId="2325747301" sldId="297"/>
            <ac:spMk id="1056" creationId="{5C7FB105-8C04-42EB-A2FC-71674454CE4E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57" creationId="{111151BD-92B1-4B3B-8F84-DA60290C04B0}"/>
          </ac:spMkLst>
        </pc:spChg>
        <pc:spChg chg="mod topLvl">
          <ac:chgData name="Lucian Cojocar" userId="d30c003b-535b-4815-8011-4c0759705fe0" providerId="ADAL" clId="{92CCC57F-0A2E-4C15-98B2-32F1C3DE7E7A}" dt="2020-05-04T03:28:31.773" v="196" actId="165"/>
          <ac:spMkLst>
            <pc:docMk/>
            <pc:sldMk cId="2325747301" sldId="297"/>
            <ac:spMk id="1058" creationId="{1A1B9930-648A-4042-B21D-B6C80875F451}"/>
          </ac:spMkLst>
        </pc:spChg>
        <pc:spChg chg="add del">
          <ac:chgData name="Lucian Cojocar" userId="d30c003b-535b-4815-8011-4c0759705fe0" providerId="ADAL" clId="{92CCC57F-0A2E-4C15-98B2-32F1C3DE7E7A}" dt="2020-05-04T03:30:56.476" v="255" actId="22"/>
          <ac:spMkLst>
            <pc:docMk/>
            <pc:sldMk cId="2325747301" sldId="297"/>
            <ac:spMk id="1061" creationId="{1D605C55-C34C-4901-9C3A-ACF6C0D6AA53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39" creationId="{AF76F8F9-9536-4180-B922-02886EB3908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0" creationId="{7FEB819F-DF14-4F09-9564-0A4F45812EB6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1" creationId="{CD7FE0D4-0CB5-4464-B7F0-C4BB7453757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2" creationId="{4C70C2F0-4BCA-4820-9B9D-D9F49AF1DC7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3" creationId="{A79286BF-CEC2-43A1-8EF2-B9B9D409994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4" creationId="{A9694995-776A-4EC8-9EC6-29A877991928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5" creationId="{FA996275-4883-4759-8944-EB292082DABE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6" creationId="{04CEF8AD-6AF4-4D03-B4BC-AC55A6A7F131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7" creationId="{18BDA618-EFAF-4CFD-BEC3-9DA578257D2F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8" creationId="{7F6C0D2B-BB1A-4B4A-AA61-FAC78EE15847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49" creationId="{0C3F10F6-4F85-4529-814E-C8E47922223C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50" creationId="{DDFF81DF-E6E8-477E-86B9-FD2093476665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51" creationId="{4667B943-C688-4A9A-9E25-F47F88F633F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52" creationId="{37E59480-9E97-42D1-8A4C-3D6AAB8FAEA0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53" creationId="{EE420B55-1F0C-4D91-89B6-64235E9314CB}"/>
          </ac:spMkLst>
        </pc:spChg>
        <pc:spChg chg="mod topLvl">
          <ac:chgData name="Lucian Cojocar" userId="d30c003b-535b-4815-8011-4c0759705fe0" providerId="ADAL" clId="{92CCC57F-0A2E-4C15-98B2-32F1C3DE7E7A}" dt="2020-05-04T20:24:34.611" v="3156" actId="1076"/>
          <ac:spMkLst>
            <pc:docMk/>
            <pc:sldMk cId="2325747301" sldId="297"/>
            <ac:spMk id="1154" creationId="{2C33566C-4E88-4067-9CCF-238ADDB4B8D9}"/>
          </ac:spMkLst>
        </pc:spChg>
        <pc:spChg chg="mod">
          <ac:chgData name="Lucian Cojocar" userId="d30c003b-535b-4815-8011-4c0759705fe0" providerId="ADAL" clId="{92CCC57F-0A2E-4C15-98B2-32F1C3DE7E7A}" dt="2020-05-04T03:31:30.083" v="265" actId="14100"/>
          <ac:spMkLst>
            <pc:docMk/>
            <pc:sldMk cId="2325747301" sldId="297"/>
            <ac:spMk id="1160" creationId="{EF878225-ECBA-45A3-8C29-30C2F1FF8616}"/>
          </ac:spMkLst>
        </pc:spChg>
        <pc:grpChg chg="add del mod">
          <ac:chgData name="Lucian Cojocar" userId="d30c003b-535b-4815-8011-4c0759705fe0" providerId="ADAL" clId="{92CCC57F-0A2E-4C15-98B2-32F1C3DE7E7A}" dt="2020-05-04T04:17:44.135" v="501" actId="165"/>
          <ac:grpSpMkLst>
            <pc:docMk/>
            <pc:sldMk cId="2325747301" sldId="297"/>
            <ac:grpSpMk id="9" creationId="{41A09916-021A-4E45-A8FA-06BF27D8FF02}"/>
          </ac:grpSpMkLst>
        </pc:grpChg>
        <pc:grpChg chg="del mod modVis">
          <ac:chgData name="Lucian Cojocar" userId="d30c003b-535b-4815-8011-4c0759705fe0" providerId="ADAL" clId="{92CCC57F-0A2E-4C15-98B2-32F1C3DE7E7A}" dt="2020-05-04T20:10:36.336" v="3011" actId="21"/>
          <ac:grpSpMkLst>
            <pc:docMk/>
            <pc:sldMk cId="2325747301" sldId="297"/>
            <ac:grpSpMk id="25" creationId="{17716731-D700-4156-AE88-1246FD6A97C8}"/>
          </ac:grpSpMkLst>
        </pc:grpChg>
        <pc:grpChg chg="add del mod">
          <ac:chgData name="Lucian Cojocar" userId="d30c003b-535b-4815-8011-4c0759705fe0" providerId="ADAL" clId="{92CCC57F-0A2E-4C15-98B2-32F1C3DE7E7A}" dt="2020-05-04T04:16:12.408" v="497" actId="165"/>
          <ac:grpSpMkLst>
            <pc:docMk/>
            <pc:sldMk cId="2325747301" sldId="297"/>
            <ac:grpSpMk id="27" creationId="{51A0FAF9-E5DE-4A27-9A8F-09B445EFFDE0}"/>
          </ac:grpSpMkLst>
        </pc:grpChg>
        <pc:grpChg chg="add mod">
          <ac:chgData name="Lucian Cojocar" userId="d30c003b-535b-4815-8011-4c0759705fe0" providerId="ADAL" clId="{92CCC57F-0A2E-4C15-98B2-32F1C3DE7E7A}" dt="2020-05-04T04:48:47.776" v="640" actId="164"/>
          <ac:grpSpMkLst>
            <pc:docMk/>
            <pc:sldMk cId="2325747301" sldId="297"/>
            <ac:grpSpMk id="27" creationId="{5D2CA733-CB06-4FD9-891D-E66B9DA3C539}"/>
          </ac:grpSpMkLst>
        </pc:grpChg>
        <pc:grpChg chg="del mod modVis">
          <ac:chgData name="Lucian Cojocar" userId="d30c003b-535b-4815-8011-4c0759705fe0" providerId="ADAL" clId="{92CCC57F-0A2E-4C15-98B2-32F1C3DE7E7A}" dt="2020-05-04T03:15:48.466" v="155" actId="478"/>
          <ac:grpSpMkLst>
            <pc:docMk/>
            <pc:sldMk cId="2325747301" sldId="297"/>
            <ac:grpSpMk id="27" creationId="{8E2CE800-F611-4B4D-A33A-B1A6ED04D7A5}"/>
          </ac:grpSpMkLst>
        </pc:grpChg>
        <pc:grpChg chg="add del mod">
          <ac:chgData name="Lucian Cojocar" userId="d30c003b-535b-4815-8011-4c0759705fe0" providerId="ADAL" clId="{92CCC57F-0A2E-4C15-98B2-32F1C3DE7E7A}" dt="2020-05-04T03:43:13.996" v="369" actId="165"/>
          <ac:grpSpMkLst>
            <pc:docMk/>
            <pc:sldMk cId="2325747301" sldId="297"/>
            <ac:grpSpMk id="29" creationId="{0F5FCB10-775A-4C40-BAD9-1C655B697A8F}"/>
          </ac:grpSpMkLst>
        </pc:grpChg>
        <pc:grpChg chg="del mod modVis">
          <ac:chgData name="Lucian Cojocar" userId="d30c003b-535b-4815-8011-4c0759705fe0" providerId="ADAL" clId="{92CCC57F-0A2E-4C15-98B2-32F1C3DE7E7A}" dt="2020-05-04T03:15:48.466" v="155" actId="478"/>
          <ac:grpSpMkLst>
            <pc:docMk/>
            <pc:sldMk cId="2325747301" sldId="297"/>
            <ac:grpSpMk id="29" creationId="{696CEA01-E143-46CE-911F-CA8B8F0F96CC}"/>
          </ac:grpSpMkLst>
        </pc:grpChg>
        <pc:grpChg chg="add mod">
          <ac:chgData name="Lucian Cojocar" userId="d30c003b-535b-4815-8011-4c0759705fe0" providerId="ADAL" clId="{92CCC57F-0A2E-4C15-98B2-32F1C3DE7E7A}" dt="2020-05-04T04:48:47.776" v="640" actId="164"/>
          <ac:grpSpMkLst>
            <pc:docMk/>
            <pc:sldMk cId="2325747301" sldId="297"/>
            <ac:grpSpMk id="29" creationId="{C18D1558-7502-46FE-8F55-229B877608E1}"/>
          </ac:grpSpMkLst>
        </pc:grpChg>
        <pc:grpChg chg="add mod">
          <ac:chgData name="Lucian Cojocar" userId="d30c003b-535b-4815-8011-4c0759705fe0" providerId="ADAL" clId="{92CCC57F-0A2E-4C15-98B2-32F1C3DE7E7A}" dt="2020-05-04T20:24:53.441" v="3158" actId="1076"/>
          <ac:grpSpMkLst>
            <pc:docMk/>
            <pc:sldMk cId="2325747301" sldId="297"/>
            <ac:grpSpMk id="31" creationId="{99D45943-FFBF-4920-907A-200F28C197CF}"/>
          </ac:grpSpMkLst>
        </pc:grpChg>
        <pc:grpChg chg="add del mod">
          <ac:chgData name="Lucian Cojocar" userId="d30c003b-535b-4815-8011-4c0759705fe0" providerId="ADAL" clId="{92CCC57F-0A2E-4C15-98B2-32F1C3DE7E7A}" dt="2020-05-04T03:44:52.591" v="373" actId="165"/>
          <ac:grpSpMkLst>
            <pc:docMk/>
            <pc:sldMk cId="2325747301" sldId="297"/>
            <ac:grpSpMk id="31" creationId="{A24DF9A7-462E-459E-94A9-DD66E1A0EAF2}"/>
          </ac:grpSpMkLst>
        </pc:grpChg>
        <pc:grpChg chg="del mod modVis">
          <ac:chgData name="Lucian Cojocar" userId="d30c003b-535b-4815-8011-4c0759705fe0" providerId="ADAL" clId="{92CCC57F-0A2E-4C15-98B2-32F1C3DE7E7A}" dt="2020-05-04T03:15:48.466" v="155" actId="478"/>
          <ac:grpSpMkLst>
            <pc:docMk/>
            <pc:sldMk cId="2325747301" sldId="297"/>
            <ac:grpSpMk id="31" creationId="{DD16E093-67DB-425F-9285-BE62F335CFAF}"/>
          </ac:grpSpMkLst>
        </pc:grpChg>
        <pc:grpChg chg="del mod modVis">
          <ac:chgData name="Lucian Cojocar" userId="d30c003b-535b-4815-8011-4c0759705fe0" providerId="ADAL" clId="{92CCC57F-0A2E-4C15-98B2-32F1C3DE7E7A}" dt="2020-05-04T03:15:48.466" v="155" actId="478"/>
          <ac:grpSpMkLst>
            <pc:docMk/>
            <pc:sldMk cId="2325747301" sldId="297"/>
            <ac:grpSpMk id="33" creationId="{0336652B-DCF6-4080-BC8C-9CF3FFCB2676}"/>
          </ac:grpSpMkLst>
        </pc:grpChg>
        <pc:grpChg chg="add del mod">
          <ac:chgData name="Lucian Cojocar" userId="d30c003b-535b-4815-8011-4c0759705fe0" providerId="ADAL" clId="{92CCC57F-0A2E-4C15-98B2-32F1C3DE7E7A}" dt="2020-05-04T03:43:16.769" v="370" actId="165"/>
          <ac:grpSpMkLst>
            <pc:docMk/>
            <pc:sldMk cId="2325747301" sldId="297"/>
            <ac:grpSpMk id="33" creationId="{C1B28392-59B5-4233-814D-B2134788659C}"/>
          </ac:grpSpMkLst>
        </pc:grpChg>
        <pc:grpChg chg="add del mod">
          <ac:chgData name="Lucian Cojocar" userId="d30c003b-535b-4815-8011-4c0759705fe0" providerId="ADAL" clId="{92CCC57F-0A2E-4C15-98B2-32F1C3DE7E7A}" dt="2020-05-04T04:50:43.149" v="641" actId="165"/>
          <ac:grpSpMkLst>
            <pc:docMk/>
            <pc:sldMk cId="2325747301" sldId="297"/>
            <ac:grpSpMk id="35" creationId="{C4D0BB06-818D-46E0-A6B6-51BD136E7AC8}"/>
          </ac:grpSpMkLst>
        </pc:grpChg>
        <pc:grpChg chg="add del mod">
          <ac:chgData name="Lucian Cojocar" userId="d30c003b-535b-4815-8011-4c0759705fe0" providerId="ADAL" clId="{92CCC57F-0A2E-4C15-98B2-32F1C3DE7E7A}" dt="2020-05-04T04:16:16.103" v="498" actId="165"/>
          <ac:grpSpMkLst>
            <pc:docMk/>
            <pc:sldMk cId="2325747301" sldId="297"/>
            <ac:grpSpMk id="36" creationId="{1A95CE79-D83A-4418-A7AD-C954A304F60D}"/>
          </ac:grpSpMkLst>
        </pc:grpChg>
        <pc:grpChg chg="add del mod">
          <ac:chgData name="Lucian Cojocar" userId="d30c003b-535b-4815-8011-4c0759705fe0" providerId="ADAL" clId="{92CCC57F-0A2E-4C15-98B2-32F1C3DE7E7A}" dt="2020-05-04T03:40:29.637" v="302" actId="478"/>
          <ac:grpSpMkLst>
            <pc:docMk/>
            <pc:sldMk cId="2325747301" sldId="297"/>
            <ac:grpSpMk id="37" creationId="{04CA082A-2FEA-4458-B789-55AF26D57301}"/>
          </ac:grpSpMkLst>
        </pc:grpChg>
        <pc:grpChg chg="add del mod">
          <ac:chgData name="Lucian Cojocar" userId="d30c003b-535b-4815-8011-4c0759705fe0" providerId="ADAL" clId="{92CCC57F-0A2E-4C15-98B2-32F1C3DE7E7A}" dt="2020-05-04T03:40:28.840" v="301" actId="478"/>
          <ac:grpSpMkLst>
            <pc:docMk/>
            <pc:sldMk cId="2325747301" sldId="297"/>
            <ac:grpSpMk id="38" creationId="{568F11ED-3CAE-4025-A0B7-80F2AD68980E}"/>
          </ac:grpSpMkLst>
        </pc:grpChg>
        <pc:grpChg chg="add del mod">
          <ac:chgData name="Lucian Cojocar" userId="d30c003b-535b-4815-8011-4c0759705fe0" providerId="ADAL" clId="{92CCC57F-0A2E-4C15-98B2-32F1C3DE7E7A}" dt="2020-05-04T03:40:27.421" v="300" actId="478"/>
          <ac:grpSpMkLst>
            <pc:docMk/>
            <pc:sldMk cId="2325747301" sldId="297"/>
            <ac:grpSpMk id="39" creationId="{66BE36EA-E8BF-437C-A5D0-A6FDADA98478}"/>
          </ac:grpSpMkLst>
        </pc:grpChg>
        <pc:grpChg chg="add del mod">
          <ac:chgData name="Lucian Cojocar" userId="d30c003b-535b-4815-8011-4c0759705fe0" providerId="ADAL" clId="{92CCC57F-0A2E-4C15-98B2-32F1C3DE7E7A}" dt="2020-05-04T03:40:35.356" v="306" actId="478"/>
          <ac:grpSpMkLst>
            <pc:docMk/>
            <pc:sldMk cId="2325747301" sldId="297"/>
            <ac:grpSpMk id="41" creationId="{A37E3416-F7EF-4A5C-94D2-2C0B2BE7CECE}"/>
          </ac:grpSpMkLst>
        </pc:grpChg>
        <pc:grpChg chg="add del mod">
          <ac:chgData name="Lucian Cojocar" userId="d30c003b-535b-4815-8011-4c0759705fe0" providerId="ADAL" clId="{92CCC57F-0A2E-4C15-98B2-32F1C3DE7E7A}" dt="2020-05-04T04:46:49.059" v="576" actId="165"/>
          <ac:grpSpMkLst>
            <pc:docMk/>
            <pc:sldMk cId="2325747301" sldId="297"/>
            <ac:grpSpMk id="44" creationId="{85F3E24E-7BE0-4965-98B1-402DA1762D48}"/>
          </ac:grpSpMkLst>
        </pc:grpChg>
        <pc:grpChg chg="add del mod">
          <ac:chgData name="Lucian Cojocar" userId="d30c003b-535b-4815-8011-4c0759705fe0" providerId="ADAL" clId="{92CCC57F-0A2E-4C15-98B2-32F1C3DE7E7A}" dt="2020-05-04T03:40:37.156" v="308" actId="478"/>
          <ac:grpSpMkLst>
            <pc:docMk/>
            <pc:sldMk cId="2325747301" sldId="297"/>
            <ac:grpSpMk id="46" creationId="{B2731D85-D8A9-4BD2-A7B4-08D0E12E6F2C}"/>
          </ac:grpSpMkLst>
        </pc:grpChg>
        <pc:grpChg chg="add del mod">
          <ac:chgData name="Lucian Cojocar" userId="d30c003b-535b-4815-8011-4c0759705fe0" providerId="ADAL" clId="{92CCC57F-0A2E-4C15-98B2-32F1C3DE7E7A}" dt="2020-05-04T04:17:47.343" v="502" actId="165"/>
          <ac:grpSpMkLst>
            <pc:docMk/>
            <pc:sldMk cId="2325747301" sldId="297"/>
            <ac:grpSpMk id="47" creationId="{813F3978-9239-413C-8D64-3AA53439A180}"/>
          </ac:grpSpMkLst>
        </pc:grpChg>
        <pc:grpChg chg="add del mod modVis">
          <ac:chgData name="Lucian Cojocar" userId="d30c003b-535b-4815-8011-4c0759705fe0" providerId="ADAL" clId="{92CCC57F-0A2E-4C15-98B2-32F1C3DE7E7A}" dt="2020-05-04T04:46:51.919" v="577" actId="165"/>
          <ac:grpSpMkLst>
            <pc:docMk/>
            <pc:sldMk cId="2325747301" sldId="297"/>
            <ac:grpSpMk id="49" creationId="{06B3F932-8F91-4CAC-907C-4059D66AF19C}"/>
          </ac:grpSpMkLst>
        </pc:grpChg>
        <pc:grpChg chg="add del mod">
          <ac:chgData name="Lucian Cojocar" userId="d30c003b-535b-4815-8011-4c0759705fe0" providerId="ADAL" clId="{92CCC57F-0A2E-4C15-98B2-32F1C3DE7E7A}" dt="2020-05-04T03:16:48.806" v="161" actId="165"/>
          <ac:grpSpMkLst>
            <pc:docMk/>
            <pc:sldMk cId="2325747301" sldId="297"/>
            <ac:grpSpMk id="742" creationId="{46F5991A-B803-425C-AC85-E8813C45C256}"/>
          </ac:grpSpMkLst>
        </pc:grpChg>
        <pc:grpChg chg="del mod topLvl">
          <ac:chgData name="Lucian Cojocar" userId="d30c003b-535b-4815-8011-4c0759705fe0" providerId="ADAL" clId="{92CCC57F-0A2E-4C15-98B2-32F1C3DE7E7A}" dt="2020-05-04T03:17:12.678" v="163" actId="165"/>
          <ac:grpSpMkLst>
            <pc:docMk/>
            <pc:sldMk cId="2325747301" sldId="297"/>
            <ac:grpSpMk id="743" creationId="{44C60B83-BB3F-4AE8-B8DE-EAD64A2639BE}"/>
          </ac:grpSpMkLst>
        </pc:grpChg>
        <pc:grpChg chg="del mod topLvl">
          <ac:chgData name="Lucian Cojocar" userId="d30c003b-535b-4815-8011-4c0759705fe0" providerId="ADAL" clId="{92CCC57F-0A2E-4C15-98B2-32F1C3DE7E7A}" dt="2020-05-04T03:17:05.141" v="162" actId="165"/>
          <ac:grpSpMkLst>
            <pc:docMk/>
            <pc:sldMk cId="2325747301" sldId="297"/>
            <ac:grpSpMk id="744" creationId="{346652A1-BE18-448C-B5A0-108043360B1B}"/>
          </ac:grpSpMkLst>
        </pc:grpChg>
        <pc:grpChg chg="add del mod topLvl">
          <ac:chgData name="Lucian Cojocar" userId="d30c003b-535b-4815-8011-4c0759705fe0" providerId="ADAL" clId="{92CCC57F-0A2E-4C15-98B2-32F1C3DE7E7A}" dt="2020-05-04T03:40:36.357" v="307" actId="478"/>
          <ac:grpSpMkLst>
            <pc:docMk/>
            <pc:sldMk cId="2325747301" sldId="297"/>
            <ac:grpSpMk id="808" creationId="{BD0B791C-A86B-4E95-A943-D93FB4DAEA61}"/>
          </ac:grpSpMkLst>
        </pc:grpChg>
        <pc:grpChg chg="add del mod topLvl">
          <ac:chgData name="Lucian Cojocar" userId="d30c003b-535b-4815-8011-4c0759705fe0" providerId="ADAL" clId="{92CCC57F-0A2E-4C15-98B2-32F1C3DE7E7A}" dt="2020-05-04T03:30:07.223" v="218" actId="478"/>
          <ac:grpSpMkLst>
            <pc:docMk/>
            <pc:sldMk cId="2325747301" sldId="297"/>
            <ac:grpSpMk id="811" creationId="{FDB0AB63-0FB1-468E-8840-7E372A7A8928}"/>
          </ac:grpSpMkLst>
        </pc:grpChg>
        <pc:grpChg chg="add del mod topLvl">
          <ac:chgData name="Lucian Cojocar" userId="d30c003b-535b-4815-8011-4c0759705fe0" providerId="ADAL" clId="{92CCC57F-0A2E-4C15-98B2-32F1C3DE7E7A}" dt="2020-05-04T03:30:06.358" v="217" actId="478"/>
          <ac:grpSpMkLst>
            <pc:docMk/>
            <pc:sldMk cId="2325747301" sldId="297"/>
            <ac:grpSpMk id="812" creationId="{2BCE3DF7-E06F-45A0-B69B-81C85A15882A}"/>
          </ac:grpSpMkLst>
        </pc:grpChg>
        <pc:grpChg chg="add del mod topLvl">
          <ac:chgData name="Lucian Cojocar" userId="d30c003b-535b-4815-8011-4c0759705fe0" providerId="ADAL" clId="{92CCC57F-0A2E-4C15-98B2-32F1C3DE7E7A}" dt="2020-05-04T03:30:05.355" v="216" actId="478"/>
          <ac:grpSpMkLst>
            <pc:docMk/>
            <pc:sldMk cId="2325747301" sldId="297"/>
            <ac:grpSpMk id="813" creationId="{A85636EE-996F-4390-9213-235DBAFFA2D3}"/>
          </ac:grpSpMkLst>
        </pc:grpChg>
        <pc:grpChg chg="add del mod topLvl">
          <ac:chgData name="Lucian Cojocar" userId="d30c003b-535b-4815-8011-4c0759705fe0" providerId="ADAL" clId="{92CCC57F-0A2E-4C15-98B2-32F1C3DE7E7A}" dt="2020-05-04T03:40:32.057" v="304" actId="478"/>
          <ac:grpSpMkLst>
            <pc:docMk/>
            <pc:sldMk cId="2325747301" sldId="297"/>
            <ac:grpSpMk id="816" creationId="{D3C3DBD4-4067-4D7A-A099-64D2A0236AB7}"/>
          </ac:grpSpMkLst>
        </pc:grpChg>
        <pc:grpChg chg="add del mod topLvl">
          <ac:chgData name="Lucian Cojocar" userId="d30c003b-535b-4815-8011-4c0759705fe0" providerId="ADAL" clId="{92CCC57F-0A2E-4C15-98B2-32F1C3DE7E7A}" dt="2020-05-04T03:30:09.411" v="219" actId="478"/>
          <ac:grpSpMkLst>
            <pc:docMk/>
            <pc:sldMk cId="2325747301" sldId="297"/>
            <ac:grpSpMk id="817" creationId="{3300176C-51F2-4FB2-8006-EAE3D04B5909}"/>
          </ac:grpSpMkLst>
        </pc:grpChg>
        <pc:grpChg chg="add del mod topLvl">
          <ac:chgData name="Lucian Cojocar" userId="d30c003b-535b-4815-8011-4c0759705fe0" providerId="ADAL" clId="{92CCC57F-0A2E-4C15-98B2-32F1C3DE7E7A}" dt="2020-05-04T03:30:10.174" v="220" actId="478"/>
          <ac:grpSpMkLst>
            <pc:docMk/>
            <pc:sldMk cId="2325747301" sldId="297"/>
            <ac:grpSpMk id="822" creationId="{59F11F47-8652-4C36-A0DE-3C222C4077C5}"/>
          </ac:grpSpMkLst>
        </pc:grpChg>
        <pc:grpChg chg="add del mod topLvl">
          <ac:chgData name="Lucian Cojocar" userId="d30c003b-535b-4815-8011-4c0759705fe0" providerId="ADAL" clId="{92CCC57F-0A2E-4C15-98B2-32F1C3DE7E7A}" dt="2020-05-04T03:30:10.832" v="221" actId="478"/>
          <ac:grpSpMkLst>
            <pc:docMk/>
            <pc:sldMk cId="2325747301" sldId="297"/>
            <ac:grpSpMk id="823" creationId="{4C4ACF78-2C73-4EF8-BDF3-86B0D5D38DDF}"/>
          </ac:grpSpMkLst>
        </pc:grpChg>
        <pc:grpChg chg="add del mod topLvl">
          <ac:chgData name="Lucian Cojocar" userId="d30c003b-535b-4815-8011-4c0759705fe0" providerId="ADAL" clId="{92CCC57F-0A2E-4C15-98B2-32F1C3DE7E7A}" dt="2020-05-04T03:40:30.821" v="303" actId="478"/>
          <ac:grpSpMkLst>
            <pc:docMk/>
            <pc:sldMk cId="2325747301" sldId="297"/>
            <ac:grpSpMk id="824" creationId="{CA063117-2025-433A-91A9-5B2319F96C04}"/>
          </ac:grpSpMkLst>
        </pc:grp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45" creationId="{AE4642EA-BC38-4452-95A7-5C277FB16DE2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48" creationId="{84E0731F-5CE9-4E92-B8D7-1FF077DDAE47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68" creationId="{023F2C58-FEC1-42AB-93C3-FA62F56BDDE4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69" creationId="{C39FDF65-ED4A-489D-A87F-4568D3EC6FED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88" creationId="{C77A85ED-F9B7-49EE-9081-3D04B2BA892B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89" creationId="{CF8B309E-37E0-4D2B-ABB4-A8D05E67E2CE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08" creationId="{8B16C515-899C-468B-BAFA-116311B83924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09" creationId="{899E007B-6700-44D9-AAAA-15AA5A1041C6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28" creationId="{AEA7564E-2DE5-4AC0-A079-B5CA71701E4C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29" creationId="{642B91C4-C7FD-41A2-BFB8-9A61F519EF26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48" creationId="{58611E6D-F598-4302-AB30-00718DB9B4AC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49" creationId="{C0B19001-A817-4C95-AAA5-433F5A381A3A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68" creationId="{BF5AA3D2-6237-4A3B-9A5E-3F08CA8A8163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69" creationId="{124E1A22-3814-48B0-A921-BFE9F24DFF76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88" creationId="{3E72AD7C-8A5A-422C-9378-568CEB83C709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189" creationId="{3B59A617-FFBC-42EE-BD5F-861BE6DCEF38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208" creationId="{98989A0F-E19E-48C7-956A-537DB30E2205}"/>
          </ac:cxnSpMkLst>
        </pc:cxnChg>
        <pc:cxnChg chg="mod">
          <ac:chgData name="Lucian Cojocar" userId="d30c003b-535b-4815-8011-4c0759705fe0" providerId="ADAL" clId="{92CCC57F-0A2E-4C15-98B2-32F1C3DE7E7A}" dt="2020-05-04T20:10:36.336" v="3011" actId="21"/>
          <ac:cxnSpMkLst>
            <pc:docMk/>
            <pc:sldMk cId="2325747301" sldId="297"/>
            <ac:cxnSpMk id="209" creationId="{DC7D76E5-7310-4D1E-B4E1-F734E24A5E69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296" creationId="{4D741E61-8C75-489F-8E22-EF11B8E8CA0C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297" creationId="{E9924A40-826C-466F-9759-0180DE88BB0C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14" creationId="{1E3CF396-23DA-46F1-B574-AB6460292810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15" creationId="{7581303C-621A-422D-A49F-CD47B5476578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32" creationId="{BF033E98-C004-406D-90EC-FB9A52820FF2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33" creationId="{3A2247D4-9B00-46A6-97D2-CBF8ED076D0F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50" creationId="{A6C7A42C-2BDA-4929-91C1-6865B3C14613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51" creationId="{E3B2F531-9DAF-4082-9F5C-B0EEA1E851CF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68" creationId="{17C502C4-AB35-486A-93DE-99A4DEC211D8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69" creationId="{618E6CC6-E753-44DD-BC92-8D6E78B622A1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386" creationId="{3318B827-F7B1-404B-95C9-EF15734A18CF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86" creationId="{76F65B8C-C693-41C7-9798-41252EC0BB92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387" creationId="{033E8436-B3F1-426B-B402-7F805C422964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387" creationId="{7E33F2EF-79BB-46A6-8405-C2BD89C9D5C0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04" creationId="{B55A89A8-E312-4587-83B4-15E2E69AE164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05" creationId="{405EBEA8-C09C-4B24-B0F0-EF17109A18A4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06" creationId="{71CF1F2C-8F59-4E19-B602-DAF488CF69A7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07" creationId="{90B3926B-62C5-471C-8C88-ABC4515A29F2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22" creationId="{65680763-C635-474F-ADB6-B1CE591BC71E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23" creationId="{B5B3FA1C-C19A-4443-B5DD-DCB80F3292E6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26" creationId="{92240568-B339-4C1B-A1B6-8BADCB193FA0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27" creationId="{9908E0F3-A854-4775-915B-01BF685E242C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40" creationId="{D9C16956-F832-4C3B-8E59-4B139ADA539E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41" creationId="{36A57454-73D1-4D7D-9DE0-909144BFDECA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46" creationId="{57E9FE68-7D31-4797-9444-68C76D2E839F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47" creationId="{AC8AD49A-B6BE-439D-AC27-6A2435D1F67A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66" creationId="{3B1897D2-369A-4552-BAE8-9527427B99CF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67" creationId="{B1224CA2-7192-4B7D-8278-E782E6168870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79" creationId="{83C33ED2-62E4-4FD2-AC30-F2CA98B3E756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80" creationId="{1097F4CC-7204-410B-82E4-08F89C6D1266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86" creationId="{D64F7875-0B1C-4A0E-9938-BD65DE2EA574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487" creationId="{5124AE0F-D365-4E8D-880E-000A55DAD3DF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97" creationId="{3DB4FD8C-1015-441D-93AF-416526E1DE8F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498" creationId="{2F2F0E05-1E01-4463-A563-869D1CF54CBB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506" creationId="{76BE0873-F748-48E8-AA25-AD8CC6717BB7}"/>
          </ac:cxnSpMkLst>
        </pc:cxnChg>
        <pc:cxnChg chg="mod topLvl modVis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507" creationId="{5507CB68-7EC7-4D37-9244-FBBBD3925F70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15" creationId="{220955F1-86EA-4229-86BF-3CF42FE92BAA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16" creationId="{C26DF2F8-71FA-4047-BB7F-CB065F747553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526" creationId="{2FA63D1F-882D-4D48-84FD-085118910165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527" creationId="{328DD16C-0FFE-4C81-BA61-5B0234CE53BE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33" creationId="{CC198050-4FA3-454D-BDC8-EE3131AF17A9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34" creationId="{76AB716B-9152-4AEB-A34B-D81F1992927A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69" creationId="{B3F39DFD-8151-4D45-AB80-F32DF0AE1D69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70" creationId="{6F0095AB-7945-4487-961A-59E5BAD4ABFB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87" creationId="{AA6C8978-548C-4B72-8F1C-C3770F0CC657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588" creationId="{C4526365-50BF-433C-98DB-FBBADCA9E77B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05" creationId="{659954C9-C1FA-4811-8704-5917F592D9B2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06" creationId="{C9EF3240-0F83-425D-8CD3-19A6F684869E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23" creationId="{8722440E-7527-4A7D-835C-4CE842ABD163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24" creationId="{CBB61570-33F1-41A4-8F71-AC8F871BAEF2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62" creationId="{EAA4A1FF-D036-4246-9EF2-9ACAF4D6F8CB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63" creationId="{C6A3D6C3-D281-473A-B840-D185D9B6D47B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80" creationId="{8A8BF2E3-C743-4D18-894C-387A8D1613E8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81" creationId="{5FDA7500-C61E-4CFF-B44D-DDF72D063CD5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98" creationId="{A7EFDEC8-BA95-469B-A775-CDE2BF6EAD0A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699" creationId="{B6EA6C7A-ED9B-4B48-878C-DE21CD585714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770" creationId="{5BFD2CA7-98B5-408D-9629-7E9640FD5747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771" creationId="{19C98A4E-7964-442D-94C1-6DAA4EBA5EBE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788" creationId="{D5D56C8D-4F26-44C1-B5C8-D43A1B40F6A8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789" creationId="{4D659F16-D1A2-4F98-8C10-6EC2108DB1E7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06" creationId="{B11A40E4-E120-454A-9D0C-5280D68375B1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07" creationId="{FB0CB5B4-0B9C-4724-8A22-B4B4811DFC76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45" creationId="{CD42C1E6-B389-4A19-AF28-8486536B614B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46" creationId="{439A49D2-5444-4417-817C-1B74F3F27298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63" creationId="{9853FE62-A00D-4FDE-B54D-51D32B7D53F3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864" creationId="{96FB44F0-988F-401F-9FAF-2348FDB9958E}"/>
          </ac:cxnSpMkLst>
        </pc:cxnChg>
        <pc:cxnChg chg="mod topLvl">
          <ac:chgData name="Lucian Cojocar" userId="d30c003b-535b-4815-8011-4c0759705fe0" providerId="ADAL" clId="{92CCC57F-0A2E-4C15-98B2-32F1C3DE7E7A}" dt="2020-05-04T03:40:30.821" v="303" actId="478"/>
          <ac:cxnSpMkLst>
            <pc:docMk/>
            <pc:sldMk cId="2325747301" sldId="297"/>
            <ac:cxnSpMk id="879" creationId="{8934F210-6249-498D-9BCA-8170E16D8783}"/>
          </ac:cxnSpMkLst>
        </pc:cxnChg>
        <pc:cxnChg chg="del mod topLvl">
          <ac:chgData name="Lucian Cojocar" userId="d30c003b-535b-4815-8011-4c0759705fe0" providerId="ADAL" clId="{92CCC57F-0A2E-4C15-98B2-32F1C3DE7E7A}" dt="2020-05-04T03:40:26.466" v="299" actId="478"/>
          <ac:cxnSpMkLst>
            <pc:docMk/>
            <pc:sldMk cId="2325747301" sldId="297"/>
            <ac:cxnSpMk id="880" creationId="{96417C2B-87A2-4BF3-8162-52EF46ED7B46}"/>
          </ac:cxnSpMkLst>
        </pc:cxnChg>
        <pc:cxnChg chg="mod topLvl">
          <ac:chgData name="Lucian Cojocar" userId="d30c003b-535b-4815-8011-4c0759705fe0" providerId="ADAL" clId="{92CCC57F-0A2E-4C15-98B2-32F1C3DE7E7A}" dt="2020-05-04T03:30:10.832" v="221" actId="478"/>
          <ac:cxnSpMkLst>
            <pc:docMk/>
            <pc:sldMk cId="2325747301" sldId="297"/>
            <ac:cxnSpMk id="897" creationId="{E3D52800-786E-4A26-A3C7-32E84A3CFA7A}"/>
          </ac:cxnSpMkLst>
        </pc:cxnChg>
        <pc:cxnChg chg="mod topLvl">
          <ac:chgData name="Lucian Cojocar" userId="d30c003b-535b-4815-8011-4c0759705fe0" providerId="ADAL" clId="{92CCC57F-0A2E-4C15-98B2-32F1C3DE7E7A}" dt="2020-05-04T03:30:10.832" v="221" actId="478"/>
          <ac:cxnSpMkLst>
            <pc:docMk/>
            <pc:sldMk cId="2325747301" sldId="297"/>
            <ac:cxnSpMk id="898" creationId="{5D860672-6A06-433C-B6F0-3EF877D9396D}"/>
          </ac:cxnSpMkLst>
        </pc:cxnChg>
        <pc:cxnChg chg="mod topLvl">
          <ac:chgData name="Lucian Cojocar" userId="d30c003b-535b-4815-8011-4c0759705fe0" providerId="ADAL" clId="{92CCC57F-0A2E-4C15-98B2-32F1C3DE7E7A}" dt="2020-05-04T03:30:10.174" v="220" actId="478"/>
          <ac:cxnSpMkLst>
            <pc:docMk/>
            <pc:sldMk cId="2325747301" sldId="297"/>
            <ac:cxnSpMk id="915" creationId="{47351B91-F41E-4B5D-9BDA-36BCE56BD82E}"/>
          </ac:cxnSpMkLst>
        </pc:cxnChg>
        <pc:cxnChg chg="mod topLvl">
          <ac:chgData name="Lucian Cojocar" userId="d30c003b-535b-4815-8011-4c0759705fe0" providerId="ADAL" clId="{92CCC57F-0A2E-4C15-98B2-32F1C3DE7E7A}" dt="2020-05-04T03:30:10.174" v="220" actId="478"/>
          <ac:cxnSpMkLst>
            <pc:docMk/>
            <pc:sldMk cId="2325747301" sldId="297"/>
            <ac:cxnSpMk id="916" creationId="{DD360F22-5C05-47E7-A524-91F5A284B18E}"/>
          </ac:cxnSpMkLst>
        </pc:cxnChg>
        <pc:cxnChg chg="mod topLvl">
          <ac:chgData name="Lucian Cojocar" userId="d30c003b-535b-4815-8011-4c0759705fe0" providerId="ADAL" clId="{92CCC57F-0A2E-4C15-98B2-32F1C3DE7E7A}" dt="2020-05-04T03:30:09.411" v="219" actId="478"/>
          <ac:cxnSpMkLst>
            <pc:docMk/>
            <pc:sldMk cId="2325747301" sldId="297"/>
            <ac:cxnSpMk id="933" creationId="{2BA121D7-A6BA-47D3-86F2-4134A02A99E6}"/>
          </ac:cxnSpMkLst>
        </pc:cxnChg>
        <pc:cxnChg chg="mod topLvl">
          <ac:chgData name="Lucian Cojocar" userId="d30c003b-535b-4815-8011-4c0759705fe0" providerId="ADAL" clId="{92CCC57F-0A2E-4C15-98B2-32F1C3DE7E7A}" dt="2020-05-04T03:30:09.411" v="219" actId="478"/>
          <ac:cxnSpMkLst>
            <pc:docMk/>
            <pc:sldMk cId="2325747301" sldId="297"/>
            <ac:cxnSpMk id="934" creationId="{1F075C01-F7C0-42AF-89DC-4FED579BB2E6}"/>
          </ac:cxnSpMkLst>
        </pc:cxnChg>
        <pc:cxnChg chg="mod topLvl">
          <ac:chgData name="Lucian Cojocar" userId="d30c003b-535b-4815-8011-4c0759705fe0" providerId="ADAL" clId="{92CCC57F-0A2E-4C15-98B2-32F1C3DE7E7A}" dt="2020-05-04T03:40:32.057" v="304" actId="478"/>
          <ac:cxnSpMkLst>
            <pc:docMk/>
            <pc:sldMk cId="2325747301" sldId="297"/>
            <ac:cxnSpMk id="951" creationId="{6B7ECCBE-629B-4D1C-BFFE-A43598B89391}"/>
          </ac:cxnSpMkLst>
        </pc:cxnChg>
        <pc:cxnChg chg="mod topLvl">
          <ac:chgData name="Lucian Cojocar" userId="d30c003b-535b-4815-8011-4c0759705fe0" providerId="ADAL" clId="{92CCC57F-0A2E-4C15-98B2-32F1C3DE7E7A}" dt="2020-05-04T03:40:32.057" v="304" actId="478"/>
          <ac:cxnSpMkLst>
            <pc:docMk/>
            <pc:sldMk cId="2325747301" sldId="297"/>
            <ac:cxnSpMk id="952" creationId="{C96D3925-15E7-4382-9CC8-4CE979312144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971" creationId="{C73F42FE-7838-4107-8E50-4CD72C50F074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972" creationId="{18C4B765-A069-4C6B-852A-64283A559490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989" creationId="{2D582D26-ACC3-4F52-850A-D469B538A4F7}"/>
          </ac:cxnSpMkLst>
        </pc:cxnChg>
        <pc:cxnChg chg="mod">
          <ac:chgData name="Lucian Cojocar" userId="d30c003b-535b-4815-8011-4c0759705fe0" providerId="ADAL" clId="{92CCC57F-0A2E-4C15-98B2-32F1C3DE7E7A}" dt="2020-05-04T03:15:48.466" v="155" actId="478"/>
          <ac:cxnSpMkLst>
            <pc:docMk/>
            <pc:sldMk cId="2325747301" sldId="297"/>
            <ac:cxnSpMk id="990" creationId="{2328B253-3138-4616-9ACE-9F2E10BF464F}"/>
          </ac:cxnSpMkLst>
        </pc:cxnChg>
        <pc:cxnChg chg="mod topLvl">
          <ac:chgData name="Lucian Cojocar" userId="d30c003b-535b-4815-8011-4c0759705fe0" providerId="ADAL" clId="{92CCC57F-0A2E-4C15-98B2-32F1C3DE7E7A}" dt="2020-05-04T03:30:05.355" v="216" actId="478"/>
          <ac:cxnSpMkLst>
            <pc:docMk/>
            <pc:sldMk cId="2325747301" sldId="297"/>
            <ac:cxnSpMk id="1005" creationId="{9C46EE30-5A71-4824-952E-22AD299CC4F6}"/>
          </ac:cxnSpMkLst>
        </pc:cxnChg>
        <pc:cxnChg chg="mod topLvl">
          <ac:chgData name="Lucian Cojocar" userId="d30c003b-535b-4815-8011-4c0759705fe0" providerId="ADAL" clId="{92CCC57F-0A2E-4C15-98B2-32F1C3DE7E7A}" dt="2020-05-04T03:30:05.355" v="216" actId="478"/>
          <ac:cxnSpMkLst>
            <pc:docMk/>
            <pc:sldMk cId="2325747301" sldId="297"/>
            <ac:cxnSpMk id="1006" creationId="{051CE78B-6C91-4242-B614-ED718895320D}"/>
          </ac:cxnSpMkLst>
        </pc:cxnChg>
        <pc:cxnChg chg="mod topLvl">
          <ac:chgData name="Lucian Cojocar" userId="d30c003b-535b-4815-8011-4c0759705fe0" providerId="ADAL" clId="{92CCC57F-0A2E-4C15-98B2-32F1C3DE7E7A}" dt="2020-05-04T03:30:06.358" v="217" actId="478"/>
          <ac:cxnSpMkLst>
            <pc:docMk/>
            <pc:sldMk cId="2325747301" sldId="297"/>
            <ac:cxnSpMk id="1023" creationId="{B3BD308E-F34F-449D-897C-FE933345D9D2}"/>
          </ac:cxnSpMkLst>
        </pc:cxnChg>
        <pc:cxnChg chg="mod topLvl">
          <ac:chgData name="Lucian Cojocar" userId="d30c003b-535b-4815-8011-4c0759705fe0" providerId="ADAL" clId="{92CCC57F-0A2E-4C15-98B2-32F1C3DE7E7A}" dt="2020-05-04T03:30:06.358" v="217" actId="478"/>
          <ac:cxnSpMkLst>
            <pc:docMk/>
            <pc:sldMk cId="2325747301" sldId="297"/>
            <ac:cxnSpMk id="1024" creationId="{6067EA84-321F-47C5-B2BB-2FD8998EA8A7}"/>
          </ac:cxnSpMkLst>
        </pc:cxnChg>
        <pc:cxnChg chg="mod topLvl">
          <ac:chgData name="Lucian Cojocar" userId="d30c003b-535b-4815-8011-4c0759705fe0" providerId="ADAL" clId="{92CCC57F-0A2E-4C15-98B2-32F1C3DE7E7A}" dt="2020-05-04T03:30:07.223" v="218" actId="478"/>
          <ac:cxnSpMkLst>
            <pc:docMk/>
            <pc:sldMk cId="2325747301" sldId="297"/>
            <ac:cxnSpMk id="1041" creationId="{8788DE47-58F7-49BE-A8B2-F5B864FEF83A}"/>
          </ac:cxnSpMkLst>
        </pc:cxnChg>
        <pc:cxnChg chg="mod topLvl">
          <ac:chgData name="Lucian Cojocar" userId="d30c003b-535b-4815-8011-4c0759705fe0" providerId="ADAL" clId="{92CCC57F-0A2E-4C15-98B2-32F1C3DE7E7A}" dt="2020-05-04T03:30:07.223" v="218" actId="478"/>
          <ac:cxnSpMkLst>
            <pc:docMk/>
            <pc:sldMk cId="2325747301" sldId="297"/>
            <ac:cxnSpMk id="1042" creationId="{DED61F98-1B35-42F3-A041-D2129E208C0D}"/>
          </ac:cxnSpMkLst>
        </pc:cxnChg>
        <pc:cxnChg chg="mod topLvl">
          <ac:chgData name="Lucian Cojocar" userId="d30c003b-535b-4815-8011-4c0759705fe0" providerId="ADAL" clId="{92CCC57F-0A2E-4C15-98B2-32F1C3DE7E7A}" dt="2020-05-04T03:40:36.357" v="307" actId="478"/>
          <ac:cxnSpMkLst>
            <pc:docMk/>
            <pc:sldMk cId="2325747301" sldId="297"/>
            <ac:cxnSpMk id="1059" creationId="{01155DA1-1948-4D6A-A459-6A5CB0A51E20}"/>
          </ac:cxnSpMkLst>
        </pc:cxnChg>
        <pc:cxnChg chg="mod topLvl">
          <ac:chgData name="Lucian Cojocar" userId="d30c003b-535b-4815-8011-4c0759705fe0" providerId="ADAL" clId="{92CCC57F-0A2E-4C15-98B2-32F1C3DE7E7A}" dt="2020-05-04T03:40:36.357" v="307" actId="478"/>
          <ac:cxnSpMkLst>
            <pc:docMk/>
            <pc:sldMk cId="2325747301" sldId="297"/>
            <ac:cxnSpMk id="1060" creationId="{ADA4AD4B-7A61-4441-B013-2A1CAF74A9EE}"/>
          </ac:cxnSpMkLst>
        </pc:cxnChg>
        <pc:cxnChg chg="mod">
          <ac:chgData name="Lucian Cojocar" userId="d30c003b-535b-4815-8011-4c0759705fe0" providerId="ADAL" clId="{92CCC57F-0A2E-4C15-98B2-32F1C3DE7E7A}" dt="2020-05-04T03:40:29.637" v="302" actId="478"/>
          <ac:cxnSpMkLst>
            <pc:docMk/>
            <pc:sldMk cId="2325747301" sldId="297"/>
            <ac:cxnSpMk id="1079" creationId="{0757765C-75C1-45AD-B2BB-38F1B7C4204B}"/>
          </ac:cxnSpMkLst>
        </pc:cxnChg>
        <pc:cxnChg chg="mod">
          <ac:chgData name="Lucian Cojocar" userId="d30c003b-535b-4815-8011-4c0759705fe0" providerId="ADAL" clId="{92CCC57F-0A2E-4C15-98B2-32F1C3DE7E7A}" dt="2020-05-04T03:40:29.637" v="302" actId="478"/>
          <ac:cxnSpMkLst>
            <pc:docMk/>
            <pc:sldMk cId="2325747301" sldId="297"/>
            <ac:cxnSpMk id="1080" creationId="{3397BB11-FE1A-4EBA-9133-568DAE6C63F3}"/>
          </ac:cxnSpMkLst>
        </pc:cxnChg>
        <pc:cxnChg chg="mod">
          <ac:chgData name="Lucian Cojocar" userId="d30c003b-535b-4815-8011-4c0759705fe0" providerId="ADAL" clId="{92CCC57F-0A2E-4C15-98B2-32F1C3DE7E7A}" dt="2020-05-04T03:40:28.840" v="301" actId="478"/>
          <ac:cxnSpMkLst>
            <pc:docMk/>
            <pc:sldMk cId="2325747301" sldId="297"/>
            <ac:cxnSpMk id="1098" creationId="{4FD2DAFC-B6BF-4137-BD94-CD65A87ED02D}"/>
          </ac:cxnSpMkLst>
        </pc:cxnChg>
        <pc:cxnChg chg="mod">
          <ac:chgData name="Lucian Cojocar" userId="d30c003b-535b-4815-8011-4c0759705fe0" providerId="ADAL" clId="{92CCC57F-0A2E-4C15-98B2-32F1C3DE7E7A}" dt="2020-05-04T03:40:28.840" v="301" actId="478"/>
          <ac:cxnSpMkLst>
            <pc:docMk/>
            <pc:sldMk cId="2325747301" sldId="297"/>
            <ac:cxnSpMk id="1099" creationId="{DCEFB969-A3FD-4A23-AD1B-F7C4962142C5}"/>
          </ac:cxnSpMkLst>
        </pc:cxnChg>
        <pc:cxnChg chg="mod">
          <ac:chgData name="Lucian Cojocar" userId="d30c003b-535b-4815-8011-4c0759705fe0" providerId="ADAL" clId="{92CCC57F-0A2E-4C15-98B2-32F1C3DE7E7A}" dt="2020-05-04T03:40:27.421" v="300" actId="478"/>
          <ac:cxnSpMkLst>
            <pc:docMk/>
            <pc:sldMk cId="2325747301" sldId="297"/>
            <ac:cxnSpMk id="1117" creationId="{AF1EDDBC-1C8B-4293-8495-B1721E57946B}"/>
          </ac:cxnSpMkLst>
        </pc:cxnChg>
        <pc:cxnChg chg="mod">
          <ac:chgData name="Lucian Cojocar" userId="d30c003b-535b-4815-8011-4c0759705fe0" providerId="ADAL" clId="{92CCC57F-0A2E-4C15-98B2-32F1C3DE7E7A}" dt="2020-05-04T03:40:27.421" v="300" actId="478"/>
          <ac:cxnSpMkLst>
            <pc:docMk/>
            <pc:sldMk cId="2325747301" sldId="297"/>
            <ac:cxnSpMk id="1118" creationId="{F58DCBDF-F0D5-4230-8AC6-662E3FE738EC}"/>
          </ac:cxnSpMkLst>
        </pc:cxnChg>
        <pc:cxnChg chg="mod">
          <ac:chgData name="Lucian Cojocar" userId="d30c003b-535b-4815-8011-4c0759705fe0" providerId="ADAL" clId="{92CCC57F-0A2E-4C15-98B2-32F1C3DE7E7A}" dt="2020-05-04T03:40:35.356" v="306" actId="478"/>
          <ac:cxnSpMkLst>
            <pc:docMk/>
            <pc:sldMk cId="2325747301" sldId="297"/>
            <ac:cxnSpMk id="1136" creationId="{B3F637F7-200A-45BD-8289-05897F834AFD}"/>
          </ac:cxnSpMkLst>
        </pc:cxnChg>
        <pc:cxnChg chg="mod">
          <ac:chgData name="Lucian Cojocar" userId="d30c003b-535b-4815-8011-4c0759705fe0" providerId="ADAL" clId="{92CCC57F-0A2E-4C15-98B2-32F1C3DE7E7A}" dt="2020-05-04T03:40:35.356" v="306" actId="478"/>
          <ac:cxnSpMkLst>
            <pc:docMk/>
            <pc:sldMk cId="2325747301" sldId="297"/>
            <ac:cxnSpMk id="1137" creationId="{F2903184-4D16-4E43-97D9-628D4FE64433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1155" creationId="{CB0D536E-181F-4933-8AD2-2A8DA18DE18A}"/>
          </ac:cxnSpMkLst>
        </pc:cxnChg>
        <pc:cxnChg chg="mod topLvl">
          <ac:chgData name="Lucian Cojocar" userId="d30c003b-535b-4815-8011-4c0759705fe0" providerId="ADAL" clId="{92CCC57F-0A2E-4C15-98B2-32F1C3DE7E7A}" dt="2020-05-04T20:24:34.611" v="3156" actId="1076"/>
          <ac:cxnSpMkLst>
            <pc:docMk/>
            <pc:sldMk cId="2325747301" sldId="297"/>
            <ac:cxnSpMk id="1156" creationId="{2A95EBFE-2473-4DA6-8477-A55878BD241E}"/>
          </ac:cxnSpMkLst>
        </pc:cxnChg>
        <pc:cxnChg chg="mod">
          <ac:chgData name="Lucian Cojocar" userId="d30c003b-535b-4815-8011-4c0759705fe0" providerId="ADAL" clId="{92CCC57F-0A2E-4C15-98B2-32F1C3DE7E7A}" dt="2020-05-04T03:40:36.357" v="307" actId="478"/>
          <ac:cxnSpMkLst>
            <pc:docMk/>
            <pc:sldMk cId="2325747301" sldId="297"/>
            <ac:cxnSpMk id="1174" creationId="{2BB0DA12-8EEE-4D89-97B1-B3104400F682}"/>
          </ac:cxnSpMkLst>
        </pc:cxnChg>
        <pc:cxnChg chg="del mod">
          <ac:chgData name="Lucian Cojocar" userId="d30c003b-535b-4815-8011-4c0759705fe0" providerId="ADAL" clId="{92CCC57F-0A2E-4C15-98B2-32F1C3DE7E7A}" dt="2020-05-04T03:40:34.518" v="305" actId="478"/>
          <ac:cxnSpMkLst>
            <pc:docMk/>
            <pc:sldMk cId="2325747301" sldId="297"/>
            <ac:cxnSpMk id="1175" creationId="{539399CD-18AA-4926-910F-D25E3A30DE78}"/>
          </ac:cxnSpMkLst>
        </pc:cxnChg>
      </pc:sldChg>
      <pc:sldChg chg="addSp delSp modSp new del mod modAnim">
        <pc:chgData name="Lucian Cojocar" userId="d30c003b-535b-4815-8011-4c0759705fe0" providerId="ADAL" clId="{92CCC57F-0A2E-4C15-98B2-32F1C3DE7E7A}" dt="2020-05-04T06:37:31.160" v="1977" actId="47"/>
        <pc:sldMkLst>
          <pc:docMk/>
          <pc:sldMk cId="1859858648" sldId="298"/>
        </pc:sldMkLst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4" creationId="{B0C94A31-E54F-4455-BF8B-B7F76CF239CA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5" creationId="{0D0BA715-72CB-4267-9D2D-DC32589660F9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6" creationId="{9AD0A6F9-B370-4497-8DA1-970CD4E4F147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7" creationId="{CA152C22-FB49-4DFD-A4F7-7627A0F8FF59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8" creationId="{01DFAF94-8935-4B5A-8BEE-A9457F5F47A1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9" creationId="{521DF0A1-5F2E-4433-9683-7E7AA9141C6E}"/>
          </ac:picMkLst>
        </pc:picChg>
        <pc:picChg chg="add del mod">
          <ac:chgData name="Lucian Cojocar" userId="d30c003b-535b-4815-8011-4c0759705fe0" providerId="ADAL" clId="{92CCC57F-0A2E-4C15-98B2-32F1C3DE7E7A}" dt="2020-05-04T06:27:06.688" v="1886"/>
          <ac:picMkLst>
            <pc:docMk/>
            <pc:sldMk cId="1859858648" sldId="298"/>
            <ac:picMk id="10" creationId="{C19897E9-F893-44E1-8D04-FF3F269D52C9}"/>
          </ac:picMkLst>
        </pc:picChg>
        <pc:picChg chg="add mod">
          <ac:chgData name="Lucian Cojocar" userId="d30c003b-535b-4815-8011-4c0759705fe0" providerId="ADAL" clId="{92CCC57F-0A2E-4C15-98B2-32F1C3DE7E7A}" dt="2020-05-04T06:27:15.503" v="1889" actId="1076"/>
          <ac:picMkLst>
            <pc:docMk/>
            <pc:sldMk cId="1859858648" sldId="298"/>
            <ac:picMk id="11" creationId="{A8811E14-A679-44BE-897A-140903BB0CCC}"/>
          </ac:picMkLst>
        </pc:picChg>
      </pc:sldChg>
      <pc:sldChg chg="addSp delSp modSp new del modAnim">
        <pc:chgData name="Lucian Cojocar" userId="d30c003b-535b-4815-8011-4c0759705fe0" providerId="ADAL" clId="{92CCC57F-0A2E-4C15-98B2-32F1C3DE7E7A}" dt="2020-05-04T07:37:30.861" v="2146" actId="47"/>
        <pc:sldMkLst>
          <pc:docMk/>
          <pc:sldMk cId="2795511233" sldId="298"/>
        </pc:sldMkLst>
        <pc:picChg chg="add del mod">
          <ac:chgData name="Lucian Cojocar" userId="d30c003b-535b-4815-8011-4c0759705fe0" providerId="ADAL" clId="{92CCC57F-0A2E-4C15-98B2-32F1C3DE7E7A}" dt="2020-05-04T07:11:50.419" v="2046"/>
          <ac:picMkLst>
            <pc:docMk/>
            <pc:sldMk cId="2795511233" sldId="298"/>
            <ac:picMk id="4" creationId="{746A0437-9E41-441D-8D88-8C661B7E588F}"/>
          </ac:picMkLst>
        </pc:picChg>
        <pc:picChg chg="add del mod">
          <ac:chgData name="Lucian Cojocar" userId="d30c003b-535b-4815-8011-4c0759705fe0" providerId="ADAL" clId="{92CCC57F-0A2E-4C15-98B2-32F1C3DE7E7A}" dt="2020-05-04T07:11:50.419" v="2046"/>
          <ac:picMkLst>
            <pc:docMk/>
            <pc:sldMk cId="2795511233" sldId="298"/>
            <ac:picMk id="5" creationId="{69B8383D-4765-4286-807D-25C6F3CE6C1B}"/>
          </ac:picMkLst>
        </pc:picChg>
        <pc:picChg chg="add del mod">
          <ac:chgData name="Lucian Cojocar" userId="d30c003b-535b-4815-8011-4c0759705fe0" providerId="ADAL" clId="{92CCC57F-0A2E-4C15-98B2-32F1C3DE7E7A}" dt="2020-05-04T07:11:50.419" v="2046"/>
          <ac:picMkLst>
            <pc:docMk/>
            <pc:sldMk cId="2795511233" sldId="298"/>
            <ac:picMk id="6" creationId="{CC7EB15F-D2A3-4E03-9DA6-F0D76F1E9E5C}"/>
          </ac:picMkLst>
        </pc:picChg>
        <pc:picChg chg="add">
          <ac:chgData name="Lucian Cojocar" userId="d30c003b-535b-4815-8011-4c0759705fe0" providerId="ADAL" clId="{92CCC57F-0A2E-4C15-98B2-32F1C3DE7E7A}" dt="2020-05-04T07:11:50.512" v="2047"/>
          <ac:picMkLst>
            <pc:docMk/>
            <pc:sldMk cId="2795511233" sldId="298"/>
            <ac:picMk id="7" creationId="{7CA66FA8-A3BC-45ED-B180-78EAF16586F5}"/>
          </ac:picMkLst>
        </pc:picChg>
      </pc:sldChg>
      <pc:sldChg chg="addSp modSp new mod ord modAnim modShow">
        <pc:chgData name="Lucian Cojocar" userId="d30c003b-535b-4815-8011-4c0759705fe0" providerId="ADAL" clId="{92CCC57F-0A2E-4C15-98B2-32F1C3DE7E7A}" dt="2020-05-04T19:48:12.831" v="2940" actId="729"/>
        <pc:sldMkLst>
          <pc:docMk/>
          <pc:sldMk cId="4041213691" sldId="298"/>
        </pc:sldMkLst>
        <pc:spChg chg="mod">
          <ac:chgData name="Lucian Cojocar" userId="d30c003b-535b-4815-8011-4c0759705fe0" providerId="ADAL" clId="{92CCC57F-0A2E-4C15-98B2-32F1C3DE7E7A}" dt="2020-05-04T18:24:52.242" v="2419" actId="20577"/>
          <ac:spMkLst>
            <pc:docMk/>
            <pc:sldMk cId="4041213691" sldId="298"/>
            <ac:spMk id="2" creationId="{C010C270-3D58-494E-82C9-3BFD006D81F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" creationId="{A5D7F8D9-AB59-4EC0-87B0-4D0EFA43C84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" creationId="{47E0CF0C-A5D2-4187-900E-6C4C1CD3A9E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" creationId="{CC139D23-04BA-4F62-AB93-2001234E323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" creationId="{A8EAAA91-6040-4CF3-9EC4-05E73EEC268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" creationId="{4667F760-9680-4B41-8CD6-1E5D5382378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" creationId="{CC9876C0-D5C2-41EE-8D73-1247CB5EA3A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" creationId="{25BDEB13-6C63-4F84-B335-91C6E7E7035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" creationId="{C11378CD-62CB-42CF-B178-5C319B0CD33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" creationId="{4DAA2FA2-0108-41D9-B324-03019BF2133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" creationId="{BFBE03CC-C2B9-43B3-9FF1-EFAFD9CFF01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" creationId="{2298219E-49F4-423C-9328-08ABCC70AFE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2" creationId="{615A1C27-E84A-4601-91C0-CB6B7FD1953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3" creationId="{4E81FA2A-0520-4B03-8AAF-C7E02994EBA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4" creationId="{68CFA796-77A5-4CB1-9542-2DCBD28BFE8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5" creationId="{50D37F41-BFD8-459B-A566-6CD6BFEC038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6" creationId="{255831E1-9014-46D8-B4A6-757CE6FC3DC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8" creationId="{C98E8778-7DF4-4F2D-AB66-B24EF967613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9" creationId="{02381F48-E4BA-4D45-BAE1-418C4625BD1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0" creationId="{F0FF3E6D-9982-4F8E-B339-335058F7BFD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1" creationId="{3798D37E-AEDD-4FC4-9420-76279C0ED66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2" creationId="{E64D377E-CE00-4FC6-BD0F-D27017C922F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3" creationId="{6EA39A82-516D-4043-BFC2-7081E297B35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4" creationId="{270AD90D-E864-4EDC-9CEC-20DA27B730B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5" creationId="{F82F8248-00DF-4885-938E-95E0FA479A1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6" creationId="{71B1E6A9-CEF5-4559-BB85-0431534A3CE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7" creationId="{CB8FAEC4-5A5F-4AF0-9648-6071F61F10F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8" creationId="{607C6C87-5A79-4D71-B318-2C74E877F47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49" creationId="{4A0DDC21-CCB3-4383-B66A-FEA7DE13912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0" creationId="{D4DA13CD-ABE0-4B94-B334-65293BC5962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1" creationId="{BF5148FC-C490-4AFD-8FA9-954003B368D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2" creationId="{27731E1F-3F1B-42CD-8D97-71433B6C9FF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3" creationId="{F217F134-8D9D-45A5-ABF6-604B119900F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4" creationId="{D7BC02BF-6EBB-4844-8DE3-008C5D0C1FC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5" creationId="{34313056-C25C-4988-BEA7-2E1E1337DE6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6" creationId="{52AF8D66-5C6F-47C5-A266-6476CC00A5B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59" creationId="{83857C67-8DBD-42C8-91F7-A60253C3F7E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0" creationId="{DF6E881C-6F30-4F1E-859F-55B5DA78B3A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1" creationId="{1E6ACCC4-6116-4E47-B205-6E25C1F8211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2" creationId="{224F3415-7573-41E4-AD4A-4A4FCDB24E2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3" creationId="{382125C4-E4B9-4735-A942-5EF3C70AF3B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4" creationId="{7CF368CE-CA5E-4E8B-96D0-3F2E3C14805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7" creationId="{2BAC6A59-E1FF-46F5-82A9-CC6788D03A0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8" creationId="{0DEA6A21-0FE7-4642-8393-6A128C34CB8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69" creationId="{10AD3996-03E9-413E-B268-00D4D8DD3E4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0" creationId="{A769316F-B68A-471D-91AA-3C06DA543E7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1" creationId="{191CC60F-4DB4-487E-BE63-9BC85EDC428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2" creationId="{EA10ABED-7067-4F6B-9F73-CDE32801B63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5" creationId="{15BF273D-A8E0-485F-8651-A9DF4A4489D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6" creationId="{A0719581-139F-43F6-98A7-CE79E776039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7" creationId="{4FB7576B-CF9E-4177-9AC2-9D9DE890C67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8" creationId="{062136BE-C685-4EDC-8B53-06ACAD120FF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79" creationId="{92DDB994-4C15-4842-B3A2-F20862B72E1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0" creationId="{2546C8FE-2A86-42D9-BBD8-0D61FA3A00E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3" creationId="{871532B7-35FF-4A48-8FE4-71627F71435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4" creationId="{16A92A7F-DBDE-473C-A046-8AEF98A5837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5" creationId="{4C989106-81D0-4DC3-88D1-1ADD3AF248E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6" creationId="{4B4D0085-41AB-45CB-85C2-F048C76F17A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7" creationId="{BECE9986-541F-4CD3-9B20-064B734776E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88" creationId="{1D2B0B93-1D55-4C63-8AF4-2808EF01838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1" creationId="{A6A73A45-0F4F-4796-9E60-B02635510AC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2" creationId="{AD61E122-A8CF-40F2-B8FE-5736A110286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3" creationId="{E15751E9-0A26-4E7B-B43D-71ABFAEF903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4" creationId="{118B492F-897A-4309-B7E5-713BDE3BAE4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5" creationId="{FAA54409-4D08-4ACF-AF27-836DACF3CA0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6" creationId="{705E5251-63D4-49C6-9773-EC086D79386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99" creationId="{46F78CD3-6C71-49B8-86BC-832154A4339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0" creationId="{1418C331-D7E4-442F-B59B-EC26F339CB9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1" creationId="{5BB86E60-18A5-444A-8D71-BF47BE064DC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2" creationId="{876BC4D0-349D-4BF7-A4F4-1F9A73C656F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3" creationId="{FD57B398-9434-4FD6-97B6-4C8B4822229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4" creationId="{B3104862-39CC-4500-A2DA-DFD3472B61B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7" creationId="{416BB723-06BD-4A9D-A3E9-1DB4BC144A7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8" creationId="{2E74CF31-EA23-4F1C-BDEB-D71BAFECFCE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09" creationId="{0432A9FD-B671-4890-A44B-2E3A62BD4F3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0" creationId="{4CADD12D-781E-48A9-BD56-E3FE8E1D39D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1" creationId="{FC49781B-63D6-499D-9315-5CBCA2ACC22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2" creationId="{C34582D1-43D6-4EB7-8C5A-E73F6234E87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5" creationId="{26460D17-5BD4-494E-B63C-14B12B0B123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6" creationId="{15A7C62A-2A9C-4841-95A4-C9773FA7800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7" creationId="{B5003DC7-4381-45CE-9524-D8CCE430C8C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8" creationId="{45EDC3BC-74CF-4778-8167-C98BDEEBC0D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19" creationId="{5259B9B0-7DB9-4654-92D8-F176F163A2C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0" creationId="{914A3FA9-8FE7-480F-A347-5221B37179A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3" creationId="{093C2B21-23C8-4A29-A3E5-F741C22C960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4" creationId="{0F0B63DC-06D4-4F0F-B937-EA4D50F90BC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5" creationId="{09373338-B4FF-429A-ACA7-D436E7AF60B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6" creationId="{746AB7D3-2D41-4BE8-9759-E40D12421B4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7" creationId="{5C7736F7-0E58-47E9-B6BE-276A800C020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28" creationId="{EA78622D-D894-466F-8F6C-AF0E6EB99AB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1" creationId="{569BFF32-6C9A-493F-80F5-810DC053459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2" creationId="{ED41B6D4-9F74-4271-A1AD-52F251D7403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3" creationId="{C67861E3-CECF-4F86-80B0-752A5A42ACB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4" creationId="{28F5D321-8EBD-491D-AB23-81808E153F7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5" creationId="{19A8EE3A-06F2-4BAB-9607-2C9D7ABACB5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6" creationId="{018FBA33-C934-4E47-86A2-786022382E8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39" creationId="{77809850-911C-4B1C-AC84-7E01F47C44C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0" creationId="{E87EB561-3F49-4EC0-956F-541E3562480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1" creationId="{31688062-4D33-43C5-8F42-368F00D3363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2" creationId="{291DBACB-22F5-4DF7-82FC-4839E5305FB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3" creationId="{812F1188-CDDA-43B6-B454-342C5FD6EA3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4" creationId="{94679790-EAC6-4C47-BBF4-8EA2D6F6ACF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7" creationId="{00FA3F12-A16C-47F5-A89E-9CF5E8AF579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8" creationId="{4A520B4E-9FF3-43F7-920E-C49416A4DF7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49" creationId="{419647DF-0D4F-4377-A495-CE07C7C56F2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0" creationId="{F3133457-A489-4917-929C-25CF33732D4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1" creationId="{D02EE770-C865-4233-B465-86F3112FC59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2" creationId="{4D82E06A-3831-42F6-AC90-F1D58690449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5" creationId="{73BBC31F-F506-4A11-9CFD-0C805A8740A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6" creationId="{DDF725E8-FDB8-40A7-A639-9E32D8E6FE8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7" creationId="{C64190D5-F8FB-47B2-9338-EB13914834E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8" creationId="{910E6B2C-E55C-4960-BB6B-A643CB57810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59" creationId="{0FD64024-48A6-4E5E-ABA0-16DAD57F851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0" creationId="{09ACA24A-9E1A-4B79-90CE-F6B58B74678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3" creationId="{5E8F21FB-E7AC-44E4-AEE6-3E75F479CAE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4" creationId="{85E8F889-A3D9-496D-A0A9-D54613033E5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5" creationId="{325937E8-E415-437E-A670-BC0333A8282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6" creationId="{6C80233A-5F5B-4ECA-BD36-0D30C3F508C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7" creationId="{0B1ABA6E-C1D1-4E90-B428-D37AE399144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68" creationId="{EB078D8F-05B9-44BE-9C4A-B29DFABF8FB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1" creationId="{D624721F-EEE8-4780-A574-62043AE1440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2" creationId="{4B17B3E8-6962-419F-9BA5-9636ACB243C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3" creationId="{8862319C-4F20-4869-AD1C-9148B15DCED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4" creationId="{E8AF2BB2-6790-4DAA-BC9F-62819534A24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5" creationId="{CDE19966-79FA-4EDB-A92A-222346F22AF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6" creationId="{5DD49C71-46F3-4E4A-A4B3-9234DCBD8FD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79" creationId="{FCAB4FDA-56D0-468F-99A5-D10E6BD3DC9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0" creationId="{13A1C5EC-B743-4D08-B550-A88B25FB6B1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1" creationId="{E283E67C-6117-43F7-948E-AFB2D6ECE96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2" creationId="{D4FFB0C4-B24D-453F-91D8-2B1245F53B3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3" creationId="{1ED92C1A-CD0C-4CEC-A18C-BB0FCDFA1C0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4" creationId="{5FCE5BBA-8707-43E6-8085-20234313035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7" creationId="{D926CDD5-384B-44BF-9CBC-7418B46FD44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8" creationId="{DB38DBD5-7F1F-4E7C-B644-551CCE45494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89" creationId="{B171255B-39D5-4D51-881B-7B1BB012D55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0" creationId="{3347B611-B83F-4B22-983E-04D72CBD05C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1" creationId="{C6BD20B1-B2D6-4232-B14C-83BF9367A4A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2" creationId="{1DA208F1-3158-423C-8FE3-0FAED11A072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5" creationId="{30597962-BFDC-402F-92B8-D1D1BFBAA14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6" creationId="{051B35CF-4C30-40B7-BEA7-34F90094DCC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7" creationId="{117F1B2A-42F7-49ED-BA95-006C1525D51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8" creationId="{35822CFB-910D-45CC-8AF7-4D65ECAEEC5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199" creationId="{50786156-F2A2-468C-A29A-921C95577F5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0" creationId="{DAA827AC-F031-4F0D-96A3-CC0FF5D87C8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3" creationId="{FE0AD1CC-B39C-47C7-B80D-6ECDA9BCD6E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4" creationId="{7609F576-6588-436F-AFBA-B96FD495A92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5" creationId="{486E4ABE-EED4-4937-A15B-B0FBC8A7009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6" creationId="{78BDC138-C3ED-4261-811A-D3300E26A60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7" creationId="{E1A402BD-29CD-4130-858D-073E16D4A3F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08" creationId="{92915D46-787D-4F4C-993D-E5D4AE61F68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1" creationId="{135DD25A-74FD-4A70-B872-876E13CA120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2" creationId="{6E757156-86E4-4210-BDB8-3958B41C037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3" creationId="{22AED979-FAE6-4F71-BF3E-95844147341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4" creationId="{1F7FB421-7FC6-487D-ABBC-EA433BC25C0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5" creationId="{8CBD6738-338C-483A-9164-2E8305E611C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6" creationId="{4D160A9E-27CB-4475-A8C3-02C79A979F4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19" creationId="{40C53977-5F44-475F-891F-D82358AB2FA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0" creationId="{8F2BBC22-BD00-4156-82CC-82D02272A8D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1" creationId="{7A90150C-771A-4AAF-BA5E-99B5D6F0600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2" creationId="{FBBB9873-4B37-4A73-A49B-9EA7AD73D283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3" creationId="{82BF9EF6-72DB-4909-BD58-CB21E3AE736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4" creationId="{D16F572F-79AA-420B-BFD7-5900F8330FB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7" creationId="{E7EFCAF3-8761-453B-A3D9-405708C19B8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8" creationId="{E9FFF31E-51CF-4D8A-974D-96C0B90B2F6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29" creationId="{185D7A7F-8D17-4207-949C-8E39340DC4C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0" creationId="{F4C31273-70C0-4722-ABC5-9CC590F5DEE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1" creationId="{5DA7E9B6-6A95-417B-A797-70B01D6A54D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2" creationId="{EE9E1F6B-A878-4F27-918B-5B56FE2A03A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5" creationId="{92FFD954-2B5A-4147-AC6D-1C0DB36D5E2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6" creationId="{0A3FBDC7-54A6-4CB2-9827-560B1400F23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7" creationId="{1F7806F8-8EB0-4A3A-85BE-DD48B78C659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8" creationId="{03531B6B-73BE-4F3E-AF38-053EC9CC9D2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39" creationId="{0077570A-8AE4-4251-8B74-11599130BDA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0" creationId="{1890EAFF-042C-43FC-9700-9F85756D53B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3" creationId="{6396DB82-EDBC-4AF5-83DA-ADF4E747EA6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4" creationId="{022D874A-2C2A-4484-A382-EE79F029268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5" creationId="{8E954D2A-8E0E-4B9D-BEA9-18F19F06D1D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6" creationId="{4ECE6D96-EF29-4CFC-9549-1E9B42AD038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7" creationId="{2EFE81D6-F081-4F8B-A311-746F7AF8B10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48" creationId="{530847D0-1E6A-4D9F-A98B-A025CBBD022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1" creationId="{BECBC8FD-16F3-43CB-AFB7-2C11FE1D21D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2" creationId="{CE0A4EEC-1FAA-4293-B3CC-7BD415D4044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3" creationId="{C91C7826-9A91-4309-9095-F009A5F683A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4" creationId="{0D18268B-0A7D-4285-A782-EE473DD6129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5" creationId="{F6A52D1C-3843-4A48-8EDD-2EFABE2A21B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6" creationId="{095D7EF1-FDFC-4784-9330-FB0B70F7890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59" creationId="{61085328-849E-4052-B3A9-3E8BF4383A7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0" creationId="{E054E1AE-B1F0-42A0-8EEC-27475155412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1" creationId="{61621F98-33BE-4343-A3D0-A7E0E5FF5FD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2" creationId="{BCB292ED-1234-4460-A823-6FC8001D866F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3" creationId="{808FE937-52D0-4D84-92F9-5CF5AFFF860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4" creationId="{24D715D1-2AC5-4C98-A58A-032A6C1AC03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7" creationId="{A0B16552-9BB5-488F-ABC8-8FF77964786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8" creationId="{D232F609-F2F3-42E3-98F8-5A577167492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69" creationId="{F2D88220-6740-4F42-BFE0-4499F3944105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0" creationId="{C532B63B-0C5E-4621-BD66-E5953A1E74A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1" creationId="{21C7E4FF-EE55-4F52-9172-0A2B9DE8770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2" creationId="{A8736C83-AF8A-4BCA-B48E-36B7FA4B463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5" creationId="{4342AC0C-BBB1-404B-9101-2E8EEB836EC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6" creationId="{08A16439-F6E8-45D4-9159-EF52FF91031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7" creationId="{CF5F4D4A-6916-4C9B-A1C0-3EAC74FE1FB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8" creationId="{A07EAD5D-6581-4A29-BA7E-AAF11F9E80C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79" creationId="{94C364A7-079E-48BC-A3CB-F35390A9C7C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0" creationId="{5F100850-85F5-424C-9A92-B37288D180C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3" creationId="{6858B1D7-4CB0-40A3-93C8-88E9BBE41B8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4" creationId="{A03FA69B-6DE1-4796-BFE6-BBADC203FC8B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5" creationId="{0C43899C-1094-4590-930F-DDE2549D9F4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6" creationId="{8FCC6749-1924-4B1B-B1EA-F9D442025EF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7" creationId="{AAB7A8CC-DB7A-42B5-9E03-908A61AAA0F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88" creationId="{DF739E85-8F53-464D-B1D1-617359861B21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1" creationId="{5CF6DF22-41BC-49D4-AD42-7FD1F2BD68F6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2" creationId="{6EB3E2DF-6BE3-4ABF-B37E-BFD5201F866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3" creationId="{F6C222FE-B4F6-46E2-93A9-1C5203C2E34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4" creationId="{449756F2-FA87-4DE7-ABEC-FF3035965A0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5" creationId="{E97824B7-F4FF-4894-98BF-206EEE57EF2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6" creationId="{DC2000F9-81AD-4DD3-AA1E-D416EE7788B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299" creationId="{521D4622-71E4-43DE-8081-101CEA062A12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0" creationId="{12DC803C-E814-4FE7-AAFD-7F5E7C76FBE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1" creationId="{71E8199D-BF7F-41E5-B20B-F9F89C61189D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2" creationId="{865A6BA5-C21F-4014-A6B2-E2D7F0EE996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3" creationId="{A1D85417-4019-4E82-9C16-058DBEA754E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4" creationId="{80AE4097-F7BC-4A0C-9F86-7EBFE09CA72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7" creationId="{7E800F93-47A3-4501-BA7F-68100CC96DD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8" creationId="{4F610B31-7F49-414D-8D9E-3F1BC739758E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09" creationId="{4CF7112E-7A71-4535-975A-7E5775ADDFA7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0" creationId="{FC84354B-47D2-4E3C-8C5B-314E87026029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1" creationId="{E2422314-F2D4-4285-9EBC-87B36C210AE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2" creationId="{C75EBDE5-4961-4807-BACB-0068300D8A2C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5" creationId="{012AA998-DDB6-4F17-8749-EC102BFE1C58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6" creationId="{C8B951D0-D734-4402-A672-6FB5EDC9506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7" creationId="{4EF02FA1-AB22-4A08-9A53-8C0699C5ED44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8" creationId="{21DE15FE-4F1D-47C6-A8D6-64B9A70DFE60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19" creationId="{70153EEF-597F-4F41-9A2B-FD8BCFD482BA}"/>
          </ac:spMkLst>
        </pc:spChg>
        <pc:spChg chg="mod">
          <ac:chgData name="Lucian Cojocar" userId="d30c003b-535b-4815-8011-4c0759705fe0" providerId="ADAL" clId="{92CCC57F-0A2E-4C15-98B2-32F1C3DE7E7A}" dt="2020-05-04T18:24:26.019" v="2408"/>
          <ac:spMkLst>
            <pc:docMk/>
            <pc:sldMk cId="4041213691" sldId="298"/>
            <ac:spMk id="320" creationId="{A1A565F4-5033-4DE9-9187-D467B510944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0" creationId="{1F7A69CE-6E48-4BBC-AEE2-140F5B38F01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1" creationId="{9280181F-A516-4071-A4E2-EF922D43D4E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2" creationId="{C96F61A3-0066-4FE8-9B4E-9C8372DD514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3" creationId="{DC6BB298-9EE1-43FA-B081-0EEE75950B1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4" creationId="{AA2E0F37-CF12-4A0B-AE93-64F988315DB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5" creationId="{0886F105-9F46-498A-A6F6-0F0A6666B48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6" creationId="{DB42F695-2132-4C06-8747-866E6A7380F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7" creationId="{429BA52C-52FA-4F83-A50F-93F5585DBD2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8" creationId="{BE711C5A-3B69-445C-A0F8-7DE3657B812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49" creationId="{501C8183-88D7-4D1A-B118-B5F43FA0F11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0" creationId="{28E65E7F-5830-485A-88A1-B4343B6E244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1" creationId="{214064D4-D97E-4191-AFD9-361303339BF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2" creationId="{9B960451-E3D8-4E50-9613-0A2F9BB0599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3" creationId="{D7F7CAE3-1687-4614-ACB4-F3989CBBF61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4" creationId="{35C7F917-5796-4043-8D05-073178E45E1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5" creationId="{F1C72880-3CC9-4777-ACF1-8299736715D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7" creationId="{29B17F48-D3F2-4F04-8143-909797CEA89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8" creationId="{CAFD83EB-DBB5-437C-B6DF-20E18E64375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59" creationId="{508934BF-ACE9-49A9-A451-0ED51A42D82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0" creationId="{84A431F4-2780-4A4F-9328-D13085BAD72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1" creationId="{A8825684-AF1E-4130-BC38-2F4D9267D02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2" creationId="{A96FB097-AE88-414B-AD72-1BC9EB1102B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3" creationId="{7383882A-1A56-4D43-B1CC-2928EC37934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4" creationId="{54207EB9-274B-4CAE-B97E-96B4480022B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5" creationId="{16397BFF-76E6-4BE6-A27A-7AD4F18C9E9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6" creationId="{45F2D180-C0DA-45B2-8967-E0530C6C7CB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7" creationId="{220D2374-4572-43C2-8ABD-57E5C32854E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8" creationId="{2E7DA2D7-9D1E-4631-8E11-6AD9EC03B64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69" creationId="{CACA2DEF-E7B1-4C01-913F-827FB14BEB5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0" creationId="{FAEF817F-2D7C-483F-9DA1-565B8F9B236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1" creationId="{899FB848-5F3D-4FA0-9DC9-09D4E5C9226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2" creationId="{D9DED9BD-7329-404F-8A8A-37972662F19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3" creationId="{2D4D09E3-E9C3-487B-A3A7-C9D6B8E72F3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4" creationId="{0F000573-6B98-480D-97C4-881B3111AD7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5" creationId="{FD2644EE-6885-4BA3-9526-6BA842EF15E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8" creationId="{30418D02-B890-499F-A7FD-46EA9C59A10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79" creationId="{15988365-60F0-46A9-A1A3-CF10C9C3F46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0" creationId="{92D0D3FB-EB9B-48B1-B3F8-BAA858C33F8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1" creationId="{B53E0690-7EDC-4C01-98C2-1DC9B2E644D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2" creationId="{240270E3-2352-4A1A-828A-17BA427237B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3" creationId="{4D22B9BA-666D-4DE5-9EDE-EF8912EA88B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6" creationId="{B29B9FE4-04E2-482F-8061-2E103F5DF4C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7" creationId="{753F9A50-F584-4698-8B7A-4465A36298D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8" creationId="{77316960-1B68-44B7-808D-5D74C9AB657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89" creationId="{EBE44B50-145D-4FCA-BD7A-9B7970A4F6D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0" creationId="{6B4CB386-13E1-4E0E-AD19-FC336AC350C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1" creationId="{A857B07D-000E-4291-AC07-1EABDB6C97F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4" creationId="{42A8B9CA-408B-40CB-B169-ECAB20FA647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5" creationId="{F1C1A155-AD50-4286-939B-76F36B45D3C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6" creationId="{2DC1E3C0-2701-476B-9D1F-EF4969E64A7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7" creationId="{E0A31A43-1007-4658-B185-F447584BCE3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8" creationId="{32997C98-CCF0-40F7-85A8-3780FB425EF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399" creationId="{AEF3AB0F-1FC3-4A62-82A7-2665DDC92BA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2" creationId="{1B140FA4-6D43-41C9-AE7A-2B6685C5775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3" creationId="{CFC7AF80-BFED-4A15-BD41-11B6E4C313F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4" creationId="{9C457950-FC54-40A9-AB12-1D698C6113F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5" creationId="{CC1FB9AD-25DE-4B4A-963F-1B18EE1CEDA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6" creationId="{CB6038B4-A751-4258-B040-72A886103B7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07" creationId="{185521F7-DE9E-4B55-8282-7D57F4038B4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0" creationId="{F78055E7-35F1-4060-878F-7A0D34E5779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1" creationId="{2BEDAA44-3245-4C5E-A4D0-7C0B1C3AE69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2" creationId="{DE5D839B-9DAF-424A-9D32-E1388F54101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3" creationId="{AB72E9B8-29BF-4844-92D1-E6322BB9398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4" creationId="{E633E1FC-C4B4-4919-9E9C-A21E4788411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5" creationId="{98117188-B8D2-47BB-9723-1C60CFEEC19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8" creationId="{90246A1A-B32F-4291-8E0A-2E121BBC143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19" creationId="{F49FDBCB-D9A8-4CCA-9C4A-10A59051DE9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0" creationId="{91398861-B501-4CEF-A1FE-F859C510FBA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1" creationId="{D6BD8CE6-C27C-4CD3-BA6F-B3377401481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2" creationId="{FDD8595A-6C40-47C9-8D5C-7C3E07DD4CB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3" creationId="{574A8A9C-E1FF-4675-BA6E-33A469A63C8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6" creationId="{E9E4FB04-93CD-48FB-9051-5AC5DBB9BE7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7" creationId="{1BB75002-065F-4B8A-8137-EB3026EEBDF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8" creationId="{0234B84E-36E5-4B0B-95DC-7F708BE0773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29" creationId="{7D5C3B99-254D-4C4D-912E-A79AFA8C898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0" creationId="{8A974A38-D330-4C2E-9D84-01D9EA3A1AC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1" creationId="{0B2CDAFB-FF76-4214-838F-FD60D0FFD76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4" creationId="{61915A47-B3C0-4CFD-BC05-33068D1116D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5" creationId="{5C50DA76-C577-47B8-BFFB-2D276C968AA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6" creationId="{96DE75CE-5E3D-444A-B2FC-7FF607E85EB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7" creationId="{9C0D9BF2-AFFF-40EE-A80E-5E3C215C7E9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8" creationId="{C482B3DF-4F84-4050-89A0-DD7040B9713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39" creationId="{CC342494-2F17-4149-A7C5-60AFC71D51E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2" creationId="{2E5F60CA-2372-4C74-AE94-E92829626EB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3" creationId="{3A6151AE-05DF-4DC4-8483-BA10126011D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4" creationId="{151A6FEE-AD81-4A4D-83C6-5508CACE84C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5" creationId="{D6722BB8-0859-4A3A-8102-9F53AB4E526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6" creationId="{CBD92AF7-D884-4C62-AC7F-F6E40C05CE8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47" creationId="{DACBB80A-B7B1-44F0-9958-5002CC78324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0" creationId="{898DFC9F-1C28-4365-A0F6-86997F516DA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1" creationId="{0E8462E5-66AD-438B-9A41-93994A9B56A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2" creationId="{DA0872A0-6CAF-4ABE-8FDE-6BD13F6E755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3" creationId="{A42176EE-EC32-4B5E-A3A9-5C384E9F9C2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4" creationId="{D822A537-CBFC-4258-A23B-293C58D88F3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5" creationId="{29D41D64-9152-4DE5-874F-4CC3370E6FA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8" creationId="{A8A1F15B-53FA-44D9-8E55-208CCA3D1ED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59" creationId="{E65A0098-29EE-4BDD-AA88-194D8E04913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0" creationId="{E4156DAE-4A1D-4369-AE12-587B3652459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1" creationId="{70C83771-6EB1-47EA-802D-50F36A8EE44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2" creationId="{D7B1699F-0E0E-4B59-9C22-9A33A44E2E0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3" creationId="{085D70B4-1AE9-4EE6-9B38-C2C761365AB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6" creationId="{CEB9E42B-B5B7-49E8-B991-21D8453A923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7" creationId="{D6CCCE07-ED96-4303-A5B7-D6CCF5899A6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8" creationId="{D6CF7B35-16CE-4E56-B808-490BA124966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69" creationId="{847C168A-155A-48DA-BC0F-C0DEB861B77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0" creationId="{3FA6644E-4D65-4361-9DD5-23E9B49BADD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1" creationId="{7C6395FE-BB12-4470-9BB8-807B49F004C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4" creationId="{A8223F66-A883-4AE3-84E2-A7E908B7D15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5" creationId="{BB5D0202-83DD-4225-9F0F-034981809AE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6" creationId="{E624F29F-D302-4FEE-A06D-DDD10F3757F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7" creationId="{C0B9B260-9A13-4210-BD4E-3789AD3129E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8" creationId="{66E4DAA0-6D14-48CF-BB43-FB3781378BE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79" creationId="{06A6FE7A-D371-4AD3-B99A-1B88F32F210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2" creationId="{FF0C7D5E-BAE3-4FD3-A88A-D2150008B6F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3" creationId="{1E5136F1-A281-4815-AC15-E055135B125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4" creationId="{FA8F7A2B-FF8C-4224-AC1B-ED852FB63BF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5" creationId="{ECABF04C-FC67-4CA3-B076-0EBD4681DA9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6" creationId="{AA7F4240-3C01-4DAB-8077-F2ADE2BF2DA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87" creationId="{E09258F2-72B3-4034-8A9A-3B79C4E5B32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0" creationId="{59180913-55E3-471B-832F-4A2701F9762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1" creationId="{8C88B5FB-9BCC-4593-A38B-DD675854BE9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2" creationId="{E511DA9D-23EB-4177-8683-A454234D4C2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3" creationId="{EE8B6D27-12F9-4AB7-8073-965B02C351D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4" creationId="{318BBD9B-6B90-4FC3-934F-5660C465C05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5" creationId="{4884DDEC-94DE-420B-9EC8-0D3A7C75426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8" creationId="{5D8163FF-979B-4511-852F-C4B6371597D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499" creationId="{67E027C7-5BDA-4275-B49B-0B6BAC53093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0" creationId="{28287887-B08C-422B-9125-5DE2FF9FC64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1" creationId="{CEB6982E-6B6C-4D4E-B851-A681504F809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2" creationId="{3B49B142-7B8E-46B5-8843-36EEBB84A2A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3" creationId="{D75F6C48-64E9-4021-A9B1-BE618C04C2F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6" creationId="{E1C7C504-AB40-4C29-8A91-24DECAC9945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7" creationId="{49586DF8-5EA3-4323-B94A-D26C97E407E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8" creationId="{F883A867-AB6C-4DFB-BB39-49CA8A92E01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09" creationId="{9EE76620-FB1E-45CF-9E8F-18CF7FD7225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0" creationId="{D3B7A6C6-2111-48AB-9494-20DD4033A06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1" creationId="{27F306AC-48CB-4848-B45F-334A0D177CE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4" creationId="{AF953A27-1C1C-4C05-8E86-CC4F35DA7A4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5" creationId="{EFD2F042-F83D-4AE3-9D38-A71ECEAF0BF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6" creationId="{89BB848A-0DB2-4965-B781-CF5C915E58E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7" creationId="{6F424E82-4284-48FE-9D81-0B8DA6E59E0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8" creationId="{A9650E4E-6636-487A-8425-5CD1F265321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19" creationId="{13469D07-1F1B-4D20-A023-E36674F8C32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2" creationId="{13A0E74E-AC1F-4665-A90C-8014DFD6ADA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3" creationId="{EE9268BF-79A8-46CB-89AE-A72F5E5223D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4" creationId="{1A4AD83D-11A4-41E9-91A5-74C05E1ED70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5" creationId="{C9F90A86-9204-4D97-97B3-97D3E27A433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6" creationId="{72EE3058-4BA6-4893-8EAF-E6389998F67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27" creationId="{D40363E2-8767-4D73-B098-476B71FBC27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0" creationId="{D974B1C8-4FD4-490A-839C-3427EACBAB6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1" creationId="{B5154E3C-45C4-41F2-8689-2B78E08D7AA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2" creationId="{7AEA182A-F81E-464F-A21A-396C8728C14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3" creationId="{D69B25B1-5406-49B3-9AD4-662D57A6755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4" creationId="{18F7B5F1-0118-40A8-A005-AB8000C488D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5" creationId="{BA45A8D3-B5ED-4932-B606-F625BEEA21C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8" creationId="{7C7F9788-215F-46C8-98D7-284772D9584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39" creationId="{B39A94E3-1711-4A71-A717-FF36E0993BD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0" creationId="{1183CBBB-328D-4090-8CE3-C7DABC8238B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1" creationId="{B30F9BC7-21CC-4C8C-9D88-E2CEBC838ED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2" creationId="{FED98956-720E-40B6-B8F2-E766BEE4D1C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3" creationId="{EF6EA8A9-6243-49AA-BD27-B8F922C6927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6" creationId="{DEF33096-EB58-41CA-A8CE-BD63369CD2E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7" creationId="{A5672DFC-AB87-41E1-859C-DA3624B30A1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8" creationId="{F6842055-FE0B-4F58-B4E5-B75E241CF3A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49" creationId="{D2DF6887-0EF2-4855-897C-F066D90F4EE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0" creationId="{1E96B24F-4DAD-4D13-82DF-AA2260110AF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1" creationId="{48CD5B7A-6004-4548-93F0-F2BABB31FC7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4" creationId="{9179F2FF-4450-47D5-AA01-4AB2B76CCA9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5" creationId="{2A44E7C1-B2F6-4E97-AFF6-1E898A9D684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6" creationId="{3EA020C5-F1BD-446B-BF4A-EEEB9D20728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7" creationId="{FBEB4E41-3814-49AA-848F-12FD65FA441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8" creationId="{3CD81FE4-8612-4678-A003-855C81E9577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59" creationId="{6B94B2F0-A41F-409D-98DF-178B4FDDB6A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2" creationId="{30D77DA5-26FF-45C4-AA31-20796473286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3" creationId="{6041C191-8295-4954-8166-111DB38DF4D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4" creationId="{C6A53ABF-3715-4C1D-9178-D7E8C4E830D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5" creationId="{A89B4580-5C55-4D64-84AA-23227069A59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6" creationId="{E672F103-4BD5-4790-A699-90D8A25B989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67" creationId="{DF86810D-A4B1-4416-B4DD-41D38A15BC7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0" creationId="{22D0B6A1-336B-4C7C-B905-626D1C4C5E9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1" creationId="{C9A336E2-EF4C-47A8-B346-2E71F84B7EF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2" creationId="{220EC337-E5A5-4982-A5F7-C6967B395E1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3" creationId="{44830BB6-912F-4FAF-9E10-034DF86B9D5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4" creationId="{2BA3D076-295E-4AE3-9984-9A99AD3DC07B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5" creationId="{38A705C0-1FC6-4962-A91E-27840A5BA3A2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8" creationId="{8D586468-6B0E-4227-91AB-5F628EB0019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79" creationId="{6ACD4A41-204B-4FF1-BBD4-E86A77AA781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0" creationId="{B4C33322-0A23-483D-8E38-312BBD636C5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1" creationId="{CFFCD917-D31D-4A9D-80FF-69E00A4A4D4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2" creationId="{28A02AED-8CF0-410D-B000-FD0A0F34E16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3" creationId="{9ECD696C-DF9C-40A7-8F00-4D368D09BFC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6" creationId="{6200FDA1-B7CE-4A16-84DC-9162AF812B2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7" creationId="{A72CB7E5-D7DC-42F4-88DA-0684D51E66F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8" creationId="{8BA5DE49-1116-4981-9DCF-7A4B2D6F9C15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89" creationId="{61FD4852-CD54-4A43-9301-31C83B9A6C3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0" creationId="{D300F61B-68F9-4040-A621-EEE9F2A8509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1" creationId="{2B040B86-D59E-4AD6-81B0-6ECE88467EB7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4" creationId="{8A035DD5-3CA8-42E2-BED1-3DA43D25206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5" creationId="{58B02B2B-3A07-4FFB-9A75-A12809890D6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6" creationId="{BDA02145-0A57-47D9-A7B0-3ABA9549D63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7" creationId="{ED55C094-321F-42C9-AF03-87D26C247F7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8" creationId="{46B4D1FB-3570-44A5-80FB-40F5DE81DE31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599" creationId="{E0F75F90-94B4-40DD-9EC8-7782C956A27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2" creationId="{B169C742-B07A-4073-943A-3CB52D11831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3" creationId="{E045EEDC-0858-4426-85B4-946AECB1741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4" creationId="{AF618F9C-AB4F-4512-870A-8A58A2F0655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5" creationId="{22ED466E-D0E5-4DFB-A95B-54038E6ABA8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6" creationId="{B7F441AA-D0D6-432D-89B4-17799B9EC60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07" creationId="{111324D4-13B2-4ED7-A2C6-00562F3808E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0" creationId="{793A75C1-1759-4C99-8F09-83DDD13352F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1" creationId="{4F7AF0EA-7497-4900-A72E-8FF06AA05D1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2" creationId="{CC527A3E-8F33-4EDA-A08F-B22F171AE95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3" creationId="{7B4B64B7-31A4-492B-B63D-92491673411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4" creationId="{F5BF0D3A-A571-4D39-B5CD-D16163EF81A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5" creationId="{F1F25937-E646-4F9E-92A1-D24B164D0B5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8" creationId="{4C4CCEC7-7759-4C48-BB30-60D31BFFAE0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19" creationId="{89FCF07A-2C1D-4A2D-8CFC-EB271F26D6D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0" creationId="{0ECACD9F-6FDD-4D24-8C27-2466F3998D2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1" creationId="{2DA998B0-45E8-4C7D-98FB-7DE1DA6649FE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2" creationId="{89E96274-BEB4-4F4F-A8FE-D47AB9C5BEFA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3" creationId="{0613059A-8E2A-4EBD-A079-3753BACB2E3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6" creationId="{C7420D6D-D451-4FCD-B28C-CA40AC589920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7" creationId="{EF596D87-856C-40CF-8D10-A4FF91C2E844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8" creationId="{4C808FE4-C3C9-42DD-9F91-8A507C1C433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29" creationId="{486B1859-3D31-48AF-AFB4-BAB10252B3EF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0" creationId="{12A152CF-6B44-4B79-99FA-506C76D4231D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1" creationId="{7F676D93-2877-4F9E-A9AB-D820DDE51B06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4" creationId="{2645E34F-A3CA-453A-B10B-0C1374768A2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5" creationId="{A8EBF5E7-E37F-4DB1-9FAB-2C990382D093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6" creationId="{C23539E7-0A63-4676-BDD6-FAD6F41AC9A8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7" creationId="{14239308-DA15-4A39-979D-2F91A0003F19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8" creationId="{88AEF6A4-F527-48DB-9A6A-A43E894CAF4C}"/>
          </ac:spMkLst>
        </pc:spChg>
        <pc:spChg chg="mod">
          <ac:chgData name="Lucian Cojocar" userId="d30c003b-535b-4815-8011-4c0759705fe0" providerId="ADAL" clId="{92CCC57F-0A2E-4C15-98B2-32F1C3DE7E7A}" dt="2020-05-04T18:24:42.608" v="2411"/>
          <ac:spMkLst>
            <pc:docMk/>
            <pc:sldMk cId="4041213691" sldId="298"/>
            <ac:spMk id="639" creationId="{591B2F32-EF2E-4E04-96B1-BE5C6A19FB81}"/>
          </ac:spMkLst>
        </pc:spChg>
        <pc:grpChg chg="add 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4" creationId="{B280DC25-4ED6-4EA5-85DF-A145B8AFC2CF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5" creationId="{6A9697F8-42FA-4763-BBB0-78DD7758FEF2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6" creationId="{C3AE2AF0-6353-4559-9453-3D8135209E03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7" creationId="{CBCB6939-C36C-4774-9259-FE0B9965E3AE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8" creationId="{96EF33B9-2495-4A5F-80A6-AAE89E54C0AE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9" creationId="{0C12326A-35C1-4D53-B06B-11A063AF6479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0" creationId="{89A17909-F166-4DD1-8D53-6DEC53B6FAFF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1" creationId="{F6819E2F-A51C-4E82-9E7F-DE2502B9359B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2" creationId="{A9A2F90D-CFF1-4A2F-A851-8987369FBD45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3" creationId="{D3359B00-151E-41AD-8CD4-55EA3A0E13E0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4" creationId="{A6E5CE96-E3CF-4B42-BD79-72C8284576B8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5" creationId="{25495E7C-799C-4589-A3D5-B30E1608EC46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6" creationId="{A855C549-DDDA-4BD5-BDF7-99882F3B0218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7" creationId="{277EDAAB-7B60-4D50-B9F2-4EC000525E1B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8" creationId="{A836F4D1-40CE-4250-A8E4-03A3B10757B1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19" creationId="{1359825D-0C0D-4962-A149-2F7193217AC5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20" creationId="{86FA0028-6DDC-45DC-ABEB-BB1ACB09BFD1}"/>
          </ac:grpSpMkLst>
        </pc:grpChg>
        <pc:grpChg chg="mod">
          <ac:chgData name="Lucian Cojocar" userId="d30c003b-535b-4815-8011-4c0759705fe0" providerId="ADAL" clId="{92CCC57F-0A2E-4C15-98B2-32F1C3DE7E7A}" dt="2020-05-04T18:24:26.019" v="2408"/>
          <ac:grpSpMkLst>
            <pc:docMk/>
            <pc:sldMk cId="4041213691" sldId="298"/>
            <ac:grpSpMk id="37" creationId="{E638980B-3FC8-41CD-9DCB-C594908A4C8D}"/>
          </ac:grpSpMkLst>
        </pc:grpChg>
        <pc:grpChg chg="add 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3" creationId="{CD372C47-6F69-4133-B0EA-12B4841C2C5A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4" creationId="{E951D055-8481-41F5-AFA3-6CC5D7A44452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5" creationId="{06EBFE72-9696-4D88-A136-39E20880AFA5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6" creationId="{C8ADCE9E-B3E9-4707-8C6A-66049F65C698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7" creationId="{8AD19C38-E025-4D49-9115-CE434AEB8E24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8" creationId="{6CA961D6-3985-4FBF-9F66-8FA9DC342A50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29" creationId="{E31B7849-2C8B-45B6-BAEA-80E4F4F0A6FA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0" creationId="{90AEE955-CD7A-4141-90A2-689C53A022E0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1" creationId="{B60AB3FD-05E8-4B25-829F-FF80B7BF0EDA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2" creationId="{7AA9C28D-08C1-4502-BF7F-C06DF0D3ED87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3" creationId="{8B1B4484-DD36-4519-B074-969CAA733D4A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4" creationId="{79DB3C77-98B9-40B2-935F-5C5BC436A6D4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5" creationId="{36C8CE5F-EFE4-46E3-8E13-164758712896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6" creationId="{F8051A5C-8229-4225-8402-1711D6559E85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7" creationId="{491538C5-DE42-4D83-9B34-1F47572B8CE4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8" creationId="{2CA84B0F-8E94-4AB3-824A-0C284DCD6AEF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39" creationId="{93662799-5DC2-4642-961A-97A0EA25608A}"/>
          </ac:grpSpMkLst>
        </pc:grpChg>
        <pc:grpChg chg="mod">
          <ac:chgData name="Lucian Cojocar" userId="d30c003b-535b-4815-8011-4c0759705fe0" providerId="ADAL" clId="{92CCC57F-0A2E-4C15-98B2-32F1C3DE7E7A}" dt="2020-05-04T18:24:42.608" v="2411"/>
          <ac:grpSpMkLst>
            <pc:docMk/>
            <pc:sldMk cId="4041213691" sldId="298"/>
            <ac:grpSpMk id="356" creationId="{36C6E0B4-FCA6-49FA-961F-5F1EF1898A2D}"/>
          </ac:grpSpMkLst>
        </pc:grp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57" creationId="{1946D8BB-A87B-46DA-9B74-A5BA06940EB5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58" creationId="{E4871313-4009-4796-9BD8-FF5E4C5158D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65" creationId="{568E7436-B731-4A5C-85BE-A1B47EBECA1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66" creationId="{F015BDDB-C4F1-4BAA-921C-AF2BE82BFBF2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73" creationId="{9F778A98-3D0C-4118-989E-A7072A974CDE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74" creationId="{05E6A98F-C2F4-4793-9658-F4FD197653A2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81" creationId="{BFF49EEC-9115-4C4F-846F-44B66573F0FD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82" creationId="{2A0B64ED-85FB-44B7-B14A-A82B46323A28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89" creationId="{805A85D6-B56F-4D6A-8E31-60119AE18790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90" creationId="{63275664-F6FA-4DE4-A8A6-4A9B4E120DB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97" creationId="{B95E35C0-F0D5-4D93-AE38-3BC0A0171B58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98" creationId="{510308AE-924F-401E-BF4D-E818D01EAC9A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05" creationId="{247147C6-9853-446C-BFE8-BDBAA6BCB570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06" creationId="{1B893B39-0509-4309-B7CA-783CFC7724D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13" creationId="{AFAB4B70-038B-4EB6-88FA-9A120AE3D849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14" creationId="{4D0E05A5-D494-46BE-BB60-8C1856A454FB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21" creationId="{C774E10E-E56C-4195-A15C-5AC4CB9B08F6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22" creationId="{96A9EB96-29BA-4983-A54E-7C8FEE158C67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29" creationId="{4D430C10-DFB8-46BD-A634-E8EAB49CB86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30" creationId="{5B50F9B1-3095-4A54-BD96-4269515CCB85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37" creationId="{B8B07F5D-0A13-43C9-836E-0977662C618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38" creationId="{7A45BA9E-B536-4522-990D-945D0874594C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45" creationId="{36852EA3-A12C-445C-BCE1-60FB1EDD2F76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46" creationId="{DB9423F1-E040-4E9B-BC6F-DA9A86B853D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53" creationId="{D32E4723-5F1A-4F3C-941F-57B7404358B6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54" creationId="{AB065488-92FA-4C90-A5D9-758559A4C5FC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61" creationId="{5C4A3ADD-FF11-45AF-819D-0E58E2FF4C0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62" creationId="{AFF29D1A-86A2-40D0-BBDD-9171172DE1CD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69" creationId="{41730CB1-DE15-45BE-91C1-498B5F19977A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70" creationId="{16820F77-6852-4C8A-9BE7-C9842CE37035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77" creationId="{ACA6BA66-CE30-497C-ACB3-292CB5483441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78" creationId="{1B1E5075-8821-4BB0-9A22-1BBD9C56BEDC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85" creationId="{D50F30DF-1E00-4F5A-96DF-9B528966FF02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86" creationId="{AA3E1943-E949-418F-9D33-8C51F230B81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93" creationId="{C35BE38C-6A7B-4916-BFA8-982E44FCCA6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194" creationId="{895B9E9C-3399-4143-8253-DD7D86C05BD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01" creationId="{B06DF869-1042-461D-8ADC-DFA24B37E515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02" creationId="{D9EF0AF1-69CA-4145-B692-FA60718C4E3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09" creationId="{1362496B-3728-4118-9CC0-950DA6ED6E70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10" creationId="{4B9E3D1F-5ABA-4BFA-A800-5C127824481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17" creationId="{492D5AC4-DDF1-4A71-898D-8A4DD5E9468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18" creationId="{F5F6E9AA-4028-4B59-9639-79806707C5F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25" creationId="{933227E0-22B7-4A79-9FAB-9F93FC85FA10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26" creationId="{09AD96F5-294E-4F3A-BA6B-4C4E2050B5A0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33" creationId="{27B2089B-2CA4-4D7D-9B10-1189F55A660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34" creationId="{5ED89486-26A7-4738-9009-BC1F64CB8451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41" creationId="{4A1ABDCA-440E-4618-9669-83B752ABB1DE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42" creationId="{E445F7B1-60AE-4E2B-90B6-6CBA41F08F0A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49" creationId="{44B0ED5A-3CF8-4F1C-B7B2-0B23B6D084C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50" creationId="{06AC16A2-143E-4542-9E87-A01520C9824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57" creationId="{2CA4026A-15FD-4C8E-8D0F-0FAC9B91CD95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58" creationId="{A81FAE2A-B65D-47A6-A687-9C46C20637F7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65" creationId="{C02F1555-AFAA-4D77-8DB4-3BCE3D78AEA8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66" creationId="{64D14D1C-1136-4647-94D5-45E0FD0D5AB7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73" creationId="{1AB1C1C8-C724-4931-A7C0-1C865C87B173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74" creationId="{C4D9F2E3-3D9F-40EC-A7B3-CFDE431D73C2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81" creationId="{BF97BE50-1323-48ED-9720-AA6A96A5024E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82" creationId="{28396CF0-BFE8-47F4-8115-153B8C0CE82C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89" creationId="{83FDE2DC-1CC0-4E56-864B-E3CAAE982B81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90" creationId="{FA9183D8-AF9B-455B-8829-DD7610B8D1DA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97" creationId="{E4D2569A-376A-46FB-B44A-6ED22DEC41CA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298" creationId="{CF83B59F-D377-47FB-9A0A-3559829DDAF2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05" creationId="{9615E529-C167-4DC5-AA9F-A6D8A9AAAFF4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06" creationId="{D3B0D536-82B1-4819-B4A4-538330D378FE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13" creationId="{C66466D9-E74F-47A9-8C26-42D1D1AD3669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14" creationId="{78A83B2F-86B6-4E57-A4FA-BB587F7A230F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21" creationId="{6621B233-4937-4A51-8555-CB70E283F20B}"/>
          </ac:cxnSpMkLst>
        </pc:cxnChg>
        <pc:cxnChg chg="mod">
          <ac:chgData name="Lucian Cojocar" userId="d30c003b-535b-4815-8011-4c0759705fe0" providerId="ADAL" clId="{92CCC57F-0A2E-4C15-98B2-32F1C3DE7E7A}" dt="2020-05-04T18:24:26.019" v="2408"/>
          <ac:cxnSpMkLst>
            <pc:docMk/>
            <pc:sldMk cId="4041213691" sldId="298"/>
            <ac:cxnSpMk id="322" creationId="{C000EA69-E040-4104-9E9B-47B52B0F9DB5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76" creationId="{54D24DB3-6C19-42D0-93AD-D5C20A63EAA2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77" creationId="{1C3D9377-D606-4B7C-AFD0-CE27A11D9FA2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84" creationId="{77C46150-3A51-4245-9675-D8F9C7D3D22F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85" creationId="{FB53F969-EF4B-4BF5-BEF0-944E5914B582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92" creationId="{3E622FE2-368E-4185-82E9-A47BAB39F16F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393" creationId="{68AFD84F-01EB-4086-9681-91A6DF2E0EB1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00" creationId="{3B80FD75-B238-4BF4-AA25-43E8915C4D2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01" creationId="{3DEB519E-38BB-4F40-A9B6-B78B7ABE888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08" creationId="{22096399-BDEB-48B3-A023-E2A2A9AEA13D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09" creationId="{9E9E50D9-2BB6-4CE4-8072-677A8F25B27D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16" creationId="{B6AE7F46-9897-41F2-A770-D48EC6E7614A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17" creationId="{6CD2896C-981D-4E0B-9BFA-6D8FB94EC8E9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24" creationId="{533F88DC-6DD0-4FEF-8E14-6C50E1DF4257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25" creationId="{A6071925-D26E-4CC4-8F2E-49515B59883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32" creationId="{7B6DE28C-1BB4-40EE-877F-E024E923AF2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33" creationId="{4B14C33E-09C7-443B-97E8-E9BB7E5ABE0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40" creationId="{E1FD48D7-DBC5-4CE2-8696-69411720E7C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41" creationId="{C7F0A69A-D482-4862-BD74-4A37552D730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48" creationId="{975A2A3C-75BB-48EA-9B96-42BC682E9D09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49" creationId="{11E0E788-6FE7-4954-8B41-7298674974FC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56" creationId="{373946F2-5A13-435A-B299-2C5D8766A2C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57" creationId="{27173838-6865-4941-89F5-D3F1ACAB401F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64" creationId="{5FE84326-CC8E-4CB5-B659-82E444626A1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65" creationId="{6797A449-AEC0-4B85-B0F7-97B666B699C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72" creationId="{F91DDDE3-3D53-4868-A5EC-D3644E38C3C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73" creationId="{2EC738A6-32F6-45C6-B279-B2BC347C122B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80" creationId="{8D7E0C2C-F2AD-47D9-ADAE-450DFCAA3642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81" creationId="{80CD5BB9-9ED6-4810-BA87-A621444FA21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88" creationId="{59D3E76D-69B3-48D4-AD6F-DC4C41BB7C89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89" creationId="{6506CD46-94A9-487D-8BC0-67389D3E57A1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96" creationId="{1B32E994-B2AC-4AF4-9F21-DEBCE20D547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497" creationId="{3E80A3A2-8DC1-4C39-A176-22DA5A1BA088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04" creationId="{B9F822AE-9544-43B7-87CA-27199CC58D6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05" creationId="{3B8B161D-FB60-41B7-AF00-E3E9AB71C9C8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12" creationId="{1ED368D4-81CE-47CF-91AE-80DEEF7DB32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13" creationId="{8EF04029-1D99-4BA9-8B3B-BAFC4E358719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20" creationId="{E76B93D5-825A-457B-A0C5-772CF263DF1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21" creationId="{8370B95C-989F-45DF-A5FC-B3EDFCFE056C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28" creationId="{5E483BBF-E3EC-4921-AD3E-2ECCF06DBF8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29" creationId="{D4C73A67-EBFD-48DA-9A38-D28E98FB0FC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36" creationId="{B04AF7C4-C483-4637-A797-72B502F80307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37" creationId="{EEDDACD3-7609-4103-8188-39E43935D3E1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44" creationId="{03004015-583B-436A-AB56-2561EB11E558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45" creationId="{10F66D7E-4A58-4463-A970-B7B13C018231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52" creationId="{71F38A03-9D0A-4563-A6F4-363A4EA5A23A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53" creationId="{55B6F517-F803-48ED-A059-3836E5665B5E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60" creationId="{72D453F1-03C0-4F5D-81E3-3732BAA5697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61" creationId="{34F98714-F63D-4078-82B1-B3676C4E760A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68" creationId="{FFEFAE24-D5C7-4187-AE3F-FDC57D5D614B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69" creationId="{80FFC032-43F8-4E19-BCF3-212CC643C9D1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76" creationId="{FBE95586-7F6C-4185-9E5B-8A897BF55F29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77" creationId="{DC858819-7E44-43A2-9576-0D530B9F6A4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84" creationId="{4A8A42F5-5DF8-4B65-B413-27F07C84FFF3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85" creationId="{68028060-606A-4A5F-8CFF-4A4EEF2261FF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92" creationId="{9B772F39-0780-47E6-95D9-6CCFFEC6BF3B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593" creationId="{E4849505-3A83-4D3C-BB2A-FFBD9755A09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00" creationId="{168468F6-1162-4715-83EF-F20F40E08C7F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01" creationId="{F53BE2D3-825D-4D15-8125-08871501A30C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08" creationId="{D2A3FB47-937A-456D-B3E5-1B0F3A87AE1C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09" creationId="{6E1C0C6F-A536-4F5F-A3DE-AE2F29095264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16" creationId="{E221E358-B8EA-41F3-B7DA-DC949C5A8615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17" creationId="{B4CA3D5D-7C21-4A84-A0F1-916354D2C5BD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24" creationId="{7247CD9D-54AA-4E1A-B664-9F542C6AA3FA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25" creationId="{63B2F74C-2D80-4F97-AF3E-0042B1744536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32" creationId="{0B3B0C01-C99D-4485-B0FB-0607C0902BB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33" creationId="{BC247B20-9245-4A69-B2D2-FFB8D77DB790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40" creationId="{260F83BA-4FF4-4DC2-9DE4-2C02C6B55973}"/>
          </ac:cxnSpMkLst>
        </pc:cxnChg>
        <pc:cxnChg chg="mod">
          <ac:chgData name="Lucian Cojocar" userId="d30c003b-535b-4815-8011-4c0759705fe0" providerId="ADAL" clId="{92CCC57F-0A2E-4C15-98B2-32F1C3DE7E7A}" dt="2020-05-04T18:24:42.608" v="2411"/>
          <ac:cxnSpMkLst>
            <pc:docMk/>
            <pc:sldMk cId="4041213691" sldId="298"/>
            <ac:cxnSpMk id="641" creationId="{98617FB8-EF3B-4E42-8B7E-A1EA09F9A15D}"/>
          </ac:cxnSpMkLst>
        </pc:cxnChg>
      </pc:sldChg>
      <pc:sldChg chg="addSp modSp new mod modAnim modShow">
        <pc:chgData name="Lucian Cojocar" userId="d30c003b-535b-4815-8011-4c0759705fe0" providerId="ADAL" clId="{92CCC57F-0A2E-4C15-98B2-32F1C3DE7E7A}" dt="2020-05-04T20:31:52.456" v="3179" actId="729"/>
        <pc:sldMkLst>
          <pc:docMk/>
          <pc:sldMk cId="3062971228" sldId="299"/>
        </pc:sldMkLst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" creationId="{FCE5A19C-B719-4A96-A91B-4C51FA79572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" creationId="{67F2D279-A3A6-4D53-AD16-4ECDE4F0951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" creationId="{F3B82FE9-EA3B-4C60-B612-2988374D796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" creationId="{C788C619-F3B2-44F4-B563-7F2FF1882B7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" creationId="{2D45F0FA-D2BC-4AEF-8258-94CF06799F9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" creationId="{880FE645-B359-4077-8228-D5F42ABE849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" creationId="{38CDC8A5-F765-467E-B81E-52324A67D2C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" creationId="{4F83698D-8306-491B-8BCB-BE6AE35AB1F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" creationId="{1607B7EF-D735-4BBD-AE50-E6BB0D2F75E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25" creationId="{DE0F5A4B-6467-4436-92C5-D9E9C82B104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26" creationId="{3A03DFCF-265B-46CF-AD28-194D2DF08A6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27" creationId="{A7AD49B4-7C28-4F81-B6B1-A7D32A66AB9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28" creationId="{280E4986-7341-4159-A60F-128920DBE56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29" creationId="{481EB053-8797-42E1-AAD0-8421C5D019F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0" creationId="{5F0D2562-5303-446C-BF0B-6FB797501DC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1" creationId="{30E7C543-C0B3-48FB-A2F3-83A31C88F71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2" creationId="{F2EF29BB-2285-43BA-843B-E8B6DC1DDD45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3" creationId="{5FEFE61C-DEA2-430B-8FBA-999975C54AC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4" creationId="{BD02FA8F-B790-4539-9275-6B754B5F3B5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5" creationId="{932EF915-5835-4F54-975B-74CB9D9D3D5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6" creationId="{C02CE398-67CD-433F-BBB4-F6413B147B0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7" creationId="{720E66CA-1BC9-44AC-943F-8227F57439D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8" creationId="{8CAE1BA2-C478-43D4-A359-5B2761F88A9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39" creationId="{F026BBC6-D540-4FF8-82CA-7E84A387697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0" creationId="{8F9D6767-D161-4A03-AADF-3C6A1FC91B3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3" creationId="{A4259AD6-331F-4F69-A59F-D5FCE215405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4" creationId="{23268F58-EECC-4A10-ACBD-43525DFBDE4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5" creationId="{E6C4EDE7-B326-46F5-9786-53E3C5A0AD1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6" creationId="{30C722F8-0F2F-43C9-BFB7-D7A3C66146E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7" creationId="{97366F4F-1051-42D1-A898-D5EBB60828D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8" creationId="{8246B75E-4C8A-436F-9050-0656FAAB84F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49" creationId="{BF0B755E-CDEB-4837-B3DE-CC9C47E50A69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0" creationId="{274B958A-A7AE-4F05-A422-67BCCD71440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1" creationId="{0B3129AE-C360-42EC-93CA-3E164717AA5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2" creationId="{B9438599-0049-4A54-9603-9F93D40B38E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3" creationId="{5258F931-2BE4-46B9-9DC1-913AC9EE6DF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4" creationId="{1B3ED1EE-A013-4275-8EA7-809A3DF0FD6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5" creationId="{FBFEC795-853E-4F65-A155-F96493C93265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6" creationId="{22C2F32A-C6E2-4E81-8E7C-AC2BDDD0950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7" creationId="{45CC8866-2BF9-4A6D-9B4F-4AC2879BA3F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58" creationId="{68D41AE0-62BE-4CEC-85E5-3CD43F030C8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1" creationId="{8C91B2A9-64BA-4390-BD1C-3565FE7D9E0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2" creationId="{3A0B7B22-DC8F-44D2-99CC-88A3D50A4C0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3" creationId="{D484244F-80FC-4FB3-95A3-703075BB986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4" creationId="{424835C4-1D18-4BC5-A827-4B1142609D5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5" creationId="{98499043-3EB9-40F7-A00E-6836A2307D5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6" creationId="{C7BA17D8-3259-41F8-BC23-3BE17B32DC8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7" creationId="{DB453A56-4560-4FA1-8EFF-3B9F7EED549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8" creationId="{B7108243-D7AE-4721-A356-87D43BEDD2C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69" creationId="{46B66368-5279-46E5-92D3-EDBEDF0BDCA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0" creationId="{6E2AF80D-EFC2-4B29-B029-AE004071E24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1" creationId="{E987053A-43B1-4AE0-BB57-C531AC9A90C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2" creationId="{1FE8AC73-36C6-4E09-8825-57C42E318FA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3" creationId="{2F494DC4-41BA-4904-9E4A-25A2EC9886D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4" creationId="{4F5248AD-5379-4602-8149-EBB07137FE7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5" creationId="{357CE981-7372-467A-A0A9-F3BAAFD8833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6" creationId="{B01C0AA7-4119-4BCE-8038-D5F574EE01A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79" creationId="{C5D117B5-0E55-47BE-8D2E-304CA163FE3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0" creationId="{6A80A8FB-0B1A-4665-BBA0-EAB178AFBFA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1" creationId="{7189ADF9-A008-4B26-9A13-08FE3E55736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2" creationId="{41756D61-40B2-4608-B792-D4C89793C4A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3" creationId="{90EFDCF0-A4BE-47DA-90E9-9F43E1921789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4" creationId="{66439E25-89BB-414E-9243-4BF623CCA63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5" creationId="{E7EDD388-58CC-4563-A096-A9AB2E8A7DC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6" creationId="{A894F52B-1178-4882-B076-54F8D57AE829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7" creationId="{A7281FEB-76A7-4AE1-9B7F-91F9A856B59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8" creationId="{7A26B317-5BBB-4528-B1FE-CEF38FCCFA4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89" creationId="{96A28B45-9AFB-4112-8205-9634630C8A3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0" creationId="{934CDEA8-C4F1-42B8-83DB-DA9A496C64E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1" creationId="{EBF62A15-1099-49BD-B7FB-1FD31ADB6ED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2" creationId="{53FE63A7-FAFA-40F0-9C0B-B3BCFBFB858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3" creationId="{2FC49F0B-40A9-4424-91C3-211F8D6045B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4" creationId="{17C60D1F-7FA5-4DDA-9A4D-83267E3A114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7" creationId="{71C0115D-DFFE-42D2-8D16-106505927B4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8" creationId="{596A85F9-6BB0-4E11-877C-ADC12C23BB1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99" creationId="{0FBF6B8A-AEB1-44ED-AC7B-B9E63E45E74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0" creationId="{8CC772B0-0FAA-4A67-A1E5-02B5C3D0294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1" creationId="{B514E0B0-4737-4539-B6BD-82BE280862F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2" creationId="{D69755F6-C6F2-4A5A-A817-60366DF896A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3" creationId="{8CBFA250-2958-4DEF-84F5-8DF615A6CE7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4" creationId="{8E2D6F21-EF01-4F39-917F-6D4CB8E3C45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5" creationId="{459E76E2-FE37-416B-A993-43F0F12F1D4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6" creationId="{69AF31A8-CD22-4E22-91B1-436C21AE396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7" creationId="{3A4C6563-0F3C-4005-941F-87A314D75D9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8" creationId="{0C80E384-CFFF-4DB5-A0EF-42D220738B6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09" creationId="{0AA89CAD-54B4-4AE5-AD2E-3D250D17719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0" creationId="{719581A9-C2C5-46E4-A9A6-FEF7DF5C6949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1" creationId="{3BB75731-53B3-4DA0-9ED8-F1E33B0264F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2" creationId="{49A33AC7-30EC-481E-A6F8-CCB13B358C9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5" creationId="{7BFB0B7F-7C37-443B-BE83-29E5F8FC136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6" creationId="{576531CA-0E2E-4B32-AEF2-C65B4E9B056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7" creationId="{A3DB41F9-E203-4022-B0DB-0F458C9FA02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8" creationId="{42B73021-05C3-448E-824F-5FC2306BE4B5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19" creationId="{5F480FBA-F156-4C29-BC01-03ADFC1AE68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0" creationId="{41B1424F-6A80-4300-9EEB-8C8B6DAB100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1" creationId="{B0B7783D-4AC4-472B-A447-DC6B705E092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2" creationId="{7F46BCE1-DA99-4DAF-923D-89B333C45AC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3" creationId="{E1DA4FE5-5A98-4199-B748-2902046C073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4" creationId="{0C80E9CB-B571-4F66-8947-A8F57178DF8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5" creationId="{AE39A76C-CFA6-4ADE-95D3-7E26D74AA40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6" creationId="{FD464912-A48D-450F-89AF-0DD5F68F289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7" creationId="{9A35DCF2-18A1-424D-AA51-83A4F97BEF09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8" creationId="{C7E852CF-D10C-459F-8D5D-6340370D60A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29" creationId="{5B61A2CE-DDC4-4D5F-B418-256DB3ABC4E5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0" creationId="{C626E7C9-C3F2-46DA-9A1B-8B2A675E570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3" creationId="{1B7257BA-493B-4901-86AD-0EA023945A5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4" creationId="{A5B413AA-B59D-4EA9-A997-99440255FCE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5" creationId="{131BCF61-C36A-42A7-8558-AAC115E96B9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6" creationId="{C8A18D65-FCA3-48F6-8DE2-0001A00B1C3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7" creationId="{B1C0BDA9-F132-4F1E-B4F6-6FE723A7AEA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8" creationId="{2F9FFE1E-F067-4F93-B8DC-ADE9D6A25CD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39" creationId="{33175335-1EBA-44A6-AD08-442EB2B4124B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0" creationId="{DB580135-DEF7-44AE-8ACB-17A6FB627A5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1" creationId="{648FAB67-DBF2-4C87-8BCE-AF001FE8FC8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2" creationId="{68AB9090-6C44-4ACC-B793-894A20A8B81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3" creationId="{0F0D18BE-3BA3-41A9-BD21-8D54999E366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4" creationId="{FB2292EC-0B69-465B-9D5D-C03288708A8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5" creationId="{AB8086A1-5FE7-4EF7-9A53-FC88933DA56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6" creationId="{BA9BED70-E21A-4626-B9D9-670B6A241916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7" creationId="{165014C9-C6BC-427F-B124-270474BBFF3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48" creationId="{A4831BA2-89D3-4EFF-BE24-B29F9659E0A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1" creationId="{5962B2D9-3E50-4743-9B89-D103F9AEDCC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2" creationId="{98F18E78-B98E-403B-9154-B2198EBA6E6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3" creationId="{BC492597-C5A5-43A8-8C3E-60D5A944CDF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4" creationId="{75D747A0-D3F3-405F-93E9-5E7727C946C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5" creationId="{E6FA8E6F-41AF-4114-954F-183A8184BE4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6" creationId="{A2478C63-F30C-4086-884B-9745304D6E7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7" creationId="{5EA92936-A350-4D27-963A-206B4B0DF598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8" creationId="{3CD901F6-DD4F-4C6B-90F2-36DD1C241D4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59" creationId="{BD1DA823-90A4-4FD4-91A8-CF133B45E93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0" creationId="{0D84FA13-F4E1-4DF1-9E9C-2F808E009A7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1" creationId="{EBF570A2-FE65-4F0D-840B-7573682DDFB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2" creationId="{69E444A7-A8D8-4395-B57E-993BE58DF28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3" creationId="{E0AAC975-18D2-4FEA-9F90-1769EFBB7735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4" creationId="{98C433F3-29FE-4C0B-A10D-3B2E8DDC6A3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5" creationId="{E48519BF-8631-41F7-A07F-58A28643CCE7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6" creationId="{F9D1EE41-ED61-4599-89CB-61F07676C553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69" creationId="{5E8CD09D-AF4A-41A0-B055-2ECEF9961CBA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0" creationId="{D7A7D3F5-474D-44E0-97CA-6FB0C09451BF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1" creationId="{21BA7FAA-BE1F-4BCE-9065-D67B63F0738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2" creationId="{78E89B8C-6584-447B-98EE-30B32044FB6C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3" creationId="{1018F178-32C9-4A08-9FAC-A8F0D40905B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4" creationId="{86989C25-1B9E-42E7-887A-6DABC6F3CF41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5" creationId="{C57CE023-731F-4F48-B3DA-6BA221277010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6" creationId="{AE6C779F-6ED3-4A86-91A3-C8B49605AEFE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7" creationId="{779EADBD-744B-4896-9CC6-8E3800DFACD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8" creationId="{1F54D59A-1F0D-4FEA-80CA-9A93A55800D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79" creationId="{8C61DDCF-A87F-4DAC-93CC-AA752C76AFF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80" creationId="{66C749BF-9A02-4F42-954B-BEB7240B199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81" creationId="{6FE27497-F628-4122-8F2E-CA18EE65CDDD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82" creationId="{21F2DA31-850A-4103-8815-6F0B30CF25D2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83" creationId="{D9E71E05-7A27-4078-9026-DAFA9A4BE0C4}"/>
          </ac:spMkLst>
        </pc:spChg>
        <pc:spChg chg="mod">
          <ac:chgData name="Lucian Cojocar" userId="d30c003b-535b-4815-8011-4c0759705fe0" providerId="ADAL" clId="{92CCC57F-0A2E-4C15-98B2-32F1C3DE7E7A}" dt="2020-05-04T20:10:43.530" v="3013"/>
          <ac:spMkLst>
            <pc:docMk/>
            <pc:sldMk cId="3062971228" sldId="299"/>
            <ac:spMk id="184" creationId="{8FF13E52-D13C-4477-BCBD-616557950CC3}"/>
          </ac:spMkLst>
        </pc:spChg>
        <pc:grpChg chg="add 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4" creationId="{55F49E13-5995-4E56-B1E5-FEC2C668782E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5" creationId="{1B91903F-C049-40BE-BD11-C4FC1447718D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6" creationId="{2C77B6E5-8F5A-4C33-B2CD-AF000A38F0EF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16" creationId="{AC9185E3-F047-4180-BC81-2A33F1F75F05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17" creationId="{7C3E1480-9852-416C-A3AC-62CA68C48F12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18" creationId="{1DAC89F3-EBDE-4E32-8395-1B520C841DDA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19" creationId="{1FF74A30-507E-4529-A97D-966377B290A5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20" creationId="{7592495E-5584-4A7F-BEA3-697EB1A59E22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21" creationId="{90AC949C-BDA0-4CD4-A4A2-28FF65680F6D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22" creationId="{D02C082B-A35C-4217-B43F-253CC91751D0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23" creationId="{CC129858-0CC6-43B3-9CD8-E059B49B4D2F}"/>
          </ac:grpSpMkLst>
        </pc:grpChg>
        <pc:grpChg chg="mod">
          <ac:chgData name="Lucian Cojocar" userId="d30c003b-535b-4815-8011-4c0759705fe0" providerId="ADAL" clId="{92CCC57F-0A2E-4C15-98B2-32F1C3DE7E7A}" dt="2020-05-04T20:10:43.530" v="3013"/>
          <ac:grpSpMkLst>
            <pc:docMk/>
            <pc:sldMk cId="3062971228" sldId="299"/>
            <ac:grpSpMk id="24" creationId="{A253FDCC-935B-4679-ABCB-59928A7762F0}"/>
          </ac:grpSpMkLst>
        </pc:grp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41" creationId="{E284BE3E-0F98-462F-9F54-00004BB57311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42" creationId="{11170291-7AC6-4CA9-8E4A-2E10E9D14A98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59" creationId="{9905B64D-17E6-4C44-908E-B0896823BF52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60" creationId="{24DADA12-2A6F-4899-867C-D7A6B72DA08C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77" creationId="{F12C5E20-B46B-4EBF-B49B-C20F0846F4B9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78" creationId="{27BBE3E6-071B-457F-B2EC-6072BBFE9116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95" creationId="{5AA0593A-4DEC-4F74-A898-695F7FE31537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96" creationId="{696179DA-FFE5-464E-8FBB-836D05E78D9D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13" creationId="{88C48685-0310-453D-8E5C-2C54EEFD97E1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14" creationId="{EAA20636-7E0C-427F-9082-0B08941C4A55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31" creationId="{8E9AF69C-0255-44FA-973C-B21CFC87B80F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32" creationId="{800F8A4B-B02F-46F8-A28D-1251360D0974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49" creationId="{F6775897-F5B1-49A5-8823-C2F0A20F4C6E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50" creationId="{0956AF7A-1AC2-4D32-94E9-0ADEA4ED646B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67" creationId="{AF589A82-BA33-4C6F-A0C5-9FC41951E7C4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68" creationId="{84BB5117-08FD-4BB1-AC87-DB2FFA3524A0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85" creationId="{03074FC0-5C6A-4368-917A-603F2447BFCF}"/>
          </ac:cxnSpMkLst>
        </pc:cxnChg>
        <pc:cxnChg chg="mod">
          <ac:chgData name="Lucian Cojocar" userId="d30c003b-535b-4815-8011-4c0759705fe0" providerId="ADAL" clId="{92CCC57F-0A2E-4C15-98B2-32F1C3DE7E7A}" dt="2020-05-04T20:10:43.530" v="3013"/>
          <ac:cxnSpMkLst>
            <pc:docMk/>
            <pc:sldMk cId="3062971228" sldId="299"/>
            <ac:cxnSpMk id="186" creationId="{C05203F8-F76D-469F-931C-0D0C81489128}"/>
          </ac:cxnSpMkLst>
        </pc:cxnChg>
      </pc:sldChg>
    </pc:docChg>
  </pc:docChgLst>
  <pc:docChgLst>
    <pc:chgData name="Lucian Cojocar" userId="d30c003b-535b-4815-8011-4c0759705fe0" providerId="ADAL" clId="{93755761-5161-4D9F-9096-8194417A8834}"/>
    <pc:docChg chg="modSld">
      <pc:chgData name="Lucian Cojocar" userId="d30c003b-535b-4815-8011-4c0759705fe0" providerId="ADAL" clId="{93755761-5161-4D9F-9096-8194417A8834}" dt="2020-05-08T21:20:34.120" v="1"/>
      <pc:docMkLst>
        <pc:docMk/>
      </pc:docMkLst>
      <pc:sldChg chg="modNotesTx">
        <pc:chgData name="Lucian Cojocar" userId="d30c003b-535b-4815-8011-4c0759705fe0" providerId="ADAL" clId="{93755761-5161-4D9F-9096-8194417A8834}" dt="2020-05-08T21:20:05.706" v="0"/>
        <pc:sldMkLst>
          <pc:docMk/>
          <pc:sldMk cId="353892906" sldId="285"/>
        </pc:sldMkLst>
      </pc:sldChg>
      <pc:sldChg chg="modNotesTx">
        <pc:chgData name="Lucian Cojocar" userId="d30c003b-535b-4815-8011-4c0759705fe0" providerId="ADAL" clId="{93755761-5161-4D9F-9096-8194417A8834}" dt="2020-05-08T21:20:34.120" v="1"/>
        <pc:sldMkLst>
          <pc:docMk/>
          <pc:sldMk cId="3708329061" sldId="293"/>
        </pc:sldMkLst>
      </pc:sldChg>
    </pc:docChg>
  </pc:docChgLst>
  <pc:docChgLst>
    <pc:chgData name="Lucian Cojocar" userId="d30c003b-535b-4815-8011-4c0759705fe0" providerId="ADAL" clId="{60C1CEEC-0F05-47E5-A14A-0892F8F5759C}"/>
    <pc:docChg chg="undo custSel modSld modShowInfo">
      <pc:chgData name="Lucian Cojocar" userId="d30c003b-535b-4815-8011-4c0759705fe0" providerId="ADAL" clId="{60C1CEEC-0F05-47E5-A14A-0892F8F5759C}" dt="2020-05-08T16:45:11.558" v="46"/>
      <pc:docMkLst>
        <pc:docMk/>
      </pc:docMkLst>
      <pc:sldChg chg="addSp delSp modSp modNotesTx">
        <pc:chgData name="Lucian Cojocar" userId="d30c003b-535b-4815-8011-4c0759705fe0" providerId="ADAL" clId="{60C1CEEC-0F05-47E5-A14A-0892F8F5759C}" dt="2020-05-08T16:13:46.830" v="10"/>
        <pc:sldMkLst>
          <pc:docMk/>
          <pc:sldMk cId="3337308429" sldId="275"/>
        </pc:sldMkLst>
        <pc:picChg chg="add del mod">
          <ac:chgData name="Lucian Cojocar" userId="d30c003b-535b-4815-8011-4c0759705fe0" providerId="ADAL" clId="{60C1CEEC-0F05-47E5-A14A-0892F8F5759C}" dt="2020-05-08T16:08:27.088" v="4"/>
          <ac:picMkLst>
            <pc:docMk/>
            <pc:sldMk cId="3337308429" sldId="275"/>
            <ac:picMk id="6" creationId="{6F66D8F7-D7D5-47FC-A05E-6328FB154670}"/>
          </ac:picMkLst>
        </pc:picChg>
        <pc:picChg chg="add del mod">
          <ac:chgData name="Lucian Cojocar" userId="d30c003b-535b-4815-8011-4c0759705fe0" providerId="ADAL" clId="{60C1CEEC-0F05-47E5-A14A-0892F8F5759C}" dt="2020-05-08T16:09:09.012" v="5"/>
          <ac:picMkLst>
            <pc:docMk/>
            <pc:sldMk cId="3337308429" sldId="275"/>
            <ac:picMk id="7" creationId="{A850C96F-702F-429E-A80E-7DE601302264}"/>
          </ac:picMkLst>
        </pc:picChg>
        <pc:picChg chg="add del mod">
          <ac:chgData name="Lucian Cojocar" userId="d30c003b-535b-4815-8011-4c0759705fe0" providerId="ADAL" clId="{60C1CEEC-0F05-47E5-A14A-0892F8F5759C}" dt="2020-05-08T16:09:47.193" v="6"/>
          <ac:picMkLst>
            <pc:docMk/>
            <pc:sldMk cId="3337308429" sldId="275"/>
            <ac:picMk id="8" creationId="{BDCEBCA4-BF03-428F-AF52-2BB1FF4509E3}"/>
          </ac:picMkLst>
        </pc:picChg>
        <pc:picChg chg="add del mod">
          <ac:chgData name="Lucian Cojocar" userId="d30c003b-535b-4815-8011-4c0759705fe0" providerId="ADAL" clId="{60C1CEEC-0F05-47E5-A14A-0892F8F5759C}" dt="2020-05-08T16:10:28.803" v="7"/>
          <ac:picMkLst>
            <pc:docMk/>
            <pc:sldMk cId="3337308429" sldId="275"/>
            <ac:picMk id="9" creationId="{3F295A33-4CC4-4F32-920F-600A0CC52622}"/>
          </ac:picMkLst>
        </pc:picChg>
        <pc:picChg chg="del">
          <ac:chgData name="Lucian Cojocar" userId="d30c003b-535b-4815-8011-4c0759705fe0" providerId="ADAL" clId="{60C1CEEC-0F05-47E5-A14A-0892F8F5759C}" dt="2020-05-08T16:08:02.666" v="3"/>
          <ac:picMkLst>
            <pc:docMk/>
            <pc:sldMk cId="3337308429" sldId="275"/>
            <ac:picMk id="10" creationId="{229E7FA4-FDB1-456C-9D46-2CF4FBA338DF}"/>
          </ac:picMkLst>
        </pc:picChg>
        <pc:picChg chg="add del mod">
          <ac:chgData name="Lucian Cojocar" userId="d30c003b-535b-4815-8011-4c0759705fe0" providerId="ADAL" clId="{60C1CEEC-0F05-47E5-A14A-0892F8F5759C}" dt="2020-05-08T16:10:48.832" v="8"/>
          <ac:picMkLst>
            <pc:docMk/>
            <pc:sldMk cId="3337308429" sldId="275"/>
            <ac:picMk id="11" creationId="{76DA695C-F7B6-4A71-BB08-9DA7C1F88FD8}"/>
          </ac:picMkLst>
        </pc:picChg>
        <pc:picChg chg="add del mod">
          <ac:chgData name="Lucian Cojocar" userId="d30c003b-535b-4815-8011-4c0759705fe0" providerId="ADAL" clId="{60C1CEEC-0F05-47E5-A14A-0892F8F5759C}" dt="2020-05-08T16:11:28.037" v="9"/>
          <ac:picMkLst>
            <pc:docMk/>
            <pc:sldMk cId="3337308429" sldId="275"/>
            <ac:picMk id="12" creationId="{E0B4ACC9-7C67-4341-B792-F5BFE04B842B}"/>
          </ac:picMkLst>
        </pc:picChg>
        <pc:picChg chg="add mod">
          <ac:chgData name="Lucian Cojocar" userId="d30c003b-535b-4815-8011-4c0759705fe0" providerId="ADAL" clId="{60C1CEEC-0F05-47E5-A14A-0892F8F5759C}" dt="2020-05-08T16:11:28.037" v="9"/>
          <ac:picMkLst>
            <pc:docMk/>
            <pc:sldMk cId="3337308429" sldId="275"/>
            <ac:picMk id="13" creationId="{29DF12A4-BD66-48C1-9EE6-BECC055E750D}"/>
          </ac:picMkLst>
        </pc:picChg>
      </pc:sldChg>
      <pc:sldChg chg="addSp delSp modSp modNotesTx">
        <pc:chgData name="Lucian Cojocar" userId="d30c003b-535b-4815-8011-4c0759705fe0" providerId="ADAL" clId="{60C1CEEC-0F05-47E5-A14A-0892F8F5759C}" dt="2020-05-08T16:18:45.233" v="12"/>
        <pc:sldMkLst>
          <pc:docMk/>
          <pc:sldMk cId="193007848" sldId="276"/>
        </pc:sldMkLst>
        <pc:picChg chg="add mod">
          <ac:chgData name="Lucian Cojocar" userId="d30c003b-535b-4815-8011-4c0759705fe0" providerId="ADAL" clId="{60C1CEEC-0F05-47E5-A14A-0892F8F5759C}" dt="2020-05-08T16:18:45.233" v="12"/>
          <ac:picMkLst>
            <pc:docMk/>
            <pc:sldMk cId="193007848" sldId="276"/>
            <ac:picMk id="5" creationId="{1FD1A6C4-FF08-4200-A904-B9DA43A740E1}"/>
          </ac:picMkLst>
        </pc:picChg>
        <pc:picChg chg="del">
          <ac:chgData name="Lucian Cojocar" userId="d30c003b-535b-4815-8011-4c0759705fe0" providerId="ADAL" clId="{60C1CEEC-0F05-47E5-A14A-0892F8F5759C}" dt="2020-05-08T16:18:45.233" v="12"/>
          <ac:picMkLst>
            <pc:docMk/>
            <pc:sldMk cId="193007848" sldId="276"/>
            <ac:picMk id="8" creationId="{0C3785A4-5630-4AD2-B66E-BE307C1A53EB}"/>
          </ac:picMkLst>
        </pc:picChg>
      </pc:sldChg>
      <pc:sldChg chg="addSp delSp modSp modNotesTx">
        <pc:chgData name="Lucian Cojocar" userId="d30c003b-535b-4815-8011-4c0759705fe0" providerId="ADAL" clId="{60C1CEEC-0F05-47E5-A14A-0892F8F5759C}" dt="2020-05-08T16:24:45.324" v="17"/>
        <pc:sldMkLst>
          <pc:docMk/>
          <pc:sldMk cId="3498914344" sldId="277"/>
        </pc:sldMkLst>
        <pc:picChg chg="add del mod">
          <ac:chgData name="Lucian Cojocar" userId="d30c003b-535b-4815-8011-4c0759705fe0" providerId="ADAL" clId="{60C1CEEC-0F05-47E5-A14A-0892F8F5759C}" dt="2020-05-08T16:22:59.053" v="15"/>
          <ac:picMkLst>
            <pc:docMk/>
            <pc:sldMk cId="3498914344" sldId="277"/>
            <ac:picMk id="6" creationId="{32BEA45F-BE99-44F1-B4DF-A9F3E3CB9C61}"/>
          </ac:picMkLst>
        </pc:picChg>
        <pc:picChg chg="add del mod">
          <ac:chgData name="Lucian Cojocar" userId="d30c003b-535b-4815-8011-4c0759705fe0" providerId="ADAL" clId="{60C1CEEC-0F05-47E5-A14A-0892F8F5759C}" dt="2020-05-08T16:23:42.577" v="16"/>
          <ac:picMkLst>
            <pc:docMk/>
            <pc:sldMk cId="3498914344" sldId="277"/>
            <ac:picMk id="7" creationId="{4D73CBCF-60F0-449B-B480-17E55811A9B0}"/>
          </ac:picMkLst>
        </pc:picChg>
        <pc:picChg chg="del">
          <ac:chgData name="Lucian Cojocar" userId="d30c003b-535b-4815-8011-4c0759705fe0" providerId="ADAL" clId="{60C1CEEC-0F05-47E5-A14A-0892F8F5759C}" dt="2020-05-08T16:22:31.750" v="14"/>
          <ac:picMkLst>
            <pc:docMk/>
            <pc:sldMk cId="3498914344" sldId="277"/>
            <ac:picMk id="9" creationId="{577EA3EF-ED1B-478F-95AC-6B658BE3CB0F}"/>
          </ac:picMkLst>
        </pc:picChg>
        <pc:picChg chg="add del mod">
          <ac:chgData name="Lucian Cojocar" userId="d30c003b-535b-4815-8011-4c0759705fe0" providerId="ADAL" clId="{60C1CEEC-0F05-47E5-A14A-0892F8F5759C}" dt="2020-05-08T16:24:45.324" v="17"/>
          <ac:picMkLst>
            <pc:docMk/>
            <pc:sldMk cId="3498914344" sldId="277"/>
            <ac:picMk id="11" creationId="{DE22BDF7-9BE9-4312-A54A-4ADD363A93B1}"/>
          </ac:picMkLst>
        </pc:picChg>
        <pc:picChg chg="add mod">
          <ac:chgData name="Lucian Cojocar" userId="d30c003b-535b-4815-8011-4c0759705fe0" providerId="ADAL" clId="{60C1CEEC-0F05-47E5-A14A-0892F8F5759C}" dt="2020-05-08T16:24:45.324" v="17"/>
          <ac:picMkLst>
            <pc:docMk/>
            <pc:sldMk cId="3498914344" sldId="277"/>
            <ac:picMk id="12" creationId="{23C07FA8-D2AD-4E3B-BE19-375371802F6D}"/>
          </ac:picMkLst>
        </pc:picChg>
      </pc:sldChg>
      <pc:sldChg chg="addSp delSp modSp modNotesTx">
        <pc:chgData name="Lucian Cojocar" userId="d30c003b-535b-4815-8011-4c0759705fe0" providerId="ADAL" clId="{60C1CEEC-0F05-47E5-A14A-0892F8F5759C}" dt="2020-05-08T16:35:28.269" v="34"/>
        <pc:sldMkLst>
          <pc:docMk/>
          <pc:sldMk cId="1207616890" sldId="278"/>
        </pc:sldMkLst>
        <pc:picChg chg="add del mod">
          <ac:chgData name="Lucian Cojocar" userId="d30c003b-535b-4815-8011-4c0759705fe0" providerId="ADAL" clId="{60C1CEEC-0F05-47E5-A14A-0892F8F5759C}" dt="2020-05-08T16:31:30.276" v="20"/>
          <ac:picMkLst>
            <pc:docMk/>
            <pc:sldMk cId="1207616890" sldId="278"/>
            <ac:picMk id="3" creationId="{3E703882-68A2-4F17-BD0D-F7FB9312F655}"/>
          </ac:picMkLst>
        </pc:picChg>
        <pc:picChg chg="add del mod">
          <ac:chgData name="Lucian Cojocar" userId="d30c003b-535b-4815-8011-4c0759705fe0" providerId="ADAL" clId="{60C1CEEC-0F05-47E5-A14A-0892F8F5759C}" dt="2020-05-08T16:31:44.517" v="21"/>
          <ac:picMkLst>
            <pc:docMk/>
            <pc:sldMk cId="1207616890" sldId="278"/>
            <ac:picMk id="10" creationId="{57C7CF78-E6C7-485B-8744-8F20BE64AF49}"/>
          </ac:picMkLst>
        </pc:picChg>
        <pc:picChg chg="add del mod">
          <ac:chgData name="Lucian Cojocar" userId="d30c003b-535b-4815-8011-4c0759705fe0" providerId="ADAL" clId="{60C1CEEC-0F05-47E5-A14A-0892F8F5759C}" dt="2020-05-08T16:32:05.483" v="22"/>
          <ac:picMkLst>
            <pc:docMk/>
            <pc:sldMk cId="1207616890" sldId="278"/>
            <ac:picMk id="11" creationId="{34334FFE-7060-4FFD-AB93-9D64361B142D}"/>
          </ac:picMkLst>
        </pc:picChg>
        <pc:picChg chg="add del mod">
          <ac:chgData name="Lucian Cojocar" userId="d30c003b-535b-4815-8011-4c0759705fe0" providerId="ADAL" clId="{60C1CEEC-0F05-47E5-A14A-0892F8F5759C}" dt="2020-05-08T16:32:23.581" v="23"/>
          <ac:picMkLst>
            <pc:docMk/>
            <pc:sldMk cId="1207616890" sldId="278"/>
            <ac:picMk id="12" creationId="{CCCB4266-6A06-4623-B95F-1C92C7ECA03B}"/>
          </ac:picMkLst>
        </pc:picChg>
        <pc:picChg chg="del">
          <ac:chgData name="Lucian Cojocar" userId="d30c003b-535b-4815-8011-4c0759705fe0" providerId="ADAL" clId="{60C1CEEC-0F05-47E5-A14A-0892F8F5759C}" dt="2020-05-08T16:31:11.634" v="19"/>
          <ac:picMkLst>
            <pc:docMk/>
            <pc:sldMk cId="1207616890" sldId="278"/>
            <ac:picMk id="13" creationId="{9CEF8D98-F950-4D1B-B5E9-2D8F521C0255}"/>
          </ac:picMkLst>
        </pc:picChg>
        <pc:picChg chg="add del mod">
          <ac:chgData name="Lucian Cojocar" userId="d30c003b-535b-4815-8011-4c0759705fe0" providerId="ADAL" clId="{60C1CEEC-0F05-47E5-A14A-0892F8F5759C}" dt="2020-05-08T16:34:03.437" v="33"/>
          <ac:picMkLst>
            <pc:docMk/>
            <pc:sldMk cId="1207616890" sldId="278"/>
            <ac:picMk id="14" creationId="{8C6116AD-C30E-4D2E-8252-5443451052B1}"/>
          </ac:picMkLst>
        </pc:picChg>
        <pc:picChg chg="add mod">
          <ac:chgData name="Lucian Cojocar" userId="d30c003b-535b-4815-8011-4c0759705fe0" providerId="ADAL" clId="{60C1CEEC-0F05-47E5-A14A-0892F8F5759C}" dt="2020-05-08T16:34:03.437" v="33"/>
          <ac:picMkLst>
            <pc:docMk/>
            <pc:sldMk cId="1207616890" sldId="278"/>
            <ac:picMk id="15" creationId="{74172972-E5A9-455B-94C6-374563B36704}"/>
          </ac:picMkLst>
        </pc:picChg>
      </pc:sldChg>
      <pc:sldChg chg="addSp delSp modSp modNotesTx">
        <pc:chgData name="Lucian Cojocar" userId="d30c003b-535b-4815-8011-4c0759705fe0" providerId="ADAL" clId="{60C1CEEC-0F05-47E5-A14A-0892F8F5759C}" dt="2020-05-08T16:41:26.723" v="43"/>
        <pc:sldMkLst>
          <pc:docMk/>
          <pc:sldMk cId="1087109169" sldId="279"/>
        </pc:sldMkLst>
        <pc:picChg chg="del">
          <ac:chgData name="Lucian Cojocar" userId="d30c003b-535b-4815-8011-4c0759705fe0" providerId="ADAL" clId="{60C1CEEC-0F05-47E5-A14A-0892F8F5759C}" dt="2020-05-08T16:37:38.285" v="37"/>
          <ac:picMkLst>
            <pc:docMk/>
            <pc:sldMk cId="1087109169" sldId="279"/>
            <ac:picMk id="3" creationId="{525DD338-0366-4A44-B03A-73E0BB4B6E71}"/>
          </ac:picMkLst>
        </pc:picChg>
        <pc:picChg chg="add del mod">
          <ac:chgData name="Lucian Cojocar" userId="d30c003b-535b-4815-8011-4c0759705fe0" providerId="ADAL" clId="{60C1CEEC-0F05-47E5-A14A-0892F8F5759C}" dt="2020-05-08T16:38:03.086" v="38"/>
          <ac:picMkLst>
            <pc:docMk/>
            <pc:sldMk cId="1087109169" sldId="279"/>
            <ac:picMk id="7" creationId="{7CC09915-17CD-447B-9025-0F4A8523265B}"/>
          </ac:picMkLst>
        </pc:picChg>
        <pc:picChg chg="add del mod">
          <ac:chgData name="Lucian Cojocar" userId="d30c003b-535b-4815-8011-4c0759705fe0" providerId="ADAL" clId="{60C1CEEC-0F05-47E5-A14A-0892F8F5759C}" dt="2020-05-08T16:38:21.284" v="39"/>
          <ac:picMkLst>
            <pc:docMk/>
            <pc:sldMk cId="1087109169" sldId="279"/>
            <ac:picMk id="8" creationId="{B0C1CF12-A6D1-483E-B1A0-B6D71BBD846B}"/>
          </ac:picMkLst>
        </pc:picChg>
        <pc:picChg chg="add del mod">
          <ac:chgData name="Lucian Cojocar" userId="d30c003b-535b-4815-8011-4c0759705fe0" providerId="ADAL" clId="{60C1CEEC-0F05-47E5-A14A-0892F8F5759C}" dt="2020-05-08T16:38:48.150" v="40"/>
          <ac:picMkLst>
            <pc:docMk/>
            <pc:sldMk cId="1087109169" sldId="279"/>
            <ac:picMk id="9" creationId="{D4783924-5132-43B6-BA9C-67F5F40D4699}"/>
          </ac:picMkLst>
        </pc:picChg>
        <pc:picChg chg="add del mod">
          <ac:chgData name="Lucian Cojocar" userId="d30c003b-535b-4815-8011-4c0759705fe0" providerId="ADAL" clId="{60C1CEEC-0F05-47E5-A14A-0892F8F5759C}" dt="2020-05-08T16:39:20.467" v="41"/>
          <ac:picMkLst>
            <pc:docMk/>
            <pc:sldMk cId="1087109169" sldId="279"/>
            <ac:picMk id="10" creationId="{5327E825-10FD-4ECC-854E-451B225511AA}"/>
          </ac:picMkLst>
        </pc:picChg>
        <pc:picChg chg="add del mod">
          <ac:chgData name="Lucian Cojocar" userId="d30c003b-535b-4815-8011-4c0759705fe0" providerId="ADAL" clId="{60C1CEEC-0F05-47E5-A14A-0892F8F5759C}" dt="2020-05-08T16:40:23.954" v="42"/>
          <ac:picMkLst>
            <pc:docMk/>
            <pc:sldMk cId="1087109169" sldId="279"/>
            <ac:picMk id="11" creationId="{4DC4F8D7-979C-4F0A-BA84-AFA1C18C5A81}"/>
          </ac:picMkLst>
        </pc:picChg>
        <pc:picChg chg="add del mod">
          <ac:chgData name="Lucian Cojocar" userId="d30c003b-535b-4815-8011-4c0759705fe0" providerId="ADAL" clId="{60C1CEEC-0F05-47E5-A14A-0892F8F5759C}" dt="2020-05-08T16:41:26.723" v="43"/>
          <ac:picMkLst>
            <pc:docMk/>
            <pc:sldMk cId="1087109169" sldId="279"/>
            <ac:picMk id="13" creationId="{0CA5075C-1225-4A9E-BFF7-75B76019A117}"/>
          </ac:picMkLst>
        </pc:picChg>
        <pc:picChg chg="add mod">
          <ac:chgData name="Lucian Cojocar" userId="d30c003b-535b-4815-8011-4c0759705fe0" providerId="ADAL" clId="{60C1CEEC-0F05-47E5-A14A-0892F8F5759C}" dt="2020-05-08T16:41:26.723" v="43"/>
          <ac:picMkLst>
            <pc:docMk/>
            <pc:sldMk cId="1087109169" sldId="279"/>
            <ac:picMk id="14" creationId="{C70C7F12-A946-46CE-B73F-B6C14A38BBA8}"/>
          </ac:picMkLst>
        </pc:picChg>
      </pc:sldChg>
      <pc:sldChg chg="addSp delSp modSp modNotesTx">
        <pc:chgData name="Lucian Cojocar" userId="d30c003b-535b-4815-8011-4c0759705fe0" providerId="ADAL" clId="{60C1CEEC-0F05-47E5-A14A-0892F8F5759C}" dt="2020-05-08T16:45:11.558" v="46"/>
        <pc:sldMkLst>
          <pc:docMk/>
          <pc:sldMk cId="603143596" sldId="298"/>
        </pc:sldMkLst>
        <pc:picChg chg="add del mod">
          <ac:chgData name="Lucian Cojocar" userId="d30c003b-535b-4815-8011-4c0759705fe0" providerId="ADAL" clId="{60C1CEEC-0F05-47E5-A14A-0892F8F5759C}" dt="2020-05-08T16:45:11.558" v="46"/>
          <ac:picMkLst>
            <pc:docMk/>
            <pc:sldMk cId="603143596" sldId="298"/>
            <ac:picMk id="5" creationId="{E72C9D49-F356-45B1-8DFC-7A1182AC5C0D}"/>
          </ac:picMkLst>
        </pc:picChg>
        <pc:picChg chg="add mod">
          <ac:chgData name="Lucian Cojocar" userId="d30c003b-535b-4815-8011-4c0759705fe0" providerId="ADAL" clId="{60C1CEEC-0F05-47E5-A14A-0892F8F5759C}" dt="2020-05-08T16:45:11.558" v="46"/>
          <ac:picMkLst>
            <pc:docMk/>
            <pc:sldMk cId="603143596" sldId="298"/>
            <ac:picMk id="6" creationId="{2AA3C4E0-A9AC-4601-9CE4-73AA7AA431F2}"/>
          </ac:picMkLst>
        </pc:picChg>
        <pc:picChg chg="del">
          <ac:chgData name="Lucian Cojocar" userId="d30c003b-535b-4815-8011-4c0759705fe0" providerId="ADAL" clId="{60C1CEEC-0F05-47E5-A14A-0892F8F5759C}" dt="2020-05-08T16:44:52.489" v="45"/>
          <ac:picMkLst>
            <pc:docMk/>
            <pc:sldMk cId="603143596" sldId="298"/>
            <ac:picMk id="9" creationId="{7E1161EA-2467-45B4-B775-A6453FBBABC5}"/>
          </ac:picMkLst>
        </pc:picChg>
      </pc:sldChg>
    </pc:docChg>
  </pc:docChgLst>
  <pc:docChgLst>
    <pc:chgData name="Lucian Cojocar" userId="d30c003b-535b-4815-8011-4c0759705fe0" providerId="ADAL" clId="{568F2DFB-2BBA-421D-9304-9C58FB9E96C9}"/>
    <pc:docChg chg="modSld">
      <pc:chgData name="Lucian Cojocar" userId="d30c003b-535b-4815-8011-4c0759705fe0" providerId="ADAL" clId="{568F2DFB-2BBA-421D-9304-9C58FB9E96C9}" dt="2020-05-08T17:43:41.989" v="6"/>
      <pc:docMkLst>
        <pc:docMk/>
      </pc:docMkLst>
      <pc:sldChg chg="modAnim">
        <pc:chgData name="Lucian Cojocar" userId="d30c003b-535b-4815-8011-4c0759705fe0" providerId="ADAL" clId="{568F2DFB-2BBA-421D-9304-9C58FB9E96C9}" dt="2020-05-08T17:43:41.989" v="6"/>
        <pc:sldMkLst>
          <pc:docMk/>
          <pc:sldMk cId="2033476859" sldId="289"/>
        </pc:sldMkLst>
      </pc:sldChg>
    </pc:docChg>
  </pc:docChgLst>
  <pc:docChgLst>
    <pc:chgData name="Lucian Cojocar" userId="d30c003b-535b-4815-8011-4c0759705fe0" providerId="ADAL" clId="{01073F4A-E141-4BF0-BCCD-5AB1DFF094BA}"/>
    <pc:docChg chg="undo custSel delSld modSld modSection">
      <pc:chgData name="Lucian Cojocar" userId="d30c003b-535b-4815-8011-4c0759705fe0" providerId="ADAL" clId="{01073F4A-E141-4BF0-BCCD-5AB1DFF094BA}" dt="2020-05-05T06:29:00.081" v="2400"/>
      <pc:docMkLst>
        <pc:docMk/>
      </pc:docMkLst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891730040" sldId="257"/>
        </pc:sldMkLst>
      </pc:sldChg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1576669137" sldId="267"/>
        </pc:sldMkLst>
      </pc:sldChg>
      <pc:sldChg chg="delSp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491189238" sldId="268"/>
        </pc:sldMkLst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491189238" sldId="268"/>
            <ac:picMk id="4" creationId="{3FAEF665-46F8-4A74-AC50-34E0F8006BFC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3337308429" sldId="275"/>
        </pc:sldMkLst>
        <pc:spChg chg="mod">
          <ac:chgData name="Lucian Cojocar" userId="d30c003b-535b-4815-8011-4c0759705fe0" providerId="ADAL" clId="{01073F4A-E141-4BF0-BCCD-5AB1DFF094BA}" dt="2020-05-04T22:17:42.286" v="4" actId="14100"/>
          <ac:spMkLst>
            <pc:docMk/>
            <pc:sldMk cId="3337308429" sldId="275"/>
            <ac:spMk id="3" creationId="{3116214F-66CE-4D68-9AE3-77A23891E329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3337308429" sldId="275"/>
            <ac:picMk id="7" creationId="{785DB7DE-8ADA-4960-A41D-E08D43463115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193007848" sldId="276"/>
        </pc:sldMkLst>
        <pc:spChg chg="mod">
          <ac:chgData name="Lucian Cojocar" userId="d30c003b-535b-4815-8011-4c0759705fe0" providerId="ADAL" clId="{01073F4A-E141-4BF0-BCCD-5AB1DFF094BA}" dt="2020-05-05T04:14:01.395" v="1519" actId="20577"/>
          <ac:spMkLst>
            <pc:docMk/>
            <pc:sldMk cId="193007848" sldId="276"/>
            <ac:spMk id="2" creationId="{C09BE6F3-B41D-4B7B-AB66-6F226698C2A2}"/>
          </ac:spMkLst>
        </pc:spChg>
        <pc:spChg chg="mod">
          <ac:chgData name="Lucian Cojocar" userId="d30c003b-535b-4815-8011-4c0759705fe0" providerId="ADAL" clId="{01073F4A-E141-4BF0-BCCD-5AB1DFF094BA}" dt="2020-05-05T04:16:27.952" v="1545" actId="14100"/>
          <ac:spMkLst>
            <pc:docMk/>
            <pc:sldMk cId="193007848" sldId="276"/>
            <ac:spMk id="3" creationId="{889E6B0E-31C5-4353-8172-D707FF40F6FA}"/>
          </ac:spMkLst>
        </pc:spChg>
        <pc:spChg chg="mod">
          <ac:chgData name="Lucian Cojocar" userId="d30c003b-535b-4815-8011-4c0759705fe0" providerId="ADAL" clId="{01073F4A-E141-4BF0-BCCD-5AB1DFF094BA}" dt="2020-05-05T04:16:04.381" v="1541" actId="1038"/>
          <ac:spMkLst>
            <pc:docMk/>
            <pc:sldMk cId="193007848" sldId="276"/>
            <ac:spMk id="7" creationId="{3FF713F9-5C55-4588-BF26-353BDD5F870E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36" creationId="{4727AF56-408F-4A55-B9A2-BF303989002B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37" creationId="{3F2EBB57-F496-4234-9C22-D9143BC85157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38" creationId="{B0E453B6-F6A7-4F01-A462-8D8143C7E417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39" creationId="{77C61742-3BE5-4B91-8EB8-6866EBBD7E1D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40" creationId="{4D9112AE-B628-4BE2-9B52-0D98B90D187E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41" creationId="{987FF449-3C37-4F92-B49A-7D5F348FAD20}"/>
          </ac:spMkLst>
        </pc:spChg>
        <pc:spChg chg="mod">
          <ac:chgData name="Lucian Cojocar" userId="d30c003b-535b-4815-8011-4c0759705fe0" providerId="ADAL" clId="{01073F4A-E141-4BF0-BCCD-5AB1DFF094BA}" dt="2020-05-05T02:42:13.247" v="293" actId="1035"/>
          <ac:spMkLst>
            <pc:docMk/>
            <pc:sldMk cId="193007848" sldId="276"/>
            <ac:spMk id="42" creationId="{D0E0F43E-D3A1-4C6F-B9C1-021926B351F9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93007848" sldId="276"/>
            <ac:picMk id="10" creationId="{814912E4-E0E0-4592-9102-1AAEE0E9AD2A}"/>
          </ac:picMkLst>
        </pc:picChg>
        <pc:picChg chg="mod">
          <ac:chgData name="Lucian Cojocar" userId="d30c003b-535b-4815-8011-4c0759705fe0" providerId="ADAL" clId="{01073F4A-E141-4BF0-BCCD-5AB1DFF094BA}" dt="2020-05-05T04:16:09.260" v="1544" actId="1038"/>
          <ac:picMkLst>
            <pc:docMk/>
            <pc:sldMk cId="193007848" sldId="276"/>
            <ac:picMk id="33" creationId="{8D62E31D-7A8C-42EF-9EC5-E38F0C55B68B}"/>
          </ac:picMkLst>
        </pc:picChg>
      </pc:sldChg>
      <pc:sldChg chg="delSp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3498914344" sldId="277"/>
        </pc:sldMkLst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3498914344" sldId="277"/>
            <ac:picMk id="6" creationId="{7E8BFC25-1B55-4023-9672-4A2FD2237A8F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1207616890" sldId="278"/>
        </pc:sldMkLst>
        <pc:spChg chg="mod">
          <ac:chgData name="Lucian Cojocar" userId="d30c003b-535b-4815-8011-4c0759705fe0" providerId="ADAL" clId="{01073F4A-E141-4BF0-BCCD-5AB1DFF094BA}" dt="2020-05-05T04:22:38.597" v="1571" actId="14100"/>
          <ac:spMkLst>
            <pc:docMk/>
            <pc:sldMk cId="1207616890" sldId="278"/>
            <ac:spMk id="2" creationId="{51AD0D9C-92EC-4D6D-A38E-9FC3AACA041A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207616890" sldId="278"/>
            <ac:picMk id="10" creationId="{436EBC75-EA74-4DCD-A2E4-55CF9E196F77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6:25:46.412" v="2397" actId="14100"/>
        <pc:sldMkLst>
          <pc:docMk/>
          <pc:sldMk cId="1087109169" sldId="279"/>
        </pc:sldMkLst>
        <pc:spChg chg="mod">
          <ac:chgData name="Lucian Cojocar" userId="d30c003b-535b-4815-8011-4c0759705fe0" providerId="ADAL" clId="{01073F4A-E141-4BF0-BCCD-5AB1DFF094BA}" dt="2020-05-05T06:25:46.412" v="2397" actId="14100"/>
          <ac:spMkLst>
            <pc:docMk/>
            <pc:sldMk cId="1087109169" sldId="279"/>
            <ac:spMk id="2" creationId="{0C5B796E-BFDC-4E60-95F1-3D430853789E}"/>
          </ac:spMkLst>
        </pc:spChg>
        <pc:spChg chg="mod">
          <ac:chgData name="Lucian Cojocar" userId="d30c003b-535b-4815-8011-4c0759705fe0" providerId="ADAL" clId="{01073F4A-E141-4BF0-BCCD-5AB1DFF094BA}" dt="2020-05-05T04:21:16.135" v="1569" actId="14100"/>
          <ac:spMkLst>
            <pc:docMk/>
            <pc:sldMk cId="1087109169" sldId="279"/>
            <ac:spMk id="6" creationId="{E2EAA9D8-0D76-4AD3-9317-789702EE5105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087109169" sldId="279"/>
            <ac:picMk id="9" creationId="{3E2ABF0D-2C13-43B3-9D06-7E22522E5B02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1758311518" sldId="280"/>
        </pc:sldMkLst>
        <pc:spChg chg="mod">
          <ac:chgData name="Lucian Cojocar" userId="d30c003b-535b-4815-8011-4c0759705fe0" providerId="ADAL" clId="{01073F4A-E141-4BF0-BCCD-5AB1DFF094BA}" dt="2020-05-04T22:17:58.381" v="6" actId="6549"/>
          <ac:spMkLst>
            <pc:docMk/>
            <pc:sldMk cId="1758311518" sldId="280"/>
            <ac:spMk id="3" creationId="{3116214F-66CE-4D68-9AE3-77A23891E329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758311518" sldId="280"/>
            <ac:picMk id="7" creationId="{D54DD80F-71BB-4C42-8FF7-5D2DA971F15A}"/>
          </ac:picMkLst>
        </pc:picChg>
      </pc:sldChg>
      <pc:sldChg chg="delSp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1475686004" sldId="281"/>
        </pc:sldMkLst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475686004" sldId="281"/>
            <ac:picMk id="31" creationId="{1F3CBCEA-7173-45E6-BA23-3C4825F18035}"/>
          </ac:picMkLst>
        </pc:picChg>
      </pc:sldChg>
      <pc:sldChg chg="delSp modSp mod modTransition modAnim">
        <pc:chgData name="Lucian Cojocar" userId="d30c003b-535b-4815-8011-4c0759705fe0" providerId="ADAL" clId="{01073F4A-E141-4BF0-BCCD-5AB1DFF094BA}" dt="2020-05-05T06:26:39.045" v="2399"/>
        <pc:sldMkLst>
          <pc:docMk/>
          <pc:sldMk cId="1349821429" sldId="282"/>
        </pc:sldMkLst>
        <pc:spChg chg="mod">
          <ac:chgData name="Lucian Cojocar" userId="d30c003b-535b-4815-8011-4c0759705fe0" providerId="ADAL" clId="{01073F4A-E141-4BF0-BCCD-5AB1DFF094BA}" dt="2020-05-04T22:32:50.708" v="15" actId="20577"/>
          <ac:spMkLst>
            <pc:docMk/>
            <pc:sldMk cId="1349821429" sldId="282"/>
            <ac:spMk id="2" creationId="{5932123D-EEA6-43A4-A21F-7E708184F162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1349821429" sldId="282"/>
            <ac:picMk id="6" creationId="{0F0B9F7D-4026-466B-A1FC-0D5C03C36529}"/>
          </ac:picMkLst>
        </pc:picChg>
      </pc:sldChg>
      <pc:sldChg chg="delSp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291207447" sldId="283"/>
        </pc:sldMkLst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291207447" sldId="283"/>
            <ac:picMk id="5" creationId="{55B6F48E-7C31-46CE-9651-D8AD1DB0FE75}"/>
          </ac:picMkLst>
        </pc:picChg>
      </pc:sldChg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2352363655" sldId="284"/>
        </pc:sldMkLst>
      </pc:sldChg>
      <pc:sldChg chg="delSp modSp mod modTransition modAnim">
        <pc:chgData name="Lucian Cojocar" userId="d30c003b-535b-4815-8011-4c0759705fe0" providerId="ADAL" clId="{01073F4A-E141-4BF0-BCCD-5AB1DFF094BA}" dt="2020-05-05T06:07:01.379" v="2384" actId="27636"/>
        <pc:sldMkLst>
          <pc:docMk/>
          <pc:sldMk cId="353892906" sldId="285"/>
        </pc:sldMkLst>
        <pc:spChg chg="mod">
          <ac:chgData name="Lucian Cojocar" userId="d30c003b-535b-4815-8011-4c0759705fe0" providerId="ADAL" clId="{01073F4A-E141-4BF0-BCCD-5AB1DFF094BA}" dt="2020-05-05T06:07:01.379" v="2384" actId="27636"/>
          <ac:spMkLst>
            <pc:docMk/>
            <pc:sldMk cId="353892906" sldId="285"/>
            <ac:spMk id="2" creationId="{EAE05FEF-3DFD-4B23-BF90-ACF952DB31C0}"/>
          </ac:spMkLst>
        </pc:spChg>
        <pc:spChg chg="mod">
          <ac:chgData name="Lucian Cojocar" userId="d30c003b-535b-4815-8011-4c0759705fe0" providerId="ADAL" clId="{01073F4A-E141-4BF0-BCCD-5AB1DFF094BA}" dt="2020-05-05T05:34:48.938" v="2310" actId="15"/>
          <ac:spMkLst>
            <pc:docMk/>
            <pc:sldMk cId="353892906" sldId="285"/>
            <ac:spMk id="3" creationId="{D1761BB3-1476-40B0-8760-20F427FC771D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353892906" sldId="285"/>
            <ac:picMk id="6" creationId="{33556F08-2912-48AE-BE11-FB159CAEF296}"/>
          </ac:picMkLst>
        </pc:picChg>
      </pc:sldChg>
      <pc:sldChg chg="addSp delSp modSp mod modTransition modAnim">
        <pc:chgData name="Lucian Cojocar" userId="d30c003b-535b-4815-8011-4c0759705fe0" providerId="ADAL" clId="{01073F4A-E141-4BF0-BCCD-5AB1DFF094BA}" dt="2020-05-05T05:47:36.657" v="2332" actId="553"/>
        <pc:sldMkLst>
          <pc:docMk/>
          <pc:sldMk cId="2033476859" sldId="289"/>
        </pc:sldMkLst>
        <pc:spChg chg="mod">
          <ac:chgData name="Lucian Cojocar" userId="d30c003b-535b-4815-8011-4c0759705fe0" providerId="ADAL" clId="{01073F4A-E141-4BF0-BCCD-5AB1DFF094BA}" dt="2020-05-05T05:47:36.657" v="2332" actId="553"/>
          <ac:spMkLst>
            <pc:docMk/>
            <pc:sldMk cId="2033476859" sldId="289"/>
            <ac:spMk id="56" creationId="{7288E58B-7648-4326-B893-C6192ADB11DB}"/>
          </ac:spMkLst>
        </pc:spChg>
        <pc:spChg chg="mod">
          <ac:chgData name="Lucian Cojocar" userId="d30c003b-535b-4815-8011-4c0759705fe0" providerId="ADAL" clId="{01073F4A-E141-4BF0-BCCD-5AB1DFF094BA}" dt="2020-05-05T05:47:36.657" v="2332" actId="553"/>
          <ac:spMkLst>
            <pc:docMk/>
            <pc:sldMk cId="2033476859" sldId="289"/>
            <ac:spMk id="57" creationId="{64680172-919B-4CB5-8643-93A9F07F182E}"/>
          </ac:spMkLst>
        </pc:spChg>
        <pc:spChg chg="mod">
          <ac:chgData name="Lucian Cojocar" userId="d30c003b-535b-4815-8011-4c0759705fe0" providerId="ADAL" clId="{01073F4A-E141-4BF0-BCCD-5AB1DFF094BA}" dt="2020-05-05T02:38:28.752" v="236" actId="14100"/>
          <ac:spMkLst>
            <pc:docMk/>
            <pc:sldMk cId="2033476859" sldId="289"/>
            <ac:spMk id="68" creationId="{CC50FAEF-9D66-4BA0-A3CC-077BF84786B4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69" creationId="{5AA4A4A3-9817-4968-937F-700936F93996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70" creationId="{53263514-943F-45E5-A322-19B2FEF382A3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71" creationId="{C504D224-D87F-433A-8C85-F575D5103201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77" creationId="{71DA6D41-8587-4CB7-BA47-465621FF79CE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82" creationId="{E81736C5-CCB0-44D1-89F4-E6937A531907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83" creationId="{C5947031-DB20-41F3-8DF0-121C5AC02E85}"/>
          </ac:spMkLst>
        </pc:spChg>
        <pc:spChg chg="mod">
          <ac:chgData name="Lucian Cojocar" userId="d30c003b-535b-4815-8011-4c0759705fe0" providerId="ADAL" clId="{01073F4A-E141-4BF0-BCCD-5AB1DFF094BA}" dt="2020-05-05T02:39:58.295" v="244" actId="14100"/>
          <ac:spMkLst>
            <pc:docMk/>
            <pc:sldMk cId="2033476859" sldId="289"/>
            <ac:spMk id="84" creationId="{E0AEFA69-3153-4C8D-B100-548E8E43373D}"/>
          </ac:spMkLst>
        </pc:spChg>
        <pc:spChg chg="mod">
          <ac:chgData name="Lucian Cojocar" userId="d30c003b-535b-4815-8011-4c0759705fe0" providerId="ADAL" clId="{01073F4A-E141-4BF0-BCCD-5AB1DFF094BA}" dt="2020-05-05T02:40:56.530" v="263" actId="1076"/>
          <ac:spMkLst>
            <pc:docMk/>
            <pc:sldMk cId="2033476859" sldId="289"/>
            <ac:spMk id="85" creationId="{87F5CA54-3739-4CB1-846E-CD3A627FE541}"/>
          </ac:spMkLst>
        </pc:spChg>
        <pc:spChg chg="mod">
          <ac:chgData name="Lucian Cojocar" userId="d30c003b-535b-4815-8011-4c0759705fe0" providerId="ADAL" clId="{01073F4A-E141-4BF0-BCCD-5AB1DFF094BA}" dt="2020-05-05T02:39:33.172" v="241" actId="14100"/>
          <ac:spMkLst>
            <pc:docMk/>
            <pc:sldMk cId="2033476859" sldId="289"/>
            <ac:spMk id="86" creationId="{824E49D0-4905-450C-A7C9-0C050A1A0E8C}"/>
          </ac:spMkLst>
        </pc:spChg>
        <pc:spChg chg="mod">
          <ac:chgData name="Lucian Cojocar" userId="d30c003b-535b-4815-8011-4c0759705fe0" providerId="ADAL" clId="{01073F4A-E141-4BF0-BCCD-5AB1DFF094BA}" dt="2020-05-05T02:39:33.172" v="241" actId="14100"/>
          <ac:spMkLst>
            <pc:docMk/>
            <pc:sldMk cId="2033476859" sldId="289"/>
            <ac:spMk id="87" creationId="{D457EDA3-C6CB-4D21-9B75-52B52C7DEC59}"/>
          </ac:spMkLst>
        </pc:spChg>
        <pc:spChg chg="mod">
          <ac:chgData name="Lucian Cojocar" userId="d30c003b-535b-4815-8011-4c0759705fe0" providerId="ADAL" clId="{01073F4A-E141-4BF0-BCCD-5AB1DFF094BA}" dt="2020-05-05T02:39:33.172" v="241" actId="14100"/>
          <ac:spMkLst>
            <pc:docMk/>
            <pc:sldMk cId="2033476859" sldId="289"/>
            <ac:spMk id="88" creationId="{0AAD09F2-5CB8-44F7-B7D6-A0FD0F8E49A0}"/>
          </ac:spMkLst>
        </pc:spChg>
        <pc:spChg chg="mod">
          <ac:chgData name="Lucian Cojocar" userId="d30c003b-535b-4815-8011-4c0759705fe0" providerId="ADAL" clId="{01073F4A-E141-4BF0-BCCD-5AB1DFF094BA}" dt="2020-05-05T02:39:33.172" v="241" actId="14100"/>
          <ac:spMkLst>
            <pc:docMk/>
            <pc:sldMk cId="2033476859" sldId="289"/>
            <ac:spMk id="89" creationId="{4CBFF4B2-0562-45AD-BCA5-7C1B59C27C52}"/>
          </ac:spMkLst>
        </pc:spChg>
        <pc:spChg chg="mod">
          <ac:chgData name="Lucian Cojocar" userId="d30c003b-535b-4815-8011-4c0759705fe0" providerId="ADAL" clId="{01073F4A-E141-4BF0-BCCD-5AB1DFF094BA}" dt="2020-05-05T02:39:33.172" v="241" actId="14100"/>
          <ac:spMkLst>
            <pc:docMk/>
            <pc:sldMk cId="2033476859" sldId="289"/>
            <ac:spMk id="90" creationId="{8CE34613-1D1F-4371-92C8-3CD14C6A0376}"/>
          </ac:spMkLst>
        </pc:spChg>
        <pc:grpChg chg="mod">
          <ac:chgData name="Lucian Cojocar" userId="d30c003b-535b-4815-8011-4c0759705fe0" providerId="ADAL" clId="{01073F4A-E141-4BF0-BCCD-5AB1DFF094BA}" dt="2020-05-05T02:40:26.025" v="261" actId="1036"/>
          <ac:grpSpMkLst>
            <pc:docMk/>
            <pc:sldMk cId="2033476859" sldId="289"/>
            <ac:grpSpMk id="10" creationId="{03CB920D-EFE4-4F5A-BA9C-1072288CEE17}"/>
          </ac:grpSpMkLst>
        </pc:grpChg>
        <pc:grpChg chg="add mod modVis">
          <ac:chgData name="Lucian Cojocar" userId="d30c003b-535b-4815-8011-4c0759705fe0" providerId="ADAL" clId="{01073F4A-E141-4BF0-BCCD-5AB1DFF094BA}" dt="2020-05-05T02:40:26.025" v="261" actId="1036"/>
          <ac:grpSpMkLst>
            <pc:docMk/>
            <pc:sldMk cId="2033476859" sldId="289"/>
            <ac:grpSpMk id="12" creationId="{4774ACDA-7AD6-42D5-B38D-7C756E8A9D86}"/>
          </ac:grpSpMkLst>
        </pc:gr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2033476859" sldId="289"/>
            <ac:picMk id="11" creationId="{77E047B4-0206-4B6A-B844-CD0EA86D12D5}"/>
          </ac:picMkLst>
        </pc:picChg>
      </pc:sldChg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881023683" sldId="290"/>
        </pc:sldMkLst>
      </pc:sldChg>
      <pc:sldChg chg="addSp delSp modSp mod modTransition delAnim modAnim">
        <pc:chgData name="Lucian Cojocar" userId="d30c003b-535b-4815-8011-4c0759705fe0" providerId="ADAL" clId="{01073F4A-E141-4BF0-BCCD-5AB1DFF094BA}" dt="2020-05-05T06:17:44.525" v="2389" actId="20577"/>
        <pc:sldMkLst>
          <pc:docMk/>
          <pc:sldMk cId="3524137669" sldId="292"/>
        </pc:sldMkLst>
        <pc:spChg chg="mod">
          <ac:chgData name="Lucian Cojocar" userId="d30c003b-535b-4815-8011-4c0759705fe0" providerId="ADAL" clId="{01073F4A-E141-4BF0-BCCD-5AB1DFF094BA}" dt="2020-05-04T22:30:43.753" v="10" actId="20577"/>
          <ac:spMkLst>
            <pc:docMk/>
            <pc:sldMk cId="3524137669" sldId="292"/>
            <ac:spMk id="2" creationId="{E445DC54-F344-4EEA-B59D-C34F9FA936DB}"/>
          </ac:spMkLst>
        </pc:spChg>
        <pc:spChg chg="mod modVis">
          <ac:chgData name="Lucian Cojocar" userId="d30c003b-535b-4815-8011-4c0759705fe0" providerId="ADAL" clId="{01073F4A-E141-4BF0-BCCD-5AB1DFF094BA}" dt="2020-05-05T05:49:34.478" v="2337" actId="207"/>
          <ac:spMkLst>
            <pc:docMk/>
            <pc:sldMk cId="3524137669" sldId="292"/>
            <ac:spMk id="4" creationId="{896B2A83-0B5B-40BF-8B3E-B4669024917C}"/>
          </ac:spMkLst>
        </pc:spChg>
        <pc:spChg chg="add mod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5" creationId="{592CEAC8-E566-4575-BC51-135FB2627355}"/>
          </ac:spMkLst>
        </pc:spChg>
        <pc:spChg chg="add mod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7" creationId="{E13B671D-43CD-41B5-B6EE-71D615BEFD0F}"/>
          </ac:spMkLst>
        </pc:spChg>
        <pc:spChg chg="mod">
          <ac:chgData name="Lucian Cojocar" userId="d30c003b-535b-4815-8011-4c0759705fe0" providerId="ADAL" clId="{01073F4A-E141-4BF0-BCCD-5AB1DFF094BA}" dt="2020-05-05T06:17:44.525" v="2389" actId="20577"/>
          <ac:spMkLst>
            <pc:docMk/>
            <pc:sldMk cId="3524137669" sldId="292"/>
            <ac:spMk id="25" creationId="{FA66FC2D-363C-4A7F-9738-68C355F3931E}"/>
          </ac:spMkLst>
        </pc:spChg>
        <pc:spChg chg="mod modVis">
          <ac:chgData name="Lucian Cojocar" userId="d30c003b-535b-4815-8011-4c0759705fe0" providerId="ADAL" clId="{01073F4A-E141-4BF0-BCCD-5AB1DFF094BA}" dt="2020-05-05T02:47:49.607" v="333" actId="1076"/>
          <ac:spMkLst>
            <pc:docMk/>
            <pc:sldMk cId="3524137669" sldId="292"/>
            <ac:spMk id="75" creationId="{02CE3BC4-2C6E-45DC-A22E-DC3F08E0B2A2}"/>
          </ac:spMkLst>
        </pc:spChg>
        <pc:spChg chg="del mod">
          <ac:chgData name="Lucian Cojocar" userId="d30c003b-535b-4815-8011-4c0759705fe0" providerId="ADAL" clId="{01073F4A-E141-4BF0-BCCD-5AB1DFF094BA}" dt="2020-05-05T03:02:47.409" v="838" actId="478"/>
          <ac:spMkLst>
            <pc:docMk/>
            <pc:sldMk cId="3524137669" sldId="292"/>
            <ac:spMk id="80" creationId="{18A0FC9E-C360-4B59-839F-0A7A0BC834F4}"/>
          </ac:spMkLst>
        </pc:spChg>
        <pc:spChg chg="del">
          <ac:chgData name="Lucian Cojocar" userId="d30c003b-535b-4815-8011-4c0759705fe0" providerId="ADAL" clId="{01073F4A-E141-4BF0-BCCD-5AB1DFF094BA}" dt="2020-05-05T03:02:40.186" v="834" actId="478"/>
          <ac:spMkLst>
            <pc:docMk/>
            <pc:sldMk cId="3524137669" sldId="292"/>
            <ac:spMk id="81" creationId="{B49956A2-4B03-442D-AD63-08C20FFE2F6E}"/>
          </ac:spMkLst>
        </pc:spChg>
        <pc:spChg chg="del">
          <ac:chgData name="Lucian Cojocar" userId="d30c003b-535b-4815-8011-4c0759705fe0" providerId="ADAL" clId="{01073F4A-E141-4BF0-BCCD-5AB1DFF094BA}" dt="2020-05-05T03:02:41.903" v="835" actId="478"/>
          <ac:spMkLst>
            <pc:docMk/>
            <pc:sldMk cId="3524137669" sldId="292"/>
            <ac:spMk id="82" creationId="{0C4CCBE5-9B14-4115-9269-4CCCAE696E6B}"/>
          </ac:spMkLst>
        </pc:spChg>
        <pc:spChg chg="mod topLvl modVis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3" creationId="{5FD462F9-EC9E-48D8-87A0-7D0A6F659DC8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4" creationId="{DCD7F290-E1D3-4863-B9D6-349519917A83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5" creationId="{0D9C2E09-6CAC-47B6-A473-B46C54802558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6" creationId="{025ADE7B-583C-4E66-AF2B-105165219301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7" creationId="{F7721A63-896A-4C1A-8591-42959C7F081F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8" creationId="{1D45545E-4CFA-49D9-93B7-DEA45252D1EE}"/>
          </ac:spMkLst>
        </pc:spChg>
        <pc:spChg chg="mod topLvl">
          <ac:chgData name="Lucian Cojocar" userId="d30c003b-535b-4815-8011-4c0759705fe0" providerId="ADAL" clId="{01073F4A-E141-4BF0-BCCD-5AB1DFF094BA}" dt="2020-05-05T02:54:32.156" v="384" actId="164"/>
          <ac:spMkLst>
            <pc:docMk/>
            <pc:sldMk cId="3524137669" sldId="292"/>
            <ac:spMk id="89" creationId="{46DE28ED-B20C-4B7C-944A-FF129639B0B0}"/>
          </ac:spMkLst>
        </pc:spChg>
        <pc:spChg chg="del">
          <ac:chgData name="Lucian Cojocar" userId="d30c003b-535b-4815-8011-4c0759705fe0" providerId="ADAL" clId="{01073F4A-E141-4BF0-BCCD-5AB1DFF094BA}" dt="2020-05-05T03:02:43.159" v="836" actId="478"/>
          <ac:spMkLst>
            <pc:docMk/>
            <pc:sldMk cId="3524137669" sldId="292"/>
            <ac:spMk id="90" creationId="{E10E48F9-5C15-46A2-9B23-04E31038DF4A}"/>
          </ac:spMkLst>
        </pc:spChg>
        <pc:spChg chg="del">
          <ac:chgData name="Lucian Cojocar" userId="d30c003b-535b-4815-8011-4c0759705fe0" providerId="ADAL" clId="{01073F4A-E141-4BF0-BCCD-5AB1DFF094BA}" dt="2020-05-05T03:02:45.132" v="837" actId="478"/>
          <ac:spMkLst>
            <pc:docMk/>
            <pc:sldMk cId="3524137669" sldId="292"/>
            <ac:spMk id="91" creationId="{D6C2A586-B17F-47BB-A8FF-AA39671CA002}"/>
          </ac:spMkLst>
        </pc:spChg>
        <pc:spChg chg="del">
          <ac:chgData name="Lucian Cojocar" userId="d30c003b-535b-4815-8011-4c0759705fe0" providerId="ADAL" clId="{01073F4A-E141-4BF0-BCCD-5AB1DFF094BA}" dt="2020-05-05T03:03:18.126" v="845" actId="478"/>
          <ac:spMkLst>
            <pc:docMk/>
            <pc:sldMk cId="3524137669" sldId="292"/>
            <ac:spMk id="93" creationId="{1499B5E4-5E17-4EAF-86F8-4B38DB02BF97}"/>
          </ac:spMkLst>
        </pc:spChg>
        <pc:spChg chg="del">
          <ac:chgData name="Lucian Cojocar" userId="d30c003b-535b-4815-8011-4c0759705fe0" providerId="ADAL" clId="{01073F4A-E141-4BF0-BCCD-5AB1DFF094BA}" dt="2020-05-05T03:03:19.703" v="846" actId="478"/>
          <ac:spMkLst>
            <pc:docMk/>
            <pc:sldMk cId="3524137669" sldId="292"/>
            <ac:spMk id="94" creationId="{10114C37-0A25-4EBD-A670-5212E8341198}"/>
          </ac:spMkLst>
        </pc:spChg>
        <pc:spChg chg="del">
          <ac:chgData name="Lucian Cojocar" userId="d30c003b-535b-4815-8011-4c0759705fe0" providerId="ADAL" clId="{01073F4A-E141-4BF0-BCCD-5AB1DFF094BA}" dt="2020-05-05T03:03:21.167" v="847" actId="478"/>
          <ac:spMkLst>
            <pc:docMk/>
            <pc:sldMk cId="3524137669" sldId="292"/>
            <ac:spMk id="98" creationId="{65409DEE-C1D1-49F3-9818-307BF38392A5}"/>
          </ac:spMkLst>
        </pc:spChg>
        <pc:spChg chg="del mod">
          <ac:chgData name="Lucian Cojocar" userId="d30c003b-535b-4815-8011-4c0759705fe0" providerId="ADAL" clId="{01073F4A-E141-4BF0-BCCD-5AB1DFF094BA}" dt="2020-05-05T03:03:27.870" v="849" actId="478"/>
          <ac:spMkLst>
            <pc:docMk/>
            <pc:sldMk cId="3524137669" sldId="292"/>
            <ac:spMk id="99" creationId="{B63F4B80-9770-42B6-BAE5-166CC1F8A229}"/>
          </ac:spMkLst>
        </pc:spChg>
        <pc:spChg chg="mod">
          <ac:chgData name="Lucian Cojocar" userId="d30c003b-535b-4815-8011-4c0759705fe0" providerId="ADAL" clId="{01073F4A-E141-4BF0-BCCD-5AB1DFF094BA}" dt="2020-05-05T03:03:07.021" v="843" actId="13822"/>
          <ac:spMkLst>
            <pc:docMk/>
            <pc:sldMk cId="3524137669" sldId="292"/>
            <ac:spMk id="101" creationId="{F9045C22-AD73-40AE-BCB2-92624015B7B2}"/>
          </ac:spMkLst>
        </pc:spChg>
        <pc:spChg chg="mod">
          <ac:chgData name="Lucian Cojocar" userId="d30c003b-535b-4815-8011-4c0759705fe0" providerId="ADAL" clId="{01073F4A-E141-4BF0-BCCD-5AB1DFF094BA}" dt="2020-05-05T03:03:10.869" v="844" actId="13822"/>
          <ac:spMkLst>
            <pc:docMk/>
            <pc:sldMk cId="3524137669" sldId="292"/>
            <ac:spMk id="103" creationId="{59306954-B0C6-4F65-8063-8F193B78CC0F}"/>
          </ac:spMkLst>
        </pc:spChg>
        <pc:grpChg chg="del mod modVis">
          <ac:chgData name="Lucian Cojocar" userId="d30c003b-535b-4815-8011-4c0759705fe0" providerId="ADAL" clId="{01073F4A-E141-4BF0-BCCD-5AB1DFF094BA}" dt="2020-05-05T02:54:52.314" v="388" actId="478"/>
          <ac:grpSpMkLst>
            <pc:docMk/>
            <pc:sldMk cId="3524137669" sldId="292"/>
            <ac:grpSpMk id="8" creationId="{D0FA7D41-AF2F-4340-8569-9FA00147689A}"/>
          </ac:grpSpMkLst>
        </pc:grpChg>
        <pc:grpChg chg="del mod modVis">
          <ac:chgData name="Lucian Cojocar" userId="d30c003b-535b-4815-8011-4c0759705fe0" providerId="ADAL" clId="{01073F4A-E141-4BF0-BCCD-5AB1DFF094BA}" dt="2020-05-05T02:54:58.658" v="390" actId="478"/>
          <ac:grpSpMkLst>
            <pc:docMk/>
            <pc:sldMk cId="3524137669" sldId="292"/>
            <ac:grpSpMk id="9" creationId="{F3DC5F9C-3251-4608-BB96-AC1D8E4462B3}"/>
          </ac:grpSpMkLst>
        </pc:grpChg>
        <pc:grpChg chg="del">
          <ac:chgData name="Lucian Cojocar" userId="d30c003b-535b-4815-8011-4c0759705fe0" providerId="ADAL" clId="{01073F4A-E141-4BF0-BCCD-5AB1DFF094BA}" dt="2020-05-05T02:53:49.448" v="381" actId="165"/>
          <ac:grpSpMkLst>
            <pc:docMk/>
            <pc:sldMk cId="3524137669" sldId="292"/>
            <ac:grpSpMk id="10" creationId="{C771267F-44E0-4459-8794-5940E93BF681}"/>
          </ac:grpSpMkLst>
        </pc:grpChg>
        <pc:grpChg chg="del mod modVis">
          <ac:chgData name="Lucian Cojocar" userId="d30c003b-535b-4815-8011-4c0759705fe0" providerId="ADAL" clId="{01073F4A-E141-4BF0-BCCD-5AB1DFF094BA}" dt="2020-05-05T02:55:21.209" v="396" actId="478"/>
          <ac:grpSpMkLst>
            <pc:docMk/>
            <pc:sldMk cId="3524137669" sldId="292"/>
            <ac:grpSpMk id="11" creationId="{A81D1E0F-4C15-483E-A76F-503723A63F17}"/>
          </ac:grpSpMkLst>
        </pc:grpChg>
        <pc:grpChg chg="add mod modVis">
          <ac:chgData name="Lucian Cojocar" userId="d30c003b-535b-4815-8011-4c0759705fe0" providerId="ADAL" clId="{01073F4A-E141-4BF0-BCCD-5AB1DFF094BA}" dt="2020-05-05T03:07:51.121" v="971" actId="14429"/>
          <ac:grpSpMkLst>
            <pc:docMk/>
            <pc:sldMk cId="3524137669" sldId="292"/>
            <ac:grpSpMk id="13" creationId="{72CC4C90-2C6E-4436-964D-837A16086347}"/>
          </ac:grpSpMkLst>
        </pc:grpChg>
        <pc:grpChg chg="mod">
          <ac:chgData name="Lucian Cojocar" userId="d30c003b-535b-4815-8011-4c0759705fe0" providerId="ADAL" clId="{01073F4A-E141-4BF0-BCCD-5AB1DFF094BA}" dt="2020-05-05T02:56:19.034" v="523" actId="1076"/>
          <ac:grpSpMkLst>
            <pc:docMk/>
            <pc:sldMk cId="3524137669" sldId="292"/>
            <ac:grpSpMk id="17" creationId="{2E50E0F9-828D-4A75-90A6-68E21A192796}"/>
          </ac:grpSpMkLst>
        </pc:grpChg>
        <pc:grpChg chg="mod">
          <ac:chgData name="Lucian Cojocar" userId="d30c003b-535b-4815-8011-4c0759705fe0" providerId="ADAL" clId="{01073F4A-E141-4BF0-BCCD-5AB1DFF094BA}" dt="2020-05-05T03:14:56.183" v="1005" actId="1036"/>
          <ac:grpSpMkLst>
            <pc:docMk/>
            <pc:sldMk cId="3524137669" sldId="292"/>
            <ac:grpSpMk id="27" creationId="{A2989619-B7E6-4ED4-8395-808237D91E9B}"/>
          </ac:grpSpMkLst>
        </pc:grpChg>
        <pc:grpChg chg="add mod modVis">
          <ac:chgData name="Lucian Cojocar" userId="d30c003b-535b-4815-8011-4c0759705fe0" providerId="ADAL" clId="{01073F4A-E141-4BF0-BCCD-5AB1DFF094BA}" dt="2020-05-05T03:09:42.158" v="980" actId="1038"/>
          <ac:grpSpMkLst>
            <pc:docMk/>
            <pc:sldMk cId="3524137669" sldId="292"/>
            <ac:grpSpMk id="37" creationId="{36FC81FD-206D-4271-96C2-70E55B9CE0D0}"/>
          </ac:grpSpMkLst>
        </pc:grpChg>
        <pc:grpChg chg="add mod modVis">
          <ac:chgData name="Lucian Cojocar" userId="d30c003b-535b-4815-8011-4c0759705fe0" providerId="ADAL" clId="{01073F4A-E141-4BF0-BCCD-5AB1DFF094BA}" dt="2020-05-05T03:07:21.430" v="970" actId="13244"/>
          <ac:grpSpMkLst>
            <pc:docMk/>
            <pc:sldMk cId="3524137669" sldId="292"/>
            <ac:grpSpMk id="38" creationId="{089817C0-C55D-415D-BCDE-CD7A56100425}"/>
          </ac:grpSpMkLst>
        </pc:grpChg>
        <pc:grpChg chg="mod modVis">
          <ac:chgData name="Lucian Cojocar" userId="d30c003b-535b-4815-8011-4c0759705fe0" providerId="ADAL" clId="{01073F4A-E141-4BF0-BCCD-5AB1DFF094BA}" dt="2020-05-05T03:07:05.272" v="968" actId="14429"/>
          <ac:grpSpMkLst>
            <pc:docMk/>
            <pc:sldMk cId="3524137669" sldId="292"/>
            <ac:grpSpMk id="43" creationId="{AFEA72B0-9330-4CA6-8F6E-5C927D13C4F7}"/>
          </ac:grpSpMkLst>
        </pc:gr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3524137669" sldId="292"/>
            <ac:picMk id="6" creationId="{0EF3A5F2-812B-43D2-AD7F-20112A30B355}"/>
          </ac:picMkLst>
        </pc:picChg>
        <pc:picChg chg="mod">
          <ac:chgData name="Lucian Cojocar" userId="d30c003b-535b-4815-8011-4c0759705fe0" providerId="ADAL" clId="{01073F4A-E141-4BF0-BCCD-5AB1DFF094BA}" dt="2020-05-05T03:14:56.183" v="1005" actId="1036"/>
          <ac:picMkLst>
            <pc:docMk/>
            <pc:sldMk cId="3524137669" sldId="292"/>
            <ac:picMk id="26" creationId="{40192575-7594-4070-909F-E297F945981D}"/>
          </ac:picMkLst>
        </pc:picChg>
        <pc:picChg chg="mod modVis">
          <ac:chgData name="Lucian Cojocar" userId="d30c003b-535b-4815-8011-4c0759705fe0" providerId="ADAL" clId="{01073F4A-E141-4BF0-BCCD-5AB1DFF094BA}" dt="2020-05-05T02:52:03.403" v="374" actId="14430"/>
          <ac:picMkLst>
            <pc:docMk/>
            <pc:sldMk cId="3524137669" sldId="292"/>
            <ac:picMk id="40" creationId="{D7711007-1AA1-437A-BFA6-6F2CB3A66098}"/>
          </ac:picMkLst>
        </pc:picChg>
        <pc:cxnChg chg="mod modVis">
          <ac:chgData name="Lucian Cojocar" userId="d30c003b-535b-4815-8011-4c0759705fe0" providerId="ADAL" clId="{01073F4A-E141-4BF0-BCCD-5AB1DFF094BA}" dt="2020-05-05T03:14:56.183" v="1005" actId="1036"/>
          <ac:cxnSpMkLst>
            <pc:docMk/>
            <pc:sldMk cId="3524137669" sldId="292"/>
            <ac:cxnSpMk id="12" creationId="{CC02BC90-FF67-4B1B-A1E4-6FF3AF839E02}"/>
          </ac:cxnSpMkLst>
        </pc:cxnChg>
        <pc:cxnChg chg="add mod modVis">
          <ac:chgData name="Lucian Cojocar" userId="d30c003b-535b-4815-8011-4c0759705fe0" providerId="ADAL" clId="{01073F4A-E141-4BF0-BCCD-5AB1DFF094BA}" dt="2020-05-05T03:15:14.530" v="1006" actId="1035"/>
          <ac:cxnSpMkLst>
            <pc:docMk/>
            <pc:sldMk cId="3524137669" sldId="292"/>
            <ac:cxnSpMk id="24" creationId="{09675B35-D35F-4793-A316-F3EDB896695E}"/>
          </ac:cxnSpMkLst>
        </pc:cxnChg>
        <pc:cxnChg chg="del mod">
          <ac:chgData name="Lucian Cojocar" userId="d30c003b-535b-4815-8011-4c0759705fe0" providerId="ADAL" clId="{01073F4A-E141-4BF0-BCCD-5AB1DFF094BA}" dt="2020-05-05T02:58:50.855" v="792" actId="478"/>
          <ac:cxnSpMkLst>
            <pc:docMk/>
            <pc:sldMk cId="3524137669" sldId="292"/>
            <ac:cxnSpMk id="29" creationId="{645290BD-CFFA-4D46-A921-1AD5A2086DCB}"/>
          </ac:cxnSpMkLst>
        </pc:cxnChg>
        <pc:cxnChg chg="add mod">
          <ac:chgData name="Lucian Cojocar" userId="d30c003b-535b-4815-8011-4c0759705fe0" providerId="ADAL" clId="{01073F4A-E141-4BF0-BCCD-5AB1DFF094BA}" dt="2020-05-05T03:14:56.183" v="1005" actId="1036"/>
          <ac:cxnSpMkLst>
            <pc:docMk/>
            <pc:sldMk cId="3524137669" sldId="292"/>
            <ac:cxnSpMk id="39" creationId="{966FF63A-517E-46E4-B0C7-E8AB3ED12348}"/>
          </ac:cxnSpMkLst>
        </pc:cxnChg>
      </pc:sldChg>
      <pc:sldChg chg="addSp delSp modSp mod modTransition delAnim modAnim">
        <pc:chgData name="Lucian Cojocar" userId="d30c003b-535b-4815-8011-4c0759705fe0" providerId="ADAL" clId="{01073F4A-E141-4BF0-BCCD-5AB1DFF094BA}" dt="2020-05-05T05:57:55.048" v="2369" actId="14100"/>
        <pc:sldMkLst>
          <pc:docMk/>
          <pc:sldMk cId="3708329061" sldId="293"/>
        </pc:sldMkLst>
        <pc:spChg chg="mod">
          <ac:chgData name="Lucian Cojocar" userId="d30c003b-535b-4815-8011-4c0759705fe0" providerId="ADAL" clId="{01073F4A-E141-4BF0-BCCD-5AB1DFF094BA}" dt="2020-05-05T04:25:48.329" v="1577"/>
          <ac:spMkLst>
            <pc:docMk/>
            <pc:sldMk cId="3708329061" sldId="293"/>
            <ac:spMk id="4" creationId="{D7EB0558-8982-4606-BD81-6B17A02B706A}"/>
          </ac:spMkLst>
        </pc:spChg>
        <pc:spChg chg="mod">
          <ac:chgData name="Lucian Cojocar" userId="d30c003b-535b-4815-8011-4c0759705fe0" providerId="ADAL" clId="{01073F4A-E141-4BF0-BCCD-5AB1DFF094BA}" dt="2020-05-05T03:49:50.310" v="1429" actId="20577"/>
          <ac:spMkLst>
            <pc:docMk/>
            <pc:sldMk cId="3708329061" sldId="293"/>
            <ac:spMk id="360" creationId="{B05CB5FD-68D3-4607-9983-4FFB0C0E0ACE}"/>
          </ac:spMkLst>
        </pc:spChg>
        <pc:spChg chg="mod modVis">
          <ac:chgData name="Lucian Cojocar" userId="d30c003b-535b-4815-8011-4c0759705fe0" providerId="ADAL" clId="{01073F4A-E141-4BF0-BCCD-5AB1DFF094BA}" dt="2020-05-05T05:55:54.798" v="2361" actId="552"/>
          <ac:spMkLst>
            <pc:docMk/>
            <pc:sldMk cId="3708329061" sldId="293"/>
            <ac:spMk id="368" creationId="{E11079E5-B71D-4CDC-AA78-52A749245FF4}"/>
          </ac:spMkLst>
        </pc:spChg>
        <pc:spChg chg="mod modVis">
          <ac:chgData name="Lucian Cojocar" userId="d30c003b-535b-4815-8011-4c0759705fe0" providerId="ADAL" clId="{01073F4A-E141-4BF0-BCCD-5AB1DFF094BA}" dt="2020-05-05T05:55:54.798" v="2361" actId="552"/>
          <ac:spMkLst>
            <pc:docMk/>
            <pc:sldMk cId="3708329061" sldId="293"/>
            <ac:spMk id="372" creationId="{C4520A15-3476-4D2A-A676-E95B865FD615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55" creationId="{EE74320E-D7E9-4689-AF2D-5762667461CE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56" creationId="{F197E395-4397-4C32-AB8D-07FD3FE1C660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57" creationId="{82D26B6E-38FA-4E60-8473-21D7464FE7E2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58" creationId="{F8C58938-67E8-4EA9-970C-5E6B6036589D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59" creationId="{3EA3159A-BEDD-4055-B9F1-8D90E899FFF3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0" creationId="{1BC46218-CDAC-4CCD-B03C-711ED970B546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1" creationId="{D57FA4B2-1A55-4796-BAA0-8E9D9C0F2EEE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2" creationId="{087DDFED-1E98-41DC-BD89-B944B798613C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3" creationId="{95D64504-529F-4980-BDA3-751B2ED2F716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4" creationId="{E9755250-066E-43CC-A20C-A082C00EDCC9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5" creationId="{C4D74711-48A5-4ADB-80BE-A3BBCD9E8F86}"/>
          </ac:spMkLst>
        </pc:spChg>
        <pc:spChg chg="mod">
          <ac:chgData name="Lucian Cojocar" userId="d30c003b-535b-4815-8011-4c0759705fe0" providerId="ADAL" clId="{01073F4A-E141-4BF0-BCCD-5AB1DFF094BA}" dt="2020-05-05T04:07:59.888" v="1503" actId="554"/>
          <ac:spMkLst>
            <pc:docMk/>
            <pc:sldMk cId="3708329061" sldId="293"/>
            <ac:spMk id="866" creationId="{882D3376-9D35-4382-A77E-36FDA4C34227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7" creationId="{6C8BE3CE-A448-49D1-8E8E-12B0C6399C97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8" creationId="{B088EBF3-EF89-44F2-A306-CF5CE1F18D95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69" creationId="{BE8FB174-F577-4F20-B6A0-493183DB827C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70" creationId="{C08B40EB-87C2-4F80-973E-7CFC873B70B5}"/>
          </ac:spMkLst>
        </pc:spChg>
        <pc:spChg chg="mod">
          <ac:chgData name="Lucian Cojocar" userId="d30c003b-535b-4815-8011-4c0759705fe0" providerId="ADAL" clId="{01073F4A-E141-4BF0-BCCD-5AB1DFF094BA}" dt="2020-05-05T03:47:00.073" v="1417" actId="1038"/>
          <ac:spMkLst>
            <pc:docMk/>
            <pc:sldMk cId="3708329061" sldId="293"/>
            <ac:spMk id="872" creationId="{3C2B4B8F-9EAB-47E1-AFD6-0C902A59FB68}"/>
          </ac:spMkLst>
        </pc:spChg>
        <pc:spChg chg="add mod modVis">
          <ac:chgData name="Lucian Cojocar" userId="d30c003b-535b-4815-8011-4c0759705fe0" providerId="ADAL" clId="{01073F4A-E141-4BF0-BCCD-5AB1DFF094BA}" dt="2020-05-05T04:08:14.879" v="1505" actId="14429"/>
          <ac:spMkLst>
            <pc:docMk/>
            <pc:sldMk cId="3708329061" sldId="293"/>
            <ac:spMk id="1360" creationId="{2AA3B217-4F2B-456D-992A-BF730405F478}"/>
          </ac:spMkLst>
        </pc:spChg>
        <pc:spChg chg="mod">
          <ac:chgData name="Lucian Cojocar" userId="d30c003b-535b-4815-8011-4c0759705fe0" providerId="ADAL" clId="{01073F4A-E141-4BF0-BCCD-5AB1DFF094BA}" dt="2020-05-05T03:46:03.144" v="1331" actId="5793"/>
          <ac:spMkLst>
            <pc:docMk/>
            <pc:sldMk cId="3708329061" sldId="293"/>
            <ac:spMk id="1472" creationId="{D15E78B1-CA4F-4C88-8485-1DA021C64DC4}"/>
          </ac:spMkLst>
        </pc:spChg>
        <pc:spChg chg="mod">
          <ac:chgData name="Lucian Cojocar" userId="d30c003b-535b-4815-8011-4c0759705fe0" providerId="ADAL" clId="{01073F4A-E141-4BF0-BCCD-5AB1DFF094BA}" dt="2020-05-05T03:46:43.308" v="1389" actId="5793"/>
          <ac:spMkLst>
            <pc:docMk/>
            <pc:sldMk cId="3708329061" sldId="293"/>
            <ac:spMk id="1473" creationId="{D541692E-A875-4681-8F19-CC2522BB3B30}"/>
          </ac:spMkLst>
        </pc:spChg>
        <pc:spChg chg="mod">
          <ac:chgData name="Lucian Cojocar" userId="d30c003b-535b-4815-8011-4c0759705fe0" providerId="ADAL" clId="{01073F4A-E141-4BF0-BCCD-5AB1DFF094BA}" dt="2020-05-05T03:46:05.412" v="1335" actId="5793"/>
          <ac:spMkLst>
            <pc:docMk/>
            <pc:sldMk cId="3708329061" sldId="293"/>
            <ac:spMk id="1474" creationId="{28267A29-C633-4CA8-ACD6-13E2EB5B0A46}"/>
          </ac:spMkLst>
        </pc:spChg>
        <pc:spChg chg="mod">
          <ac:chgData name="Lucian Cojocar" userId="d30c003b-535b-4815-8011-4c0759705fe0" providerId="ADAL" clId="{01073F4A-E141-4BF0-BCCD-5AB1DFF094BA}" dt="2020-05-05T03:46:33.523" v="1377" actId="5793"/>
          <ac:spMkLst>
            <pc:docMk/>
            <pc:sldMk cId="3708329061" sldId="293"/>
            <ac:spMk id="1475" creationId="{46E1322C-4378-4648-967F-15EACE86EFF2}"/>
          </ac:spMkLst>
        </pc:spChg>
        <pc:spChg chg="mod">
          <ac:chgData name="Lucian Cojocar" userId="d30c003b-535b-4815-8011-4c0759705fe0" providerId="ADAL" clId="{01073F4A-E141-4BF0-BCCD-5AB1DFF094BA}" dt="2020-05-05T03:46:07.719" v="1339" actId="5793"/>
          <ac:spMkLst>
            <pc:docMk/>
            <pc:sldMk cId="3708329061" sldId="293"/>
            <ac:spMk id="1476" creationId="{3B479201-BACB-40E6-AB04-EFC416C74DD4}"/>
          </ac:spMkLst>
        </pc:spChg>
        <pc:spChg chg="mod">
          <ac:chgData name="Lucian Cojocar" userId="d30c003b-535b-4815-8011-4c0759705fe0" providerId="ADAL" clId="{01073F4A-E141-4BF0-BCCD-5AB1DFF094BA}" dt="2020-05-05T03:46:38.242" v="1381" actId="5793"/>
          <ac:spMkLst>
            <pc:docMk/>
            <pc:sldMk cId="3708329061" sldId="293"/>
            <ac:spMk id="1477" creationId="{9D7EBBEE-A697-4CE2-AA51-E4FBB63C72AF}"/>
          </ac:spMkLst>
        </pc:spChg>
        <pc:spChg chg="mod">
          <ac:chgData name="Lucian Cojocar" userId="d30c003b-535b-4815-8011-4c0759705fe0" providerId="ADAL" clId="{01073F4A-E141-4BF0-BCCD-5AB1DFF094BA}" dt="2020-05-05T03:46:10.056" v="1343" actId="5793"/>
          <ac:spMkLst>
            <pc:docMk/>
            <pc:sldMk cId="3708329061" sldId="293"/>
            <ac:spMk id="1478" creationId="{B5FE98E7-C76E-4660-807E-FD223F191314}"/>
          </ac:spMkLst>
        </pc:spChg>
        <pc:spChg chg="mod">
          <ac:chgData name="Lucian Cojocar" userId="d30c003b-535b-4815-8011-4c0759705fe0" providerId="ADAL" clId="{01073F4A-E141-4BF0-BCCD-5AB1DFF094BA}" dt="2020-05-05T03:46:31.604" v="1373" actId="5793"/>
          <ac:spMkLst>
            <pc:docMk/>
            <pc:sldMk cId="3708329061" sldId="293"/>
            <ac:spMk id="1479" creationId="{0DF54258-BEBF-4513-87DF-096E932F796F}"/>
          </ac:spMkLst>
        </pc:spChg>
        <pc:spChg chg="mod">
          <ac:chgData name="Lucian Cojocar" userId="d30c003b-535b-4815-8011-4c0759705fe0" providerId="ADAL" clId="{01073F4A-E141-4BF0-BCCD-5AB1DFF094BA}" dt="2020-05-05T03:46:29.546" v="1369" actId="5793"/>
          <ac:spMkLst>
            <pc:docMk/>
            <pc:sldMk cId="3708329061" sldId="293"/>
            <ac:spMk id="1480" creationId="{84D1314D-393D-4432-A0BE-768927ECA198}"/>
          </ac:spMkLst>
        </pc:spChg>
        <pc:spChg chg="mod">
          <ac:chgData name="Lucian Cojocar" userId="d30c003b-535b-4815-8011-4c0759705fe0" providerId="ADAL" clId="{01073F4A-E141-4BF0-BCCD-5AB1DFF094BA}" dt="2020-05-05T03:46:46.552" v="1393" actId="5793"/>
          <ac:spMkLst>
            <pc:docMk/>
            <pc:sldMk cId="3708329061" sldId="293"/>
            <ac:spMk id="1481" creationId="{6E4E10BC-6536-45C6-8E0C-8B325258A6CB}"/>
          </ac:spMkLst>
        </pc:spChg>
        <pc:spChg chg="mod">
          <ac:chgData name="Lucian Cojocar" userId="d30c003b-535b-4815-8011-4c0759705fe0" providerId="ADAL" clId="{01073F4A-E141-4BF0-BCCD-5AB1DFF094BA}" dt="2020-05-05T03:46:16.299" v="1347" actId="5793"/>
          <ac:spMkLst>
            <pc:docMk/>
            <pc:sldMk cId="3708329061" sldId="293"/>
            <ac:spMk id="1482" creationId="{5C90F8D8-FDD4-49E7-974B-380BFD7C8955}"/>
          </ac:spMkLst>
        </pc:spChg>
        <pc:spChg chg="mod">
          <ac:chgData name="Lucian Cojocar" userId="d30c003b-535b-4815-8011-4c0759705fe0" providerId="ADAL" clId="{01073F4A-E141-4BF0-BCCD-5AB1DFF094BA}" dt="2020-05-05T03:46:40.702" v="1385" actId="5793"/>
          <ac:spMkLst>
            <pc:docMk/>
            <pc:sldMk cId="3708329061" sldId="293"/>
            <ac:spMk id="1483" creationId="{F1B8F643-496E-4E54-A691-9DC72AE545C6}"/>
          </ac:spMkLst>
        </pc:spChg>
        <pc:spChg chg="mod">
          <ac:chgData name="Lucian Cojocar" userId="d30c003b-535b-4815-8011-4c0759705fe0" providerId="ADAL" clId="{01073F4A-E141-4BF0-BCCD-5AB1DFF094BA}" dt="2020-05-05T03:46:19.889" v="1353" actId="20577"/>
          <ac:spMkLst>
            <pc:docMk/>
            <pc:sldMk cId="3708329061" sldId="293"/>
            <ac:spMk id="1484" creationId="{D501BF5C-228E-4C17-AB44-00128DD76132}"/>
          </ac:spMkLst>
        </pc:spChg>
        <pc:spChg chg="mod">
          <ac:chgData name="Lucian Cojocar" userId="d30c003b-535b-4815-8011-4c0759705fe0" providerId="ADAL" clId="{01073F4A-E141-4BF0-BCCD-5AB1DFF094BA}" dt="2020-05-05T03:46:49.505" v="1397" actId="5793"/>
          <ac:spMkLst>
            <pc:docMk/>
            <pc:sldMk cId="3708329061" sldId="293"/>
            <ac:spMk id="1485" creationId="{4FA9BC7B-0E88-4175-A907-A903E1389279}"/>
          </ac:spMkLst>
        </pc:spChg>
        <pc:spChg chg="mod">
          <ac:chgData name="Lucian Cojocar" userId="d30c003b-535b-4815-8011-4c0759705fe0" providerId="ADAL" clId="{01073F4A-E141-4BF0-BCCD-5AB1DFF094BA}" dt="2020-05-05T03:46:22.191" v="1357" actId="5793"/>
          <ac:spMkLst>
            <pc:docMk/>
            <pc:sldMk cId="3708329061" sldId="293"/>
            <ac:spMk id="1486" creationId="{646C3B6A-4EC4-40B7-B449-DDD8C2DAE3C4}"/>
          </ac:spMkLst>
        </pc:spChg>
        <pc:spChg chg="mod">
          <ac:chgData name="Lucian Cojocar" userId="d30c003b-535b-4815-8011-4c0759705fe0" providerId="ADAL" clId="{01073F4A-E141-4BF0-BCCD-5AB1DFF094BA}" dt="2020-05-05T03:46:25.081" v="1361" actId="5793"/>
          <ac:spMkLst>
            <pc:docMk/>
            <pc:sldMk cId="3708329061" sldId="293"/>
            <ac:spMk id="1487" creationId="{0D8CB9C5-BE4A-48EA-9BCB-FC19907C06FC}"/>
          </ac:spMkLst>
        </pc:spChg>
        <pc:spChg chg="mod">
          <ac:chgData name="Lucian Cojocar" userId="d30c003b-535b-4815-8011-4c0759705fe0" providerId="ADAL" clId="{01073F4A-E141-4BF0-BCCD-5AB1DFF094BA}" dt="2020-05-05T03:46:27.372" v="1365" actId="5793"/>
          <ac:spMkLst>
            <pc:docMk/>
            <pc:sldMk cId="3708329061" sldId="293"/>
            <ac:spMk id="1488" creationId="{C21DEAE3-241E-45DC-B289-E1DB2749B64D}"/>
          </ac:spMkLst>
        </pc:spChg>
        <pc:picChg chg="del">
          <ac:chgData name="Lucian Cojocar" userId="d30c003b-535b-4815-8011-4c0759705fe0" providerId="ADAL" clId="{01073F4A-E141-4BF0-BCCD-5AB1DFF094BA}" dt="2020-05-05T05:21:47.418" v="2258"/>
          <ac:picMkLst>
            <pc:docMk/>
            <pc:sldMk cId="3708329061" sldId="293"/>
            <ac:picMk id="7" creationId="{47964BE7-3417-4B5F-B628-8037219353AD}"/>
          </ac:picMkLst>
        </pc:pic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112" creationId="{04E61146-4AE6-41FB-B9D1-5D0D9CAA4C66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11" creationId="{D057E6D6-4651-403B-95AF-8CCA6D92DDD3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14" creationId="{D6EBC3B7-7304-429F-ACB0-3C7DA460C2CC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17" creationId="{D1F6E485-965B-4A04-B1E6-B5ECF22F4E71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26" creationId="{95C197F4-C493-4499-A48F-C9E5C1631083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34" creationId="{CE4251F9-1B0D-41CD-9D63-54BA1825DF6D}"/>
          </ac:cxnSpMkLst>
        </pc:cxnChg>
        <pc:cxnChg chg="mod modVis">
          <ac:chgData name="Lucian Cojocar" userId="d30c003b-535b-4815-8011-4c0759705fe0" providerId="ADAL" clId="{01073F4A-E141-4BF0-BCCD-5AB1DFF094BA}" dt="2020-05-05T05:55:54.798" v="2361" actId="552"/>
          <ac:cxnSpMkLst>
            <pc:docMk/>
            <pc:sldMk cId="3708329061" sldId="293"/>
            <ac:cxnSpMk id="336" creationId="{3C19CE37-72DB-45FE-9FDC-349236B29B32}"/>
          </ac:cxnSpMkLst>
        </pc:cxnChg>
        <pc:cxnChg chg="mod modVis">
          <ac:chgData name="Lucian Cojocar" userId="d30c003b-535b-4815-8011-4c0759705fe0" providerId="ADAL" clId="{01073F4A-E141-4BF0-BCCD-5AB1DFF094BA}" dt="2020-05-05T05:57:55.048" v="2369" actId="14100"/>
          <ac:cxnSpMkLst>
            <pc:docMk/>
            <pc:sldMk cId="3708329061" sldId="293"/>
            <ac:cxnSpMk id="353" creationId="{47AC6E67-52F3-4DF2-8C85-D131BB8A2A1B}"/>
          </ac:cxnSpMkLst>
        </pc:cxnChg>
        <pc:cxnChg chg="del mod modVis">
          <ac:chgData name="Lucian Cojocar" userId="d30c003b-535b-4815-8011-4c0759705fe0" providerId="ADAL" clId="{01073F4A-E141-4BF0-BCCD-5AB1DFF094BA}" dt="2020-05-05T03:50:44.050" v="1433" actId="478"/>
          <ac:cxnSpMkLst>
            <pc:docMk/>
            <pc:sldMk cId="3708329061" sldId="293"/>
            <ac:cxnSpMk id="1494" creationId="{F8906B50-CD0B-4770-A1B6-25E5F597910F}"/>
          </ac:cxnSpMkLst>
        </pc:cxnChg>
      </pc:sldChg>
      <pc:sldChg chg="delSp modSp mod modTransition">
        <pc:chgData name="Lucian Cojocar" userId="d30c003b-535b-4815-8011-4c0759705fe0" providerId="ADAL" clId="{01073F4A-E141-4BF0-BCCD-5AB1DFF094BA}" dt="2020-05-05T06:29:00.081" v="2400"/>
        <pc:sldMkLst>
          <pc:docMk/>
          <pc:sldMk cId="4279578780" sldId="294"/>
        </pc:sldMkLst>
        <pc:grpChg chg="del">
          <ac:chgData name="Lucian Cojocar" userId="d30c003b-535b-4815-8011-4c0759705fe0" providerId="ADAL" clId="{01073F4A-E141-4BF0-BCCD-5AB1DFF094BA}" dt="2020-05-05T02:32:30.209" v="216" actId="478"/>
          <ac:grpSpMkLst>
            <pc:docMk/>
            <pc:sldMk cId="4279578780" sldId="294"/>
            <ac:grpSpMk id="17" creationId="{B0055284-F545-4BE6-8D94-488ED19F36D3}"/>
          </ac:grpSpMkLst>
        </pc:grpChg>
        <pc:picChg chg="mod">
          <ac:chgData name="Lucian Cojocar" userId="d30c003b-535b-4815-8011-4c0759705fe0" providerId="ADAL" clId="{01073F4A-E141-4BF0-BCCD-5AB1DFF094BA}" dt="2020-05-05T02:32:36.999" v="217" actId="1076"/>
          <ac:picMkLst>
            <pc:docMk/>
            <pc:sldMk cId="4279578780" sldId="294"/>
            <ac:picMk id="4" creationId="{861CB639-1011-4191-A60F-B4C1FFCC02F6}"/>
          </ac:picMkLst>
        </pc:picChg>
        <pc:picChg chg="del">
          <ac:chgData name="Lucian Cojocar" userId="d30c003b-535b-4815-8011-4c0759705fe0" providerId="ADAL" clId="{01073F4A-E141-4BF0-BCCD-5AB1DFF094BA}" dt="2020-05-05T02:32:30.209" v="216" actId="478"/>
          <ac:picMkLst>
            <pc:docMk/>
            <pc:sldMk cId="4279578780" sldId="294"/>
            <ac:picMk id="16" creationId="{A4F97173-C630-4EE4-87B2-7A2FA286D2AC}"/>
          </ac:picMkLst>
        </pc:picChg>
      </pc:sldChg>
      <pc:sldChg chg="modSp mod modTransition modAnim">
        <pc:chgData name="Lucian Cojocar" userId="d30c003b-535b-4815-8011-4c0759705fe0" providerId="ADAL" clId="{01073F4A-E141-4BF0-BCCD-5AB1DFF094BA}" dt="2020-05-05T06:29:00.081" v="2400"/>
        <pc:sldMkLst>
          <pc:docMk/>
          <pc:sldMk cId="1293529541" sldId="296"/>
        </pc:sldMkLst>
        <pc:spChg chg="mod">
          <ac:chgData name="Lucian Cojocar" userId="d30c003b-535b-4815-8011-4c0759705fe0" providerId="ADAL" clId="{01073F4A-E141-4BF0-BCCD-5AB1DFF094BA}" dt="2020-05-04T23:08:43.047" v="27"/>
          <ac:spMkLst>
            <pc:docMk/>
            <pc:sldMk cId="1293529541" sldId="296"/>
            <ac:spMk id="108" creationId="{492207A0-B898-4B08-BAD5-D91DF6BB3BA3}"/>
          </ac:spMkLst>
        </pc:spChg>
        <pc:picChg chg="mod modVis">
          <ac:chgData name="Lucian Cojocar" userId="d30c003b-535b-4815-8011-4c0759705fe0" providerId="ADAL" clId="{01073F4A-E141-4BF0-BCCD-5AB1DFF094BA}" dt="2020-05-04T23:08:48.342" v="29" actId="14429"/>
          <ac:picMkLst>
            <pc:docMk/>
            <pc:sldMk cId="1293529541" sldId="296"/>
            <ac:picMk id="6" creationId="{6B6240C0-F648-44DF-B647-575352EBBE8A}"/>
          </ac:picMkLst>
        </pc:picChg>
        <pc:picChg chg="mod modVis">
          <ac:chgData name="Lucian Cojocar" userId="d30c003b-535b-4815-8011-4c0759705fe0" providerId="ADAL" clId="{01073F4A-E141-4BF0-BCCD-5AB1DFF094BA}" dt="2020-05-04T23:08:48.718" v="30" actId="14429"/>
          <ac:picMkLst>
            <pc:docMk/>
            <pc:sldMk cId="1293529541" sldId="296"/>
            <ac:picMk id="9" creationId="{8DFA3B23-322C-4301-974F-A993396BBF1E}"/>
          </ac:picMkLst>
        </pc:picChg>
        <pc:picChg chg="mod modVis">
          <ac:chgData name="Lucian Cojocar" userId="d30c003b-535b-4815-8011-4c0759705fe0" providerId="ADAL" clId="{01073F4A-E141-4BF0-BCCD-5AB1DFF094BA}" dt="2020-05-04T23:08:49.968" v="33" actId="14429"/>
          <ac:picMkLst>
            <pc:docMk/>
            <pc:sldMk cId="1293529541" sldId="296"/>
            <ac:picMk id="11" creationId="{595BCA93-97E0-4122-A3E7-2EE2AEADD442}"/>
          </ac:picMkLst>
        </pc:picChg>
        <pc:picChg chg="mod modVis">
          <ac:chgData name="Lucian Cojocar" userId="d30c003b-535b-4815-8011-4c0759705fe0" providerId="ADAL" clId="{01073F4A-E141-4BF0-BCCD-5AB1DFF094BA}" dt="2020-05-04T23:13:23.737" v="44" actId="14429"/>
          <ac:picMkLst>
            <pc:docMk/>
            <pc:sldMk cId="1293529541" sldId="296"/>
            <ac:picMk id="13" creationId="{E0EC371B-332B-4F5F-B3F5-5C0432934BF3}"/>
          </ac:picMkLst>
        </pc:picChg>
        <pc:picChg chg="mod modVis">
          <ac:chgData name="Lucian Cojocar" userId="d30c003b-535b-4815-8011-4c0759705fe0" providerId="ADAL" clId="{01073F4A-E141-4BF0-BCCD-5AB1DFF094BA}" dt="2020-05-04T23:13:18.663" v="40" actId="14429"/>
          <ac:picMkLst>
            <pc:docMk/>
            <pc:sldMk cId="1293529541" sldId="296"/>
            <ac:picMk id="15" creationId="{B357B121-40F9-4E00-BF60-42CA9A9AEFC2}"/>
          </ac:picMkLst>
        </pc:picChg>
        <pc:picChg chg="mod modVis">
          <ac:chgData name="Lucian Cojocar" userId="d30c003b-535b-4815-8011-4c0759705fe0" providerId="ADAL" clId="{01073F4A-E141-4BF0-BCCD-5AB1DFF094BA}" dt="2020-05-04T23:08:47.776" v="28" actId="14429"/>
          <ac:picMkLst>
            <pc:docMk/>
            <pc:sldMk cId="1293529541" sldId="296"/>
            <ac:picMk id="17" creationId="{BEA9DE12-BF50-48C2-8016-0DABB90CC9A1}"/>
          </ac:picMkLst>
        </pc:picChg>
        <pc:picChg chg="mod modVis">
          <ac:chgData name="Lucian Cojocar" userId="d30c003b-535b-4815-8011-4c0759705fe0" providerId="ADAL" clId="{01073F4A-E141-4BF0-BCCD-5AB1DFF094BA}" dt="2020-05-04T23:08:50.391" v="34" actId="14429"/>
          <ac:picMkLst>
            <pc:docMk/>
            <pc:sldMk cId="1293529541" sldId="296"/>
            <ac:picMk id="19" creationId="{398AA89D-0E7B-4521-B862-8829CA233F1E}"/>
          </ac:picMkLst>
        </pc:picChg>
        <pc:picChg chg="mod modVis">
          <ac:chgData name="Lucian Cojocar" userId="d30c003b-535b-4815-8011-4c0759705fe0" providerId="ADAL" clId="{01073F4A-E141-4BF0-BCCD-5AB1DFF094BA}" dt="2020-05-04T23:08:50.809" v="35" actId="14429"/>
          <ac:picMkLst>
            <pc:docMk/>
            <pc:sldMk cId="1293529541" sldId="296"/>
            <ac:picMk id="21" creationId="{E87EE939-3802-40D3-86FB-ED93E1602375}"/>
          </ac:picMkLst>
        </pc:picChg>
        <pc:picChg chg="mod modVis">
          <ac:chgData name="Lucian Cojocar" userId="d30c003b-535b-4815-8011-4c0759705fe0" providerId="ADAL" clId="{01073F4A-E141-4BF0-BCCD-5AB1DFF094BA}" dt="2020-05-04T23:08:51.447" v="36" actId="14429"/>
          <ac:picMkLst>
            <pc:docMk/>
            <pc:sldMk cId="1293529541" sldId="296"/>
            <ac:picMk id="23" creationId="{B34AC678-10FA-4395-AC9F-12141F00A5C3}"/>
          </ac:picMkLst>
        </pc:picChg>
        <pc:picChg chg="mod modVis">
          <ac:chgData name="Lucian Cojocar" userId="d30c003b-535b-4815-8011-4c0759705fe0" providerId="ADAL" clId="{01073F4A-E141-4BF0-BCCD-5AB1DFF094BA}" dt="2020-05-04T23:08:51.982" v="37" actId="14429"/>
          <ac:picMkLst>
            <pc:docMk/>
            <pc:sldMk cId="1293529541" sldId="296"/>
            <ac:picMk id="25" creationId="{70CA1698-2230-4B3E-8D3B-E577899E088E}"/>
          </ac:picMkLst>
        </pc:picChg>
      </pc:sldChg>
      <pc:sldChg chg="addSp delSp modSp mod modTransition modAnim">
        <pc:chgData name="Lucian Cojocar" userId="d30c003b-535b-4815-8011-4c0759705fe0" providerId="ADAL" clId="{01073F4A-E141-4BF0-BCCD-5AB1DFF094BA}" dt="2020-05-05T05:27:43.869" v="2259"/>
        <pc:sldMkLst>
          <pc:docMk/>
          <pc:sldMk cId="2325747301" sldId="297"/>
        </pc:sldMkLst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9" creationId="{4BE15131-9B3A-4E6F-8690-26F475667AE9}"/>
          </ac:spMkLst>
        </pc:spChg>
        <pc:spChg chg="mod">
          <ac:chgData name="Lucian Cojocar" userId="d30c003b-535b-4815-8011-4c0759705fe0" providerId="ADAL" clId="{01073F4A-E141-4BF0-BCCD-5AB1DFF094BA}" dt="2020-05-05T04:23:45.321" v="1576" actId="20577"/>
          <ac:spMkLst>
            <pc:docMk/>
            <pc:sldMk cId="2325747301" sldId="297"/>
            <ac:spMk id="21" creationId="{2D64BC50-83F3-4243-BE85-70306F45F6F3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3" creationId="{88521F4E-2AD7-4E9D-BB92-A1B595D94781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5" creationId="{556CB2A8-C79D-4282-9C78-90564E5C639D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6" creationId="{8C3E4B4B-8C05-4268-9193-8859569A32D4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7" creationId="{A36E05EE-36EA-4B65-8D40-215C43993FA6}"/>
          </ac:spMkLst>
        </pc:spChg>
        <pc:spChg chg="mod topLvl">
          <ac:chgData name="Lucian Cojocar" userId="d30c003b-535b-4815-8011-4c0759705fe0" providerId="ADAL" clId="{01073F4A-E141-4BF0-BCCD-5AB1DFF094BA}" dt="2020-05-05T03:40:12.190" v="1139" actId="164"/>
          <ac:spMkLst>
            <pc:docMk/>
            <pc:sldMk cId="2325747301" sldId="297"/>
            <ac:spMk id="51" creationId="{C3EF4785-0C11-4A18-B253-122B181D3A33}"/>
          </ac:spMkLst>
        </pc:spChg>
        <pc:spChg chg="mod topLvl">
          <ac:chgData name="Lucian Cojocar" userId="d30c003b-535b-4815-8011-4c0759705fe0" providerId="ADAL" clId="{01073F4A-E141-4BF0-BCCD-5AB1DFF094BA}" dt="2020-05-05T03:40:12.190" v="1139" actId="164"/>
          <ac:spMkLst>
            <pc:docMk/>
            <pc:sldMk cId="2325747301" sldId="297"/>
            <ac:spMk id="71" creationId="{862F1037-FF4E-4389-96BC-72870DAF470E}"/>
          </ac:spMkLst>
        </pc:spChg>
        <pc:spChg chg="mod topLvl">
          <ac:chgData name="Lucian Cojocar" userId="d30c003b-535b-4815-8011-4c0759705fe0" providerId="ADAL" clId="{01073F4A-E141-4BF0-BCCD-5AB1DFF094BA}" dt="2020-05-05T03:40:12.190" v="1139" actId="164"/>
          <ac:spMkLst>
            <pc:docMk/>
            <pc:sldMk cId="2325747301" sldId="297"/>
            <ac:spMk id="91" creationId="{64A0F737-1E23-4EE6-9B86-985778B65F2B}"/>
          </ac:spMkLst>
        </pc:spChg>
        <pc:spChg chg="mod topLvl">
          <ac:chgData name="Lucian Cojocar" userId="d30c003b-535b-4815-8011-4c0759705fe0" providerId="ADAL" clId="{01073F4A-E141-4BF0-BCCD-5AB1DFF094BA}" dt="2020-05-05T03:39:48.150" v="1129" actId="165"/>
          <ac:spMkLst>
            <pc:docMk/>
            <pc:sldMk cId="2325747301" sldId="297"/>
            <ac:spMk id="111" creationId="{E7DD293F-97AC-4704-B006-AD6FB22D6701}"/>
          </ac:spMkLst>
        </pc:spChg>
        <pc:spChg chg="mod topLvl">
          <ac:chgData name="Lucian Cojocar" userId="d30c003b-535b-4815-8011-4c0759705fe0" providerId="ADAL" clId="{01073F4A-E141-4BF0-BCCD-5AB1DFF094BA}" dt="2020-05-05T03:39:48.150" v="1129" actId="165"/>
          <ac:spMkLst>
            <pc:docMk/>
            <pc:sldMk cId="2325747301" sldId="297"/>
            <ac:spMk id="131" creationId="{500F076E-1D2B-4031-B5BD-6744A16694E9}"/>
          </ac:spMkLst>
        </pc:spChg>
        <pc:spChg chg="mod topLvl">
          <ac:chgData name="Lucian Cojocar" userId="d30c003b-535b-4815-8011-4c0759705fe0" providerId="ADAL" clId="{01073F4A-E141-4BF0-BCCD-5AB1DFF094BA}" dt="2020-05-05T03:39:48.150" v="1129" actId="165"/>
          <ac:spMkLst>
            <pc:docMk/>
            <pc:sldMk cId="2325747301" sldId="297"/>
            <ac:spMk id="151" creationId="{BC857D04-76E7-4DC2-B0CA-68DF1E0D4ED3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69" creationId="{246DEBF0-46C1-419F-AF4C-62E1785C4636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88" creationId="{189D8A40-9837-468E-ABCB-D18AD1895B88}"/>
          </ac:spMkLst>
        </pc:spChg>
        <pc:spChg chg="mod">
          <ac:chgData name="Lucian Cojocar" userId="d30c003b-535b-4815-8011-4c0759705fe0" providerId="ADAL" clId="{01073F4A-E141-4BF0-BCCD-5AB1DFF094BA}" dt="2020-05-05T03:35:06.592" v="1091" actId="164"/>
          <ac:spMkLst>
            <pc:docMk/>
            <pc:sldMk cId="2325747301" sldId="297"/>
            <ac:spMk id="389" creationId="{70A4604B-C939-4B7B-A873-8498B953D8A7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45" creationId="{215B68D2-3B06-413A-AC67-9C1F5D10B534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46" creationId="{8DE4214D-985D-4B96-9A1A-AF837CA7B2F9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47" creationId="{235E2C84-1D33-4BD9-8CF2-36C74CC17331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48" creationId="{0E630843-F64D-4E60-8A63-0A1CF22AB066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49" creationId="{8C164FAB-117C-44D6-BB95-EFED123E20EB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50" creationId="{6596F45F-BFFC-43BF-A41C-B2F67436C8BC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51" creationId="{FE486BF9-0FB8-48E3-BD64-2C18AB619FE9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52" creationId="{3E1A81F3-37EC-4864-82BA-DEA0B16DDFAA}"/>
          </ac:spMkLst>
        </pc:spChg>
        <pc:spChg chg="mod">
          <ac:chgData name="Lucian Cojocar" userId="d30c003b-535b-4815-8011-4c0759705fe0" providerId="ADAL" clId="{01073F4A-E141-4BF0-BCCD-5AB1DFF094BA}" dt="2020-05-05T03:33:51.634" v="1090" actId="12788"/>
          <ac:spMkLst>
            <pc:docMk/>
            <pc:sldMk cId="2325747301" sldId="297"/>
            <ac:spMk id="753" creationId="{5E966066-EC5A-416B-8786-2E0DA08991A0}"/>
          </ac:spMkLst>
        </pc:spChg>
        <pc:grpChg chg="add mod modVis">
          <ac:chgData name="Lucian Cojocar" userId="d30c003b-535b-4815-8011-4c0759705fe0" providerId="ADAL" clId="{01073F4A-E141-4BF0-BCCD-5AB1DFF094BA}" dt="2020-05-05T03:35:18.396" v="1093" actId="14430"/>
          <ac:grpSpMkLst>
            <pc:docMk/>
            <pc:sldMk cId="2325747301" sldId="297"/>
            <ac:grpSpMk id="2" creationId="{8FFAF6ED-6910-4820-B982-19CCD12BB138}"/>
          </ac:grpSpMkLst>
        </pc:grpChg>
        <pc:grpChg chg="add mod topLvl">
          <ac:chgData name="Lucian Cojocar" userId="d30c003b-535b-4815-8011-4c0759705fe0" providerId="ADAL" clId="{01073F4A-E141-4BF0-BCCD-5AB1DFF094BA}" dt="2020-05-05T03:40:12.190" v="1139" actId="164"/>
          <ac:grpSpMkLst>
            <pc:docMk/>
            <pc:sldMk cId="2325747301" sldId="297"/>
            <ac:grpSpMk id="3" creationId="{B8FA9A76-45B6-41EA-B3AE-2381B1E89CA3}"/>
          </ac:grpSpMkLst>
        </pc:grpChg>
        <pc:grpChg chg="add del mod">
          <ac:chgData name="Lucian Cojocar" userId="d30c003b-535b-4815-8011-4c0759705fe0" providerId="ADAL" clId="{01073F4A-E141-4BF0-BCCD-5AB1DFF094BA}" dt="2020-05-05T03:39:48.150" v="1129" actId="165"/>
          <ac:grpSpMkLst>
            <pc:docMk/>
            <pc:sldMk cId="2325747301" sldId="297"/>
            <ac:grpSpMk id="5" creationId="{B50DE45A-228F-4CBD-9252-EA9CBCB210FC}"/>
          </ac:grpSpMkLst>
        </pc:grpChg>
        <pc:grpChg chg="add mod">
          <ac:chgData name="Lucian Cojocar" userId="d30c003b-535b-4815-8011-4c0759705fe0" providerId="ADAL" clId="{01073F4A-E141-4BF0-BCCD-5AB1DFF094BA}" dt="2020-05-05T03:40:12.190" v="1139" actId="164"/>
          <ac:grpSpMkLst>
            <pc:docMk/>
            <pc:sldMk cId="2325747301" sldId="297"/>
            <ac:grpSpMk id="6" creationId="{BD61876C-A30A-4784-917B-56301943403C}"/>
          </ac:grpSpMkLst>
        </pc:grpChg>
        <pc:grpChg chg="del mod topLvl">
          <ac:chgData name="Lucian Cojocar" userId="d30c003b-535b-4815-8011-4c0759705fe0" providerId="ADAL" clId="{01073F4A-E141-4BF0-BCCD-5AB1DFF094BA}" dt="2020-05-05T03:35:52.466" v="1095" actId="165"/>
          <ac:grpSpMkLst>
            <pc:docMk/>
            <pc:sldMk cId="2325747301" sldId="297"/>
            <ac:grpSpMk id="27" creationId="{5D2CA733-CB06-4FD9-891D-E66B9DA3C539}"/>
          </ac:grpSpMkLst>
        </pc:grpChg>
        <pc:grpChg chg="del mod topLvl">
          <ac:chgData name="Lucian Cojocar" userId="d30c003b-535b-4815-8011-4c0759705fe0" providerId="ADAL" clId="{01073F4A-E141-4BF0-BCCD-5AB1DFF094BA}" dt="2020-05-05T03:37:24.559" v="1109" actId="165"/>
          <ac:grpSpMkLst>
            <pc:docMk/>
            <pc:sldMk cId="2325747301" sldId="297"/>
            <ac:grpSpMk id="29" creationId="{C18D1558-7502-46FE-8F55-229B877608E1}"/>
          </ac:grpSpMkLst>
        </pc:grpChg>
        <pc:grpChg chg="del">
          <ac:chgData name="Lucian Cojocar" userId="d30c003b-535b-4815-8011-4c0759705fe0" providerId="ADAL" clId="{01073F4A-E141-4BF0-BCCD-5AB1DFF094BA}" dt="2020-05-05T03:35:41.394" v="1094" actId="165"/>
          <ac:grpSpMkLst>
            <pc:docMk/>
            <pc:sldMk cId="2325747301" sldId="297"/>
            <ac:grpSpMk id="31" creationId="{99D45943-FFBF-4920-907A-200F28C197CF}"/>
          </ac:grpSpMkLst>
        </pc:grpChg>
      </pc:sldChg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4041213691" sldId="298"/>
        </pc:sldMkLst>
      </pc:sldChg>
      <pc:sldChg chg="del">
        <pc:chgData name="Lucian Cojocar" userId="d30c003b-535b-4815-8011-4c0759705fe0" providerId="ADAL" clId="{01073F4A-E141-4BF0-BCCD-5AB1DFF094BA}" dt="2020-05-05T04:11:57.807" v="1515" actId="47"/>
        <pc:sldMkLst>
          <pc:docMk/>
          <pc:sldMk cId="3062971228" sldId="299"/>
        </pc:sldMkLst>
      </pc:sldChg>
      <pc:sldMasterChg chg="delSldLayout">
        <pc:chgData name="Lucian Cojocar" userId="d30c003b-535b-4815-8011-4c0759705fe0" providerId="ADAL" clId="{01073F4A-E141-4BF0-BCCD-5AB1DFF094BA}" dt="2020-05-05T04:11:57.807" v="1515" actId="47"/>
        <pc:sldMasterMkLst>
          <pc:docMk/>
          <pc:sldMasterMk cId="1982926688" sldId="2147484031"/>
        </pc:sldMasterMkLst>
        <pc:sldLayoutChg chg="del">
          <pc:chgData name="Lucian Cojocar" userId="d30c003b-535b-4815-8011-4c0759705fe0" providerId="ADAL" clId="{01073F4A-E141-4BF0-BCCD-5AB1DFF094BA}" dt="2020-05-05T04:11:57.807" v="1515" actId="47"/>
          <pc:sldLayoutMkLst>
            <pc:docMk/>
            <pc:sldMasterMk cId="1982926688" sldId="2147484031"/>
            <pc:sldLayoutMk cId="765745379" sldId="2147484044"/>
          </pc:sldLayoutMkLst>
        </pc:sldLayoutChg>
        <pc:sldLayoutChg chg="del">
          <pc:chgData name="Lucian Cojocar" userId="d30c003b-535b-4815-8011-4c0759705fe0" providerId="ADAL" clId="{01073F4A-E141-4BF0-BCCD-5AB1DFF094BA}" dt="2020-05-05T04:11:57.807" v="1515" actId="47"/>
          <pc:sldLayoutMkLst>
            <pc:docMk/>
            <pc:sldMasterMk cId="1982926688" sldId="2147484031"/>
            <pc:sldLayoutMk cId="167772449" sldId="2147484045"/>
          </pc:sldLayoutMkLst>
        </pc:sldLayoutChg>
      </pc:sldMasterChg>
    </pc:docChg>
  </pc:docChgLst>
  <pc:docChgLst>
    <pc:chgData name="Lucian Cojocar" userId="d30c003b-535b-4815-8011-4c0759705fe0" providerId="ADAL" clId="{3219A48D-2448-4A60-82BF-3817E9385C54}"/>
    <pc:docChg chg="custSel addSld modSld sldOrd modSection modShowInfo">
      <pc:chgData name="Lucian Cojocar" userId="d30c003b-535b-4815-8011-4c0759705fe0" providerId="ADAL" clId="{3219A48D-2448-4A60-82BF-3817E9385C54}" dt="2020-05-08T04:36:39.003" v="584"/>
      <pc:docMkLst>
        <pc:docMk/>
      </pc:docMkLst>
      <pc:sldChg chg="addSp delSp modSp modNotesTx">
        <pc:chgData name="Lucian Cojocar" userId="d30c003b-535b-4815-8011-4c0759705fe0" providerId="ADAL" clId="{3219A48D-2448-4A60-82BF-3817E9385C54}" dt="2020-05-08T02:39:04.833" v="29"/>
        <pc:sldMkLst>
          <pc:docMk/>
          <pc:sldMk cId="491189238" sldId="268"/>
        </pc:sldMkLst>
        <pc:picChg chg="del">
          <ac:chgData name="Lucian Cojocar" userId="d30c003b-535b-4815-8011-4c0759705fe0" providerId="ADAL" clId="{3219A48D-2448-4A60-82BF-3817E9385C54}" dt="2020-05-07T23:58:38.965" v="5"/>
          <ac:picMkLst>
            <pc:docMk/>
            <pc:sldMk cId="491189238" sldId="268"/>
            <ac:picMk id="3" creationId="{3F98360E-0A57-4204-A7EA-D344A7180D60}"/>
          </ac:picMkLst>
        </pc:picChg>
        <pc:picChg chg="add mod">
          <ac:chgData name="Lucian Cojocar" userId="d30c003b-535b-4815-8011-4c0759705fe0" providerId="ADAL" clId="{3219A48D-2448-4A60-82BF-3817E9385C54}" dt="2020-05-08T02:21:54.290" v="20"/>
          <ac:picMkLst>
            <pc:docMk/>
            <pc:sldMk cId="491189238" sldId="268"/>
            <ac:picMk id="3" creationId="{CAF85DC0-1494-4E79-A241-E05FE704B8F1}"/>
          </ac:picMkLst>
        </pc:picChg>
        <pc:picChg chg="add del mod">
          <ac:chgData name="Lucian Cojocar" userId="d30c003b-535b-4815-8011-4c0759705fe0" providerId="ADAL" clId="{3219A48D-2448-4A60-82BF-3817E9385C54}" dt="2020-05-08T00:00:02.081" v="6"/>
          <ac:picMkLst>
            <pc:docMk/>
            <pc:sldMk cId="491189238" sldId="268"/>
            <ac:picMk id="4" creationId="{5838B7A4-E513-4DF8-BC0E-86507EA0E6D0}"/>
          </ac:picMkLst>
        </pc:picChg>
        <pc:picChg chg="add del mod">
          <ac:chgData name="Lucian Cojocar" userId="d30c003b-535b-4815-8011-4c0759705fe0" providerId="ADAL" clId="{3219A48D-2448-4A60-82BF-3817E9385C54}" dt="2020-05-08T02:21:54.290" v="20"/>
          <ac:picMkLst>
            <pc:docMk/>
            <pc:sldMk cId="491189238" sldId="268"/>
            <ac:picMk id="8" creationId="{44442149-E918-4FC7-9E85-DCB381ABE958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2:43:20.052" v="34"/>
        <pc:sldMkLst>
          <pc:docMk/>
          <pc:sldMk cId="3337308429" sldId="275"/>
        </pc:sldMkLst>
        <pc:picChg chg="del">
          <ac:chgData name="Lucian Cojocar" userId="d30c003b-535b-4815-8011-4c0759705fe0" providerId="ADAL" clId="{3219A48D-2448-4A60-82BF-3817E9385C54}" dt="2020-05-08T02:40:04.041" v="30"/>
          <ac:picMkLst>
            <pc:docMk/>
            <pc:sldMk cId="3337308429" sldId="275"/>
            <ac:picMk id="6" creationId="{C04D1FFD-C21E-44C8-8330-09A82007D68C}"/>
          </ac:picMkLst>
        </pc:picChg>
        <pc:picChg chg="add del mod">
          <ac:chgData name="Lucian Cojocar" userId="d30c003b-535b-4815-8011-4c0759705fe0" providerId="ADAL" clId="{3219A48D-2448-4A60-82BF-3817E9385C54}" dt="2020-05-08T02:40:58.891" v="31"/>
          <ac:picMkLst>
            <pc:docMk/>
            <pc:sldMk cId="3337308429" sldId="275"/>
            <ac:picMk id="7" creationId="{B16081AA-A02E-4CBE-AD80-15822CC9458E}"/>
          </ac:picMkLst>
        </pc:picChg>
        <pc:picChg chg="add del mod">
          <ac:chgData name="Lucian Cojocar" userId="d30c003b-535b-4815-8011-4c0759705fe0" providerId="ADAL" clId="{3219A48D-2448-4A60-82BF-3817E9385C54}" dt="2020-05-08T02:41:55.819" v="32"/>
          <ac:picMkLst>
            <pc:docMk/>
            <pc:sldMk cId="3337308429" sldId="275"/>
            <ac:picMk id="8" creationId="{F2F8EABB-8782-447B-9629-7BF6A0B4205C}"/>
          </ac:picMkLst>
        </pc:picChg>
        <pc:picChg chg="add del mod">
          <ac:chgData name="Lucian Cojocar" userId="d30c003b-535b-4815-8011-4c0759705fe0" providerId="ADAL" clId="{3219A48D-2448-4A60-82BF-3817E9385C54}" dt="2020-05-08T02:42:57.651" v="33"/>
          <ac:picMkLst>
            <pc:docMk/>
            <pc:sldMk cId="3337308429" sldId="275"/>
            <ac:picMk id="9" creationId="{3B8F2C5B-ABAD-4CB9-BF45-A18C298F0B34}"/>
          </ac:picMkLst>
        </pc:picChg>
        <pc:picChg chg="add mod">
          <ac:chgData name="Lucian Cojocar" userId="d30c003b-535b-4815-8011-4c0759705fe0" providerId="ADAL" clId="{3219A48D-2448-4A60-82BF-3817E9385C54}" dt="2020-05-08T02:42:57.651" v="33"/>
          <ac:picMkLst>
            <pc:docMk/>
            <pc:sldMk cId="3337308429" sldId="275"/>
            <ac:picMk id="10" creationId="{229E7FA4-FDB1-456C-9D46-2CF4FBA338DF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2:50:40.994" v="38"/>
        <pc:sldMkLst>
          <pc:docMk/>
          <pc:sldMk cId="193007848" sldId="276"/>
        </pc:sldMkLst>
        <pc:picChg chg="add del mod">
          <ac:chgData name="Lucian Cojocar" userId="d30c003b-535b-4815-8011-4c0759705fe0" providerId="ADAL" clId="{3219A48D-2448-4A60-82BF-3817E9385C54}" dt="2020-05-08T02:48:44.600" v="36"/>
          <ac:picMkLst>
            <pc:docMk/>
            <pc:sldMk cId="193007848" sldId="276"/>
            <ac:picMk id="5" creationId="{66266C38-C220-4E1D-9A31-ECBE91FFBC33}"/>
          </ac:picMkLst>
        </pc:picChg>
        <pc:picChg chg="del">
          <ac:chgData name="Lucian Cojocar" userId="d30c003b-535b-4815-8011-4c0759705fe0" providerId="ADAL" clId="{3219A48D-2448-4A60-82BF-3817E9385C54}" dt="2020-05-08T00:29:17.690" v="8"/>
          <ac:picMkLst>
            <pc:docMk/>
            <pc:sldMk cId="193007848" sldId="276"/>
            <ac:picMk id="6" creationId="{BE068941-0697-4E04-AB9C-7C07CB7006E2}"/>
          </ac:picMkLst>
        </pc:picChg>
        <pc:picChg chg="add del mod">
          <ac:chgData name="Lucian Cojocar" userId="d30c003b-535b-4815-8011-4c0759705fe0" providerId="ADAL" clId="{3219A48D-2448-4A60-82BF-3817E9385C54}" dt="2020-05-08T02:50:11.667" v="37"/>
          <ac:picMkLst>
            <pc:docMk/>
            <pc:sldMk cId="193007848" sldId="276"/>
            <ac:picMk id="6" creationId="{CA0745DB-BE8E-45D6-B523-F1EF60EEB6EA}"/>
          </ac:picMkLst>
        </pc:picChg>
        <pc:picChg chg="add mod">
          <ac:chgData name="Lucian Cojocar" userId="d30c003b-535b-4815-8011-4c0759705fe0" providerId="ADAL" clId="{3219A48D-2448-4A60-82BF-3817E9385C54}" dt="2020-05-08T02:50:11.667" v="37"/>
          <ac:picMkLst>
            <pc:docMk/>
            <pc:sldMk cId="193007848" sldId="276"/>
            <ac:picMk id="8" creationId="{0C3785A4-5630-4AD2-B66E-BE307C1A53EB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2:54:24.886" v="42"/>
        <pc:sldMkLst>
          <pc:docMk/>
          <pc:sldMk cId="3498914344" sldId="277"/>
        </pc:sldMkLst>
        <pc:picChg chg="del">
          <ac:chgData name="Lucian Cojocar" userId="d30c003b-535b-4815-8011-4c0759705fe0" providerId="ADAL" clId="{3219A48D-2448-4A60-82BF-3817E9385C54}" dt="2020-05-08T02:53:39.087" v="41"/>
          <ac:picMkLst>
            <pc:docMk/>
            <pc:sldMk cId="3498914344" sldId="277"/>
            <ac:picMk id="6" creationId="{85800B20-2C9F-4DE6-9CDE-2FE17D6C11DD}"/>
          </ac:picMkLst>
        </pc:picChg>
        <pc:picChg chg="add del mod">
          <ac:chgData name="Lucian Cojocar" userId="d30c003b-535b-4815-8011-4c0759705fe0" providerId="ADAL" clId="{3219A48D-2448-4A60-82BF-3817E9385C54}" dt="2020-05-08T02:54:24.886" v="42"/>
          <ac:picMkLst>
            <pc:docMk/>
            <pc:sldMk cId="3498914344" sldId="277"/>
            <ac:picMk id="7" creationId="{A93AC914-D683-4C07-B219-C6BBF05B57C1}"/>
          </ac:picMkLst>
        </pc:picChg>
        <pc:picChg chg="add mod">
          <ac:chgData name="Lucian Cojocar" userId="d30c003b-535b-4815-8011-4c0759705fe0" providerId="ADAL" clId="{3219A48D-2448-4A60-82BF-3817E9385C54}" dt="2020-05-08T02:54:24.886" v="42"/>
          <ac:picMkLst>
            <pc:docMk/>
            <pc:sldMk cId="3498914344" sldId="277"/>
            <ac:picMk id="9" creationId="{577EA3EF-ED1B-478F-95AC-6B658BE3CB0F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03:28.370" v="48"/>
        <pc:sldMkLst>
          <pc:docMk/>
          <pc:sldMk cId="1207616890" sldId="278"/>
        </pc:sldMkLst>
        <pc:picChg chg="add del mod">
          <ac:chgData name="Lucian Cojocar" userId="d30c003b-535b-4815-8011-4c0759705fe0" providerId="ADAL" clId="{3219A48D-2448-4A60-82BF-3817E9385C54}" dt="2020-05-08T03:00:06.770" v="45"/>
          <ac:picMkLst>
            <pc:docMk/>
            <pc:sldMk cId="1207616890" sldId="278"/>
            <ac:picMk id="3" creationId="{42F9B6D3-8602-4115-BA04-C8CAB351A792}"/>
          </ac:picMkLst>
        </pc:picChg>
        <pc:picChg chg="add del mod">
          <ac:chgData name="Lucian Cojocar" userId="d30c003b-535b-4815-8011-4c0759705fe0" providerId="ADAL" clId="{3219A48D-2448-4A60-82BF-3817E9385C54}" dt="2020-05-08T03:00:58.639" v="46"/>
          <ac:picMkLst>
            <pc:docMk/>
            <pc:sldMk cId="1207616890" sldId="278"/>
            <ac:picMk id="10" creationId="{6755A51D-D0AA-49DD-A20C-B5171FD60BE2}"/>
          </ac:picMkLst>
        </pc:picChg>
        <pc:picChg chg="del">
          <ac:chgData name="Lucian Cojocar" userId="d30c003b-535b-4815-8011-4c0759705fe0" providerId="ADAL" clId="{3219A48D-2448-4A60-82BF-3817E9385C54}" dt="2020-05-08T02:59:45.465" v="44"/>
          <ac:picMkLst>
            <pc:docMk/>
            <pc:sldMk cId="1207616890" sldId="278"/>
            <ac:picMk id="11" creationId="{9BAEBF00-671F-46D9-AAC4-C63DB07D9B7C}"/>
          </ac:picMkLst>
        </pc:picChg>
        <pc:picChg chg="add del mod">
          <ac:chgData name="Lucian Cojocar" userId="d30c003b-535b-4815-8011-4c0759705fe0" providerId="ADAL" clId="{3219A48D-2448-4A60-82BF-3817E9385C54}" dt="2020-05-08T03:02:12.311" v="47"/>
          <ac:picMkLst>
            <pc:docMk/>
            <pc:sldMk cId="1207616890" sldId="278"/>
            <ac:picMk id="12" creationId="{7F33BFF1-5FE0-4F21-A856-9AAF926E383A}"/>
          </ac:picMkLst>
        </pc:picChg>
        <pc:picChg chg="add mod">
          <ac:chgData name="Lucian Cojocar" userId="d30c003b-535b-4815-8011-4c0759705fe0" providerId="ADAL" clId="{3219A48D-2448-4A60-82BF-3817E9385C54}" dt="2020-05-08T03:02:12.311" v="47"/>
          <ac:picMkLst>
            <pc:docMk/>
            <pc:sldMk cId="1207616890" sldId="278"/>
            <ac:picMk id="13" creationId="{9CEF8D98-F950-4D1B-B5E9-2D8F521C0255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08:43.918" v="50"/>
        <pc:sldMkLst>
          <pc:docMk/>
          <pc:sldMk cId="1087109169" sldId="279"/>
        </pc:sldMkLst>
        <pc:picChg chg="add mod">
          <ac:chgData name="Lucian Cojocar" userId="d30c003b-535b-4815-8011-4c0759705fe0" providerId="ADAL" clId="{3219A48D-2448-4A60-82BF-3817E9385C54}" dt="2020-05-08T03:08:43.918" v="50"/>
          <ac:picMkLst>
            <pc:docMk/>
            <pc:sldMk cId="1087109169" sldId="279"/>
            <ac:picMk id="3" creationId="{525DD338-0366-4A44-B03A-73E0BB4B6E71}"/>
          </ac:picMkLst>
        </pc:picChg>
        <pc:picChg chg="del">
          <ac:chgData name="Lucian Cojocar" userId="d30c003b-535b-4815-8011-4c0759705fe0" providerId="ADAL" clId="{3219A48D-2448-4A60-82BF-3817E9385C54}" dt="2020-05-08T03:08:43.918" v="50"/>
          <ac:picMkLst>
            <pc:docMk/>
            <pc:sldMk cId="1087109169" sldId="279"/>
            <ac:picMk id="7" creationId="{FE516BDA-8788-414E-87DF-726C842F3AED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12:15.988" v="52"/>
        <pc:sldMkLst>
          <pc:docMk/>
          <pc:sldMk cId="1758311518" sldId="280"/>
        </pc:sldMkLst>
        <pc:picChg chg="add mod">
          <ac:chgData name="Lucian Cojocar" userId="d30c003b-535b-4815-8011-4c0759705fe0" providerId="ADAL" clId="{3219A48D-2448-4A60-82BF-3817E9385C54}" dt="2020-05-08T03:12:15.988" v="52"/>
          <ac:picMkLst>
            <pc:docMk/>
            <pc:sldMk cId="1758311518" sldId="280"/>
            <ac:picMk id="6" creationId="{9CBA3097-338B-4E15-9266-4EA2AB6909D2}"/>
          </ac:picMkLst>
        </pc:picChg>
        <pc:picChg chg="del">
          <ac:chgData name="Lucian Cojocar" userId="d30c003b-535b-4815-8011-4c0759705fe0" providerId="ADAL" clId="{3219A48D-2448-4A60-82BF-3817E9385C54}" dt="2020-05-08T03:12:15.988" v="52"/>
          <ac:picMkLst>
            <pc:docMk/>
            <pc:sldMk cId="1758311518" sldId="280"/>
            <ac:picMk id="7" creationId="{53A6A7EC-5E56-489C-9EAA-6845607454A4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21:43.336" v="58"/>
        <pc:sldMkLst>
          <pc:docMk/>
          <pc:sldMk cId="1475686004" sldId="281"/>
        </pc:sldMkLst>
        <pc:picChg chg="add del mod">
          <ac:chgData name="Lucian Cojocar" userId="d30c003b-535b-4815-8011-4c0759705fe0" providerId="ADAL" clId="{3219A48D-2448-4A60-82BF-3817E9385C54}" dt="2020-05-08T03:19:15.487" v="55"/>
          <ac:picMkLst>
            <pc:docMk/>
            <pc:sldMk cId="1475686004" sldId="281"/>
            <ac:picMk id="29" creationId="{07BB1133-2FD2-43E7-AE3A-C305B2E27C3E}"/>
          </ac:picMkLst>
        </pc:picChg>
        <pc:picChg chg="add del mod">
          <ac:chgData name="Lucian Cojocar" userId="d30c003b-535b-4815-8011-4c0759705fe0" providerId="ADAL" clId="{3219A48D-2448-4A60-82BF-3817E9385C54}" dt="2020-05-08T03:20:13.735" v="56"/>
          <ac:picMkLst>
            <pc:docMk/>
            <pc:sldMk cId="1475686004" sldId="281"/>
            <ac:picMk id="30" creationId="{29C94BE2-9B36-4ACF-BDD8-D5F7F6D77136}"/>
          </ac:picMkLst>
        </pc:picChg>
        <pc:picChg chg="add del mod">
          <ac:chgData name="Lucian Cojocar" userId="d30c003b-535b-4815-8011-4c0759705fe0" providerId="ADAL" clId="{3219A48D-2448-4A60-82BF-3817E9385C54}" dt="2020-05-08T03:21:13.884" v="57"/>
          <ac:picMkLst>
            <pc:docMk/>
            <pc:sldMk cId="1475686004" sldId="281"/>
            <ac:picMk id="31" creationId="{25AAD656-43A5-419A-928B-62918FCFB8DC}"/>
          </ac:picMkLst>
        </pc:picChg>
        <pc:picChg chg="add mod">
          <ac:chgData name="Lucian Cojocar" userId="d30c003b-535b-4815-8011-4c0759705fe0" providerId="ADAL" clId="{3219A48D-2448-4A60-82BF-3817E9385C54}" dt="2020-05-08T03:21:13.884" v="57"/>
          <ac:picMkLst>
            <pc:docMk/>
            <pc:sldMk cId="1475686004" sldId="281"/>
            <ac:picMk id="32" creationId="{82B8FA5B-5E87-4DDC-BE76-150479A7F52E}"/>
          </ac:picMkLst>
        </pc:picChg>
        <pc:picChg chg="del">
          <ac:chgData name="Lucian Cojocar" userId="d30c003b-535b-4815-8011-4c0759705fe0" providerId="ADAL" clId="{3219A48D-2448-4A60-82BF-3817E9385C54}" dt="2020-05-08T03:17:21.898" v="54"/>
          <ac:picMkLst>
            <pc:docMk/>
            <pc:sldMk cId="1475686004" sldId="281"/>
            <ac:picMk id="41" creationId="{7485EE35-363B-4EDE-A685-332BD725FFC7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38:59.936" v="70"/>
        <pc:sldMkLst>
          <pc:docMk/>
          <pc:sldMk cId="1349821429" sldId="282"/>
        </pc:sldMkLst>
        <pc:picChg chg="add del mod">
          <ac:chgData name="Lucian Cojocar" userId="d30c003b-535b-4815-8011-4c0759705fe0" providerId="ADAL" clId="{3219A48D-2448-4A60-82BF-3817E9385C54}" dt="2020-05-08T03:38:19.458" v="69"/>
          <ac:picMkLst>
            <pc:docMk/>
            <pc:sldMk cId="1349821429" sldId="282"/>
            <ac:picMk id="6" creationId="{88C927BD-E39E-4CE1-8065-6B2D310D0082}"/>
          </ac:picMkLst>
        </pc:picChg>
        <pc:picChg chg="add del mod">
          <ac:chgData name="Lucian Cojocar" userId="d30c003b-535b-4815-8011-4c0759705fe0" providerId="ADAL" clId="{3219A48D-2448-4A60-82BF-3817E9385C54}" dt="2020-05-08T03:38:59.936" v="70"/>
          <ac:picMkLst>
            <pc:docMk/>
            <pc:sldMk cId="1349821429" sldId="282"/>
            <ac:picMk id="9" creationId="{27648620-0525-4425-95F8-91057D828992}"/>
          </ac:picMkLst>
        </pc:picChg>
        <pc:picChg chg="del">
          <ac:chgData name="Lucian Cojocar" userId="d30c003b-535b-4815-8011-4c0759705fe0" providerId="ADAL" clId="{3219A48D-2448-4A60-82BF-3817E9385C54}" dt="2020-05-08T03:37:44.376" v="68"/>
          <ac:picMkLst>
            <pc:docMk/>
            <pc:sldMk cId="1349821429" sldId="282"/>
            <ac:picMk id="10" creationId="{9553C2EF-6D05-4D2A-8F20-F49EE77F46C8}"/>
          </ac:picMkLst>
        </pc:picChg>
        <pc:picChg chg="add mod">
          <ac:chgData name="Lucian Cojocar" userId="d30c003b-535b-4815-8011-4c0759705fe0" providerId="ADAL" clId="{3219A48D-2448-4A60-82BF-3817E9385C54}" dt="2020-05-08T03:38:59.936" v="70"/>
          <ac:picMkLst>
            <pc:docMk/>
            <pc:sldMk cId="1349821429" sldId="282"/>
            <ac:picMk id="11" creationId="{A9256FCF-5C81-4F40-90F0-0BE6D1CBDF5D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48:58.413" v="73"/>
        <pc:sldMkLst>
          <pc:docMk/>
          <pc:sldMk cId="291207447" sldId="283"/>
        </pc:sldMkLst>
        <pc:picChg chg="add mod">
          <ac:chgData name="Lucian Cojocar" userId="d30c003b-535b-4815-8011-4c0759705fe0" providerId="ADAL" clId="{3219A48D-2448-4A60-82BF-3817E9385C54}" dt="2020-05-08T03:48:58.413" v="73"/>
          <ac:picMkLst>
            <pc:docMk/>
            <pc:sldMk cId="291207447" sldId="283"/>
            <ac:picMk id="5" creationId="{6BE24986-DC56-4344-8700-77A33D56E5FA}"/>
          </ac:picMkLst>
        </pc:picChg>
        <pc:picChg chg="del">
          <ac:chgData name="Lucian Cojocar" userId="d30c003b-535b-4815-8011-4c0759705fe0" providerId="ADAL" clId="{3219A48D-2448-4A60-82BF-3817E9385C54}" dt="2020-05-08T03:48:58.413" v="73"/>
          <ac:picMkLst>
            <pc:docMk/>
            <pc:sldMk cId="291207447" sldId="283"/>
            <ac:picMk id="7" creationId="{60A5C1FB-C753-4A66-BD91-A87DD5AFB076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4:23:22.426" v="128" actId="20577"/>
        <pc:sldMkLst>
          <pc:docMk/>
          <pc:sldMk cId="353892906" sldId="285"/>
        </pc:sldMkLst>
        <pc:picChg chg="del">
          <ac:chgData name="Lucian Cojocar" userId="d30c003b-535b-4815-8011-4c0759705fe0" providerId="ADAL" clId="{3219A48D-2448-4A60-82BF-3817E9385C54}" dt="2020-05-08T04:21:04.594" v="124"/>
          <ac:picMkLst>
            <pc:docMk/>
            <pc:sldMk cId="353892906" sldId="285"/>
            <ac:picMk id="5" creationId="{2E754661-1880-4006-A144-C9604CCB4162}"/>
          </ac:picMkLst>
        </pc:picChg>
        <pc:picChg chg="add del mod">
          <ac:chgData name="Lucian Cojocar" userId="d30c003b-535b-4815-8011-4c0759705fe0" providerId="ADAL" clId="{3219A48D-2448-4A60-82BF-3817E9385C54}" dt="2020-05-08T04:23:08.305" v="126"/>
          <ac:picMkLst>
            <pc:docMk/>
            <pc:sldMk cId="353892906" sldId="285"/>
            <ac:picMk id="6" creationId="{B513F3C1-77B5-4569-A4B8-24F3610CA6DF}"/>
          </ac:picMkLst>
        </pc:picChg>
        <pc:picChg chg="add mod">
          <ac:chgData name="Lucian Cojocar" userId="d30c003b-535b-4815-8011-4c0759705fe0" providerId="ADAL" clId="{3219A48D-2448-4A60-82BF-3817E9385C54}" dt="2020-05-08T04:23:08.305" v="126"/>
          <ac:picMkLst>
            <pc:docMk/>
            <pc:sldMk cId="353892906" sldId="285"/>
            <ac:picMk id="7" creationId="{33CF140F-CE0B-4E8E-8DC7-F41BA137E1C6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2:38:51.016" v="28"/>
        <pc:sldMkLst>
          <pc:docMk/>
          <pc:sldMk cId="2033476859" sldId="289"/>
        </pc:sldMkLst>
        <pc:picChg chg="add del mod">
          <ac:chgData name="Lucian Cojocar" userId="d30c003b-535b-4815-8011-4c0759705fe0" providerId="ADAL" clId="{3219A48D-2448-4A60-82BF-3817E9385C54}" dt="2020-05-08T02:29:51.051" v="24"/>
          <ac:picMkLst>
            <pc:docMk/>
            <pc:sldMk cId="2033476859" sldId="289"/>
            <ac:picMk id="11" creationId="{ACD58187-E333-47B4-89AC-B8F46104D3EF}"/>
          </ac:picMkLst>
        </pc:picChg>
        <pc:picChg chg="add del mod">
          <ac:chgData name="Lucian Cojocar" userId="d30c003b-535b-4815-8011-4c0759705fe0" providerId="ADAL" clId="{3219A48D-2448-4A60-82BF-3817E9385C54}" dt="2020-05-08T02:31:58.877" v="25"/>
          <ac:picMkLst>
            <pc:docMk/>
            <pc:sldMk cId="2033476859" sldId="289"/>
            <ac:picMk id="13" creationId="{02736120-8588-4C07-9A84-8886F8433751}"/>
          </ac:picMkLst>
        </pc:picChg>
        <pc:picChg chg="del">
          <ac:chgData name="Lucian Cojocar" userId="d30c003b-535b-4815-8011-4c0759705fe0" providerId="ADAL" clId="{3219A48D-2448-4A60-82BF-3817E9385C54}" dt="2020-05-08T02:28:30.254" v="23"/>
          <ac:picMkLst>
            <pc:docMk/>
            <pc:sldMk cId="2033476859" sldId="289"/>
            <ac:picMk id="14" creationId="{AB3C987C-CAAF-466A-90D6-3013E6814C20}"/>
          </ac:picMkLst>
        </pc:picChg>
        <pc:picChg chg="add del mod">
          <ac:chgData name="Lucian Cojocar" userId="d30c003b-535b-4815-8011-4c0759705fe0" providerId="ADAL" clId="{3219A48D-2448-4A60-82BF-3817E9385C54}" dt="2020-05-08T02:34:34.784" v="26"/>
          <ac:picMkLst>
            <pc:docMk/>
            <pc:sldMk cId="2033476859" sldId="289"/>
            <ac:picMk id="15" creationId="{4A73FA4F-92F1-43F7-A8E9-1BBA9C066460}"/>
          </ac:picMkLst>
        </pc:picChg>
        <pc:picChg chg="add mod">
          <ac:chgData name="Lucian Cojocar" userId="d30c003b-535b-4815-8011-4c0759705fe0" providerId="ADAL" clId="{3219A48D-2448-4A60-82BF-3817E9385C54}" dt="2020-05-08T02:34:34.784" v="26"/>
          <ac:picMkLst>
            <pc:docMk/>
            <pc:sldMk cId="2033476859" sldId="289"/>
            <ac:picMk id="16" creationId="{30AEF4BC-18B3-4762-B513-2AFD81758D52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35:01.507" v="66"/>
        <pc:sldMkLst>
          <pc:docMk/>
          <pc:sldMk cId="3524137669" sldId="292"/>
        </pc:sldMkLst>
        <pc:picChg chg="add del mod">
          <ac:chgData name="Lucian Cojocar" userId="d30c003b-535b-4815-8011-4c0759705fe0" providerId="ADAL" clId="{3219A48D-2448-4A60-82BF-3817E9385C54}" dt="2020-05-08T03:34:05.090" v="65"/>
          <ac:picMkLst>
            <pc:docMk/>
            <pc:sldMk cId="3524137669" sldId="292"/>
            <ac:picMk id="6" creationId="{FF7AE483-263F-450C-88F5-070BAA2BAEDB}"/>
          </ac:picMkLst>
        </pc:picChg>
        <pc:picChg chg="del">
          <ac:chgData name="Lucian Cojocar" userId="d30c003b-535b-4815-8011-4c0759705fe0" providerId="ADAL" clId="{3219A48D-2448-4A60-82BF-3817E9385C54}" dt="2020-05-08T03:33:16.327" v="64"/>
          <ac:picMkLst>
            <pc:docMk/>
            <pc:sldMk cId="3524137669" sldId="292"/>
            <ac:picMk id="8" creationId="{15EC9B0E-8F73-461F-835A-56E1A29DCC9D}"/>
          </ac:picMkLst>
        </pc:picChg>
        <pc:picChg chg="add mod">
          <ac:chgData name="Lucian Cojocar" userId="d30c003b-535b-4815-8011-4c0759705fe0" providerId="ADAL" clId="{3219A48D-2448-4A60-82BF-3817E9385C54}" dt="2020-05-08T03:34:05.090" v="65"/>
          <ac:picMkLst>
            <pc:docMk/>
            <pc:sldMk cId="3524137669" sldId="292"/>
            <ac:picMk id="9" creationId="{BAEAA89F-3C5D-4F3A-A9EC-D48BEF595196}"/>
          </ac:picMkLst>
        </pc:picChg>
      </pc:sldChg>
      <pc:sldChg chg="addSp delSp modSp mod modAnim modNotesTx">
        <pc:chgData name="Lucian Cojocar" userId="d30c003b-535b-4815-8011-4c0759705fe0" providerId="ADAL" clId="{3219A48D-2448-4A60-82BF-3817E9385C54}" dt="2020-05-08T04:19:58.164" v="123"/>
        <pc:sldMkLst>
          <pc:docMk/>
          <pc:sldMk cId="3708329061" sldId="293"/>
        </pc:sldMkLst>
        <pc:spChg chg="add mod">
          <ac:chgData name="Lucian Cojocar" userId="d30c003b-535b-4815-8011-4c0759705fe0" providerId="ADAL" clId="{3219A48D-2448-4A60-82BF-3817E9385C54}" dt="2020-05-08T03:56:33.871" v="98" actId="1037"/>
          <ac:spMkLst>
            <pc:docMk/>
            <pc:sldMk cId="3708329061" sldId="293"/>
            <ac:spMk id="1426" creationId="{361998FF-FE28-4B49-AC4E-C25F52F6C94F}"/>
          </ac:spMkLst>
        </pc:spChg>
        <pc:spChg chg="add mod">
          <ac:chgData name="Lucian Cojocar" userId="d30c003b-535b-4815-8011-4c0759705fe0" providerId="ADAL" clId="{3219A48D-2448-4A60-82BF-3817E9385C54}" dt="2020-05-08T04:00:13.513" v="106" actId="14100"/>
          <ac:spMkLst>
            <pc:docMk/>
            <pc:sldMk cId="3708329061" sldId="293"/>
            <ac:spMk id="1427" creationId="{D32563B3-2BCA-4E7D-954E-1114E5703660}"/>
          </ac:spMkLst>
        </pc:spChg>
        <pc:picChg chg="add del mod">
          <ac:chgData name="Lucian Cojocar" userId="d30c003b-535b-4815-8011-4c0759705fe0" providerId="ADAL" clId="{3219A48D-2448-4A60-82BF-3817E9385C54}" dt="2020-05-08T04:12:49.298" v="118"/>
          <ac:picMkLst>
            <pc:docMk/>
            <pc:sldMk cId="3708329061" sldId="293"/>
            <ac:picMk id="7" creationId="{DBC6353F-AC55-4D9D-AE18-80B29DC7E6D5}"/>
          </ac:picMkLst>
        </pc:picChg>
        <pc:picChg chg="add del mod">
          <ac:chgData name="Lucian Cojocar" userId="d30c003b-535b-4815-8011-4c0759705fe0" providerId="ADAL" clId="{3219A48D-2448-4A60-82BF-3817E9385C54}" dt="2020-05-08T04:14:50.607" v="119"/>
          <ac:picMkLst>
            <pc:docMk/>
            <pc:sldMk cId="3708329061" sldId="293"/>
            <ac:picMk id="57" creationId="{E99D15E5-428E-46FF-8EDB-CBE9C44A2178}"/>
          </ac:picMkLst>
        </pc:picChg>
        <pc:picChg chg="add del mod">
          <ac:chgData name="Lucian Cojocar" userId="d30c003b-535b-4815-8011-4c0759705fe0" providerId="ADAL" clId="{3219A48D-2448-4A60-82BF-3817E9385C54}" dt="2020-05-08T04:16:26.926" v="120"/>
          <ac:picMkLst>
            <pc:docMk/>
            <pc:sldMk cId="3708329061" sldId="293"/>
            <ac:picMk id="75" creationId="{20E79562-D75F-4ECD-80A4-8B00F880CDB4}"/>
          </ac:picMkLst>
        </pc:picChg>
        <pc:picChg chg="add del mod">
          <ac:chgData name="Lucian Cojocar" userId="d30c003b-535b-4815-8011-4c0759705fe0" providerId="ADAL" clId="{3219A48D-2448-4A60-82BF-3817E9385C54}" dt="2020-05-08T04:19:26.183" v="122"/>
          <ac:picMkLst>
            <pc:docMk/>
            <pc:sldMk cId="3708329061" sldId="293"/>
            <ac:picMk id="76" creationId="{895F15C4-51CC-4988-BF9D-DA18852925D4}"/>
          </ac:picMkLst>
        </pc:picChg>
        <pc:picChg chg="add mod">
          <ac:chgData name="Lucian Cojocar" userId="d30c003b-535b-4815-8011-4c0759705fe0" providerId="ADAL" clId="{3219A48D-2448-4A60-82BF-3817E9385C54}" dt="2020-05-08T04:19:26.183" v="122"/>
          <ac:picMkLst>
            <pc:docMk/>
            <pc:sldMk cId="3708329061" sldId="293"/>
            <ac:picMk id="93" creationId="{2D5D969C-9734-45FE-A6F9-CF70C04F90C9}"/>
          </ac:picMkLst>
        </pc:picChg>
        <pc:picChg chg="del">
          <ac:chgData name="Lucian Cojocar" userId="d30c003b-535b-4815-8011-4c0759705fe0" providerId="ADAL" clId="{3219A48D-2448-4A60-82BF-3817E9385C54}" dt="2020-05-08T04:10:29.143" v="117"/>
          <ac:picMkLst>
            <pc:docMk/>
            <pc:sldMk cId="3708329061" sldId="293"/>
            <ac:picMk id="316" creationId="{8ABC99A4-D387-4743-BFF7-03A567CA1D4D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1:54:39.414" v="12"/>
        <pc:sldMkLst>
          <pc:docMk/>
          <pc:sldMk cId="4279578780" sldId="294"/>
        </pc:sldMkLst>
        <pc:picChg chg="add del mod">
          <ac:chgData name="Lucian Cojocar" userId="d30c003b-535b-4815-8011-4c0759705fe0" providerId="ADAL" clId="{3219A48D-2448-4A60-82BF-3817E9385C54}" dt="2020-05-08T01:54:09.913" v="11"/>
          <ac:picMkLst>
            <pc:docMk/>
            <pc:sldMk cId="4279578780" sldId="294"/>
            <ac:picMk id="3" creationId="{BC1A17CD-09D0-472A-8BED-3D1333BA8D77}"/>
          </ac:picMkLst>
        </pc:picChg>
        <pc:picChg chg="del">
          <ac:chgData name="Lucian Cojocar" userId="d30c003b-535b-4815-8011-4c0759705fe0" providerId="ADAL" clId="{3219A48D-2448-4A60-82BF-3817E9385C54}" dt="2020-05-08T01:52:09.147" v="10"/>
          <ac:picMkLst>
            <pc:docMk/>
            <pc:sldMk cId="4279578780" sldId="294"/>
            <ac:picMk id="5" creationId="{8E3997A6-5BFA-4D47-9CC0-31AB3E66D997}"/>
          </ac:picMkLst>
        </pc:picChg>
        <pc:picChg chg="add del mod">
          <ac:chgData name="Lucian Cojocar" userId="d30c003b-535b-4815-8011-4c0759705fe0" providerId="ADAL" clId="{3219A48D-2448-4A60-82BF-3817E9385C54}" dt="2020-05-08T01:54:39.414" v="12"/>
          <ac:picMkLst>
            <pc:docMk/>
            <pc:sldMk cId="4279578780" sldId="294"/>
            <ac:picMk id="7" creationId="{9A2EE165-C2B3-41C7-86FE-DB205D46A5D2}"/>
          </ac:picMkLst>
        </pc:picChg>
        <pc:picChg chg="add mod">
          <ac:chgData name="Lucian Cojocar" userId="d30c003b-535b-4815-8011-4c0759705fe0" providerId="ADAL" clId="{3219A48D-2448-4A60-82BF-3817E9385C54}" dt="2020-05-08T01:54:39.414" v="12"/>
          <ac:picMkLst>
            <pc:docMk/>
            <pc:sldMk cId="4279578780" sldId="294"/>
            <ac:picMk id="9" creationId="{78F509B8-E12B-4B69-B9EA-197EAC2099DE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2:14:44.604" v="19"/>
        <pc:sldMkLst>
          <pc:docMk/>
          <pc:sldMk cId="1293529541" sldId="296"/>
        </pc:sldMkLst>
        <pc:picChg chg="add del mod">
          <ac:chgData name="Lucian Cojocar" userId="d30c003b-535b-4815-8011-4c0759705fe0" providerId="ADAL" clId="{3219A48D-2448-4A60-82BF-3817E9385C54}" dt="2020-05-07T23:54:43.078" v="3"/>
          <ac:picMkLst>
            <pc:docMk/>
            <pc:sldMk cId="1293529541" sldId="296"/>
            <ac:picMk id="4" creationId="{2765B26C-53BA-4BCA-AFB9-157EE8F22242}"/>
          </ac:picMkLst>
        </pc:picChg>
        <pc:picChg chg="add del mod">
          <ac:chgData name="Lucian Cojocar" userId="d30c003b-535b-4815-8011-4c0759705fe0" providerId="ADAL" clId="{3219A48D-2448-4A60-82BF-3817E9385C54}" dt="2020-05-08T02:05:38.940" v="15"/>
          <ac:picMkLst>
            <pc:docMk/>
            <pc:sldMk cId="1293529541" sldId="296"/>
            <ac:picMk id="4" creationId="{B659CFC1-F914-437F-A151-4E623FAF0667}"/>
          </ac:picMkLst>
        </pc:picChg>
        <pc:picChg chg="add del mod">
          <ac:chgData name="Lucian Cojocar" userId="d30c003b-535b-4815-8011-4c0759705fe0" providerId="ADAL" clId="{3219A48D-2448-4A60-82BF-3817E9385C54}" dt="2020-05-08T02:03:19.657" v="14"/>
          <ac:picMkLst>
            <pc:docMk/>
            <pc:sldMk cId="1293529541" sldId="296"/>
            <ac:picMk id="8" creationId="{BBCF0E8A-3A79-4C95-9115-E7AAA8D2780C}"/>
          </ac:picMkLst>
        </pc:picChg>
        <pc:picChg chg="add del mod">
          <ac:chgData name="Lucian Cojocar" userId="d30c003b-535b-4815-8011-4c0759705fe0" providerId="ADAL" clId="{3219A48D-2448-4A60-82BF-3817E9385C54}" dt="2020-05-08T02:09:13.442" v="16"/>
          <ac:picMkLst>
            <pc:docMk/>
            <pc:sldMk cId="1293529541" sldId="296"/>
            <ac:picMk id="10" creationId="{60EB5321-6336-4F69-8B22-4FCE60B29F3D}"/>
          </ac:picMkLst>
        </pc:picChg>
        <pc:picChg chg="add del mod">
          <ac:chgData name="Lucian Cojocar" userId="d30c003b-535b-4815-8011-4c0759705fe0" providerId="ADAL" clId="{3219A48D-2448-4A60-82BF-3817E9385C54}" dt="2020-05-08T02:12:33.348" v="18"/>
          <ac:picMkLst>
            <pc:docMk/>
            <pc:sldMk cId="1293529541" sldId="296"/>
            <ac:picMk id="12" creationId="{7FBD45C4-C92E-4DD4-8777-990C89E15D5E}"/>
          </ac:picMkLst>
        </pc:picChg>
        <pc:picChg chg="add del mod">
          <ac:chgData name="Lucian Cojocar" userId="d30c003b-535b-4815-8011-4c0759705fe0" providerId="ADAL" clId="{3219A48D-2448-4A60-82BF-3817E9385C54}" dt="2020-05-08T02:14:44.604" v="19"/>
          <ac:picMkLst>
            <pc:docMk/>
            <pc:sldMk cId="1293529541" sldId="296"/>
            <ac:picMk id="14" creationId="{F45CDF70-F1BC-4704-8C21-F834C5D71D1F}"/>
          </ac:picMkLst>
        </pc:picChg>
        <pc:picChg chg="del">
          <ac:chgData name="Lucian Cojocar" userId="d30c003b-535b-4815-8011-4c0759705fe0" providerId="ADAL" clId="{3219A48D-2448-4A60-82BF-3817E9385C54}" dt="2020-05-07T23:51:05.690" v="1"/>
          <ac:picMkLst>
            <pc:docMk/>
            <pc:sldMk cId="1293529541" sldId="296"/>
            <ac:picMk id="16" creationId="{339D3601-DE84-4EB0-8833-FD0499F65F1E}"/>
          </ac:picMkLst>
        </pc:picChg>
        <pc:picChg chg="add mod">
          <ac:chgData name="Lucian Cojocar" userId="d30c003b-535b-4815-8011-4c0759705fe0" providerId="ADAL" clId="{3219A48D-2448-4A60-82BF-3817E9385C54}" dt="2020-05-08T02:14:44.604" v="19"/>
          <ac:picMkLst>
            <pc:docMk/>
            <pc:sldMk cId="1293529541" sldId="296"/>
            <ac:picMk id="16" creationId="{78FA84E2-3633-4BA6-8F3F-6BD344143D07}"/>
          </ac:picMkLst>
        </pc:picChg>
      </pc:sldChg>
      <pc:sldChg chg="addSp delSp modSp modNotesTx">
        <pc:chgData name="Lucian Cojocar" userId="d30c003b-535b-4815-8011-4c0759705fe0" providerId="ADAL" clId="{3219A48D-2448-4A60-82BF-3817E9385C54}" dt="2020-05-08T03:27:35.541" v="62"/>
        <pc:sldMkLst>
          <pc:docMk/>
          <pc:sldMk cId="2325747301" sldId="297"/>
        </pc:sldMkLst>
        <pc:picChg chg="del">
          <ac:chgData name="Lucian Cojocar" userId="d30c003b-535b-4815-8011-4c0759705fe0" providerId="ADAL" clId="{3219A48D-2448-4A60-82BF-3817E9385C54}" dt="2020-05-08T03:25:28.118" v="60"/>
          <ac:picMkLst>
            <pc:docMk/>
            <pc:sldMk cId="2325747301" sldId="297"/>
            <ac:picMk id="5" creationId="{D6F79BA3-200A-4AC8-B28F-96BE1F7A1DD7}"/>
          </ac:picMkLst>
        </pc:picChg>
        <pc:picChg chg="add del mod">
          <ac:chgData name="Lucian Cojocar" userId="d30c003b-535b-4815-8011-4c0759705fe0" providerId="ADAL" clId="{3219A48D-2448-4A60-82BF-3817E9385C54}" dt="2020-05-08T03:26:37.562" v="61"/>
          <ac:picMkLst>
            <pc:docMk/>
            <pc:sldMk cId="2325747301" sldId="297"/>
            <ac:picMk id="7" creationId="{E1BAC3AA-E865-4478-8A0E-A5D83E9A045B}"/>
          </ac:picMkLst>
        </pc:picChg>
        <pc:picChg chg="add mod">
          <ac:chgData name="Lucian Cojocar" userId="d30c003b-535b-4815-8011-4c0759705fe0" providerId="ADAL" clId="{3219A48D-2448-4A60-82BF-3817E9385C54}" dt="2020-05-08T03:26:37.562" v="61"/>
          <ac:picMkLst>
            <pc:docMk/>
            <pc:sldMk cId="2325747301" sldId="297"/>
            <ac:picMk id="8" creationId="{CEEFCFAA-B28D-49E1-957D-AD1D8E8070BC}"/>
          </ac:picMkLst>
        </pc:picChg>
      </pc:sldChg>
      <pc:sldChg chg="addSp delSp modSp new mod ord modNotesTx">
        <pc:chgData name="Lucian Cojocar" userId="d30c003b-535b-4815-8011-4c0759705fe0" providerId="ADAL" clId="{3219A48D-2448-4A60-82BF-3817E9385C54}" dt="2020-05-08T04:36:39.003" v="584"/>
        <pc:sldMkLst>
          <pc:docMk/>
          <pc:sldMk cId="603143596" sldId="298"/>
        </pc:sldMkLst>
        <pc:spChg chg="mod">
          <ac:chgData name="Lucian Cojocar" userId="d30c003b-535b-4815-8011-4c0759705fe0" providerId="ADAL" clId="{3219A48D-2448-4A60-82BF-3817E9385C54}" dt="2020-05-08T04:25:17.474" v="159" actId="1076"/>
          <ac:spMkLst>
            <pc:docMk/>
            <pc:sldMk cId="603143596" sldId="298"/>
            <ac:spMk id="2" creationId="{C0A2F922-4C71-4565-A3C8-31A12D134C68}"/>
          </ac:spMkLst>
        </pc:spChg>
        <pc:spChg chg="mod">
          <ac:chgData name="Lucian Cojocar" userId="d30c003b-535b-4815-8011-4c0759705fe0" providerId="ADAL" clId="{3219A48D-2448-4A60-82BF-3817E9385C54}" dt="2020-05-08T04:28:20.937" v="572" actId="313"/>
          <ac:spMkLst>
            <pc:docMk/>
            <pc:sldMk cId="603143596" sldId="298"/>
            <ac:spMk id="3" creationId="{D57B0F54-C6DE-4CCC-97D2-257E38112128}"/>
          </ac:spMkLst>
        </pc:spChg>
        <pc:picChg chg="add del mod">
          <ac:chgData name="Lucian Cojocar" userId="d30c003b-535b-4815-8011-4c0759705fe0" providerId="ADAL" clId="{3219A48D-2448-4A60-82BF-3817E9385C54}" dt="2020-05-08T04:34:11.852" v="581"/>
          <ac:picMkLst>
            <pc:docMk/>
            <pc:sldMk cId="603143596" sldId="298"/>
            <ac:picMk id="5" creationId="{71045A3C-6EEE-4919-8B31-0DF8A53876D3}"/>
          </ac:picMkLst>
        </pc:picChg>
        <pc:picChg chg="add del mod">
          <ac:chgData name="Lucian Cojocar" userId="d30c003b-535b-4815-8011-4c0759705fe0" providerId="ADAL" clId="{3219A48D-2448-4A60-82BF-3817E9385C54}" dt="2020-05-08T04:34:34.521" v="582"/>
          <ac:picMkLst>
            <pc:docMk/>
            <pc:sldMk cId="603143596" sldId="298"/>
            <ac:picMk id="6" creationId="{7B07B85A-0960-4464-A308-B1906BCBC005}"/>
          </ac:picMkLst>
        </pc:picChg>
        <pc:picChg chg="add del mod">
          <ac:chgData name="Lucian Cojocar" userId="d30c003b-535b-4815-8011-4c0759705fe0" providerId="ADAL" clId="{3219A48D-2448-4A60-82BF-3817E9385C54}" dt="2020-05-08T04:35:21.782" v="583"/>
          <ac:picMkLst>
            <pc:docMk/>
            <pc:sldMk cId="603143596" sldId="298"/>
            <ac:picMk id="7" creationId="{B84A4579-85C9-419A-A5AC-CBEA838A96AC}"/>
          </ac:picMkLst>
        </pc:picChg>
        <pc:picChg chg="add del mod">
          <ac:chgData name="Lucian Cojocar" userId="d30c003b-535b-4815-8011-4c0759705fe0" providerId="ADAL" clId="{3219A48D-2448-4A60-82BF-3817E9385C54}" dt="2020-05-08T04:36:39.003" v="584"/>
          <ac:picMkLst>
            <pc:docMk/>
            <pc:sldMk cId="603143596" sldId="298"/>
            <ac:picMk id="8" creationId="{D9614824-C3C6-4FCC-A462-9E770FE641A0}"/>
          </ac:picMkLst>
        </pc:picChg>
        <pc:picChg chg="add mod">
          <ac:chgData name="Lucian Cojocar" userId="d30c003b-535b-4815-8011-4c0759705fe0" providerId="ADAL" clId="{3219A48D-2448-4A60-82BF-3817E9385C54}" dt="2020-05-08T04:36:39.003" v="584"/>
          <ac:picMkLst>
            <pc:docMk/>
            <pc:sldMk cId="603143596" sldId="298"/>
            <ac:picMk id="9" creationId="{7E1161EA-2467-45B4-B775-A6453FBBABC5}"/>
          </ac:picMkLst>
        </pc:picChg>
      </pc:sldChg>
    </pc:docChg>
  </pc:docChgLst>
  <pc:docChgLst>
    <pc:chgData name="Lucian Cojocar" userId="d30c003b-535b-4815-8011-4c0759705fe0" providerId="ADAL" clId="{323872F0-BEAB-4E0B-900C-6D20B6CBDF45}"/>
    <pc:docChg chg="modSld modShowInfo">
      <pc:chgData name="Lucian Cojocar" userId="d30c003b-535b-4815-8011-4c0759705fe0" providerId="ADAL" clId="{323872F0-BEAB-4E0B-900C-6D20B6CBDF45}" dt="2020-05-08T21:08:52.809" v="1"/>
      <pc:docMkLst>
        <pc:docMk/>
      </pc:docMkLst>
      <pc:sldChg chg="modTransition">
        <pc:chgData name="Lucian Cojocar" userId="d30c003b-535b-4815-8011-4c0759705fe0" providerId="ADAL" clId="{323872F0-BEAB-4E0B-900C-6D20B6CBDF45}" dt="2020-05-08T21:08:52.809" v="1"/>
        <pc:sldMkLst>
          <pc:docMk/>
          <pc:sldMk cId="3708329061" sldId="293"/>
        </pc:sldMkLst>
      </pc:sldChg>
    </pc:docChg>
  </pc:docChgLst>
  <pc:docChgLst>
    <pc:chgData name="Lucian Cojocar" userId="d30c003b-535b-4815-8011-4c0759705fe0" providerId="ADAL" clId="{05902A42-DA8E-470C-925E-435CF48E21BE}"/>
    <pc:docChg chg="modSld delSection">
      <pc:chgData name="Lucian Cojocar" userId="d30c003b-535b-4815-8011-4c0759705fe0" providerId="ADAL" clId="{05902A42-DA8E-470C-925E-435CF48E21BE}" dt="2020-05-26T00:07:54.998" v="22" actId="17851"/>
      <pc:docMkLst>
        <pc:docMk/>
      </pc:docMkLst>
      <pc:sldChg chg="delSp modTransition modAnim modNotesTx">
        <pc:chgData name="Lucian Cojocar" userId="d30c003b-535b-4815-8011-4c0759705fe0" providerId="ADAL" clId="{05902A42-DA8E-470C-925E-435CF48E21BE}" dt="2020-05-26T00:07:11.053" v="4" actId="6549"/>
        <pc:sldMkLst>
          <pc:docMk/>
          <pc:sldMk cId="491189238" sldId="268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491189238" sldId="268"/>
            <ac:picMk id="9" creationId="{EBBA52CA-9685-4C06-9E62-9190F6BA0F9B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16.921" v="6" actId="6549"/>
        <pc:sldMkLst>
          <pc:docMk/>
          <pc:sldMk cId="3337308429" sldId="275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3337308429" sldId="275"/>
            <ac:picMk id="8" creationId="{DB7520E9-17DB-4858-837E-78056CFB67F5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19.359" v="7" actId="6549"/>
        <pc:sldMkLst>
          <pc:docMk/>
          <pc:sldMk cId="193007848" sldId="276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93007848" sldId="276"/>
            <ac:picMk id="6" creationId="{E0812E7B-E898-44F7-86C0-D62AD58DF733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22.269" v="8" actId="6549"/>
        <pc:sldMkLst>
          <pc:docMk/>
          <pc:sldMk cId="3498914344" sldId="277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3498914344" sldId="277"/>
            <ac:picMk id="6" creationId="{B7E5661C-5E0F-4B96-AC4D-E78D4D7D0200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24.421" v="9" actId="6549"/>
        <pc:sldMkLst>
          <pc:docMk/>
          <pc:sldMk cId="1207616890" sldId="278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207616890" sldId="278"/>
            <ac:picMk id="11" creationId="{23F29B06-2B1E-4C0C-88A4-3398935FD235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26.663" v="10" actId="6549"/>
        <pc:sldMkLst>
          <pc:docMk/>
          <pc:sldMk cId="1087109169" sldId="279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087109169" sldId="279"/>
            <ac:picMk id="3" creationId="{8DF1803B-AEF3-4F23-B86D-8487B8B91637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29.438" v="11" actId="6549"/>
        <pc:sldMkLst>
          <pc:docMk/>
          <pc:sldMk cId="1758311518" sldId="280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758311518" sldId="280"/>
            <ac:picMk id="7" creationId="{7A6D1DCD-8E36-4109-BDE7-211145A11911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33.719" v="14" actId="20577"/>
        <pc:sldMkLst>
          <pc:docMk/>
          <pc:sldMk cId="1475686004" sldId="281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475686004" sldId="281"/>
            <ac:picMk id="30" creationId="{679F1E0B-D13E-49E6-A21D-2CFC3BF50CDC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42.086" v="17" actId="6549"/>
        <pc:sldMkLst>
          <pc:docMk/>
          <pc:sldMk cId="1349821429" sldId="282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349821429" sldId="282"/>
            <ac:picMk id="6" creationId="{02DF97E8-1C8D-4224-B469-65072F545A2F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44.221" v="18" actId="6549"/>
        <pc:sldMkLst>
          <pc:docMk/>
          <pc:sldMk cId="291207447" sldId="283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291207447" sldId="283"/>
            <ac:picMk id="7" creationId="{E0230E36-4FC9-4D12-BBD3-E3BB33113CE6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51.209" v="21" actId="6549"/>
        <pc:sldMkLst>
          <pc:docMk/>
          <pc:sldMk cId="353892906" sldId="285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353892906" sldId="285"/>
            <ac:picMk id="13" creationId="{D56E30DF-AC2D-4EE1-9564-0CCB6CBC2BDD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13.975" v="5" actId="6549"/>
        <pc:sldMkLst>
          <pc:docMk/>
          <pc:sldMk cId="2033476859" sldId="289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2033476859" sldId="289"/>
            <ac:picMk id="11" creationId="{4D56B1DE-9878-456D-A3B0-7E2ED3DB8F35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38.335" v="16" actId="6549"/>
        <pc:sldMkLst>
          <pc:docMk/>
          <pc:sldMk cId="3524137669" sldId="292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3524137669" sldId="292"/>
            <ac:picMk id="8" creationId="{68443543-2A55-4E84-825A-524A80397E17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46.345" v="19" actId="6549"/>
        <pc:sldMkLst>
          <pc:docMk/>
          <pc:sldMk cId="3708329061" sldId="293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3708329061" sldId="293"/>
            <ac:picMk id="76" creationId="{580B9A78-45D6-43BA-8E98-D2A8B3296515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03.175" v="2"/>
        <pc:sldMkLst>
          <pc:docMk/>
          <pc:sldMk cId="4279578780" sldId="294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4279578780" sldId="294"/>
            <ac:picMk id="15" creationId="{599A8A5E-D6D2-4E5A-9886-E711981F50D8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07.932" v="3" actId="6549"/>
        <pc:sldMkLst>
          <pc:docMk/>
          <pc:sldMk cId="1293529541" sldId="296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1293529541" sldId="296"/>
            <ac:picMk id="8" creationId="{89941D37-F408-4EA6-B591-F195FA4AA420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35.994" v="15" actId="6549"/>
        <pc:sldMkLst>
          <pc:docMk/>
          <pc:sldMk cId="2325747301" sldId="297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2325747301" sldId="297"/>
            <ac:picMk id="5" creationId="{086EC754-56DC-4083-BA50-74E776885B30}"/>
          </ac:picMkLst>
        </pc:picChg>
      </pc:sldChg>
      <pc:sldChg chg="delSp modTransition modAnim modNotesTx">
        <pc:chgData name="Lucian Cojocar" userId="d30c003b-535b-4815-8011-4c0759705fe0" providerId="ADAL" clId="{05902A42-DA8E-470C-925E-435CF48E21BE}" dt="2020-05-26T00:07:48.912" v="20" actId="6549"/>
        <pc:sldMkLst>
          <pc:docMk/>
          <pc:sldMk cId="603143596" sldId="298"/>
        </pc:sldMkLst>
        <pc:picChg chg="del">
          <ac:chgData name="Lucian Cojocar" userId="d30c003b-535b-4815-8011-4c0759705fe0" providerId="ADAL" clId="{05902A42-DA8E-470C-925E-435CF48E21BE}" dt="2020-05-26T00:07:03.175" v="2"/>
          <ac:picMkLst>
            <pc:docMk/>
            <pc:sldMk cId="603143596" sldId="298"/>
            <ac:picMk id="9" creationId="{77E1DBA7-8985-46A5-8D9D-7FA8F2B73D8D}"/>
          </ac:picMkLst>
        </pc:picChg>
      </pc:sldChg>
    </pc:docChg>
  </pc:docChgLst>
  <pc:docChgLst>
    <pc:chgData name="Lucian Cojocar" userId="d30c003b-535b-4815-8011-4c0759705fe0" providerId="ADAL" clId="{787F2404-A6E3-409D-9D04-04CA82D945D6}"/>
    <pc:docChg chg="undo custSel modSld modShowInfo">
      <pc:chgData name="Lucian Cojocar" userId="d30c003b-535b-4815-8011-4c0759705fe0" providerId="ADAL" clId="{787F2404-A6E3-409D-9D04-04CA82D945D6}" dt="2020-05-08T20:25:09.073" v="88" actId="1035"/>
      <pc:docMkLst>
        <pc:docMk/>
      </pc:docMkLst>
      <pc:sldChg chg="addSp delSp modSp">
        <pc:chgData name="Lucian Cojocar" userId="d30c003b-535b-4815-8011-4c0759705fe0" providerId="ADAL" clId="{787F2404-A6E3-409D-9D04-04CA82D945D6}" dt="2020-05-08T20:15:21.059" v="3"/>
        <pc:sldMkLst>
          <pc:docMk/>
          <pc:sldMk cId="353892906" sldId="285"/>
        </pc:sldMkLst>
        <pc:picChg chg="add del mod">
          <ac:chgData name="Lucian Cojocar" userId="d30c003b-535b-4815-8011-4c0759705fe0" providerId="ADAL" clId="{787F2404-A6E3-409D-9D04-04CA82D945D6}" dt="2020-05-08T20:13:45.685" v="2"/>
          <ac:picMkLst>
            <pc:docMk/>
            <pc:sldMk cId="353892906" sldId="285"/>
            <ac:picMk id="5" creationId="{9AA92AB3-1B50-4F7E-B7F3-0D18100CDCE6}"/>
          </ac:picMkLst>
        </pc:picChg>
        <pc:picChg chg="add del mod">
          <ac:chgData name="Lucian Cojocar" userId="d30c003b-535b-4815-8011-4c0759705fe0" providerId="ADAL" clId="{787F2404-A6E3-409D-9D04-04CA82D945D6}" dt="2020-05-08T20:15:21.059" v="3"/>
          <ac:picMkLst>
            <pc:docMk/>
            <pc:sldMk cId="353892906" sldId="285"/>
            <ac:picMk id="6" creationId="{B601955E-B791-44D8-B0D5-269032A7CCEE}"/>
          </ac:picMkLst>
        </pc:picChg>
        <pc:picChg chg="del">
          <ac:chgData name="Lucian Cojocar" userId="d30c003b-535b-4815-8011-4c0759705fe0" providerId="ADAL" clId="{787F2404-A6E3-409D-9D04-04CA82D945D6}" dt="2020-05-08T20:13:12.008" v="1"/>
          <ac:picMkLst>
            <pc:docMk/>
            <pc:sldMk cId="353892906" sldId="285"/>
            <ac:picMk id="7" creationId="{33CF140F-CE0B-4E8E-8DC7-F41BA137E1C6}"/>
          </ac:picMkLst>
        </pc:picChg>
        <pc:picChg chg="add mod">
          <ac:chgData name="Lucian Cojocar" userId="d30c003b-535b-4815-8011-4c0759705fe0" providerId="ADAL" clId="{787F2404-A6E3-409D-9D04-04CA82D945D6}" dt="2020-05-08T20:15:21.059" v="3"/>
          <ac:picMkLst>
            <pc:docMk/>
            <pc:sldMk cId="353892906" sldId="285"/>
            <ac:picMk id="8" creationId="{E253A2A9-072A-4D9E-B2A3-1A4864F65279}"/>
          </ac:picMkLst>
        </pc:picChg>
      </pc:sldChg>
      <pc:sldChg chg="modSp mod">
        <pc:chgData name="Lucian Cojocar" userId="d30c003b-535b-4815-8011-4c0759705fe0" providerId="ADAL" clId="{787F2404-A6E3-409D-9D04-04CA82D945D6}" dt="2020-05-08T20:25:09.073" v="88" actId="1035"/>
        <pc:sldMkLst>
          <pc:docMk/>
          <pc:sldMk cId="3708329061" sldId="293"/>
        </pc:sldMkLst>
        <pc:spChg chg="mod modVis">
          <ac:chgData name="Lucian Cojocar" userId="d30c003b-535b-4815-8011-4c0759705fe0" providerId="ADAL" clId="{787F2404-A6E3-409D-9D04-04CA82D945D6}" dt="2020-05-08T20:25:09.073" v="88" actId="1035"/>
          <ac:spMkLst>
            <pc:docMk/>
            <pc:sldMk cId="3708329061" sldId="293"/>
            <ac:spMk id="358" creationId="{51A93466-A84B-4D16-AF1E-27419E53DE69}"/>
          </ac:spMkLst>
        </pc:spChg>
        <pc:spChg chg="mod modVis">
          <ac:chgData name="Lucian Cojocar" userId="d30c003b-535b-4815-8011-4c0759705fe0" providerId="ADAL" clId="{787F2404-A6E3-409D-9D04-04CA82D945D6}" dt="2020-05-08T20:25:09.073" v="88" actId="1035"/>
          <ac:spMkLst>
            <pc:docMk/>
            <pc:sldMk cId="3708329061" sldId="293"/>
            <ac:spMk id="360" creationId="{B05CB5FD-68D3-4607-9983-4FFB0C0E0ACE}"/>
          </ac:spMkLst>
        </pc:spChg>
        <pc:spChg chg="mod modVis">
          <ac:chgData name="Lucian Cojocar" userId="d30c003b-535b-4815-8011-4c0759705fe0" providerId="ADAL" clId="{787F2404-A6E3-409D-9D04-04CA82D945D6}" dt="2020-05-08T20:25:09.073" v="88" actId="1035"/>
          <ac:spMkLst>
            <pc:docMk/>
            <pc:sldMk cId="3708329061" sldId="293"/>
            <ac:spMk id="1489" creationId="{4CA5A336-E3B6-4A99-986D-7672B8C382F0}"/>
          </ac:spMkLst>
        </pc:spChg>
        <pc:cxnChg chg="mod modVis">
          <ac:chgData name="Lucian Cojocar" userId="d30c003b-535b-4815-8011-4c0759705fe0" providerId="ADAL" clId="{787F2404-A6E3-409D-9D04-04CA82D945D6}" dt="2020-05-08T20:22:51.412" v="61" actId="14429"/>
          <ac:cxnSpMkLst>
            <pc:docMk/>
            <pc:sldMk cId="3708329061" sldId="293"/>
            <ac:cxnSpMk id="112" creationId="{04E61146-4AE6-41FB-B9D1-5D0D9CAA4C66}"/>
          </ac:cxnSpMkLst>
        </pc:cxnChg>
        <pc:cxnChg chg="mod modVis">
          <ac:chgData name="Lucian Cojocar" userId="d30c003b-535b-4815-8011-4c0759705fe0" providerId="ADAL" clId="{787F2404-A6E3-409D-9D04-04CA82D945D6}" dt="2020-05-08T20:22:53.044" v="62" actId="14429"/>
          <ac:cxnSpMkLst>
            <pc:docMk/>
            <pc:sldMk cId="3708329061" sldId="293"/>
            <ac:cxnSpMk id="311" creationId="{D057E6D6-4651-403B-95AF-8CCA6D92DDD3}"/>
          </ac:cxnSpMkLst>
        </pc:cxnChg>
      </pc:sldChg>
    </pc:docChg>
  </pc:docChgLst>
  <pc:docChgLst>
    <pc:chgData name="Lucian Cojocar" userId="d30c003b-535b-4815-8011-4c0759705fe0" providerId="ADAL" clId="{D10411DC-DC49-4461-842E-AAD179B813D6}"/>
    <pc:docChg chg="modShowInfo">
      <pc:chgData name="Lucian Cojocar" userId="d30c003b-535b-4815-8011-4c0759705fe0" providerId="ADAL" clId="{D10411DC-DC49-4461-842E-AAD179B813D6}" dt="2020-05-09T03:35:23.586" v="0" actId="2744"/>
      <pc:docMkLst>
        <pc:docMk/>
      </pc:docMkLst>
    </pc:docChg>
  </pc:docChgLst>
  <pc:docChgLst>
    <pc:chgData name="Lucian Cojocar" userId="d30c003b-535b-4815-8011-4c0759705fe0" providerId="ADAL" clId="{7FCF0E55-3AEE-47EB-99A2-ADBB64EB1D03}"/>
    <pc:docChg chg="undo redo custSel mod addSld delSld modSld sldOrd delMainMaster modMainMaster addSection modSection modShowInfo">
      <pc:chgData name="Lucian Cojocar" userId="d30c003b-535b-4815-8011-4c0759705fe0" providerId="ADAL" clId="{7FCF0E55-3AEE-47EB-99A2-ADBB64EB1D03}" dt="2020-05-03T18:22:30.344" v="11218" actId="20577"/>
      <pc:docMkLst>
        <pc:docMk/>
      </pc:docMkLst>
      <pc:sldChg chg="modSp mod ord setBg modClrScheme modShow chgLayout modNotesTx">
        <pc:chgData name="Lucian Cojocar" userId="d30c003b-535b-4815-8011-4c0759705fe0" providerId="ADAL" clId="{7FCF0E55-3AEE-47EB-99A2-ADBB64EB1D03}" dt="2020-05-03T17:38:21.637" v="7946"/>
        <pc:sldMkLst>
          <pc:docMk/>
          <pc:sldMk cId="891730040" sldId="257"/>
        </pc:sldMkLst>
        <pc:spChg chg="mod ord">
          <ac:chgData name="Lucian Cojocar" userId="d30c003b-535b-4815-8011-4c0759705fe0" providerId="ADAL" clId="{7FCF0E55-3AEE-47EB-99A2-ADBB64EB1D03}" dt="2020-05-02T05:55:26.854" v="343" actId="27636"/>
          <ac:spMkLst>
            <pc:docMk/>
            <pc:sldMk cId="891730040" sldId="257"/>
            <ac:spMk id="2" creationId="{7A134A6C-21F1-4257-9F00-B08F1DFFECDF}"/>
          </ac:spMkLst>
        </pc:spChg>
        <pc:spChg chg="mod">
          <ac:chgData name="Lucian Cojocar" userId="d30c003b-535b-4815-8011-4c0759705fe0" providerId="ADAL" clId="{7FCF0E55-3AEE-47EB-99A2-ADBB64EB1D03}" dt="2020-05-02T06:07:08.054" v="363" actId="115"/>
          <ac:spMkLst>
            <pc:docMk/>
            <pc:sldMk cId="891730040" sldId="257"/>
            <ac:spMk id="10" creationId="{4AE29234-3986-498E-9F70-E8BB3D2CFAFC}"/>
          </ac:spMkLst>
        </pc:spChg>
      </pc:sldChg>
      <pc:sldChg chg="addSp modSp mod ord modAnim modShow modNotesTx">
        <pc:chgData name="Lucian Cojocar" userId="d30c003b-535b-4815-8011-4c0759705fe0" providerId="ADAL" clId="{7FCF0E55-3AEE-47EB-99A2-ADBB64EB1D03}" dt="2020-05-03T17:33:48.504" v="7916"/>
        <pc:sldMkLst>
          <pc:docMk/>
          <pc:sldMk cId="1576669137" sldId="267"/>
        </pc:sldMkLst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576669137" sldId="267"/>
            <ac:spMk id="2" creationId="{93D309A6-DE31-4213-AFDD-56DADFCFA5D5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576669137" sldId="267"/>
            <ac:spMk id="5" creationId="{E1CD734C-67E1-4249-B26B-6F8BA1F89CF8}"/>
          </ac:spMkLst>
        </pc:spChg>
        <pc:spChg chg="mod">
          <ac:chgData name="Lucian Cojocar" userId="d30c003b-535b-4815-8011-4c0759705fe0" providerId="ADAL" clId="{7FCF0E55-3AEE-47EB-99A2-ADBB64EB1D03}" dt="2020-05-02T06:23:26.037" v="473" actId="1035"/>
          <ac:spMkLst>
            <pc:docMk/>
            <pc:sldMk cId="1576669137" sldId="267"/>
            <ac:spMk id="46" creationId="{A96078A5-4D06-4BA7-9D3D-69DB97D809D4}"/>
          </ac:spMkLst>
        </pc:spChg>
        <pc:spChg chg="mod">
          <ac:chgData name="Lucian Cojocar" userId="d30c003b-535b-4815-8011-4c0759705fe0" providerId="ADAL" clId="{7FCF0E55-3AEE-47EB-99A2-ADBB64EB1D03}" dt="2020-05-02T06:23:20.560" v="442" actId="1036"/>
          <ac:spMkLst>
            <pc:docMk/>
            <pc:sldMk cId="1576669137" sldId="267"/>
            <ac:spMk id="47" creationId="{53DBC3A2-E5AB-4C61-BEDA-8B21C40590DB}"/>
          </ac:spMkLst>
        </pc:spChg>
        <pc:grpChg chg="add mod">
          <ac:chgData name="Lucian Cojocar" userId="d30c003b-535b-4815-8011-4c0759705fe0" providerId="ADAL" clId="{7FCF0E55-3AEE-47EB-99A2-ADBB64EB1D03}" dt="2020-05-02T06:21:57.332" v="431" actId="1036"/>
          <ac:grpSpMkLst>
            <pc:docMk/>
            <pc:sldMk cId="1576669137" sldId="267"/>
            <ac:grpSpMk id="3" creationId="{5E07C6BD-EE51-4D47-873C-1C336272E680}"/>
          </ac:grpSpMkLst>
        </pc:grpChg>
        <pc:grpChg chg="mod">
          <ac:chgData name="Lucian Cojocar" userId="d30c003b-535b-4815-8011-4c0759705fe0" providerId="ADAL" clId="{7FCF0E55-3AEE-47EB-99A2-ADBB64EB1D03}" dt="2020-05-02T17:17:10.341" v="474" actId="962"/>
          <ac:grpSpMkLst>
            <pc:docMk/>
            <pc:sldMk cId="1576669137" sldId="267"/>
            <ac:grpSpMk id="36" creationId="{5CB81EC8-4DFD-471E-A35A-2714FC162BA4}"/>
          </ac:grpSpMkLst>
        </pc:grpChg>
        <pc:picChg chg="mod modVis">
          <ac:chgData name="Lucian Cojocar" userId="d30c003b-535b-4815-8011-4c0759705fe0" providerId="ADAL" clId="{7FCF0E55-3AEE-47EB-99A2-ADBB64EB1D03}" dt="2020-05-02T00:39:44.034" v="291" actId="14430"/>
          <ac:picMkLst>
            <pc:docMk/>
            <pc:sldMk cId="1576669137" sldId="267"/>
            <ac:picMk id="28" creationId="{997A7113-33FF-4F02-B60C-46A00906DEEA}"/>
          </ac:picMkLst>
        </pc:picChg>
        <pc:picChg chg="add mod">
          <ac:chgData name="Lucian Cojocar" userId="d30c003b-535b-4815-8011-4c0759705fe0" providerId="ADAL" clId="{7FCF0E55-3AEE-47EB-99A2-ADBB64EB1D03}" dt="2020-05-02T00:39:51.257" v="294" actId="1076"/>
          <ac:picMkLst>
            <pc:docMk/>
            <pc:sldMk cId="1576669137" sldId="267"/>
            <ac:picMk id="30" creationId="{3639717C-A0DF-43DE-AB34-8ADC956EEED8}"/>
          </ac:picMkLst>
        </pc:picChg>
        <pc:picChg chg="mod">
          <ac:chgData name="Lucian Cojocar" userId="d30c003b-535b-4815-8011-4c0759705fe0" providerId="ADAL" clId="{7FCF0E55-3AEE-47EB-99A2-ADBB64EB1D03}" dt="2020-05-02T06:20:25.559" v="413" actId="164"/>
          <ac:picMkLst>
            <pc:docMk/>
            <pc:sldMk cId="1576669137" sldId="267"/>
            <ac:picMk id="40" creationId="{53122D4C-2BC8-47DD-8911-F76A9CF4538F}"/>
          </ac:picMkLst>
        </pc:picChg>
        <pc:picChg chg="mod">
          <ac:chgData name="Lucian Cojocar" userId="d30c003b-535b-4815-8011-4c0759705fe0" providerId="ADAL" clId="{7FCF0E55-3AEE-47EB-99A2-ADBB64EB1D03}" dt="2020-05-02T06:20:25.559" v="413" actId="164"/>
          <ac:picMkLst>
            <pc:docMk/>
            <pc:sldMk cId="1576669137" sldId="267"/>
            <ac:picMk id="41" creationId="{D0EB6B78-770B-4510-B9F4-953A21D4B00C}"/>
          </ac:picMkLst>
        </pc:picChg>
        <pc:picChg chg="mod">
          <ac:chgData name="Lucian Cojocar" userId="d30c003b-535b-4815-8011-4c0759705fe0" providerId="ADAL" clId="{7FCF0E55-3AEE-47EB-99A2-ADBB64EB1D03}" dt="2020-05-02T06:20:25.559" v="413" actId="164"/>
          <ac:picMkLst>
            <pc:docMk/>
            <pc:sldMk cId="1576669137" sldId="267"/>
            <ac:picMk id="42" creationId="{61019AC7-8A19-406D-BD6D-89487F866A19}"/>
          </ac:picMkLst>
        </pc:picChg>
        <pc:picChg chg="mod">
          <ac:chgData name="Lucian Cojocar" userId="d30c003b-535b-4815-8011-4c0759705fe0" providerId="ADAL" clId="{7FCF0E55-3AEE-47EB-99A2-ADBB64EB1D03}" dt="2020-05-02T06:20:25.559" v="413" actId="164"/>
          <ac:picMkLst>
            <pc:docMk/>
            <pc:sldMk cId="1576669137" sldId="267"/>
            <ac:picMk id="43" creationId="{46C78448-DB0E-4368-9A3B-349B8D683C22}"/>
          </ac:picMkLst>
        </pc:picChg>
        <pc:picChg chg="mod">
          <ac:chgData name="Lucian Cojocar" userId="d30c003b-535b-4815-8011-4c0759705fe0" providerId="ADAL" clId="{7FCF0E55-3AEE-47EB-99A2-ADBB64EB1D03}" dt="2020-05-02T06:20:25.559" v="413" actId="164"/>
          <ac:picMkLst>
            <pc:docMk/>
            <pc:sldMk cId="1576669137" sldId="267"/>
            <ac:picMk id="44" creationId="{2C0B66F2-5ADC-4284-A7C6-973B56F3E2AF}"/>
          </ac:picMkLst>
        </pc:picChg>
      </pc:sldChg>
      <pc:sldChg chg="modSp mod modAnim modNotesTx">
        <pc:chgData name="Lucian Cojocar" userId="d30c003b-535b-4815-8011-4c0759705fe0" providerId="ADAL" clId="{7FCF0E55-3AEE-47EB-99A2-ADBB64EB1D03}" dt="2020-05-03T17:48:22.385" v="8152" actId="20577"/>
        <pc:sldMkLst>
          <pc:docMk/>
          <pc:sldMk cId="491189238" sldId="268"/>
        </pc:sldMkLst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491189238" sldId="268"/>
            <ac:spMk id="2" creationId="{0531D818-DCF4-4698-B0EF-614EAA50FFFE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491189238" sldId="268"/>
            <ac:spMk id="6" creationId="{85EC9AF7-252F-4945-BFF3-F4AB78E76C93}"/>
          </ac:spMkLst>
        </pc:spChg>
        <pc:spChg chg="mod">
          <ac:chgData name="Lucian Cojocar" userId="d30c003b-535b-4815-8011-4c0759705fe0" providerId="ADAL" clId="{7FCF0E55-3AEE-47EB-99A2-ADBB64EB1D03}" dt="2020-05-02T22:07:56.222" v="2991" actId="20577"/>
          <ac:spMkLst>
            <pc:docMk/>
            <pc:sldMk cId="491189238" sldId="268"/>
            <ac:spMk id="7" creationId="{966AF94F-1829-44E3-89F7-7665A7E22AED}"/>
          </ac:spMkLst>
        </pc:spChg>
      </pc:sldChg>
      <pc:sldChg chg="modSp mod modNotesTx">
        <pc:chgData name="Lucian Cojocar" userId="d30c003b-535b-4815-8011-4c0759705fe0" providerId="ADAL" clId="{7FCF0E55-3AEE-47EB-99A2-ADBB64EB1D03}" dt="2020-05-03T17:50:04" v="8158" actId="20577"/>
        <pc:sldMkLst>
          <pc:docMk/>
          <pc:sldMk cId="3337308429" sldId="275"/>
        </pc:sldMkLst>
        <pc:spChg chg="mod">
          <ac:chgData name="Lucian Cojocar" userId="d30c003b-535b-4815-8011-4c0759705fe0" providerId="ADAL" clId="{7FCF0E55-3AEE-47EB-99A2-ADBB64EB1D03}" dt="2020-05-02T05:59:15.728" v="354" actId="27636"/>
          <ac:spMkLst>
            <pc:docMk/>
            <pc:sldMk cId="3337308429" sldId="275"/>
            <ac:spMk id="2" creationId="{8DE77666-8288-439D-9D23-D01EFFDECCE3}"/>
          </ac:spMkLst>
        </pc:spChg>
        <pc:spChg chg="mod">
          <ac:chgData name="Lucian Cojocar" userId="d30c003b-535b-4815-8011-4c0759705fe0" providerId="ADAL" clId="{7FCF0E55-3AEE-47EB-99A2-ADBB64EB1D03}" dt="2020-05-02T22:32:48.619" v="3046" actId="207"/>
          <ac:spMkLst>
            <pc:docMk/>
            <pc:sldMk cId="3337308429" sldId="275"/>
            <ac:spMk id="3" creationId="{3116214F-66CE-4D68-9AE3-77A23891E329}"/>
          </ac:spMkLst>
        </pc:spChg>
        <pc:spChg chg="mod">
          <ac:chgData name="Lucian Cojocar" userId="d30c003b-535b-4815-8011-4c0759705fe0" providerId="ADAL" clId="{7FCF0E55-3AEE-47EB-99A2-ADBB64EB1D03}" dt="2020-05-02T20:40:49.913" v="2032" actId="1036"/>
          <ac:spMkLst>
            <pc:docMk/>
            <pc:sldMk cId="3337308429" sldId="275"/>
            <ac:spMk id="4" creationId="{3CB523BD-5D11-49FF-997B-B9701C4CD905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3337308429" sldId="275"/>
            <ac:spMk id="5" creationId="{F7254127-1728-4320-8E8A-92718DE83B6D}"/>
          </ac:spMkLst>
        </pc:spChg>
      </pc:sldChg>
      <pc:sldChg chg="addSp delSp modSp mod modAnim modNotesTx">
        <pc:chgData name="Lucian Cojocar" userId="d30c003b-535b-4815-8011-4c0759705fe0" providerId="ADAL" clId="{7FCF0E55-3AEE-47EB-99A2-ADBB64EB1D03}" dt="2020-05-03T17:52:28.527" v="8266" actId="33524"/>
        <pc:sldMkLst>
          <pc:docMk/>
          <pc:sldMk cId="193007848" sldId="276"/>
        </pc:sldMkLst>
        <pc:spChg chg="mod">
          <ac:chgData name="Lucian Cojocar" userId="d30c003b-535b-4815-8011-4c0759705fe0" providerId="ADAL" clId="{7FCF0E55-3AEE-47EB-99A2-ADBB64EB1D03}" dt="2020-05-03T05:13:45.087" v="6432" actId="12"/>
          <ac:spMkLst>
            <pc:docMk/>
            <pc:sldMk cId="193007848" sldId="276"/>
            <ac:spMk id="3" creationId="{889E6B0E-31C5-4353-8172-D707FF40F6FA}"/>
          </ac:spMkLst>
        </pc:spChg>
        <pc:spChg chg="mod topLvl modVis">
          <ac:chgData name="Lucian Cojocar" userId="d30c003b-535b-4815-8011-4c0759705fe0" providerId="ADAL" clId="{7FCF0E55-3AEE-47EB-99A2-ADBB64EB1D03}" dt="2020-05-03T05:11:28.375" v="6423" actId="165"/>
          <ac:spMkLst>
            <pc:docMk/>
            <pc:sldMk cId="193007848" sldId="276"/>
            <ac:spMk id="7" creationId="{3FF713F9-5C55-4588-BF26-353BDD5F870E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93007848" sldId="276"/>
            <ac:spMk id="9" creationId="{E77EDF68-C4E9-4F34-AA52-CE11D010A318}"/>
          </ac:spMkLst>
        </pc:spChg>
        <pc:spChg chg="mod">
          <ac:chgData name="Lucian Cojocar" userId="d30c003b-535b-4815-8011-4c0759705fe0" providerId="ADAL" clId="{7FCF0E55-3AEE-47EB-99A2-ADBB64EB1D03}" dt="2020-05-02T20:42:07.782" v="2040" actId="17032"/>
          <ac:spMkLst>
            <pc:docMk/>
            <pc:sldMk cId="193007848" sldId="276"/>
            <ac:spMk id="13" creationId="{4D0D1901-083A-4C64-97FC-66D1A4606D29}"/>
          </ac:spMkLst>
        </pc:spChg>
        <pc:spChg chg="mod topLvl">
          <ac:chgData name="Lucian Cojocar" userId="d30c003b-535b-4815-8011-4c0759705fe0" providerId="ADAL" clId="{7FCF0E55-3AEE-47EB-99A2-ADBB64EB1D03}" dt="2020-05-03T05:03:51.220" v="6366" actId="1038"/>
          <ac:spMkLst>
            <pc:docMk/>
            <pc:sldMk cId="193007848" sldId="276"/>
            <ac:spMk id="15" creationId="{398F464F-823A-42F4-87F2-396A3BC91347}"/>
          </ac:spMkLst>
        </pc:spChg>
        <pc:spChg chg="add mod">
          <ac:chgData name="Lucian Cojocar" userId="d30c003b-535b-4815-8011-4c0759705fe0" providerId="ADAL" clId="{7FCF0E55-3AEE-47EB-99A2-ADBB64EB1D03}" dt="2020-05-03T05:05:44.127" v="6375" actId="14100"/>
          <ac:spMkLst>
            <pc:docMk/>
            <pc:sldMk cId="193007848" sldId="276"/>
            <ac:spMk id="18" creationId="{063BDC4E-1C25-422E-BBD4-970944B8DD86}"/>
          </ac:spMkLst>
        </pc:spChg>
        <pc:spChg chg="mod">
          <ac:chgData name="Lucian Cojocar" userId="d30c003b-535b-4815-8011-4c0759705fe0" providerId="ADAL" clId="{7FCF0E55-3AEE-47EB-99A2-ADBB64EB1D03}" dt="2020-05-02T20:42:36.339" v="2043" actId="13822"/>
          <ac:spMkLst>
            <pc:docMk/>
            <pc:sldMk cId="193007848" sldId="276"/>
            <ac:spMk id="21" creationId="{24DABAC6-9614-4B3B-BF79-60B5F81AAD34}"/>
          </ac:spMkLst>
        </pc:spChg>
        <pc:spChg chg="mod">
          <ac:chgData name="Lucian Cojocar" userId="d30c003b-535b-4815-8011-4c0759705fe0" providerId="ADAL" clId="{7FCF0E55-3AEE-47EB-99A2-ADBB64EB1D03}" dt="2020-05-02T20:42:41.217" v="2044" actId="13822"/>
          <ac:spMkLst>
            <pc:docMk/>
            <pc:sldMk cId="193007848" sldId="276"/>
            <ac:spMk id="22" creationId="{201789A0-80B0-4EB4-91D8-79ED4F77DD44}"/>
          </ac:spMkLst>
        </pc:spChg>
        <pc:spChg chg="mod">
          <ac:chgData name="Lucian Cojocar" userId="d30c003b-535b-4815-8011-4c0759705fe0" providerId="ADAL" clId="{7FCF0E55-3AEE-47EB-99A2-ADBB64EB1D03}" dt="2020-05-02T20:44:03.996" v="2065" actId="13822"/>
          <ac:spMkLst>
            <pc:docMk/>
            <pc:sldMk cId="193007848" sldId="276"/>
            <ac:spMk id="23" creationId="{78F7DCA8-83C9-4827-896D-2FA5FCBA839C}"/>
          </ac:spMkLst>
        </pc:spChg>
        <pc:spChg chg="mod">
          <ac:chgData name="Lucian Cojocar" userId="d30c003b-535b-4815-8011-4c0759705fe0" providerId="ADAL" clId="{7FCF0E55-3AEE-47EB-99A2-ADBB64EB1D03}" dt="2020-05-02T20:44:08.935" v="2066" actId="13822"/>
          <ac:spMkLst>
            <pc:docMk/>
            <pc:sldMk cId="193007848" sldId="276"/>
            <ac:spMk id="24" creationId="{12154EEE-F3A7-4C9A-B537-8BB1209A6BD6}"/>
          </ac:spMkLst>
        </pc:spChg>
        <pc:spChg chg="mod">
          <ac:chgData name="Lucian Cojocar" userId="d30c003b-535b-4815-8011-4c0759705fe0" providerId="ADAL" clId="{7FCF0E55-3AEE-47EB-99A2-ADBB64EB1D03}" dt="2020-05-02T20:43:02.832" v="2047" actId="13822"/>
          <ac:spMkLst>
            <pc:docMk/>
            <pc:sldMk cId="193007848" sldId="276"/>
            <ac:spMk id="25" creationId="{706A621E-8E33-49B3-A2D4-328A951D3584}"/>
          </ac:spMkLst>
        </pc:spChg>
        <pc:spChg chg="mod">
          <ac:chgData name="Lucian Cojocar" userId="d30c003b-535b-4815-8011-4c0759705fe0" providerId="ADAL" clId="{7FCF0E55-3AEE-47EB-99A2-ADBB64EB1D03}" dt="2020-05-02T20:42:52.132" v="2045" actId="13822"/>
          <ac:spMkLst>
            <pc:docMk/>
            <pc:sldMk cId="193007848" sldId="276"/>
            <ac:spMk id="26" creationId="{58F2A9A4-8648-4CA3-97DB-D5CFA260ACAB}"/>
          </ac:spMkLst>
        </pc:spChg>
        <pc:spChg chg="mod">
          <ac:chgData name="Lucian Cojocar" userId="d30c003b-535b-4815-8011-4c0759705fe0" providerId="ADAL" clId="{7FCF0E55-3AEE-47EB-99A2-ADBB64EB1D03}" dt="2020-05-02T20:42:57.799" v="2046" actId="13822"/>
          <ac:spMkLst>
            <pc:docMk/>
            <pc:sldMk cId="193007848" sldId="276"/>
            <ac:spMk id="27" creationId="{C778BF41-2347-4466-AB35-D732CE613CF0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36" creationId="{4727AF56-408F-4A55-B9A2-BF303989002B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37" creationId="{3F2EBB57-F496-4234-9C22-D9143BC85157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38" creationId="{B0E453B6-F6A7-4F01-A462-8D8143C7E417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39" creationId="{77C61742-3BE5-4B91-8EB8-6866EBBD7E1D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40" creationId="{4D9112AE-B628-4BE2-9B52-0D98B90D187E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41" creationId="{987FF449-3C37-4F92-B49A-7D5F348FAD20}"/>
          </ac:spMkLst>
        </pc:spChg>
        <pc:spChg chg="mod">
          <ac:chgData name="Lucian Cojocar" userId="d30c003b-535b-4815-8011-4c0759705fe0" providerId="ADAL" clId="{7FCF0E55-3AEE-47EB-99A2-ADBB64EB1D03}" dt="2020-05-03T05:02:25.884" v="6287"/>
          <ac:spMkLst>
            <pc:docMk/>
            <pc:sldMk cId="193007848" sldId="276"/>
            <ac:spMk id="42" creationId="{D0E0F43E-D3A1-4C6F-B9C1-021926B351F9}"/>
          </ac:spMkLst>
        </pc:spChg>
        <pc:spChg chg="add mod topLvl">
          <ac:chgData name="Lucian Cojocar" userId="d30c003b-535b-4815-8011-4c0759705fe0" providerId="ADAL" clId="{7FCF0E55-3AEE-47EB-99A2-ADBB64EB1D03}" dt="2020-05-03T05:11:58.652" v="6426" actId="14100"/>
          <ac:spMkLst>
            <pc:docMk/>
            <pc:sldMk cId="193007848" sldId="276"/>
            <ac:spMk id="43" creationId="{91ED7F6C-32C6-4F30-9C63-13B0832AA1D2}"/>
          </ac:spMkLst>
        </pc:spChg>
        <pc:grpChg chg="mod modVis">
          <ac:chgData name="Lucian Cojocar" userId="d30c003b-535b-4815-8011-4c0759705fe0" providerId="ADAL" clId="{7FCF0E55-3AEE-47EB-99A2-ADBB64EB1D03}" dt="2020-05-03T05:03:21.140" v="6302" actId="14429"/>
          <ac:grpSpMkLst>
            <pc:docMk/>
            <pc:sldMk cId="193007848" sldId="276"/>
            <ac:grpSpMk id="4" creationId="{B332D319-8D87-40FA-AA0E-1A6D0FE960DC}"/>
          </ac:grpSpMkLst>
        </pc:grpChg>
        <pc:grpChg chg="del mod">
          <ac:chgData name="Lucian Cojocar" userId="d30c003b-535b-4815-8011-4c0759705fe0" providerId="ADAL" clId="{7FCF0E55-3AEE-47EB-99A2-ADBB64EB1D03}" dt="2020-05-03T04:57:11.568" v="6167" actId="165"/>
          <ac:grpSpMkLst>
            <pc:docMk/>
            <pc:sldMk cId="193007848" sldId="276"/>
            <ac:grpSpMk id="5" creationId="{393275DC-E87E-40F8-BB47-656A5100E8A7}"/>
          </ac:grpSpMkLst>
        </pc:grpChg>
        <pc:grpChg chg="del mod topLvl modVis">
          <ac:chgData name="Lucian Cojocar" userId="d30c003b-535b-4815-8011-4c0759705fe0" providerId="ADAL" clId="{7FCF0E55-3AEE-47EB-99A2-ADBB64EB1D03}" dt="2020-05-03T05:11:28.375" v="6423" actId="165"/>
          <ac:grpSpMkLst>
            <pc:docMk/>
            <pc:sldMk cId="193007848" sldId="276"/>
            <ac:grpSpMk id="8" creationId="{2DAD2EAC-9D7C-4870-8531-7A87E810DADD}"/>
          </ac:grpSpMkLst>
        </pc:grpChg>
        <pc:grpChg chg="add mod">
          <ac:chgData name="Lucian Cojocar" userId="d30c003b-535b-4815-8011-4c0759705fe0" providerId="ADAL" clId="{7FCF0E55-3AEE-47EB-99A2-ADBB64EB1D03}" dt="2020-05-03T05:03:42.242" v="6357" actId="1037"/>
          <ac:grpSpMkLst>
            <pc:docMk/>
            <pc:sldMk cId="193007848" sldId="276"/>
            <ac:grpSpMk id="14" creationId="{EC17AEAF-4DEC-4E0C-AEC1-04053CC48594}"/>
          </ac:grpSpMkLst>
        </pc:grpChg>
        <pc:grpChg chg="add mod modVis">
          <ac:chgData name="Lucian Cojocar" userId="d30c003b-535b-4815-8011-4c0759705fe0" providerId="ADAL" clId="{7FCF0E55-3AEE-47EB-99A2-ADBB64EB1D03}" dt="2020-05-03T05:03:42.242" v="6357" actId="1037"/>
          <ac:grpSpMkLst>
            <pc:docMk/>
            <pc:sldMk cId="193007848" sldId="276"/>
            <ac:grpSpMk id="20" creationId="{BEAA51DC-6F6C-4D60-844C-FC4BDC8AC422}"/>
          </ac:grpSpMkLst>
        </pc:grpChg>
        <pc:grpChg chg="del mod modVis">
          <ac:chgData name="Lucian Cojocar" userId="d30c003b-535b-4815-8011-4c0759705fe0" providerId="ADAL" clId="{7FCF0E55-3AEE-47EB-99A2-ADBB64EB1D03}" dt="2020-05-03T04:59:10.799" v="6183" actId="478"/>
          <ac:grpSpMkLst>
            <pc:docMk/>
            <pc:sldMk cId="193007848" sldId="276"/>
            <ac:grpSpMk id="28" creationId="{974EC31A-C573-4E22-A058-D2EE97F23BA4}"/>
          </ac:grpSpMkLst>
        </pc:grpChg>
        <pc:grpChg chg="add mod">
          <ac:chgData name="Lucian Cojocar" userId="d30c003b-535b-4815-8011-4c0759705fe0" providerId="ADAL" clId="{7FCF0E55-3AEE-47EB-99A2-ADBB64EB1D03}" dt="2020-05-03T05:03:51.220" v="6366" actId="1038"/>
          <ac:grpSpMkLst>
            <pc:docMk/>
            <pc:sldMk cId="193007848" sldId="276"/>
            <ac:grpSpMk id="32" creationId="{AA8F4B67-6AFD-4C70-862A-90C6AEA7BC23}"/>
          </ac:grpSpMkLst>
        </pc:grpChg>
        <pc:grpChg chg="add mod">
          <ac:chgData name="Lucian Cojocar" userId="d30c003b-535b-4815-8011-4c0759705fe0" providerId="ADAL" clId="{7FCF0E55-3AEE-47EB-99A2-ADBB64EB1D03}" dt="2020-05-03T05:02:55.480" v="6295" actId="13244"/>
          <ac:grpSpMkLst>
            <pc:docMk/>
            <pc:sldMk cId="193007848" sldId="276"/>
            <ac:grpSpMk id="35" creationId="{53775C0B-1B81-4DD7-9A5B-3F18CFC64182}"/>
          </ac:grpSpMkLst>
        </pc:grpChg>
        <pc:grpChg chg="add del mod">
          <ac:chgData name="Lucian Cojocar" userId="d30c003b-535b-4815-8011-4c0759705fe0" providerId="ADAL" clId="{7FCF0E55-3AEE-47EB-99A2-ADBB64EB1D03}" dt="2020-05-03T05:10:59.992" v="6420" actId="165"/>
          <ac:grpSpMkLst>
            <pc:docMk/>
            <pc:sldMk cId="193007848" sldId="276"/>
            <ac:grpSpMk id="44" creationId="{D1BBF11A-099D-43C9-B728-F6A7C36C8E6C}"/>
          </ac:grpSpMkLst>
        </pc:grpChg>
        <pc:grpChg chg="add mod">
          <ac:chgData name="Lucian Cojocar" userId="d30c003b-535b-4815-8011-4c0759705fe0" providerId="ADAL" clId="{7FCF0E55-3AEE-47EB-99A2-ADBB64EB1D03}" dt="2020-05-03T05:11:23.762" v="6422" actId="338"/>
          <ac:grpSpMkLst>
            <pc:docMk/>
            <pc:sldMk cId="193007848" sldId="276"/>
            <ac:grpSpMk id="45" creationId="{2E4F27FB-A99A-4298-9B36-55B53154F0D3}"/>
          </ac:grpSpMkLst>
        </pc:grpChg>
        <pc:picChg chg="add mod">
          <ac:chgData name="Lucian Cojocar" userId="d30c003b-535b-4815-8011-4c0759705fe0" providerId="ADAL" clId="{7FCF0E55-3AEE-47EB-99A2-ADBB64EB1D03}" dt="2020-05-03T05:03:42.242" v="6357" actId="1037"/>
          <ac:picMkLst>
            <pc:docMk/>
            <pc:sldMk cId="193007848" sldId="276"/>
            <ac:picMk id="12" creationId="{152854ED-6273-4CA8-9038-DDDCACA5B2A2}"/>
          </ac:picMkLst>
        </pc:picChg>
        <pc:picChg chg="mod topLvl">
          <ac:chgData name="Lucian Cojocar" userId="d30c003b-535b-4815-8011-4c0759705fe0" providerId="ADAL" clId="{7FCF0E55-3AEE-47EB-99A2-ADBB64EB1D03}" dt="2020-05-03T05:03:51.220" v="6366" actId="1038"/>
          <ac:picMkLst>
            <pc:docMk/>
            <pc:sldMk cId="193007848" sldId="276"/>
            <ac:picMk id="17" creationId="{3091205F-9994-4321-A350-72BDB3A3E5DA}"/>
          </ac:picMkLst>
        </pc:picChg>
        <pc:picChg chg="mod">
          <ac:chgData name="Lucian Cojocar" userId="d30c003b-535b-4815-8011-4c0759705fe0" providerId="ADAL" clId="{7FCF0E55-3AEE-47EB-99A2-ADBB64EB1D03}" dt="2020-05-02T20:45:35.662" v="2075" actId="207"/>
          <ac:picMkLst>
            <pc:docMk/>
            <pc:sldMk cId="193007848" sldId="276"/>
            <ac:picMk id="30" creationId="{811FBC3C-D558-4F5B-80CF-EF988F093388}"/>
          </ac:picMkLst>
        </pc:picChg>
        <pc:picChg chg="mod topLvl modVis">
          <ac:chgData name="Lucian Cojocar" userId="d30c003b-535b-4815-8011-4c0759705fe0" providerId="ADAL" clId="{7FCF0E55-3AEE-47EB-99A2-ADBB64EB1D03}" dt="2020-05-03T05:11:28.375" v="6423" actId="165"/>
          <ac:picMkLst>
            <pc:docMk/>
            <pc:sldMk cId="193007848" sldId="276"/>
            <ac:picMk id="33" creationId="{8D62E31D-7A8C-42EF-9EC5-E38F0C55B68B}"/>
          </ac:picMkLst>
        </pc:picChg>
        <pc:picChg chg="add mod">
          <ac:chgData name="Lucian Cojocar" userId="d30c003b-535b-4815-8011-4c0759705fe0" providerId="ADAL" clId="{7FCF0E55-3AEE-47EB-99A2-ADBB64EB1D03}" dt="2020-05-03T05:03:42.242" v="6357" actId="1037"/>
          <ac:picMkLst>
            <pc:docMk/>
            <pc:sldMk cId="193007848" sldId="276"/>
            <ac:picMk id="1026" creationId="{42242C72-C802-4080-AC33-50E51831EB72}"/>
          </ac:picMkLst>
        </pc:picChg>
        <pc:cxnChg chg="mod">
          <ac:chgData name="Lucian Cojocar" userId="d30c003b-535b-4815-8011-4c0759705fe0" providerId="ADAL" clId="{7FCF0E55-3AEE-47EB-99A2-ADBB64EB1D03}" dt="2020-05-03T05:03:54.685" v="6367" actId="14100"/>
          <ac:cxnSpMkLst>
            <pc:docMk/>
            <pc:sldMk cId="193007848" sldId="276"/>
            <ac:cxnSpMk id="19" creationId="{EE44D850-F847-4C0E-B01C-1E81137149F7}"/>
          </ac:cxnSpMkLst>
        </pc:cxnChg>
      </pc:sldChg>
      <pc:sldChg chg="addSp delSp modSp mod delAnim modAnim modNotesTx">
        <pc:chgData name="Lucian Cojocar" userId="d30c003b-535b-4815-8011-4c0759705fe0" providerId="ADAL" clId="{7FCF0E55-3AEE-47EB-99A2-ADBB64EB1D03}" dt="2020-05-03T17:53:35.366" v="8269" actId="20577"/>
        <pc:sldMkLst>
          <pc:docMk/>
          <pc:sldMk cId="3498914344" sldId="277"/>
        </pc:sldMkLst>
        <pc:spChg chg="add mod">
          <ac:chgData name="Lucian Cojocar" userId="d30c003b-535b-4815-8011-4c0759705fe0" providerId="ADAL" clId="{7FCF0E55-3AEE-47EB-99A2-ADBB64EB1D03}" dt="2020-05-03T05:17:17.635" v="6460" actId="14100"/>
          <ac:spMkLst>
            <pc:docMk/>
            <pc:sldMk cId="3498914344" sldId="277"/>
            <ac:spMk id="3" creationId="{2BC64412-ABC5-436E-8B4C-67D26A0ACBC3}"/>
          </ac:spMkLst>
        </pc:spChg>
        <pc:spChg chg="mod">
          <ac:chgData name="Lucian Cojocar" userId="d30c003b-535b-4815-8011-4c0759705fe0" providerId="ADAL" clId="{7FCF0E55-3AEE-47EB-99A2-ADBB64EB1D03}" dt="2020-05-03T05:14:38.982" v="6436" actId="20577"/>
          <ac:spMkLst>
            <pc:docMk/>
            <pc:sldMk cId="3498914344" sldId="277"/>
            <ac:spMk id="4" creationId="{4EB74020-7D65-4C3A-8B4D-BA81CDF81413}"/>
          </ac:spMkLst>
        </pc:spChg>
        <pc:spChg chg="del mod">
          <ac:chgData name="Lucian Cojocar" userId="d30c003b-535b-4815-8011-4c0759705fe0" providerId="ADAL" clId="{7FCF0E55-3AEE-47EB-99A2-ADBB64EB1D03}" dt="2020-05-03T05:14:48.793" v="6440"/>
          <ac:spMkLst>
            <pc:docMk/>
            <pc:sldMk cId="3498914344" sldId="277"/>
            <ac:spMk id="7" creationId="{C753878F-F823-4201-BD88-BB2D65A0232E}"/>
          </ac:spMkLst>
        </pc:spChg>
        <pc:spChg chg="add mod">
          <ac:chgData name="Lucian Cojocar" userId="d30c003b-535b-4815-8011-4c0759705fe0" providerId="ADAL" clId="{7FCF0E55-3AEE-47EB-99A2-ADBB64EB1D03}" dt="2020-05-03T05:17:15.580" v="6459" actId="14100"/>
          <ac:spMkLst>
            <pc:docMk/>
            <pc:sldMk cId="3498914344" sldId="277"/>
            <ac:spMk id="8" creationId="{AF3A4E40-F107-4628-B7D4-C1F7BC1FC0AF}"/>
          </ac:spMkLst>
        </pc:spChg>
        <pc:spChg chg="del mod modVis">
          <ac:chgData name="Lucian Cojocar" userId="d30c003b-535b-4815-8011-4c0759705fe0" providerId="ADAL" clId="{7FCF0E55-3AEE-47EB-99A2-ADBB64EB1D03}" dt="2020-05-03T05:14:54.617" v="6444" actId="478"/>
          <ac:spMkLst>
            <pc:docMk/>
            <pc:sldMk cId="3498914344" sldId="277"/>
            <ac:spMk id="9" creationId="{2DF8C429-BA1E-4CDF-9950-8375838A59E9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3498914344" sldId="277"/>
            <ac:spMk id="10" creationId="{7620B7C4-E479-435D-B6CE-1B86FFE705B4}"/>
          </ac:spMkLst>
        </pc:spChg>
        <pc:spChg chg="add mod">
          <ac:chgData name="Lucian Cojocar" userId="d30c003b-535b-4815-8011-4c0759705fe0" providerId="ADAL" clId="{7FCF0E55-3AEE-47EB-99A2-ADBB64EB1D03}" dt="2020-05-03T05:18:26.091" v="6472" actId="14100"/>
          <ac:spMkLst>
            <pc:docMk/>
            <pc:sldMk cId="3498914344" sldId="277"/>
            <ac:spMk id="14" creationId="{94CFCDFA-025E-404E-B175-F9E63C08FDAF}"/>
          </ac:spMkLst>
        </pc:spChg>
      </pc:sldChg>
      <pc:sldChg chg="addSp delSp modSp mod modClrScheme chgLayout modNotesTx">
        <pc:chgData name="Lucian Cojocar" userId="d30c003b-535b-4815-8011-4c0759705fe0" providerId="ADAL" clId="{7FCF0E55-3AEE-47EB-99A2-ADBB64EB1D03}" dt="2020-05-03T17:55:20.944" v="8304" actId="20577"/>
        <pc:sldMkLst>
          <pc:docMk/>
          <pc:sldMk cId="1207616890" sldId="278"/>
        </pc:sldMkLst>
        <pc:spChg chg="del mod ord">
          <ac:chgData name="Lucian Cojocar" userId="d30c003b-535b-4815-8011-4c0759705fe0" providerId="ADAL" clId="{7FCF0E55-3AEE-47EB-99A2-ADBB64EB1D03}" dt="2020-05-02T22:57:30.847" v="3555" actId="478"/>
          <ac:spMkLst>
            <pc:docMk/>
            <pc:sldMk cId="1207616890" sldId="278"/>
            <ac:spMk id="2" creationId="{2D7715FA-066D-4C46-98DB-97B5B717C616}"/>
          </ac:spMkLst>
        </pc:spChg>
        <pc:spChg chg="add del mod ord">
          <ac:chgData name="Lucian Cojocar" userId="d30c003b-535b-4815-8011-4c0759705fe0" providerId="ADAL" clId="{7FCF0E55-3AEE-47EB-99A2-ADBB64EB1D03}" dt="2020-05-03T05:20:27.054" v="6537" actId="700"/>
          <ac:spMkLst>
            <pc:docMk/>
            <pc:sldMk cId="1207616890" sldId="278"/>
            <ac:spMk id="2" creationId="{EFAFF7ED-8A5E-4B63-824A-922BD6AC6D44}"/>
          </ac:spMkLst>
        </pc:spChg>
        <pc:spChg chg="del mod">
          <ac:chgData name="Lucian Cojocar" userId="d30c003b-535b-4815-8011-4c0759705fe0" providerId="ADAL" clId="{7FCF0E55-3AEE-47EB-99A2-ADBB64EB1D03}" dt="2020-05-02T22:57:26.483" v="3554" actId="700"/>
          <ac:spMkLst>
            <pc:docMk/>
            <pc:sldMk cId="1207616890" sldId="278"/>
            <ac:spMk id="3" creationId="{EE34CA89-494B-461B-961C-C58B8BCCD9B9}"/>
          </ac:spMkLst>
        </pc:spChg>
        <pc:spChg chg="mod ord">
          <ac:chgData name="Lucian Cojocar" userId="d30c003b-535b-4815-8011-4c0759705fe0" providerId="ADAL" clId="{7FCF0E55-3AEE-47EB-99A2-ADBB64EB1D03}" dt="2020-05-03T05:20:27.054" v="6537" actId="700"/>
          <ac:spMkLst>
            <pc:docMk/>
            <pc:sldMk cId="1207616890" sldId="278"/>
            <ac:spMk id="4" creationId="{B25E496F-0F88-44D8-A239-26628E6CCD40}"/>
          </ac:spMkLst>
        </pc:spChg>
        <pc:spChg chg="mod">
          <ac:chgData name="Lucian Cojocar" userId="d30c003b-535b-4815-8011-4c0759705fe0" providerId="ADAL" clId="{7FCF0E55-3AEE-47EB-99A2-ADBB64EB1D03}" dt="2020-05-02T22:58:36.557" v="3642" actId="1076"/>
          <ac:spMkLst>
            <pc:docMk/>
            <pc:sldMk cId="1207616890" sldId="278"/>
            <ac:spMk id="6" creationId="{61977443-9CEB-4917-8622-0C1FE1207230}"/>
          </ac:spMkLst>
        </pc:spChg>
        <pc:spChg chg="mod">
          <ac:chgData name="Lucian Cojocar" userId="d30c003b-535b-4815-8011-4c0759705fe0" providerId="ADAL" clId="{7FCF0E55-3AEE-47EB-99A2-ADBB64EB1D03}" dt="2020-05-02T22:57:54.668" v="3639" actId="1036"/>
          <ac:spMkLst>
            <pc:docMk/>
            <pc:sldMk cId="1207616890" sldId="278"/>
            <ac:spMk id="8" creationId="{A0414416-DB52-4A1B-90F2-B1BA2E93D085}"/>
          </ac:spMkLst>
        </pc:spChg>
        <pc:spChg chg="add del mod">
          <ac:chgData name="Lucian Cojocar" userId="d30c003b-535b-4815-8011-4c0759705fe0" providerId="ADAL" clId="{7FCF0E55-3AEE-47EB-99A2-ADBB64EB1D03}" dt="2020-05-03T05:20:26.531" v="6536" actId="21"/>
          <ac:spMkLst>
            <pc:docMk/>
            <pc:sldMk cId="1207616890" sldId="278"/>
            <ac:spMk id="9" creationId="{6F79E4AE-144D-4AD7-B24A-BD2173746D0B}"/>
          </ac:spMkLst>
        </pc:spChg>
        <pc:picChg chg="mod">
          <ac:chgData name="Lucian Cojocar" userId="d30c003b-535b-4815-8011-4c0759705fe0" providerId="ADAL" clId="{7FCF0E55-3AEE-47EB-99A2-ADBB64EB1D03}" dt="2020-05-03T05:20:25.222" v="6534" actId="1036"/>
          <ac:picMkLst>
            <pc:docMk/>
            <pc:sldMk cId="1207616890" sldId="278"/>
            <ac:picMk id="5" creationId="{BE8292F2-0FE0-4B4C-85E0-C683DF21829A}"/>
          </ac:picMkLst>
        </pc:picChg>
        <pc:cxnChg chg="mod">
          <ac:chgData name="Lucian Cojocar" userId="d30c003b-535b-4815-8011-4c0759705fe0" providerId="ADAL" clId="{7FCF0E55-3AEE-47EB-99A2-ADBB64EB1D03}" dt="2020-05-02T22:58:57.393" v="3650" actId="1037"/>
          <ac:cxnSpMkLst>
            <pc:docMk/>
            <pc:sldMk cId="1207616890" sldId="278"/>
            <ac:cxnSpMk id="7" creationId="{A0CADD8A-D847-40E0-8E7A-7DEE44772304}"/>
          </ac:cxnSpMkLst>
        </pc:cxnChg>
      </pc:sldChg>
      <pc:sldChg chg="delSp modSp mod modClrScheme modAnim chgLayout modNotesTx">
        <pc:chgData name="Lucian Cojocar" userId="d30c003b-535b-4815-8011-4c0759705fe0" providerId="ADAL" clId="{7FCF0E55-3AEE-47EB-99A2-ADBB64EB1D03}" dt="2020-05-03T17:58:18.486" v="8517" actId="20577"/>
        <pc:sldMkLst>
          <pc:docMk/>
          <pc:sldMk cId="1087109169" sldId="279"/>
        </pc:sldMkLst>
        <pc:spChg chg="mod ord">
          <ac:chgData name="Lucian Cojocar" userId="d30c003b-535b-4815-8011-4c0759705fe0" providerId="ADAL" clId="{7FCF0E55-3AEE-47EB-99A2-ADBB64EB1D03}" dt="2020-05-02T23:02:23.961" v="3670" actId="700"/>
          <ac:spMkLst>
            <pc:docMk/>
            <pc:sldMk cId="1087109169" sldId="279"/>
            <ac:spMk id="2" creationId="{0C5B796E-BFDC-4E60-95F1-3D430853789E}"/>
          </ac:spMkLst>
        </pc:spChg>
        <pc:spChg chg="mod topLvl">
          <ac:chgData name="Lucian Cojocar" userId="d30c003b-535b-4815-8011-4c0759705fe0" providerId="ADAL" clId="{7FCF0E55-3AEE-47EB-99A2-ADBB64EB1D03}" dt="2020-05-03T05:22:38.297" v="6557" actId="962"/>
          <ac:spMkLst>
            <pc:docMk/>
            <pc:sldMk cId="1087109169" sldId="279"/>
            <ac:spMk id="4" creationId="{CBDFDE44-ADCE-42E8-9FFE-BAAE1CBDA819}"/>
          </ac:spMkLst>
        </pc:spChg>
        <pc:spChg chg="mod topLvl">
          <ac:chgData name="Lucian Cojocar" userId="d30c003b-535b-4815-8011-4c0759705fe0" providerId="ADAL" clId="{7FCF0E55-3AEE-47EB-99A2-ADBB64EB1D03}" dt="2020-05-03T05:22:54.941" v="6558" actId="962"/>
          <ac:spMkLst>
            <pc:docMk/>
            <pc:sldMk cId="1087109169" sldId="279"/>
            <ac:spMk id="6" creationId="{E2EAA9D8-0D76-4AD3-9317-789702EE5105}"/>
          </ac:spMkLst>
        </pc:spChg>
        <pc:spChg chg="mod ord">
          <ac:chgData name="Lucian Cojocar" userId="d30c003b-535b-4815-8011-4c0759705fe0" providerId="ADAL" clId="{7FCF0E55-3AEE-47EB-99A2-ADBB64EB1D03}" dt="2020-05-02T23:02:23.961" v="3670" actId="700"/>
          <ac:spMkLst>
            <pc:docMk/>
            <pc:sldMk cId="1087109169" sldId="279"/>
            <ac:spMk id="12" creationId="{6D8F5044-57FF-4A0E-B47E-A543D87091F9}"/>
          </ac:spMkLst>
        </pc:spChg>
        <pc:grpChg chg="del mod modVis">
          <ac:chgData name="Lucian Cojocar" userId="d30c003b-535b-4815-8011-4c0759705fe0" providerId="ADAL" clId="{7FCF0E55-3AEE-47EB-99A2-ADBB64EB1D03}" dt="2020-05-03T05:22:24.641" v="6556" actId="165"/>
          <ac:grpSpMkLst>
            <pc:docMk/>
            <pc:sldMk cId="1087109169" sldId="279"/>
            <ac:grpSpMk id="3" creationId="{4485F10E-91FD-4A78-871D-C58DB34CA62C}"/>
          </ac:grpSpMkLst>
        </pc:grpChg>
        <pc:picChg chg="mod ord">
          <ac:chgData name="Lucian Cojocar" userId="d30c003b-535b-4815-8011-4c0759705fe0" providerId="ADAL" clId="{7FCF0E55-3AEE-47EB-99A2-ADBB64EB1D03}" dt="2020-05-02T23:02:23.961" v="3670" actId="700"/>
          <ac:picMkLst>
            <pc:docMk/>
            <pc:sldMk cId="1087109169" sldId="279"/>
            <ac:picMk id="5" creationId="{6CF6F3BD-3CED-4D39-A60C-3C0EF58F5238}"/>
          </ac:picMkLst>
        </pc:picChg>
      </pc:sldChg>
      <pc:sldChg chg="modSp mod modAnim modNotesTx">
        <pc:chgData name="Lucian Cojocar" userId="d30c003b-535b-4815-8011-4c0759705fe0" providerId="ADAL" clId="{7FCF0E55-3AEE-47EB-99A2-ADBB64EB1D03}" dt="2020-05-03T17:58:32.265" v="8518" actId="6549"/>
        <pc:sldMkLst>
          <pc:docMk/>
          <pc:sldMk cId="1758311518" sldId="280"/>
        </pc:sldMkLst>
        <pc:spChg chg="mod">
          <ac:chgData name="Lucian Cojocar" userId="d30c003b-535b-4815-8011-4c0759705fe0" providerId="ADAL" clId="{7FCF0E55-3AEE-47EB-99A2-ADBB64EB1D03}" dt="2020-05-02T20:46:05.718" v="2090" actId="20577"/>
          <ac:spMkLst>
            <pc:docMk/>
            <pc:sldMk cId="1758311518" sldId="280"/>
            <ac:spMk id="2" creationId="{8DE77666-8288-439D-9D23-D01EFFDECCE3}"/>
          </ac:spMkLst>
        </pc:spChg>
        <pc:spChg chg="mod">
          <ac:chgData name="Lucian Cojocar" userId="d30c003b-535b-4815-8011-4c0759705fe0" providerId="ADAL" clId="{7FCF0E55-3AEE-47EB-99A2-ADBB64EB1D03}" dt="2020-05-03T05:28:35.472" v="6573"/>
          <ac:spMkLst>
            <pc:docMk/>
            <pc:sldMk cId="1758311518" sldId="280"/>
            <ac:spMk id="3" creationId="{3116214F-66CE-4D68-9AE3-77A23891E329}"/>
          </ac:spMkLst>
        </pc:spChg>
        <pc:spChg chg="mod">
          <ac:chgData name="Lucian Cojocar" userId="d30c003b-535b-4815-8011-4c0759705fe0" providerId="ADAL" clId="{7FCF0E55-3AEE-47EB-99A2-ADBB64EB1D03}" dt="2020-05-02T23:05:38.453" v="3671" actId="1076"/>
          <ac:spMkLst>
            <pc:docMk/>
            <pc:sldMk cId="1758311518" sldId="280"/>
            <ac:spMk id="4" creationId="{3CB523BD-5D11-49FF-997B-B9701C4CD905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758311518" sldId="280"/>
            <ac:spMk id="5" creationId="{689C1D93-2366-4ECE-94BD-38DDAFE87822}"/>
          </ac:spMkLst>
        </pc:spChg>
      </pc:sldChg>
      <pc:sldChg chg="modSp mod modClrScheme modAnim chgLayout modNotesTx">
        <pc:chgData name="Lucian Cojocar" userId="d30c003b-535b-4815-8011-4c0759705fe0" providerId="ADAL" clId="{7FCF0E55-3AEE-47EB-99A2-ADBB64EB1D03}" dt="2020-05-03T18:01:07.383" v="8610" actId="20577"/>
        <pc:sldMkLst>
          <pc:docMk/>
          <pc:sldMk cId="1475686004" sldId="281"/>
        </pc:sldMkLst>
        <pc:spChg chg="mod ord">
          <ac:chgData name="Lucian Cojocar" userId="d30c003b-535b-4815-8011-4c0759705fe0" providerId="ADAL" clId="{7FCF0E55-3AEE-47EB-99A2-ADBB64EB1D03}" dt="2020-05-03T17:35:15.279" v="7923" actId="1076"/>
          <ac:spMkLst>
            <pc:docMk/>
            <pc:sldMk cId="1475686004" sldId="281"/>
            <ac:spMk id="2" creationId="{22482262-9127-4D8A-A01A-1192EB58007B}"/>
          </ac:spMkLst>
        </pc:spChg>
        <pc:spChg chg="mod modVis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4" creationId="{AE3091BD-EB02-4754-A1C3-A172E22C50E7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5" creationId="{E3E775EC-3301-4132-ADE8-C351447A2911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7" creationId="{B145C14A-2FC2-4C89-AFAA-8EF4C70D2ECE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9" creationId="{EE2D746A-3BA9-465C-9B7E-7CDD6FF44CCA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10" creationId="{5419EF2D-E15D-41E1-8A2F-F545A64E3AAD}"/>
          </ac:spMkLst>
        </pc:spChg>
        <pc:spChg chg="mod">
          <ac:chgData name="Lucian Cojocar" userId="d30c003b-535b-4815-8011-4c0759705fe0" providerId="ADAL" clId="{7FCF0E55-3AEE-47EB-99A2-ADBB64EB1D03}" dt="2020-05-03T05:31:31.618" v="6610" actId="121"/>
          <ac:spMkLst>
            <pc:docMk/>
            <pc:sldMk cId="1475686004" sldId="281"/>
            <ac:spMk id="11" creationId="{EC07DFF6-3B72-4446-9990-AFB8F52EB4FC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12" creationId="{12849709-D4AC-4F78-8784-42D9BF88B82A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13" creationId="{6BACC408-01A4-4724-B4A4-2812F7BF2D81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14" creationId="{658C2E5D-33B5-4BA9-909C-03EDA4164FCF}"/>
          </ac:spMkLst>
        </pc:spChg>
        <pc:spChg chg="mod modVis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15" creationId="{13C4F859-2301-4518-87BB-0DAE5FC12DE0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20" creationId="{53C9EE1C-7108-4B95-9A92-74D1C5A260AF}"/>
          </ac:spMkLst>
        </pc:spChg>
        <pc:spChg chg="mod">
          <ac:chgData name="Lucian Cojocar" userId="d30c003b-535b-4815-8011-4c0759705fe0" providerId="ADAL" clId="{7FCF0E55-3AEE-47EB-99A2-ADBB64EB1D03}" dt="2020-05-03T17:35:37.035" v="7943" actId="1036"/>
          <ac:spMkLst>
            <pc:docMk/>
            <pc:sldMk cId="1475686004" sldId="281"/>
            <ac:spMk id="23" creationId="{385E4C97-88E5-440C-9D95-A0E102446382}"/>
          </ac:spMkLst>
        </pc:spChg>
        <pc:spChg chg="mod">
          <ac:chgData name="Lucian Cojocar" userId="d30c003b-535b-4815-8011-4c0759705fe0" providerId="ADAL" clId="{7FCF0E55-3AEE-47EB-99A2-ADBB64EB1D03}" dt="2020-05-03T05:30:40.338" v="6587" actId="122"/>
          <ac:spMkLst>
            <pc:docMk/>
            <pc:sldMk cId="1475686004" sldId="281"/>
            <ac:spMk id="24" creationId="{6B0A3ADD-EBCC-40DC-8D80-358B8D59C8DF}"/>
          </ac:spMkLst>
        </pc:spChg>
        <pc:spChg chg="mod">
          <ac:chgData name="Lucian Cojocar" userId="d30c003b-535b-4815-8011-4c0759705fe0" providerId="ADAL" clId="{7FCF0E55-3AEE-47EB-99A2-ADBB64EB1D03}" dt="2020-05-03T05:31:50.449" v="6627" actId="1076"/>
          <ac:spMkLst>
            <pc:docMk/>
            <pc:sldMk cId="1475686004" sldId="281"/>
            <ac:spMk id="25" creationId="{18A74182-0053-4C9D-8D30-987971D8A492}"/>
          </ac:spMkLst>
        </pc:spChg>
        <pc:spChg chg="mod ord">
          <ac:chgData name="Lucian Cojocar" userId="d30c003b-535b-4815-8011-4c0759705fe0" providerId="ADAL" clId="{7FCF0E55-3AEE-47EB-99A2-ADBB64EB1D03}" dt="2020-05-03T17:35:09.276" v="7922" actId="700"/>
          <ac:spMkLst>
            <pc:docMk/>
            <pc:sldMk cId="1475686004" sldId="281"/>
            <ac:spMk id="35" creationId="{A1126AC0-8946-458C-8E3C-1B301C89BABF}"/>
          </ac:spMkLst>
        </pc:spChg>
        <pc:grpChg chg="mod">
          <ac:chgData name="Lucian Cojocar" userId="d30c003b-535b-4815-8011-4c0759705fe0" providerId="ADAL" clId="{7FCF0E55-3AEE-47EB-99A2-ADBB64EB1D03}" dt="2020-05-03T17:35:37.035" v="7943" actId="1036"/>
          <ac:grpSpMkLst>
            <pc:docMk/>
            <pc:sldMk cId="1475686004" sldId="281"/>
            <ac:grpSpMk id="3" creationId="{BD8950D7-2D99-45F8-AB71-2580A6804880}"/>
          </ac:grpSpMkLst>
        </pc:grpChg>
        <pc:grpChg chg="mod modVis">
          <ac:chgData name="Lucian Cojocar" userId="d30c003b-535b-4815-8011-4c0759705fe0" providerId="ADAL" clId="{7FCF0E55-3AEE-47EB-99A2-ADBB64EB1D03}" dt="2020-05-03T17:35:37.035" v="7943" actId="1036"/>
          <ac:grpSpMkLst>
            <pc:docMk/>
            <pc:sldMk cId="1475686004" sldId="281"/>
            <ac:grpSpMk id="6" creationId="{66111B95-0A41-4177-8462-F78E2FA19672}"/>
          </ac:grpSpMkLst>
        </pc:grpChg>
        <pc:grpChg chg="mod modVis">
          <ac:chgData name="Lucian Cojocar" userId="d30c003b-535b-4815-8011-4c0759705fe0" providerId="ADAL" clId="{7FCF0E55-3AEE-47EB-99A2-ADBB64EB1D03}" dt="2020-05-03T05:34:31.791" v="6668" actId="14429"/>
          <ac:grpSpMkLst>
            <pc:docMk/>
            <pc:sldMk cId="1475686004" sldId="281"/>
            <ac:grpSpMk id="19" creationId="{6717D849-C92C-4489-A077-B53E95C705D5}"/>
          </ac:grpSpMkLst>
        </pc:grpChg>
        <pc:grpChg chg="mod modVis">
          <ac:chgData name="Lucian Cojocar" userId="d30c003b-535b-4815-8011-4c0759705fe0" providerId="ADAL" clId="{7FCF0E55-3AEE-47EB-99A2-ADBB64EB1D03}" dt="2020-05-03T05:33:38.925" v="6650" actId="13244"/>
          <ac:grpSpMkLst>
            <pc:docMk/>
            <pc:sldMk cId="1475686004" sldId="281"/>
            <ac:grpSpMk id="21" creationId="{66529D94-158A-437E-B5A5-26CE950B834E}"/>
          </ac:grpSpMkLst>
        </pc:grpChg>
        <pc:grpChg chg="mod">
          <ac:chgData name="Lucian Cojocar" userId="d30c003b-535b-4815-8011-4c0759705fe0" providerId="ADAL" clId="{7FCF0E55-3AEE-47EB-99A2-ADBB64EB1D03}" dt="2020-05-03T17:35:37.035" v="7943" actId="1036"/>
          <ac:grpSpMkLst>
            <pc:docMk/>
            <pc:sldMk cId="1475686004" sldId="281"/>
            <ac:grpSpMk id="26" creationId="{1DEC6FCB-7014-474E-B0C5-251886DE5A1C}"/>
          </ac:grpSpMkLst>
        </pc:grpChg>
        <pc:grpChg chg="mod modVis">
          <ac:chgData name="Lucian Cojocar" userId="d30c003b-535b-4815-8011-4c0759705fe0" providerId="ADAL" clId="{7FCF0E55-3AEE-47EB-99A2-ADBB64EB1D03}" dt="2020-05-03T17:35:37.035" v="7943" actId="1036"/>
          <ac:grpSpMkLst>
            <pc:docMk/>
            <pc:sldMk cId="1475686004" sldId="281"/>
            <ac:grpSpMk id="33" creationId="{B3C5875A-F445-4A11-8E42-3622FC163EC0}"/>
          </ac:grpSpMkLst>
        </pc:grpChg>
        <pc:grpChg chg="mod modVis">
          <ac:chgData name="Lucian Cojocar" userId="d30c003b-535b-4815-8011-4c0759705fe0" providerId="ADAL" clId="{7FCF0E55-3AEE-47EB-99A2-ADBB64EB1D03}" dt="2020-05-03T05:34:49.897" v="6684" actId="14429"/>
          <ac:grpSpMkLst>
            <pc:docMk/>
            <pc:sldMk cId="1475686004" sldId="281"/>
            <ac:grpSpMk id="34" creationId="{DA73DD20-A6C5-4E45-A6D6-12D230D75939}"/>
          </ac:grpSpMkLst>
        </pc:grpChg>
        <pc:picChg chg="mod">
          <ac:chgData name="Lucian Cojocar" userId="d30c003b-535b-4815-8011-4c0759705fe0" providerId="ADAL" clId="{7FCF0E55-3AEE-47EB-99A2-ADBB64EB1D03}" dt="2020-05-03T17:35:37.035" v="7943" actId="1036"/>
          <ac:picMkLst>
            <pc:docMk/>
            <pc:sldMk cId="1475686004" sldId="281"/>
            <ac:picMk id="8" creationId="{22886F92-54EA-4C05-A6DF-C9BD6B10A264}"/>
          </ac:picMkLst>
        </pc:picChg>
        <pc:picChg chg="mod">
          <ac:chgData name="Lucian Cojocar" userId="d30c003b-535b-4815-8011-4c0759705fe0" providerId="ADAL" clId="{7FCF0E55-3AEE-47EB-99A2-ADBB64EB1D03}" dt="2020-05-03T17:35:37.035" v="7943" actId="1036"/>
          <ac:picMkLst>
            <pc:docMk/>
            <pc:sldMk cId="1475686004" sldId="281"/>
            <ac:picMk id="16" creationId="{17659ED8-F2F4-42AB-B03C-0ED1FF4BBCFA}"/>
          </ac:picMkLst>
        </pc:picChg>
        <pc:picChg chg="mod">
          <ac:chgData name="Lucian Cojocar" userId="d30c003b-535b-4815-8011-4c0759705fe0" providerId="ADAL" clId="{7FCF0E55-3AEE-47EB-99A2-ADBB64EB1D03}" dt="2020-05-03T17:35:37.035" v="7943" actId="1036"/>
          <ac:picMkLst>
            <pc:docMk/>
            <pc:sldMk cId="1475686004" sldId="281"/>
            <ac:picMk id="27" creationId="{6952D217-F2B8-4315-9795-ED5622F1C855}"/>
          </ac:picMkLst>
        </pc:picChg>
        <pc:picChg chg="mod">
          <ac:chgData name="Lucian Cojocar" userId="d30c003b-535b-4815-8011-4c0759705fe0" providerId="ADAL" clId="{7FCF0E55-3AEE-47EB-99A2-ADBB64EB1D03}" dt="2020-05-03T17:35:37.035" v="7943" actId="1036"/>
          <ac:picMkLst>
            <pc:docMk/>
            <pc:sldMk cId="1475686004" sldId="281"/>
            <ac:picMk id="28" creationId="{8339C9D6-7DE6-41C7-9FE4-DF91A39EBD96}"/>
          </ac:picMkLst>
        </pc:picChg>
        <pc:picChg chg="mod">
          <ac:chgData name="Lucian Cojocar" userId="d30c003b-535b-4815-8011-4c0759705fe0" providerId="ADAL" clId="{7FCF0E55-3AEE-47EB-99A2-ADBB64EB1D03}" dt="2020-05-03T17:35:37.035" v="7943" actId="1036"/>
          <ac:picMkLst>
            <pc:docMk/>
            <pc:sldMk cId="1475686004" sldId="281"/>
            <ac:picMk id="1026" creationId="{B0DC0816-775A-48AD-AB45-8C2C3F44AEF4}"/>
          </ac:picMkLst>
        </pc:picChg>
      </pc:sldChg>
      <pc:sldChg chg="modSp mod modNotesTx">
        <pc:chgData name="Lucian Cojocar" userId="d30c003b-535b-4815-8011-4c0759705fe0" providerId="ADAL" clId="{7FCF0E55-3AEE-47EB-99A2-ADBB64EB1D03}" dt="2020-05-03T18:12:02.886" v="9554" actId="20577"/>
        <pc:sldMkLst>
          <pc:docMk/>
          <pc:sldMk cId="1349821429" sldId="282"/>
        </pc:sldMkLst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349821429" sldId="282"/>
            <ac:spMk id="2" creationId="{5932123D-EEA6-43A4-A21F-7E708184F162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1349821429" sldId="282"/>
            <ac:spMk id="3" creationId="{D5997100-9C2B-4743-B929-2DBA58024318}"/>
          </ac:spMkLst>
        </pc:spChg>
        <pc:picChg chg="mod">
          <ac:chgData name="Lucian Cojocar" userId="d30c003b-535b-4815-8011-4c0759705fe0" providerId="ADAL" clId="{7FCF0E55-3AEE-47EB-99A2-ADBB64EB1D03}" dt="2020-05-02T23:35:04.913" v="4179" actId="1036"/>
          <ac:picMkLst>
            <pc:docMk/>
            <pc:sldMk cId="1349821429" sldId="282"/>
            <ac:picMk id="5" creationId="{D5843816-C66B-4E50-83FA-A23F6CEC15AC}"/>
          </ac:picMkLst>
        </pc:picChg>
      </pc:sldChg>
      <pc:sldChg chg="addSp modSp mod modClrScheme chgLayout modNotesTx">
        <pc:chgData name="Lucian Cojocar" userId="d30c003b-535b-4815-8011-4c0759705fe0" providerId="ADAL" clId="{7FCF0E55-3AEE-47EB-99A2-ADBB64EB1D03}" dt="2020-05-03T18:12:24.842" v="9557" actId="20577"/>
        <pc:sldMkLst>
          <pc:docMk/>
          <pc:sldMk cId="291207447" sldId="283"/>
        </pc:sldMkLst>
        <pc:spChg chg="mod ord">
          <ac:chgData name="Lucian Cojocar" userId="d30c003b-535b-4815-8011-4c0759705fe0" providerId="ADAL" clId="{7FCF0E55-3AEE-47EB-99A2-ADBB64EB1D03}" dt="2020-05-02T23:37:02.936" v="4246" actId="700"/>
          <ac:spMkLst>
            <pc:docMk/>
            <pc:sldMk cId="291207447" sldId="283"/>
            <ac:spMk id="2" creationId="{7A4DD20C-1AE7-4F50-AAFD-EE8DF1B52BD9}"/>
          </ac:spMkLst>
        </pc:spChg>
        <pc:spChg chg="add mod ord">
          <ac:chgData name="Lucian Cojocar" userId="d30c003b-535b-4815-8011-4c0759705fe0" providerId="ADAL" clId="{7FCF0E55-3AEE-47EB-99A2-ADBB64EB1D03}" dt="2020-05-02T23:37:47.315" v="4283" actId="20577"/>
          <ac:spMkLst>
            <pc:docMk/>
            <pc:sldMk cId="291207447" sldId="283"/>
            <ac:spMk id="4" creationId="{DBF63FBF-FFD5-4471-A4E5-5F28A91ACC73}"/>
          </ac:spMkLst>
        </pc:spChg>
        <pc:picChg chg="mod">
          <ac:chgData name="Lucian Cojocar" userId="d30c003b-535b-4815-8011-4c0759705fe0" providerId="ADAL" clId="{7FCF0E55-3AEE-47EB-99A2-ADBB64EB1D03}" dt="2020-05-02T23:37:24.056" v="4276" actId="1076"/>
          <ac:picMkLst>
            <pc:docMk/>
            <pc:sldMk cId="291207447" sldId="283"/>
            <ac:picMk id="3" creationId="{146BDC05-D5B6-4708-8524-135E71EF7741}"/>
          </ac:picMkLst>
        </pc:picChg>
      </pc:sldChg>
      <pc:sldChg chg="modSp mod ord modShow">
        <pc:chgData name="Lucian Cojocar" userId="d30c003b-535b-4815-8011-4c0759705fe0" providerId="ADAL" clId="{7FCF0E55-3AEE-47EB-99A2-ADBB64EB1D03}" dt="2020-05-03T17:32:40.547" v="7912"/>
        <pc:sldMkLst>
          <pc:docMk/>
          <pc:sldMk cId="2352363655" sldId="284"/>
        </pc:sldMkLst>
        <pc:spChg chg="mod">
          <ac:chgData name="Lucian Cojocar" userId="d30c003b-535b-4815-8011-4c0759705fe0" providerId="ADAL" clId="{7FCF0E55-3AEE-47EB-99A2-ADBB64EB1D03}" dt="2020-05-02T21:00:02.430" v="2439" actId="208"/>
          <ac:spMkLst>
            <pc:docMk/>
            <pc:sldMk cId="2352363655" sldId="284"/>
            <ac:spMk id="3" creationId="{8FAE91B6-CB01-43DA-95F2-7944A11FEA79}"/>
          </ac:spMkLst>
        </pc:spChg>
        <pc:spChg chg="mod">
          <ac:chgData name="Lucian Cojocar" userId="d30c003b-535b-4815-8011-4c0759705fe0" providerId="ADAL" clId="{7FCF0E55-3AEE-47EB-99A2-ADBB64EB1D03}" dt="2020-05-02T21:00:07.960" v="2441" actId="208"/>
          <ac:spMkLst>
            <pc:docMk/>
            <pc:sldMk cId="2352363655" sldId="284"/>
            <ac:spMk id="4" creationId="{A08700FC-7E6B-4E65-8060-5D8B578233D0}"/>
          </ac:spMkLst>
        </pc:spChg>
        <pc:spChg chg="mod">
          <ac:chgData name="Lucian Cojocar" userId="d30c003b-535b-4815-8011-4c0759705fe0" providerId="ADAL" clId="{7FCF0E55-3AEE-47EB-99A2-ADBB64EB1D03}" dt="2020-05-02T21:00:10.536" v="2442" actId="208"/>
          <ac:spMkLst>
            <pc:docMk/>
            <pc:sldMk cId="2352363655" sldId="284"/>
            <ac:spMk id="5" creationId="{2E644614-5F3C-4D74-89F5-FA9B6C5DDB52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2352363655" sldId="284"/>
            <ac:spMk id="7" creationId="{395BFB14-DBBD-4B3E-A362-59E94C4D777A}"/>
          </ac:spMkLst>
        </pc:spChg>
        <pc:spChg chg="mod">
          <ac:chgData name="Lucian Cojocar" userId="d30c003b-535b-4815-8011-4c0759705fe0" providerId="ADAL" clId="{7FCF0E55-3AEE-47EB-99A2-ADBB64EB1D03}" dt="2020-05-02T21:00:04.991" v="2440" actId="208"/>
          <ac:spMkLst>
            <pc:docMk/>
            <pc:sldMk cId="2352363655" sldId="284"/>
            <ac:spMk id="9" creationId="{16180A04-025E-4652-BB86-F926503BAF75}"/>
          </ac:spMkLst>
        </pc:spChg>
      </pc:sldChg>
      <pc:sldChg chg="modSp">
        <pc:chgData name="Lucian Cojocar" userId="d30c003b-535b-4815-8011-4c0759705fe0" providerId="ADAL" clId="{7FCF0E55-3AEE-47EB-99A2-ADBB64EB1D03}" dt="2020-05-03T17:36:31.936" v="7944" actId="2711"/>
        <pc:sldMkLst>
          <pc:docMk/>
          <pc:sldMk cId="353892906" sldId="285"/>
        </pc:sldMkLst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353892906" sldId="285"/>
            <ac:spMk id="2" creationId="{EAE05FEF-3DFD-4B23-BF90-ACF952DB31C0}"/>
          </ac:spMkLst>
        </pc:spChg>
        <pc:spChg chg="mod">
          <ac:chgData name="Lucian Cojocar" userId="d30c003b-535b-4815-8011-4c0759705fe0" providerId="ADAL" clId="{7FCF0E55-3AEE-47EB-99A2-ADBB64EB1D03}" dt="2020-05-03T17:36:31.936" v="7944" actId="2711"/>
          <ac:spMkLst>
            <pc:docMk/>
            <pc:sldMk cId="353892906" sldId="285"/>
            <ac:spMk id="3" creationId="{D1761BB3-1476-40B0-8760-20F427FC771D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353892906" sldId="285"/>
            <ac:spMk id="4" creationId="{170DEBA9-FD98-4E2D-9212-5127D126BE09}"/>
          </ac:spMkLst>
        </pc:spChg>
      </pc:sldChg>
      <pc:sldChg chg="addSp delSp modSp mod delAnim modAnim modNotesTx">
        <pc:chgData name="Lucian Cojocar" userId="d30c003b-535b-4815-8011-4c0759705fe0" providerId="ADAL" clId="{7FCF0E55-3AEE-47EB-99A2-ADBB64EB1D03}" dt="2020-05-03T17:48:50.736" v="8154" actId="478"/>
        <pc:sldMkLst>
          <pc:docMk/>
          <pc:sldMk cId="2033476859" sldId="289"/>
        </pc:sldMkLst>
        <pc:spChg chg="mod">
          <ac:chgData name="Lucian Cojocar" userId="d30c003b-535b-4815-8011-4c0759705fe0" providerId="ADAL" clId="{7FCF0E55-3AEE-47EB-99A2-ADBB64EB1D03}" dt="2020-05-02T22:27:30.589" v="3016" actId="14861"/>
          <ac:spMkLst>
            <pc:docMk/>
            <pc:sldMk cId="2033476859" sldId="289"/>
            <ac:spMk id="6" creationId="{7706439A-FD2E-46D4-AF85-225219B6148B}"/>
          </ac:spMkLst>
        </pc:spChg>
        <pc:spChg chg="mod">
          <ac:chgData name="Lucian Cojocar" userId="d30c003b-535b-4815-8011-4c0759705fe0" providerId="ADAL" clId="{7FCF0E55-3AEE-47EB-99A2-ADBB64EB1D03}" dt="2020-05-02T22:12:33.908" v="3007" actId="1076"/>
          <ac:spMkLst>
            <pc:docMk/>
            <pc:sldMk cId="2033476859" sldId="289"/>
            <ac:spMk id="7" creationId="{CB026AB6-8AEF-46B0-AEBF-0624A5F05DEC}"/>
          </ac:spMkLst>
        </pc:spChg>
        <pc:spChg chg="del mod topLvl">
          <ac:chgData name="Lucian Cojocar" userId="d30c003b-535b-4815-8011-4c0759705fe0" providerId="ADAL" clId="{7FCF0E55-3AEE-47EB-99A2-ADBB64EB1D03}" dt="2020-05-03T04:50:28.475" v="6067" actId="478"/>
          <ac:spMkLst>
            <pc:docMk/>
            <pc:sldMk cId="2033476859" sldId="289"/>
            <ac:spMk id="12" creationId="{D6322DFD-A54E-4E53-9E9A-54AB01C8B745}"/>
          </ac:spMkLst>
        </pc:spChg>
        <pc:spChg chg="del mod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3" creationId="{80BD7D5A-4827-485E-B9BC-3B14CE6710FF}"/>
          </ac:spMkLst>
        </pc:spChg>
        <pc:spChg chg="del mod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4" creationId="{6A7C6CB3-AB05-48F9-98EC-0F381B4E1112}"/>
          </ac:spMkLst>
        </pc:spChg>
        <pc:spChg chg="del mod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5" creationId="{4188EC0C-46AE-4C55-A6F9-DD9C0BC1D7C6}"/>
          </ac:spMkLst>
        </pc:spChg>
        <pc:spChg chg="del mod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6" creationId="{7FD8A80C-9ECE-40BA-83E6-B2297817E321}"/>
          </ac:spMkLst>
        </pc:spChg>
        <pc:spChg chg="del mod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7" creationId="{07F6E170-E86E-4429-9991-619F90CA39FD}"/>
          </ac:spMkLst>
        </pc:spChg>
        <pc:spChg chg="del mod topLvl">
          <ac:chgData name="Lucian Cojocar" userId="d30c003b-535b-4815-8011-4c0759705fe0" providerId="ADAL" clId="{7FCF0E55-3AEE-47EB-99A2-ADBB64EB1D03}" dt="2020-05-03T04:50:09.317" v="6064" actId="478"/>
          <ac:spMkLst>
            <pc:docMk/>
            <pc:sldMk cId="2033476859" sldId="289"/>
            <ac:spMk id="18" creationId="{0028BE61-1499-4C3E-8686-1D2DE912115A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2033476859" sldId="289"/>
            <ac:spMk id="19" creationId="{D7BDAFD4-2340-4A06-A01A-D5A5B4C533E6}"/>
          </ac:spMkLst>
        </pc:spChg>
        <pc:spChg chg="mod modVis">
          <ac:chgData name="Lucian Cojocar" userId="d30c003b-535b-4815-8011-4c0759705fe0" providerId="ADAL" clId="{7FCF0E55-3AEE-47EB-99A2-ADBB64EB1D03}" dt="2020-05-03T02:47:07.001" v="4555" actId="14429"/>
          <ac:spMkLst>
            <pc:docMk/>
            <pc:sldMk cId="2033476859" sldId="289"/>
            <ac:spMk id="43" creationId="{6D5CF502-6247-48B9-86F2-0A930B7F8BFD}"/>
          </ac:spMkLst>
        </pc:spChg>
        <pc:spChg chg="mod">
          <ac:chgData name="Lucian Cojocar" userId="d30c003b-535b-4815-8011-4c0759705fe0" providerId="ADAL" clId="{7FCF0E55-3AEE-47EB-99A2-ADBB64EB1D03}" dt="2020-05-03T02:45:58.304" v="4546" actId="2711"/>
          <ac:spMkLst>
            <pc:docMk/>
            <pc:sldMk cId="2033476859" sldId="289"/>
            <ac:spMk id="44" creationId="{D35ED942-3974-4F8D-B67F-DEB0B5CB3F8D}"/>
          </ac:spMkLst>
        </pc:spChg>
        <pc:spChg chg="mod">
          <ac:chgData name="Lucian Cojocar" userId="d30c003b-535b-4815-8011-4c0759705fe0" providerId="ADAL" clId="{7FCF0E55-3AEE-47EB-99A2-ADBB64EB1D03}" dt="2020-05-03T02:46:35.040" v="4548" actId="2711"/>
          <ac:spMkLst>
            <pc:docMk/>
            <pc:sldMk cId="2033476859" sldId="289"/>
            <ac:spMk id="45" creationId="{AA83926A-192D-497A-BFCC-2DC89E9FFD15}"/>
          </ac:spMkLst>
        </pc:spChg>
        <pc:spChg chg="mod">
          <ac:chgData name="Lucian Cojocar" userId="d30c003b-535b-4815-8011-4c0759705fe0" providerId="ADAL" clId="{7FCF0E55-3AEE-47EB-99A2-ADBB64EB1D03}" dt="2020-05-03T02:46:35.040" v="4548" actId="2711"/>
          <ac:spMkLst>
            <pc:docMk/>
            <pc:sldMk cId="2033476859" sldId="289"/>
            <ac:spMk id="46" creationId="{6A3DD89F-BA5E-4914-8802-B5992E92BBFD}"/>
          </ac:spMkLst>
        </pc:spChg>
        <pc:spChg chg="mod">
          <ac:chgData name="Lucian Cojocar" userId="d30c003b-535b-4815-8011-4c0759705fe0" providerId="ADAL" clId="{7FCF0E55-3AEE-47EB-99A2-ADBB64EB1D03}" dt="2020-05-03T02:45:58.304" v="4546" actId="2711"/>
          <ac:spMkLst>
            <pc:docMk/>
            <pc:sldMk cId="2033476859" sldId="289"/>
            <ac:spMk id="51" creationId="{0563050F-BC19-4B97-88CF-1F67E24B761B}"/>
          </ac:spMkLst>
        </pc:spChg>
        <pc:spChg chg="mod">
          <ac:chgData name="Lucian Cojocar" userId="d30c003b-535b-4815-8011-4c0759705fe0" providerId="ADAL" clId="{7FCF0E55-3AEE-47EB-99A2-ADBB64EB1D03}" dt="2020-05-03T02:46:35.040" v="4548" actId="2711"/>
          <ac:spMkLst>
            <pc:docMk/>
            <pc:sldMk cId="2033476859" sldId="289"/>
            <ac:spMk id="52" creationId="{423681BD-DE13-4D4C-B9B2-CA2D25CF5504}"/>
          </ac:spMkLst>
        </pc:spChg>
        <pc:spChg chg="mod modVis">
          <ac:chgData name="Lucian Cojocar" userId="d30c003b-535b-4815-8011-4c0759705fe0" providerId="ADAL" clId="{7FCF0E55-3AEE-47EB-99A2-ADBB64EB1D03}" dt="2020-05-03T02:47:20.912" v="4561" actId="2711"/>
          <ac:spMkLst>
            <pc:docMk/>
            <pc:sldMk cId="2033476859" sldId="289"/>
            <ac:spMk id="53" creationId="{CD70ED32-9F55-403E-9BF7-261EA8CFD44F}"/>
          </ac:spMkLst>
        </pc:spChg>
        <pc:spChg chg="mod">
          <ac:chgData name="Lucian Cojocar" userId="d30c003b-535b-4815-8011-4c0759705fe0" providerId="ADAL" clId="{7FCF0E55-3AEE-47EB-99A2-ADBB64EB1D03}" dt="2020-05-03T02:46:35.040" v="4548" actId="2711"/>
          <ac:spMkLst>
            <pc:docMk/>
            <pc:sldMk cId="2033476859" sldId="289"/>
            <ac:spMk id="54" creationId="{47A7917A-6C09-4E60-8974-BDF4B9218C74}"/>
          </ac:spMkLst>
        </pc:spChg>
        <pc:spChg chg="mod">
          <ac:chgData name="Lucian Cojocar" userId="d30c003b-535b-4815-8011-4c0759705fe0" providerId="ADAL" clId="{7FCF0E55-3AEE-47EB-99A2-ADBB64EB1D03}" dt="2020-05-02T22:48:04.911" v="3368" actId="1076"/>
          <ac:spMkLst>
            <pc:docMk/>
            <pc:sldMk cId="2033476859" sldId="289"/>
            <ac:spMk id="55" creationId="{FCA60438-541B-48BB-A8E9-B2F5DB03A3D1}"/>
          </ac:spMkLst>
        </pc:spChg>
        <pc:spChg chg="mod">
          <ac:chgData name="Lucian Cojocar" userId="d30c003b-535b-4815-8011-4c0759705fe0" providerId="ADAL" clId="{7FCF0E55-3AEE-47EB-99A2-ADBB64EB1D03}" dt="2020-05-03T04:48:49.454" v="6060" actId="14100"/>
          <ac:spMkLst>
            <pc:docMk/>
            <pc:sldMk cId="2033476859" sldId="289"/>
            <ac:spMk id="56" creationId="{7288E58B-7648-4326-B893-C6192ADB11DB}"/>
          </ac:spMkLst>
        </pc:spChg>
        <pc:spChg chg="mod">
          <ac:chgData name="Lucian Cojocar" userId="d30c003b-535b-4815-8011-4c0759705fe0" providerId="ADAL" clId="{7FCF0E55-3AEE-47EB-99A2-ADBB64EB1D03}" dt="2020-05-03T04:48:46.952" v="6059" actId="14100"/>
          <ac:spMkLst>
            <pc:docMk/>
            <pc:sldMk cId="2033476859" sldId="289"/>
            <ac:spMk id="57" creationId="{64680172-919B-4CB5-8643-93A9F07F182E}"/>
          </ac:spMkLst>
        </pc:spChg>
        <pc:spChg chg="mod">
          <ac:chgData name="Lucian Cojocar" userId="d30c003b-535b-4815-8011-4c0759705fe0" providerId="ADAL" clId="{7FCF0E55-3AEE-47EB-99A2-ADBB64EB1D03}" dt="2020-05-03T02:46:08.215" v="4547" actId="2711"/>
          <ac:spMkLst>
            <pc:docMk/>
            <pc:sldMk cId="2033476859" sldId="289"/>
            <ac:spMk id="59" creationId="{8F7127CE-D0E7-45BE-84EF-8AB05F1CD7BC}"/>
          </ac:spMkLst>
        </pc:spChg>
        <pc:spChg chg="mod">
          <ac:chgData name="Lucian Cojocar" userId="d30c003b-535b-4815-8011-4c0759705fe0" providerId="ADAL" clId="{7FCF0E55-3AEE-47EB-99A2-ADBB64EB1D03}" dt="2020-05-03T02:46:08.215" v="4547" actId="2711"/>
          <ac:spMkLst>
            <pc:docMk/>
            <pc:sldMk cId="2033476859" sldId="289"/>
            <ac:spMk id="60" creationId="{5CACEF69-8128-4D51-997D-3AFDDEFCFF5E}"/>
          </ac:spMkLst>
        </pc:spChg>
        <pc:spChg chg="mod">
          <ac:chgData name="Lucian Cojocar" userId="d30c003b-535b-4815-8011-4c0759705fe0" providerId="ADAL" clId="{7FCF0E55-3AEE-47EB-99A2-ADBB64EB1D03}" dt="2020-05-03T02:46:08.215" v="4547" actId="2711"/>
          <ac:spMkLst>
            <pc:docMk/>
            <pc:sldMk cId="2033476859" sldId="289"/>
            <ac:spMk id="61" creationId="{49D1B292-14AF-4A24-8FB8-EA56DC3679FD}"/>
          </ac:spMkLst>
        </pc:spChg>
        <pc:spChg chg="mod">
          <ac:chgData name="Lucian Cojocar" userId="d30c003b-535b-4815-8011-4c0759705fe0" providerId="ADAL" clId="{7FCF0E55-3AEE-47EB-99A2-ADBB64EB1D03}" dt="2020-05-03T02:46:08.215" v="4547" actId="2711"/>
          <ac:spMkLst>
            <pc:docMk/>
            <pc:sldMk cId="2033476859" sldId="289"/>
            <ac:spMk id="62" creationId="{3BCE5C94-83D7-4130-AECC-DA81D52A96AD}"/>
          </ac:spMkLst>
        </pc:spChg>
        <pc:spChg chg="del mod modVis">
          <ac:chgData name="Lucian Cojocar" userId="d30c003b-535b-4815-8011-4c0759705fe0" providerId="ADAL" clId="{7FCF0E55-3AEE-47EB-99A2-ADBB64EB1D03}" dt="2020-05-03T17:48:50.736" v="8154" actId="478"/>
          <ac:spMkLst>
            <pc:docMk/>
            <pc:sldMk cId="2033476859" sldId="289"/>
            <ac:spMk id="63" creationId="{313E2FE7-2943-4C4C-B1A6-BF42DFA39824}"/>
          </ac:spMkLst>
        </pc:spChg>
        <pc:spChg chg="mod">
          <ac:chgData name="Lucian Cojocar" userId="d30c003b-535b-4815-8011-4c0759705fe0" providerId="ADAL" clId="{7FCF0E55-3AEE-47EB-99A2-ADBB64EB1D03}" dt="2020-05-02T22:48:00.255" v="3366" actId="1076"/>
          <ac:spMkLst>
            <pc:docMk/>
            <pc:sldMk cId="2033476859" sldId="289"/>
            <ac:spMk id="64" creationId="{F9058E86-3A1B-4F00-B8DD-BD386FD761C6}"/>
          </ac:spMkLst>
        </pc:spChg>
        <pc:spChg chg="mod">
          <ac:chgData name="Lucian Cojocar" userId="d30c003b-535b-4815-8011-4c0759705fe0" providerId="ADAL" clId="{7FCF0E55-3AEE-47EB-99A2-ADBB64EB1D03}" dt="2020-05-02T22:29:05.392" v="3023" actId="13822"/>
          <ac:spMkLst>
            <pc:docMk/>
            <pc:sldMk cId="2033476859" sldId="289"/>
            <ac:spMk id="65" creationId="{166778AC-41C9-4B37-BD2A-008191E89872}"/>
          </ac:spMkLst>
        </pc:spChg>
        <pc:spChg chg="mod">
          <ac:chgData name="Lucian Cojocar" userId="d30c003b-535b-4815-8011-4c0759705fe0" providerId="ADAL" clId="{7FCF0E55-3AEE-47EB-99A2-ADBB64EB1D03}" dt="2020-05-02T22:29:04.043" v="3021" actId="13822"/>
          <ac:spMkLst>
            <pc:docMk/>
            <pc:sldMk cId="2033476859" sldId="289"/>
            <ac:spMk id="66" creationId="{D5DD8AD9-7A42-4F92-A3C7-11E27B2910B3}"/>
          </ac:spMkLst>
        </pc:spChg>
        <pc:spChg chg="mod">
          <ac:chgData name="Lucian Cojocar" userId="d30c003b-535b-4815-8011-4c0759705fe0" providerId="ADAL" clId="{7FCF0E55-3AEE-47EB-99A2-ADBB64EB1D03}" dt="2020-05-02T22:30:38.079" v="3039" actId="1038"/>
          <ac:spMkLst>
            <pc:docMk/>
            <pc:sldMk cId="2033476859" sldId="289"/>
            <ac:spMk id="67" creationId="{06CF00A9-2739-4B72-91EC-D4253175B6CA}"/>
          </ac:spMkLst>
        </pc:spChg>
        <pc:spChg chg="add del mod">
          <ac:chgData name="Lucian Cojocar" userId="d30c003b-535b-4815-8011-4c0759705fe0" providerId="ADAL" clId="{7FCF0E55-3AEE-47EB-99A2-ADBB64EB1D03}" dt="2020-05-03T04:52:11.950" v="6113" actId="478"/>
          <ac:spMkLst>
            <pc:docMk/>
            <pc:sldMk cId="2033476859" sldId="289"/>
            <ac:spMk id="68" creationId="{B14F6160-6FF4-4923-9BE3-141E5238A8E3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69" creationId="{5AA4A4A3-9817-4968-937F-700936F93996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70" creationId="{53263514-943F-45E5-A322-19B2FEF382A3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71" creationId="{C504D224-D87F-433A-8C85-F575D5103201}"/>
          </ac:spMkLst>
        </pc:spChg>
        <pc:spChg chg="mod">
          <ac:chgData name="Lucian Cojocar" userId="d30c003b-535b-4815-8011-4c0759705fe0" providerId="ADAL" clId="{7FCF0E55-3AEE-47EB-99A2-ADBB64EB1D03}" dt="2020-05-02T22:48:01.872" v="3367" actId="1076"/>
          <ac:spMkLst>
            <pc:docMk/>
            <pc:sldMk cId="2033476859" sldId="289"/>
            <ac:spMk id="72" creationId="{93554B0C-41A6-43A0-B612-B64FD7A5ABBA}"/>
          </ac:spMkLst>
        </pc:spChg>
        <pc:spChg chg="mod">
          <ac:chgData name="Lucian Cojocar" userId="d30c003b-535b-4815-8011-4c0759705fe0" providerId="ADAL" clId="{7FCF0E55-3AEE-47EB-99A2-ADBB64EB1D03}" dt="2020-05-02T20:29:42.292" v="1827" actId="17032"/>
          <ac:spMkLst>
            <pc:docMk/>
            <pc:sldMk cId="2033476859" sldId="289"/>
            <ac:spMk id="73" creationId="{00EDA353-1323-4B9D-B11A-51B7C893054B}"/>
          </ac:spMkLst>
        </pc:spChg>
        <pc:spChg chg="mod">
          <ac:chgData name="Lucian Cojocar" userId="d30c003b-535b-4815-8011-4c0759705fe0" providerId="ADAL" clId="{7FCF0E55-3AEE-47EB-99A2-ADBB64EB1D03}" dt="2020-05-02T20:29:52.920" v="1828" actId="17032"/>
          <ac:spMkLst>
            <pc:docMk/>
            <pc:sldMk cId="2033476859" sldId="289"/>
            <ac:spMk id="74" creationId="{AA134E70-A3FE-4FE6-A7F6-B9C7FE362C4C}"/>
          </ac:spMkLst>
        </pc:spChg>
        <pc:spChg chg="mod">
          <ac:chgData name="Lucian Cojocar" userId="d30c003b-535b-4815-8011-4c0759705fe0" providerId="ADAL" clId="{7FCF0E55-3AEE-47EB-99A2-ADBB64EB1D03}" dt="2020-05-02T22:30:38.079" v="3039" actId="1038"/>
          <ac:spMkLst>
            <pc:docMk/>
            <pc:sldMk cId="2033476859" sldId="289"/>
            <ac:spMk id="75" creationId="{8B6790CA-ADEF-48E5-888D-5E4AB4103D3F}"/>
          </ac:spMkLst>
        </pc:spChg>
        <pc:spChg chg="mod">
          <ac:chgData name="Lucian Cojocar" userId="d30c003b-535b-4815-8011-4c0759705fe0" providerId="ADAL" clId="{7FCF0E55-3AEE-47EB-99A2-ADBB64EB1D03}" dt="2020-05-02T22:30:38.079" v="3039" actId="1038"/>
          <ac:spMkLst>
            <pc:docMk/>
            <pc:sldMk cId="2033476859" sldId="289"/>
            <ac:spMk id="76" creationId="{B9B956BF-2763-4D64-A81E-0CB3375595FE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77" creationId="{71DA6D41-8587-4CB7-BA47-465621FF79CE}"/>
          </ac:spMkLst>
        </pc:spChg>
        <pc:spChg chg="mod">
          <ac:chgData name="Lucian Cojocar" userId="d30c003b-535b-4815-8011-4c0759705fe0" providerId="ADAL" clId="{7FCF0E55-3AEE-47EB-99A2-ADBB64EB1D03}" dt="2020-05-02T22:30:20.682" v="3027" actId="6549"/>
          <ac:spMkLst>
            <pc:docMk/>
            <pc:sldMk cId="2033476859" sldId="289"/>
            <ac:spMk id="78" creationId="{6FB1C22F-69BD-4938-A5A9-68E3D5166246}"/>
          </ac:spMkLst>
        </pc:spChg>
        <pc:spChg chg="mod">
          <ac:chgData name="Lucian Cojocar" userId="d30c003b-535b-4815-8011-4c0759705fe0" providerId="ADAL" clId="{7FCF0E55-3AEE-47EB-99A2-ADBB64EB1D03}" dt="2020-05-02T22:30:21.706" v="3028" actId="6549"/>
          <ac:spMkLst>
            <pc:docMk/>
            <pc:sldMk cId="2033476859" sldId="289"/>
            <ac:spMk id="79" creationId="{AA239994-CF9B-4ADA-86A9-12717F19F823}"/>
          </ac:spMkLst>
        </pc:spChg>
        <pc:spChg chg="mod">
          <ac:chgData name="Lucian Cojocar" userId="d30c003b-535b-4815-8011-4c0759705fe0" providerId="ADAL" clId="{7FCF0E55-3AEE-47EB-99A2-ADBB64EB1D03}" dt="2020-05-02T22:30:24.264" v="3029" actId="20577"/>
          <ac:spMkLst>
            <pc:docMk/>
            <pc:sldMk cId="2033476859" sldId="289"/>
            <ac:spMk id="80" creationId="{B1F65243-96D2-4890-887A-7C41DED387C1}"/>
          </ac:spMkLst>
        </pc:spChg>
        <pc:spChg chg="mod">
          <ac:chgData name="Lucian Cojocar" userId="d30c003b-535b-4815-8011-4c0759705fe0" providerId="ADAL" clId="{7FCF0E55-3AEE-47EB-99A2-ADBB64EB1D03}" dt="2020-05-02T22:30:25.405" v="3030" actId="20577"/>
          <ac:spMkLst>
            <pc:docMk/>
            <pc:sldMk cId="2033476859" sldId="289"/>
            <ac:spMk id="81" creationId="{2FD10A5F-A48B-4174-B2B7-3F3FC979BFDD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82" creationId="{E81736C5-CCB0-44D1-89F4-E6937A531907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83" creationId="{C5947031-DB20-41F3-8DF0-121C5AC02E85}"/>
          </ac:spMkLst>
        </pc:spChg>
        <pc:spChg chg="add mod">
          <ac:chgData name="Lucian Cojocar" userId="d30c003b-535b-4815-8011-4c0759705fe0" providerId="ADAL" clId="{7FCF0E55-3AEE-47EB-99A2-ADBB64EB1D03}" dt="2020-05-03T04:51:57.398" v="6081" actId="164"/>
          <ac:spMkLst>
            <pc:docMk/>
            <pc:sldMk cId="2033476859" sldId="289"/>
            <ac:spMk id="84" creationId="{E0AEFA69-3153-4C8D-B100-548E8E43373D}"/>
          </ac:spMkLst>
        </pc:spChg>
        <pc:spChg chg="mod modVis">
          <ac:chgData name="Lucian Cojocar" userId="d30c003b-535b-4815-8011-4c0759705fe0" providerId="ADAL" clId="{7FCF0E55-3AEE-47EB-99A2-ADBB64EB1D03}" dt="2020-05-03T02:47:35.777" v="4563" actId="14429"/>
          <ac:spMkLst>
            <pc:docMk/>
            <pc:sldMk cId="2033476859" sldId="289"/>
            <ac:spMk id="107" creationId="{2E78AC1B-C114-4E3B-A0D0-B14E6B6D47AE}"/>
          </ac:spMkLst>
        </pc:spChg>
        <pc:grpChg chg="mod modVis">
          <ac:chgData name="Lucian Cojocar" userId="d30c003b-535b-4815-8011-4c0759705fe0" providerId="ADAL" clId="{7FCF0E55-3AEE-47EB-99A2-ADBB64EB1D03}" dt="2020-05-03T02:47:47.365" v="4564" actId="14429"/>
          <ac:grpSpMkLst>
            <pc:docMk/>
            <pc:sldMk cId="2033476859" sldId="289"/>
            <ac:grpSpMk id="3" creationId="{14144319-FD87-4A68-9106-6FFE0D83F38F}"/>
          </ac:grpSpMkLst>
        </pc:grpChg>
        <pc:grpChg chg="mod modVis">
          <ac:chgData name="Lucian Cojocar" userId="d30c003b-535b-4815-8011-4c0759705fe0" providerId="ADAL" clId="{7FCF0E55-3AEE-47EB-99A2-ADBB64EB1D03}" dt="2020-05-03T02:47:10.474" v="4557" actId="14429"/>
          <ac:grpSpMkLst>
            <pc:docMk/>
            <pc:sldMk cId="2033476859" sldId="289"/>
            <ac:grpSpMk id="4" creationId="{68FCFE34-34B3-457E-8814-6BE622895AD4}"/>
          </ac:grpSpMkLst>
        </pc:grpChg>
        <pc:grpChg chg="add mod">
          <ac:chgData name="Lucian Cojocar" userId="d30c003b-535b-4815-8011-4c0759705fe0" providerId="ADAL" clId="{7FCF0E55-3AEE-47EB-99A2-ADBB64EB1D03}" dt="2020-05-03T04:52:32.380" v="6151" actId="962"/>
          <ac:grpSpMkLst>
            <pc:docMk/>
            <pc:sldMk cId="2033476859" sldId="289"/>
            <ac:grpSpMk id="10" creationId="{03CB920D-EFE4-4F5A-BA9C-1072288CEE17}"/>
          </ac:grpSpMkLst>
        </pc:grpChg>
        <pc:grpChg chg="del">
          <ac:chgData name="Lucian Cojocar" userId="d30c003b-535b-4815-8011-4c0759705fe0" providerId="ADAL" clId="{7FCF0E55-3AEE-47EB-99A2-ADBB64EB1D03}" dt="2020-05-03T04:50:09.317" v="6064" actId="478"/>
          <ac:grpSpMkLst>
            <pc:docMk/>
            <pc:sldMk cId="2033476859" sldId="289"/>
            <ac:grpSpMk id="31" creationId="{3437B499-D730-43AB-8723-C966FE8F7928}"/>
          </ac:grpSpMkLst>
        </pc:grpChg>
        <pc:picChg chg="mod">
          <ac:chgData name="Lucian Cojocar" userId="d30c003b-535b-4815-8011-4c0759705fe0" providerId="ADAL" clId="{7FCF0E55-3AEE-47EB-99A2-ADBB64EB1D03}" dt="2020-05-02T20:44:54.404" v="2071" actId="207"/>
          <ac:picMkLst>
            <pc:docMk/>
            <pc:sldMk cId="2033476859" sldId="289"/>
            <ac:picMk id="20" creationId="{ADE6DF1A-B00C-4507-857E-E8C6EF19894A}"/>
          </ac:picMkLst>
        </pc:picChg>
      </pc:sldChg>
      <pc:sldChg chg="modSp mod ord modAnim modShow modNotesTx">
        <pc:chgData name="Lucian Cojocar" userId="d30c003b-535b-4815-8011-4c0759705fe0" providerId="ADAL" clId="{7FCF0E55-3AEE-47EB-99A2-ADBB64EB1D03}" dt="2020-05-03T17:33:52.973" v="7919" actId="729"/>
        <pc:sldMkLst>
          <pc:docMk/>
          <pc:sldMk cId="881023683" sldId="290"/>
        </pc:sldMkLst>
        <pc:spChg chg="mod">
          <ac:chgData name="Lucian Cojocar" userId="d30c003b-535b-4815-8011-4c0759705fe0" providerId="ADAL" clId="{7FCF0E55-3AEE-47EB-99A2-ADBB64EB1D03}" dt="2020-05-02T23:13:57.602" v="3748" actId="20577"/>
          <ac:spMkLst>
            <pc:docMk/>
            <pc:sldMk cId="881023683" sldId="290"/>
            <ac:spMk id="2" creationId="{00000000-0000-0000-0000-000000000000}"/>
          </ac:spMkLst>
        </pc:spChg>
        <pc:spChg chg="mod">
          <ac:chgData name="Lucian Cojocar" userId="d30c003b-535b-4815-8011-4c0759705fe0" providerId="ADAL" clId="{7FCF0E55-3AEE-47EB-99A2-ADBB64EB1D03}" dt="2020-05-02T06:14:05.692" v="400"/>
          <ac:spMkLst>
            <pc:docMk/>
            <pc:sldMk cId="881023683" sldId="290"/>
            <ac:spMk id="4" creationId="{00000000-0000-0000-0000-000000000000}"/>
          </ac:spMkLst>
        </pc:spChg>
        <pc:spChg chg="mod">
          <ac:chgData name="Lucian Cojocar" userId="d30c003b-535b-4815-8011-4c0759705fe0" providerId="ADAL" clId="{7FCF0E55-3AEE-47EB-99A2-ADBB64EB1D03}" dt="2020-05-02T23:18:28.896" v="3914" actId="20577"/>
          <ac:spMkLst>
            <pc:docMk/>
            <pc:sldMk cId="881023683" sldId="290"/>
            <ac:spMk id="11" creationId="{A804DC83-7C2B-4E8B-8598-04968582D1CE}"/>
          </ac:spMkLst>
        </pc:spChg>
      </pc:sldChg>
      <pc:sldChg chg="addSp delSp modSp mod modClrScheme delAnim modAnim chgLayout modNotesTx">
        <pc:chgData name="Lucian Cojocar" userId="d30c003b-535b-4815-8011-4c0759705fe0" providerId="ADAL" clId="{7FCF0E55-3AEE-47EB-99A2-ADBB64EB1D03}" dt="2020-05-03T18:06:49.557" v="8938" actId="20577"/>
        <pc:sldMkLst>
          <pc:docMk/>
          <pc:sldMk cId="3524137669" sldId="292"/>
        </pc:sldMkLst>
        <pc:spChg chg="mod ord">
          <ac:chgData name="Lucian Cojocar" userId="d30c003b-535b-4815-8011-4c0759705fe0" providerId="ADAL" clId="{7FCF0E55-3AEE-47EB-99A2-ADBB64EB1D03}" dt="2020-05-03T05:54:37.518" v="6910" actId="1076"/>
          <ac:spMkLst>
            <pc:docMk/>
            <pc:sldMk cId="3524137669" sldId="292"/>
            <ac:spMk id="2" creationId="{E445DC54-F344-4EEA-B59D-C34F9FA936DB}"/>
          </ac:spMkLst>
        </pc:spChg>
        <pc:spChg chg="mod ord">
          <ac:chgData name="Lucian Cojocar" userId="d30c003b-535b-4815-8011-4c0759705fe0" providerId="ADAL" clId="{7FCF0E55-3AEE-47EB-99A2-ADBB64EB1D03}" dt="2020-05-03T05:54:31.710" v="6909" actId="700"/>
          <ac:spMkLst>
            <pc:docMk/>
            <pc:sldMk cId="3524137669" sldId="292"/>
            <ac:spMk id="3" creationId="{987DAC40-5317-47CF-AD1A-2C22C66CD0E9}"/>
          </ac:spMkLst>
        </pc:spChg>
        <pc:spChg chg="add mod">
          <ac:chgData name="Lucian Cojocar" userId="d30c003b-535b-4815-8011-4c0759705fe0" providerId="ADAL" clId="{7FCF0E55-3AEE-47EB-99A2-ADBB64EB1D03}" dt="2020-05-02T23:29:04.537" v="4026" actId="20577"/>
          <ac:spMkLst>
            <pc:docMk/>
            <pc:sldMk cId="3524137669" sldId="292"/>
            <ac:spMk id="4" creationId="{896B2A83-0B5B-40BF-8B3E-B4669024917C}"/>
          </ac:spMkLst>
        </pc:spChg>
        <pc:spChg chg="add del mod">
          <ac:chgData name="Lucian Cojocar" userId="d30c003b-535b-4815-8011-4c0759705fe0" providerId="ADAL" clId="{7FCF0E55-3AEE-47EB-99A2-ADBB64EB1D03}" dt="2020-05-03T05:45:59.970" v="6728" actId="478"/>
          <ac:spMkLst>
            <pc:docMk/>
            <pc:sldMk cId="3524137669" sldId="292"/>
            <ac:spMk id="5" creationId="{F9E90699-741B-429E-AB4E-BC5B931FE54A}"/>
          </ac:spMkLst>
        </pc:spChg>
        <pc:spChg chg="mod">
          <ac:chgData name="Lucian Cojocar" userId="d30c003b-535b-4815-8011-4c0759705fe0" providerId="ADAL" clId="{7FCF0E55-3AEE-47EB-99A2-ADBB64EB1D03}" dt="2020-05-02T20:48:55.237" v="2188" actId="17032"/>
          <ac:spMkLst>
            <pc:docMk/>
            <pc:sldMk cId="3524137669" sldId="292"/>
            <ac:spMk id="15" creationId="{21555022-1E79-471A-9EA1-247A5AAB87F3}"/>
          </ac:spMkLst>
        </pc:spChg>
        <pc:spChg chg="mod">
          <ac:chgData name="Lucian Cojocar" userId="d30c003b-535b-4815-8011-4c0759705fe0" providerId="ADAL" clId="{7FCF0E55-3AEE-47EB-99A2-ADBB64EB1D03}" dt="2020-05-02T20:48:58.646" v="2189" actId="17032"/>
          <ac:spMkLst>
            <pc:docMk/>
            <pc:sldMk cId="3524137669" sldId="292"/>
            <ac:spMk id="25" creationId="{FA66FC2D-363C-4A7F-9738-68C355F3931E}"/>
          </ac:spMkLst>
        </pc:spChg>
        <pc:spChg chg="mod">
          <ac:chgData name="Lucian Cojocar" userId="d30c003b-535b-4815-8011-4c0759705fe0" providerId="ADAL" clId="{7FCF0E55-3AEE-47EB-99A2-ADBB64EB1D03}" dt="2020-05-02T20:52:33.883" v="2260" actId="13822"/>
          <ac:spMkLst>
            <pc:docMk/>
            <pc:sldMk cId="3524137669" sldId="292"/>
            <ac:spMk id="31" creationId="{37A7488B-DC6D-45D1-A395-3A8C7F19C80E}"/>
          </ac:spMkLst>
        </pc:spChg>
        <pc:spChg chg="mod">
          <ac:chgData name="Lucian Cojocar" userId="d30c003b-535b-4815-8011-4c0759705fe0" providerId="ADAL" clId="{7FCF0E55-3AEE-47EB-99A2-ADBB64EB1D03}" dt="2020-05-02T20:52:38.778" v="2261" actId="13822"/>
          <ac:spMkLst>
            <pc:docMk/>
            <pc:sldMk cId="3524137669" sldId="292"/>
            <ac:spMk id="32" creationId="{B5CB1170-9D21-47A2-9D2D-06B5D34C41E1}"/>
          </ac:spMkLst>
        </pc:spChg>
        <pc:spChg chg="mod">
          <ac:chgData name="Lucian Cojocar" userId="d30c003b-535b-4815-8011-4c0759705fe0" providerId="ADAL" clId="{7FCF0E55-3AEE-47EB-99A2-ADBB64EB1D03}" dt="2020-05-02T20:52:43.072" v="2262" actId="13822"/>
          <ac:spMkLst>
            <pc:docMk/>
            <pc:sldMk cId="3524137669" sldId="292"/>
            <ac:spMk id="33" creationId="{608D4636-65A0-419D-AB13-4FAA5F421453}"/>
          </ac:spMkLst>
        </pc:spChg>
        <pc:spChg chg="mod">
          <ac:chgData name="Lucian Cojocar" userId="d30c003b-535b-4815-8011-4c0759705fe0" providerId="ADAL" clId="{7FCF0E55-3AEE-47EB-99A2-ADBB64EB1D03}" dt="2020-05-02T20:52:46.367" v="2263" actId="13822"/>
          <ac:spMkLst>
            <pc:docMk/>
            <pc:sldMk cId="3524137669" sldId="292"/>
            <ac:spMk id="34" creationId="{C8CBEFE2-D915-4BFC-92E8-3918E431710E}"/>
          </ac:spMkLst>
        </pc:spChg>
        <pc:spChg chg="mod">
          <ac:chgData name="Lucian Cojocar" userId="d30c003b-535b-4815-8011-4c0759705fe0" providerId="ADAL" clId="{7FCF0E55-3AEE-47EB-99A2-ADBB64EB1D03}" dt="2020-05-02T20:52:49.483" v="2264" actId="13822"/>
          <ac:spMkLst>
            <pc:docMk/>
            <pc:sldMk cId="3524137669" sldId="292"/>
            <ac:spMk id="35" creationId="{20601C96-1942-4BB8-B341-A5A1E99150AE}"/>
          </ac:spMkLst>
        </pc:spChg>
        <pc:spChg chg="mod">
          <ac:chgData name="Lucian Cojocar" userId="d30c003b-535b-4815-8011-4c0759705fe0" providerId="ADAL" clId="{7FCF0E55-3AEE-47EB-99A2-ADBB64EB1D03}" dt="2020-05-02T20:52:52.212" v="2265" actId="13822"/>
          <ac:spMkLst>
            <pc:docMk/>
            <pc:sldMk cId="3524137669" sldId="292"/>
            <ac:spMk id="36" creationId="{24E470A3-1AA9-4DB1-96BA-407729E0218B}"/>
          </ac:spMkLst>
        </pc:spChg>
        <pc:spChg chg="mod">
          <ac:chgData name="Lucian Cojocar" userId="d30c003b-535b-4815-8011-4c0759705fe0" providerId="ADAL" clId="{7FCF0E55-3AEE-47EB-99A2-ADBB64EB1D03}" dt="2020-05-02T20:52:54.632" v="2266" actId="13822"/>
          <ac:spMkLst>
            <pc:docMk/>
            <pc:sldMk cId="3524137669" sldId="292"/>
            <ac:spMk id="37" creationId="{C0A1518E-8BC7-41A8-8259-82206417DA90}"/>
          </ac:spMkLst>
        </pc:spChg>
        <pc:spChg chg="mod">
          <ac:chgData name="Lucian Cojocar" userId="d30c003b-535b-4815-8011-4c0759705fe0" providerId="ADAL" clId="{7FCF0E55-3AEE-47EB-99A2-ADBB64EB1D03}" dt="2020-05-02T20:51:30.076" v="2234" actId="13822"/>
          <ac:spMkLst>
            <pc:docMk/>
            <pc:sldMk cId="3524137669" sldId="292"/>
            <ac:spMk id="45" creationId="{B0BC08D0-7789-4874-91E1-C79507977AF1}"/>
          </ac:spMkLst>
        </pc:spChg>
        <pc:spChg chg="mod">
          <ac:chgData name="Lucian Cojocar" userId="d30c003b-535b-4815-8011-4c0759705fe0" providerId="ADAL" clId="{7FCF0E55-3AEE-47EB-99A2-ADBB64EB1D03}" dt="2020-05-02T23:25:02.070" v="3932" actId="13822"/>
          <ac:spMkLst>
            <pc:docMk/>
            <pc:sldMk cId="3524137669" sldId="292"/>
            <ac:spMk id="46" creationId="{AA8AC918-BE3D-446A-9EF8-DCDC1CBAB6E7}"/>
          </ac:spMkLst>
        </pc:spChg>
        <pc:spChg chg="mod">
          <ac:chgData name="Lucian Cojocar" userId="d30c003b-535b-4815-8011-4c0759705fe0" providerId="ADAL" clId="{7FCF0E55-3AEE-47EB-99A2-ADBB64EB1D03}" dt="2020-05-02T20:51:41.031" v="2237" actId="13822"/>
          <ac:spMkLst>
            <pc:docMk/>
            <pc:sldMk cId="3524137669" sldId="292"/>
            <ac:spMk id="47" creationId="{519B1EA7-9D5C-430F-8C2C-DFB11E9106BE}"/>
          </ac:spMkLst>
        </pc:spChg>
        <pc:spChg chg="mod modVis">
          <ac:chgData name="Lucian Cojocar" userId="d30c003b-535b-4815-8011-4c0759705fe0" providerId="ADAL" clId="{7FCF0E55-3AEE-47EB-99A2-ADBB64EB1D03}" dt="2020-05-02T20:51:59.616" v="2245" actId="14429"/>
          <ac:spMkLst>
            <pc:docMk/>
            <pc:sldMk cId="3524137669" sldId="292"/>
            <ac:spMk id="48" creationId="{C4DA7165-26C2-481A-8588-C188C0B34438}"/>
          </ac:spMkLst>
        </pc:spChg>
        <pc:spChg chg="mod modVis">
          <ac:chgData name="Lucian Cojocar" userId="d30c003b-535b-4815-8011-4c0759705fe0" providerId="ADAL" clId="{7FCF0E55-3AEE-47EB-99A2-ADBB64EB1D03}" dt="2020-05-02T20:52:08.112" v="2251" actId="14429"/>
          <ac:spMkLst>
            <pc:docMk/>
            <pc:sldMk cId="3524137669" sldId="292"/>
            <ac:spMk id="54" creationId="{6BA25B06-9F38-4A2D-A735-D0FECB326B3E}"/>
          </ac:spMkLst>
        </pc:spChg>
        <pc:spChg chg="mod modVis">
          <ac:chgData name="Lucian Cojocar" userId="d30c003b-535b-4815-8011-4c0759705fe0" providerId="ADAL" clId="{7FCF0E55-3AEE-47EB-99A2-ADBB64EB1D03}" dt="2020-05-02T20:52:07.705" v="2250" actId="14429"/>
          <ac:spMkLst>
            <pc:docMk/>
            <pc:sldMk cId="3524137669" sldId="292"/>
            <ac:spMk id="55" creationId="{CAC31AB0-8825-408C-B433-13FF8C611C96}"/>
          </ac:spMkLst>
        </pc:spChg>
        <pc:spChg chg="mod modVis">
          <ac:chgData name="Lucian Cojocar" userId="d30c003b-535b-4815-8011-4c0759705fe0" providerId="ADAL" clId="{7FCF0E55-3AEE-47EB-99A2-ADBB64EB1D03}" dt="2020-05-02T20:52:07.273" v="2249" actId="14429"/>
          <ac:spMkLst>
            <pc:docMk/>
            <pc:sldMk cId="3524137669" sldId="292"/>
            <ac:spMk id="56" creationId="{6E59EB74-0315-4C7E-9F86-849C28049593}"/>
          </ac:spMkLst>
        </pc:spChg>
        <pc:spChg chg="mod modVis">
          <ac:chgData name="Lucian Cojocar" userId="d30c003b-535b-4815-8011-4c0759705fe0" providerId="ADAL" clId="{7FCF0E55-3AEE-47EB-99A2-ADBB64EB1D03}" dt="2020-05-02T20:52:06.865" v="2248" actId="14429"/>
          <ac:spMkLst>
            <pc:docMk/>
            <pc:sldMk cId="3524137669" sldId="292"/>
            <ac:spMk id="57" creationId="{85E84DE2-AA71-45E2-9376-8C8B95547CA2}"/>
          </ac:spMkLst>
        </pc:spChg>
        <pc:spChg chg="mod">
          <ac:chgData name="Lucian Cojocar" userId="d30c003b-535b-4815-8011-4c0759705fe0" providerId="ADAL" clId="{7FCF0E55-3AEE-47EB-99A2-ADBB64EB1D03}" dt="2020-05-03T05:43:33.363" v="6708" actId="20577"/>
          <ac:spMkLst>
            <pc:docMk/>
            <pc:sldMk cId="3524137669" sldId="292"/>
            <ac:spMk id="64" creationId="{E3E6D809-37E5-4BD6-BC8B-4E9AF042B949}"/>
          </ac:spMkLst>
        </pc:spChg>
        <pc:spChg chg="mod">
          <ac:chgData name="Lucian Cojocar" userId="d30c003b-535b-4815-8011-4c0759705fe0" providerId="ADAL" clId="{7FCF0E55-3AEE-47EB-99A2-ADBB64EB1D03}" dt="2020-05-03T05:43:38.068" v="6710" actId="20577"/>
          <ac:spMkLst>
            <pc:docMk/>
            <pc:sldMk cId="3524137669" sldId="292"/>
            <ac:spMk id="65" creationId="{CE2F0752-E630-4F81-B514-1D447D604674}"/>
          </ac:spMkLst>
        </pc:spChg>
        <pc:spChg chg="mod">
          <ac:chgData name="Lucian Cojocar" userId="d30c003b-535b-4815-8011-4c0759705fe0" providerId="ADAL" clId="{7FCF0E55-3AEE-47EB-99A2-ADBB64EB1D03}" dt="2020-05-03T05:43:44.917" v="6715" actId="20577"/>
          <ac:spMkLst>
            <pc:docMk/>
            <pc:sldMk cId="3524137669" sldId="292"/>
            <ac:spMk id="66" creationId="{D4CE4614-8174-4BF9-87F1-63EC52A5AB9E}"/>
          </ac:spMkLst>
        </pc:spChg>
        <pc:spChg chg="mod">
          <ac:chgData name="Lucian Cojocar" userId="d30c003b-535b-4815-8011-4c0759705fe0" providerId="ADAL" clId="{7FCF0E55-3AEE-47EB-99A2-ADBB64EB1D03}" dt="2020-05-02T20:50:33.228" v="2207" actId="13822"/>
          <ac:spMkLst>
            <pc:docMk/>
            <pc:sldMk cId="3524137669" sldId="292"/>
            <ac:spMk id="67" creationId="{56C10C1A-743D-4C84-B49D-4432A42733FA}"/>
          </ac:spMkLst>
        </pc:spChg>
        <pc:spChg chg="mod">
          <ac:chgData name="Lucian Cojocar" userId="d30c003b-535b-4815-8011-4c0759705fe0" providerId="ADAL" clId="{7FCF0E55-3AEE-47EB-99A2-ADBB64EB1D03}" dt="2020-05-02T20:50:39.879" v="2208" actId="13822"/>
          <ac:spMkLst>
            <pc:docMk/>
            <pc:sldMk cId="3524137669" sldId="292"/>
            <ac:spMk id="68" creationId="{6D6BC6F7-EDE7-42B7-B5CD-0D4BCE81A30B}"/>
          </ac:spMkLst>
        </pc:spChg>
        <pc:spChg chg="mod">
          <ac:chgData name="Lucian Cojocar" userId="d30c003b-535b-4815-8011-4c0759705fe0" providerId="ADAL" clId="{7FCF0E55-3AEE-47EB-99A2-ADBB64EB1D03}" dt="2020-05-02T20:50:43.897" v="2209" actId="13822"/>
          <ac:spMkLst>
            <pc:docMk/>
            <pc:sldMk cId="3524137669" sldId="292"/>
            <ac:spMk id="69" creationId="{2EE0B0F1-0EE9-4629-8B23-9B5C90181FA9}"/>
          </ac:spMkLst>
        </pc:spChg>
        <pc:spChg chg="mod ord">
          <ac:chgData name="Lucian Cojocar" userId="d30c003b-535b-4815-8011-4c0759705fe0" providerId="ADAL" clId="{7FCF0E55-3AEE-47EB-99A2-ADBB64EB1D03}" dt="2020-05-03T05:54:31.710" v="6909" actId="700"/>
          <ac:spMkLst>
            <pc:docMk/>
            <pc:sldMk cId="3524137669" sldId="292"/>
            <ac:spMk id="70" creationId="{70C3189E-007A-4713-B62A-677730933E3A}"/>
          </ac:spMkLst>
        </pc:spChg>
        <pc:spChg chg="mod">
          <ac:chgData name="Lucian Cojocar" userId="d30c003b-535b-4815-8011-4c0759705fe0" providerId="ADAL" clId="{7FCF0E55-3AEE-47EB-99A2-ADBB64EB1D03}" dt="2020-05-03T05:43:54.866" v="6718" actId="20577"/>
          <ac:spMkLst>
            <pc:docMk/>
            <pc:sldMk cId="3524137669" sldId="292"/>
            <ac:spMk id="72" creationId="{033B9A5A-6410-43A6-B6F1-CDAEFD1F92E9}"/>
          </ac:spMkLst>
        </pc:spChg>
        <pc:spChg chg="mod">
          <ac:chgData name="Lucian Cojocar" userId="d30c003b-535b-4815-8011-4c0759705fe0" providerId="ADAL" clId="{7FCF0E55-3AEE-47EB-99A2-ADBB64EB1D03}" dt="2020-05-03T05:44:14.985" v="6720" actId="20577"/>
          <ac:spMkLst>
            <pc:docMk/>
            <pc:sldMk cId="3524137669" sldId="292"/>
            <ac:spMk id="73" creationId="{E6EA0C30-F5CB-41A7-B5F0-DD53E8024A2E}"/>
          </ac:spMkLst>
        </pc:spChg>
        <pc:spChg chg="mod">
          <ac:chgData name="Lucian Cojocar" userId="d30c003b-535b-4815-8011-4c0759705fe0" providerId="ADAL" clId="{7FCF0E55-3AEE-47EB-99A2-ADBB64EB1D03}" dt="2020-05-03T05:45:18.175" v="6724" actId="13822"/>
          <ac:spMkLst>
            <pc:docMk/>
            <pc:sldMk cId="3524137669" sldId="292"/>
            <ac:spMk id="76" creationId="{1A808379-0C1D-481E-A3C3-8B6C6BFACFEE}"/>
          </ac:spMkLst>
        </pc:spChg>
        <pc:spChg chg="mod">
          <ac:chgData name="Lucian Cojocar" userId="d30c003b-535b-4815-8011-4c0759705fe0" providerId="ADAL" clId="{7FCF0E55-3AEE-47EB-99A2-ADBB64EB1D03}" dt="2020-05-03T05:45:21.979" v="6725" actId="13822"/>
          <ac:spMkLst>
            <pc:docMk/>
            <pc:sldMk cId="3524137669" sldId="292"/>
            <ac:spMk id="78" creationId="{B0B69E91-C537-4EE2-A38E-01DF213F4E7D}"/>
          </ac:spMkLst>
        </pc:spChg>
        <pc:spChg chg="del">
          <ac:chgData name="Lucian Cojocar" userId="d30c003b-535b-4815-8011-4c0759705fe0" providerId="ADAL" clId="{7FCF0E55-3AEE-47EB-99A2-ADBB64EB1D03}" dt="2020-05-03T05:46:19.313" v="6734" actId="478"/>
          <ac:spMkLst>
            <pc:docMk/>
            <pc:sldMk cId="3524137669" sldId="292"/>
            <ac:spMk id="79" creationId="{85AF4FF9-6C70-470D-A40E-8AE18D807877}"/>
          </ac:spMkLst>
        </pc:spChg>
        <pc:spChg chg="del mod">
          <ac:chgData name="Lucian Cojocar" userId="d30c003b-535b-4815-8011-4c0759705fe0" providerId="ADAL" clId="{7FCF0E55-3AEE-47EB-99A2-ADBB64EB1D03}" dt="2020-05-03T05:46:16.127" v="6733" actId="478"/>
          <ac:spMkLst>
            <pc:docMk/>
            <pc:sldMk cId="3524137669" sldId="292"/>
            <ac:spMk id="80" creationId="{637FAAA5-8017-4CC7-AC9F-958C0FA751F6}"/>
          </ac:spMkLst>
        </pc:spChg>
        <pc:spChg chg="del">
          <ac:chgData name="Lucian Cojocar" userId="d30c003b-535b-4815-8011-4c0759705fe0" providerId="ADAL" clId="{7FCF0E55-3AEE-47EB-99A2-ADBB64EB1D03}" dt="2020-05-03T05:46:14.430" v="6732" actId="478"/>
          <ac:spMkLst>
            <pc:docMk/>
            <pc:sldMk cId="3524137669" sldId="292"/>
            <ac:spMk id="81" creationId="{E1DCBC02-666B-4757-950A-D429943D0BF5}"/>
          </ac:spMkLst>
        </pc:spChg>
        <pc:spChg chg="del">
          <ac:chgData name="Lucian Cojocar" userId="d30c003b-535b-4815-8011-4c0759705fe0" providerId="ADAL" clId="{7FCF0E55-3AEE-47EB-99A2-ADBB64EB1D03}" dt="2020-05-03T05:46:45.857" v="6741" actId="478"/>
          <ac:spMkLst>
            <pc:docMk/>
            <pc:sldMk cId="3524137669" sldId="292"/>
            <ac:spMk id="91" creationId="{F769296C-F259-4234-ACF8-1C376185BDDB}"/>
          </ac:spMkLst>
        </pc:spChg>
        <pc:spChg chg="del">
          <ac:chgData name="Lucian Cojocar" userId="d30c003b-535b-4815-8011-4c0759705fe0" providerId="ADAL" clId="{7FCF0E55-3AEE-47EB-99A2-ADBB64EB1D03}" dt="2020-05-03T05:46:49.626" v="6744" actId="478"/>
          <ac:spMkLst>
            <pc:docMk/>
            <pc:sldMk cId="3524137669" sldId="292"/>
            <ac:spMk id="92" creationId="{0C520AE2-C955-46FB-BD75-393BFCFF8DE1}"/>
          </ac:spMkLst>
        </pc:spChg>
        <pc:spChg chg="del">
          <ac:chgData name="Lucian Cojocar" userId="d30c003b-535b-4815-8011-4c0759705fe0" providerId="ADAL" clId="{7FCF0E55-3AEE-47EB-99A2-ADBB64EB1D03}" dt="2020-05-03T05:46:53.340" v="6747" actId="478"/>
          <ac:spMkLst>
            <pc:docMk/>
            <pc:sldMk cId="3524137669" sldId="292"/>
            <ac:spMk id="93" creationId="{2BAA3033-BED2-4948-8EC1-35CD1016C4C6}"/>
          </ac:spMkLst>
        </pc:spChg>
        <pc:spChg chg="del">
          <ac:chgData name="Lucian Cojocar" userId="d30c003b-535b-4815-8011-4c0759705fe0" providerId="ADAL" clId="{7FCF0E55-3AEE-47EB-99A2-ADBB64EB1D03}" dt="2020-05-03T05:46:41.035" v="6738" actId="478"/>
          <ac:spMkLst>
            <pc:docMk/>
            <pc:sldMk cId="3524137669" sldId="292"/>
            <ac:spMk id="94" creationId="{EAE65229-0D67-414F-8C9E-2507C76C4D28}"/>
          </ac:spMkLst>
        </pc:spChg>
        <pc:spChg chg="mod">
          <ac:chgData name="Lucian Cojocar" userId="d30c003b-535b-4815-8011-4c0759705fe0" providerId="ADAL" clId="{7FCF0E55-3AEE-47EB-99A2-ADBB64EB1D03}" dt="2020-05-03T05:48:22.162" v="6761" actId="13244"/>
          <ac:spMkLst>
            <pc:docMk/>
            <pc:sldMk cId="3524137669" sldId="292"/>
            <ac:spMk id="96" creationId="{F277F21B-B1B3-455E-9A67-5560AA8EC977}"/>
          </ac:spMkLst>
        </pc:spChg>
        <pc:grpChg chg="add del mod modVis">
          <ac:chgData name="Lucian Cojocar" userId="d30c003b-535b-4815-8011-4c0759705fe0" providerId="ADAL" clId="{7FCF0E55-3AEE-47EB-99A2-ADBB64EB1D03}" dt="2020-05-03T05:49:04.044" v="6767" actId="478"/>
          <ac:grpSpMkLst>
            <pc:docMk/>
            <pc:sldMk cId="3524137669" sldId="292"/>
            <ac:grpSpMk id="7" creationId="{5FADCD6B-219E-46B3-96B4-478D03A56286}"/>
          </ac:grpSpMkLst>
        </pc:grpChg>
        <pc:grpChg chg="add mod modVis">
          <ac:chgData name="Lucian Cojocar" userId="d30c003b-535b-4815-8011-4c0759705fe0" providerId="ADAL" clId="{7FCF0E55-3AEE-47EB-99A2-ADBB64EB1D03}" dt="2020-05-03T05:49:08.445" v="6771" actId="14430"/>
          <ac:grpSpMkLst>
            <pc:docMk/>
            <pc:sldMk cId="3524137669" sldId="292"/>
            <ac:grpSpMk id="8" creationId="{D0FA7D41-AF2F-4340-8569-9FA00147689A}"/>
          </ac:grpSpMkLst>
        </pc:grpChg>
        <pc:grpChg chg="add mod modVis">
          <ac:chgData name="Lucian Cojocar" userId="d30c003b-535b-4815-8011-4c0759705fe0" providerId="ADAL" clId="{7FCF0E55-3AEE-47EB-99A2-ADBB64EB1D03}" dt="2020-05-03T05:53:32.728" v="6908" actId="1037"/>
          <ac:grpSpMkLst>
            <pc:docMk/>
            <pc:sldMk cId="3524137669" sldId="292"/>
            <ac:grpSpMk id="9" creationId="{F3DC5F9C-3251-4608-BB96-AC1D8E4462B3}"/>
          </ac:grpSpMkLst>
        </pc:grpChg>
        <pc:grpChg chg="add mod modVis">
          <ac:chgData name="Lucian Cojocar" userId="d30c003b-535b-4815-8011-4c0759705fe0" providerId="ADAL" clId="{7FCF0E55-3AEE-47EB-99A2-ADBB64EB1D03}" dt="2020-05-03T05:51:13.566" v="6784" actId="14429"/>
          <ac:grpSpMkLst>
            <pc:docMk/>
            <pc:sldMk cId="3524137669" sldId="292"/>
            <ac:grpSpMk id="10" creationId="{C771267F-44E0-4459-8794-5940E93BF681}"/>
          </ac:grpSpMkLst>
        </pc:grpChg>
        <pc:grpChg chg="add del mod modVis">
          <ac:chgData name="Lucian Cojocar" userId="d30c003b-535b-4815-8011-4c0759705fe0" providerId="ADAL" clId="{7FCF0E55-3AEE-47EB-99A2-ADBB64EB1D03}" dt="2020-05-03T05:51:46.486" v="6864" actId="1035"/>
          <ac:grpSpMkLst>
            <pc:docMk/>
            <pc:sldMk cId="3524137669" sldId="292"/>
            <ac:grpSpMk id="11" creationId="{A81D1E0F-4C15-483E-A76F-503723A63F17}"/>
          </ac:grpSpMkLst>
        </pc:grpChg>
        <pc:grpChg chg="del mod modVis">
          <ac:chgData name="Lucian Cojocar" userId="d30c003b-535b-4815-8011-4c0759705fe0" providerId="ADAL" clId="{7FCF0E55-3AEE-47EB-99A2-ADBB64EB1D03}" dt="2020-05-03T05:42:14.788" v="6702" actId="478"/>
          <ac:grpSpMkLst>
            <pc:docMk/>
            <pc:sldMk cId="3524137669" sldId="292"/>
            <ac:grpSpMk id="38" creationId="{D6B8376B-9BC4-4762-AB5D-53DC4EEDCD31}"/>
          </ac:grpSpMkLst>
        </pc:grpChg>
        <pc:grpChg chg="mod modVis">
          <ac:chgData name="Lucian Cojocar" userId="d30c003b-535b-4815-8011-4c0759705fe0" providerId="ADAL" clId="{7FCF0E55-3AEE-47EB-99A2-ADBB64EB1D03}" dt="2020-05-03T06:00:39.338" v="6993" actId="1036"/>
          <ac:grpSpMkLst>
            <pc:docMk/>
            <pc:sldMk cId="3524137669" sldId="292"/>
            <ac:grpSpMk id="43" creationId="{AFEA72B0-9330-4CA6-8F6E-5C927D13C4F7}"/>
          </ac:grpSpMkLst>
        </pc:grpChg>
        <pc:grpChg chg="del mod modVis">
          <ac:chgData name="Lucian Cojocar" userId="d30c003b-535b-4815-8011-4c0759705fe0" providerId="ADAL" clId="{7FCF0E55-3AEE-47EB-99A2-ADBB64EB1D03}" dt="2020-05-03T05:41:28.544" v="6699" actId="478"/>
          <ac:grpSpMkLst>
            <pc:docMk/>
            <pc:sldMk cId="3524137669" sldId="292"/>
            <ac:grpSpMk id="52" creationId="{5F30090F-F5B8-4068-AB8E-1AE3DEB94653}"/>
          </ac:grpSpMkLst>
        </pc:grpChg>
        <pc:grpChg chg="del mod modVis">
          <ac:chgData name="Lucian Cojocar" userId="d30c003b-535b-4815-8011-4c0759705fe0" providerId="ADAL" clId="{7FCF0E55-3AEE-47EB-99A2-ADBB64EB1D03}" dt="2020-05-03T05:42:13.601" v="6701" actId="478"/>
          <ac:grpSpMkLst>
            <pc:docMk/>
            <pc:sldMk cId="3524137669" sldId="292"/>
            <ac:grpSpMk id="61" creationId="{165AA40D-8EB1-4BD8-B892-3409EBB64DEC}"/>
          </ac:grpSpMkLst>
        </pc:grpChg>
        <pc:grpChg chg="del mod modVis">
          <ac:chgData name="Lucian Cojocar" userId="d30c003b-535b-4815-8011-4c0759705fe0" providerId="ADAL" clId="{7FCF0E55-3AEE-47EB-99A2-ADBB64EB1D03}" dt="2020-05-03T05:42:11.838" v="6700" actId="478"/>
          <ac:grpSpMkLst>
            <pc:docMk/>
            <pc:sldMk cId="3524137669" sldId="292"/>
            <ac:grpSpMk id="62" creationId="{24DA0BA2-A950-4F21-8D56-435D9C654A2B}"/>
          </ac:grpSpMkLst>
        </pc:grpChg>
        <pc:picChg chg="mod">
          <ac:chgData name="Lucian Cojocar" userId="d30c003b-535b-4815-8011-4c0759705fe0" providerId="ADAL" clId="{7FCF0E55-3AEE-47EB-99A2-ADBB64EB1D03}" dt="2020-05-02T20:49:03.864" v="2190" actId="207"/>
          <ac:picMkLst>
            <pc:docMk/>
            <pc:sldMk cId="3524137669" sldId="292"/>
            <ac:picMk id="16" creationId="{8F58B798-B294-4888-A1BB-6D11EAA90DA4}"/>
          </ac:picMkLst>
        </pc:picChg>
        <pc:picChg chg="mod">
          <ac:chgData name="Lucian Cojocar" userId="d30c003b-535b-4815-8011-4c0759705fe0" providerId="ADAL" clId="{7FCF0E55-3AEE-47EB-99A2-ADBB64EB1D03}" dt="2020-05-02T20:49:25.802" v="2192" actId="207"/>
          <ac:picMkLst>
            <pc:docMk/>
            <pc:sldMk cId="3524137669" sldId="292"/>
            <ac:picMk id="40" creationId="{D7711007-1AA1-437A-BFA6-6F2CB3A66098}"/>
          </ac:picMkLst>
        </pc:picChg>
        <pc:picChg chg="mod">
          <ac:chgData name="Lucian Cojocar" userId="d30c003b-535b-4815-8011-4c0759705fe0" providerId="ADAL" clId="{7FCF0E55-3AEE-47EB-99A2-ADBB64EB1D03}" dt="2020-05-03T05:52:35.832" v="6884" actId="1036"/>
          <ac:picMkLst>
            <pc:docMk/>
            <pc:sldMk cId="3524137669" sldId="292"/>
            <ac:picMk id="42" creationId="{2F940522-46FD-4644-8E46-25EA62CB73BC}"/>
          </ac:picMkLst>
        </pc:picChg>
        <pc:cxnChg chg="add mod">
          <ac:chgData name="Lucian Cojocar" userId="d30c003b-535b-4815-8011-4c0759705fe0" providerId="ADAL" clId="{7FCF0E55-3AEE-47EB-99A2-ADBB64EB1D03}" dt="2020-05-03T06:00:47.729" v="6994" actId="1036"/>
          <ac:cxnSpMkLst>
            <pc:docMk/>
            <pc:sldMk cId="3524137669" sldId="292"/>
            <ac:cxnSpMk id="12" creationId="{CC02BC90-FF67-4B1B-A1E4-6FF3AF839E02}"/>
          </ac:cxnSpMkLst>
        </pc:cxnChg>
        <pc:cxnChg chg="mod modVis">
          <ac:chgData name="Lucian Cojocar" userId="d30c003b-535b-4815-8011-4c0759705fe0" providerId="ADAL" clId="{7FCF0E55-3AEE-47EB-99A2-ADBB64EB1D03}" dt="2020-05-03T05:59:39.612" v="6918" actId="962"/>
          <ac:cxnSpMkLst>
            <pc:docMk/>
            <pc:sldMk cId="3524137669" sldId="292"/>
            <ac:cxnSpMk id="29" creationId="{645290BD-CFFA-4D46-A921-1AD5A2086DCB}"/>
          </ac:cxnSpMkLst>
        </pc:cxnChg>
      </pc:sldChg>
      <pc:sldChg chg="addSp delSp modSp mod modClrScheme delAnim modAnim chgLayout modNotesTx">
        <pc:chgData name="Lucian Cojocar" userId="d30c003b-535b-4815-8011-4c0759705fe0" providerId="ADAL" clId="{7FCF0E55-3AEE-47EB-99A2-ADBB64EB1D03}" dt="2020-05-03T18:22:30.344" v="11218" actId="20577"/>
        <pc:sldMkLst>
          <pc:docMk/>
          <pc:sldMk cId="3708329061" sldId="293"/>
        </pc:sldMkLst>
        <pc:spChg chg="add del mod topLvl">
          <ac:chgData name="Lucian Cojocar" userId="d30c003b-535b-4815-8011-4c0759705fe0" providerId="ADAL" clId="{7FCF0E55-3AEE-47EB-99A2-ADBB64EB1D03}" dt="2020-05-03T02:44:13.275" v="4527" actId="478"/>
          <ac:spMkLst>
            <pc:docMk/>
            <pc:sldMk cId="3708329061" sldId="293"/>
            <ac:spMk id="2" creationId="{86996A2E-4E3C-4DA8-8738-79BC666B3F22}"/>
          </ac:spMkLst>
        </pc:spChg>
        <pc:spChg chg="mod ord">
          <ac:chgData name="Lucian Cojocar" userId="d30c003b-535b-4815-8011-4c0759705fe0" providerId="ADAL" clId="{7FCF0E55-3AEE-47EB-99A2-ADBB64EB1D03}" dt="2020-05-03T02:49:35.614" v="4609" actId="700"/>
          <ac:spMkLst>
            <pc:docMk/>
            <pc:sldMk cId="3708329061" sldId="293"/>
            <ac:spMk id="3" creationId="{AE33FC7F-506F-48C2-A986-03280231E099}"/>
          </ac:spMkLst>
        </pc:spChg>
        <pc:spChg chg="mod ord">
          <ac:chgData name="Lucian Cojocar" userId="d30c003b-535b-4815-8011-4c0759705fe0" providerId="ADAL" clId="{7FCF0E55-3AEE-47EB-99A2-ADBB64EB1D03}" dt="2020-05-03T03:40:18.453" v="5351" actId="20577"/>
          <ac:spMkLst>
            <pc:docMk/>
            <pc:sldMk cId="3708329061" sldId="293"/>
            <ac:spMk id="4" creationId="{D7EB0558-8982-4606-BD81-6B17A02B706A}"/>
          </ac:spMkLst>
        </pc:spChg>
        <pc:spChg chg="del mod">
          <ac:chgData name="Lucian Cojocar" userId="d30c003b-535b-4815-8011-4c0759705fe0" providerId="ADAL" clId="{7FCF0E55-3AEE-47EB-99A2-ADBB64EB1D03}" dt="2020-05-03T02:49:28.702" v="4608" actId="478"/>
          <ac:spMkLst>
            <pc:docMk/>
            <pc:sldMk cId="3708329061" sldId="293"/>
            <ac:spMk id="5" creationId="{87780D51-9B06-4326-A6A8-0B3E1E42432F}"/>
          </ac:spMkLst>
        </pc:spChg>
        <pc:spChg chg="add del mod">
          <ac:chgData name="Lucian Cojocar" userId="d30c003b-535b-4815-8011-4c0759705fe0" providerId="ADAL" clId="{7FCF0E55-3AEE-47EB-99A2-ADBB64EB1D03}" dt="2020-05-03T02:42:23.850" v="4519" actId="478"/>
          <ac:spMkLst>
            <pc:docMk/>
            <pc:sldMk cId="3708329061" sldId="293"/>
            <ac:spMk id="6" creationId="{06A29911-52B5-4028-BBF8-8119387065C1}"/>
          </ac:spMkLst>
        </pc:spChg>
        <pc:spChg chg="del mod topLvl">
          <ac:chgData name="Lucian Cojocar" userId="d30c003b-535b-4815-8011-4c0759705fe0" providerId="ADAL" clId="{7FCF0E55-3AEE-47EB-99A2-ADBB64EB1D03}" dt="2020-05-02T21:57:09.703" v="2886" actId="478"/>
          <ac:spMkLst>
            <pc:docMk/>
            <pc:sldMk cId="3708329061" sldId="293"/>
            <ac:spMk id="8" creationId="{78230BB2-B122-4B8F-8114-C9FB05717B79}"/>
          </ac:spMkLst>
        </pc:spChg>
        <pc:spChg chg="add del mod">
          <ac:chgData name="Lucian Cojocar" userId="d30c003b-535b-4815-8011-4c0759705fe0" providerId="ADAL" clId="{7FCF0E55-3AEE-47EB-99A2-ADBB64EB1D03}" dt="2020-05-03T02:42:23.850" v="4519" actId="478"/>
          <ac:spMkLst>
            <pc:docMk/>
            <pc:sldMk cId="3708329061" sldId="293"/>
            <ac:spMk id="8" creationId="{DA9DAFBA-F6FA-4F59-B8FE-1A019875B2A7}"/>
          </ac:spMkLst>
        </pc:spChg>
        <pc:spChg chg="mod topLvl">
          <ac:chgData name="Lucian Cojocar" userId="d30c003b-535b-4815-8011-4c0759705fe0" providerId="ADAL" clId="{7FCF0E55-3AEE-47EB-99A2-ADBB64EB1D03}" dt="2020-05-02T21:56:43.744" v="2883" actId="164"/>
          <ac:spMkLst>
            <pc:docMk/>
            <pc:sldMk cId="3708329061" sldId="293"/>
            <ac:spMk id="9" creationId="{89AE3643-78D2-460B-B038-197EF4765D7F}"/>
          </ac:spMkLst>
        </pc:spChg>
        <pc:spChg chg="mod topLvl">
          <ac:chgData name="Lucian Cojocar" userId="d30c003b-535b-4815-8011-4c0759705fe0" providerId="ADAL" clId="{7FCF0E55-3AEE-47EB-99A2-ADBB64EB1D03}" dt="2020-05-02T21:56:43.744" v="2883" actId="164"/>
          <ac:spMkLst>
            <pc:docMk/>
            <pc:sldMk cId="3708329061" sldId="293"/>
            <ac:spMk id="10" creationId="{D0D53D4D-5FA9-400F-8630-6849B5789E9E}"/>
          </ac:spMkLst>
        </pc:spChg>
        <pc:spChg chg="mod topLvl">
          <ac:chgData name="Lucian Cojocar" userId="d30c003b-535b-4815-8011-4c0759705fe0" providerId="ADAL" clId="{7FCF0E55-3AEE-47EB-99A2-ADBB64EB1D03}" dt="2020-05-02T21:56:43.744" v="2883" actId="164"/>
          <ac:spMkLst>
            <pc:docMk/>
            <pc:sldMk cId="3708329061" sldId="293"/>
            <ac:spMk id="11" creationId="{03CB18EB-16DA-466C-93B0-4E2ED3FCD328}"/>
          </ac:spMkLst>
        </pc:spChg>
        <pc:spChg chg="mod topLvl">
          <ac:chgData name="Lucian Cojocar" userId="d30c003b-535b-4815-8011-4c0759705fe0" providerId="ADAL" clId="{7FCF0E55-3AEE-47EB-99A2-ADBB64EB1D03}" dt="2020-05-02T21:56:43.744" v="2883" actId="164"/>
          <ac:spMkLst>
            <pc:docMk/>
            <pc:sldMk cId="3708329061" sldId="293"/>
            <ac:spMk id="12" creationId="{31DDD3F8-8C12-4B25-A6ED-195BDAB28F49}"/>
          </ac:spMkLst>
        </pc:spChg>
        <pc:spChg chg="add del mod topLvl">
          <ac:chgData name="Lucian Cojocar" userId="d30c003b-535b-4815-8011-4c0759705fe0" providerId="ADAL" clId="{7FCF0E55-3AEE-47EB-99A2-ADBB64EB1D03}" dt="2020-05-03T02:44:46.308" v="4534" actId="478"/>
          <ac:spMkLst>
            <pc:docMk/>
            <pc:sldMk cId="3708329061" sldId="293"/>
            <ac:spMk id="13" creationId="{8D4B21BB-83D3-42AD-B676-A72168A0D2A1}"/>
          </ac:spMkLst>
        </pc:spChg>
        <pc:spChg chg="del mod topLvl">
          <ac:chgData name="Lucian Cojocar" userId="d30c003b-535b-4815-8011-4c0759705fe0" providerId="ADAL" clId="{7FCF0E55-3AEE-47EB-99A2-ADBB64EB1D03}" dt="2020-05-02T21:57:09.703" v="2886" actId="478"/>
          <ac:spMkLst>
            <pc:docMk/>
            <pc:sldMk cId="3708329061" sldId="293"/>
            <ac:spMk id="13" creationId="{FB62C5B3-875D-4659-B2FA-960D5301E055}"/>
          </ac:spMkLst>
        </pc:spChg>
        <pc:spChg chg="del mod topLvl">
          <ac:chgData name="Lucian Cojocar" userId="d30c003b-535b-4815-8011-4c0759705fe0" providerId="ADAL" clId="{7FCF0E55-3AEE-47EB-99A2-ADBB64EB1D03}" dt="2020-05-02T21:57:09.703" v="2886" actId="478"/>
          <ac:spMkLst>
            <pc:docMk/>
            <pc:sldMk cId="3708329061" sldId="293"/>
            <ac:spMk id="14" creationId="{2A92B6DC-02B3-41D7-8F29-46158C7383FE}"/>
          </ac:spMkLst>
        </pc:spChg>
        <pc:spChg chg="add del mod topLvl">
          <ac:chgData name="Lucian Cojocar" userId="d30c003b-535b-4815-8011-4c0759705fe0" providerId="ADAL" clId="{7FCF0E55-3AEE-47EB-99A2-ADBB64EB1D03}" dt="2020-05-03T02:44:46.308" v="4534" actId="478"/>
          <ac:spMkLst>
            <pc:docMk/>
            <pc:sldMk cId="3708329061" sldId="293"/>
            <ac:spMk id="14" creationId="{37A1BCB5-EE8C-4A8B-BA10-B14A18E14379}"/>
          </ac:spMkLst>
        </pc:spChg>
        <pc:spChg chg="add del mod topLvl">
          <ac:chgData name="Lucian Cojocar" userId="d30c003b-535b-4815-8011-4c0759705fe0" providerId="ADAL" clId="{7FCF0E55-3AEE-47EB-99A2-ADBB64EB1D03}" dt="2020-05-03T02:44:46.308" v="4534" actId="478"/>
          <ac:spMkLst>
            <pc:docMk/>
            <pc:sldMk cId="3708329061" sldId="293"/>
            <ac:spMk id="15" creationId="{71E9A878-8522-48A4-B74D-140BB30FF758}"/>
          </ac:spMkLst>
        </pc:spChg>
        <pc:spChg chg="del mod topLvl">
          <ac:chgData name="Lucian Cojocar" userId="d30c003b-535b-4815-8011-4c0759705fe0" providerId="ADAL" clId="{7FCF0E55-3AEE-47EB-99A2-ADBB64EB1D03}" dt="2020-05-02T21:57:09.703" v="2886" actId="478"/>
          <ac:spMkLst>
            <pc:docMk/>
            <pc:sldMk cId="3708329061" sldId="293"/>
            <ac:spMk id="15" creationId="{91174E66-A7CA-4BDD-BF67-F56EBAE511C5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16" creationId="{35E9B501-5071-4B3E-BDF9-4B096748B3FD}"/>
          </ac:spMkLst>
        </pc:spChg>
        <pc:spChg chg="del mod topLvl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16" creationId="{3829D752-A394-4ADA-9057-3245C758D7EA}"/>
          </ac:spMkLst>
        </pc:spChg>
        <pc:spChg chg="del mod topLvl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17" creationId="{831CD3D6-B8E7-42E9-A03D-992FFD6055C6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17" creationId="{F8CED15F-23E3-49A1-8046-5505CA55ADB9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18" creationId="{0B9D2D6A-6061-46CD-9005-ACA413F29217}"/>
          </ac:spMkLst>
        </pc:spChg>
        <pc:spChg chg="del mod topLvl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18" creationId="{63C892E9-DE46-4839-A7B9-BFC22C45E1EA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19" creationId="{1D07015D-F61B-4E1D-B0C5-72EBE94E980C}"/>
          </ac:spMkLst>
        </pc:spChg>
        <pc:spChg chg="del mod topLvl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19" creationId="{65BCE0AB-7405-40F3-8885-9AA5F37124D3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20" creationId="{8A25AF18-69AD-4D77-AE60-DED6018F8D45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21" creationId="{0408FC78-3443-4FC1-A449-352CD1A9A6E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" creationId="{C34C1EC0-A827-42E9-B9F2-F9EFC5A124D7}"/>
          </ac:spMkLst>
        </pc:spChg>
        <pc:spChg chg="add del mod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23" creationId="{D15EBC06-2B39-46F6-B7B3-1F4B8142B49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" creationId="{EA4CA15F-F891-4E09-807F-1C2ABC22B8E7}"/>
          </ac:spMkLst>
        </pc:spChg>
        <pc:spChg chg="add del mod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25" creationId="{97A1CE28-D62B-4AC2-BC44-7D67325C81F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" creationId="{F07BD5B6-33CA-4476-8F66-C3CE981C5D07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26" creationId="{4834C5B9-08EE-433C-80DE-BBF0E10B3CA5}"/>
          </ac:spMkLst>
        </pc:spChg>
        <pc:spChg chg="add del mod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27" creationId="{004CBD75-7E35-43BF-86F6-F1958E1E6D4F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27" creationId="{151A931D-D2C8-4427-9134-F4EC8179C898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28" creationId="{E792316C-A1A1-45AA-9F5E-A921DFF6FA52}"/>
          </ac:spMkLst>
        </pc:spChg>
        <pc:spChg chg="add del mod">
          <ac:chgData name="Lucian Cojocar" userId="d30c003b-535b-4815-8011-4c0759705fe0" providerId="ADAL" clId="{7FCF0E55-3AEE-47EB-99A2-ADBB64EB1D03}" dt="2020-05-02T21:41:46.231" v="2641" actId="478"/>
          <ac:spMkLst>
            <pc:docMk/>
            <pc:sldMk cId="3708329061" sldId="293"/>
            <ac:spMk id="29" creationId="{174A8FD3-8997-4121-AD7A-45D91FD140D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31" creationId="{2FA9988E-FFC1-474E-9BF1-70904CE8467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32" creationId="{535739C4-0976-44CE-8DC6-4CD28D75688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33" creationId="{83324652-E728-407E-9335-43676D055E6C}"/>
          </ac:spMkLst>
        </pc:spChg>
        <pc:spChg chg="del mod">
          <ac:chgData name="Lucian Cojocar" userId="d30c003b-535b-4815-8011-4c0759705fe0" providerId="ADAL" clId="{7FCF0E55-3AEE-47EB-99A2-ADBB64EB1D03}" dt="2020-05-02T21:44:34.333" v="2717" actId="478"/>
          <ac:spMkLst>
            <pc:docMk/>
            <pc:sldMk cId="3708329061" sldId="293"/>
            <ac:spMk id="34" creationId="{01C61702-F79D-45DA-AAFD-C97DAEC65668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34" creationId="{F62BA876-DD78-4305-9813-BAE997DEEC85}"/>
          </ac:spMkLst>
        </pc:spChg>
        <pc:spChg chg="del mod">
          <ac:chgData name="Lucian Cojocar" userId="d30c003b-535b-4815-8011-4c0759705fe0" providerId="ADAL" clId="{7FCF0E55-3AEE-47EB-99A2-ADBB64EB1D03}" dt="2020-05-02T21:44:35.725" v="2718" actId="478"/>
          <ac:spMkLst>
            <pc:docMk/>
            <pc:sldMk cId="3708329061" sldId="293"/>
            <ac:spMk id="35" creationId="{778C4341-2C1B-45A9-962B-E76ABA871C90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35" creationId="{D19A8F95-29C7-4384-AEC3-C6AE3EDB83D3}"/>
          </ac:spMkLst>
        </pc:spChg>
        <pc:spChg chg="mod">
          <ac:chgData name="Lucian Cojocar" userId="d30c003b-535b-4815-8011-4c0759705fe0" providerId="ADAL" clId="{7FCF0E55-3AEE-47EB-99A2-ADBB64EB1D03}" dt="2020-05-03T03:17:08.599" v="4991" actId="13822"/>
          <ac:spMkLst>
            <pc:docMk/>
            <pc:sldMk cId="3708329061" sldId="293"/>
            <ac:spMk id="36" creationId="{0ADE53B6-B319-4DC9-AEFA-E801A46A4217}"/>
          </ac:spMkLst>
        </pc:spChg>
        <pc:spChg chg="del mod">
          <ac:chgData name="Lucian Cojocar" userId="d30c003b-535b-4815-8011-4c0759705fe0" providerId="ADAL" clId="{7FCF0E55-3AEE-47EB-99A2-ADBB64EB1D03}" dt="2020-05-02T21:44:37.079" v="2719" actId="478"/>
          <ac:spMkLst>
            <pc:docMk/>
            <pc:sldMk cId="3708329061" sldId="293"/>
            <ac:spMk id="36" creationId="{C322D454-3D55-4BA3-BE78-E4ABE89E07A5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36" creationId="{E9C806AD-90E4-4B41-AFAA-5795992ACF6D}"/>
          </ac:spMkLst>
        </pc:spChg>
        <pc:spChg chg="del mod">
          <ac:chgData name="Lucian Cojocar" userId="d30c003b-535b-4815-8011-4c0759705fe0" providerId="ADAL" clId="{7FCF0E55-3AEE-47EB-99A2-ADBB64EB1D03}" dt="2020-05-02T21:44:40.319" v="2720" actId="478"/>
          <ac:spMkLst>
            <pc:docMk/>
            <pc:sldMk cId="3708329061" sldId="293"/>
            <ac:spMk id="37" creationId="{3A6A2515-275F-4B64-B5E9-526390CE2007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37" creationId="{AF7A8053-E721-4F6F-AA01-FFC9C7F21B23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39" creationId="{4563C8FB-9268-48DD-AD3B-4187A0FB9F0C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39" creationId="{F124C6F4-1CC0-4CF1-BBCA-1B0DC1784E63}"/>
          </ac:spMkLst>
        </pc:spChg>
        <pc:spChg chg="add del mod">
          <ac:chgData name="Lucian Cojocar" userId="d30c003b-535b-4815-8011-4c0759705fe0" providerId="ADAL" clId="{7FCF0E55-3AEE-47EB-99A2-ADBB64EB1D03}" dt="2020-05-03T02:42:25.314" v="4520" actId="478"/>
          <ac:spMkLst>
            <pc:docMk/>
            <pc:sldMk cId="3708329061" sldId="293"/>
            <ac:spMk id="40" creationId="{9512455F-4E0C-4506-BA8E-B62CA4F38223}"/>
          </ac:spMkLst>
        </pc:spChg>
        <pc:spChg chg="add del">
          <ac:chgData name="Lucian Cojocar" userId="d30c003b-535b-4815-8011-4c0759705fe0" providerId="ADAL" clId="{7FCF0E55-3AEE-47EB-99A2-ADBB64EB1D03}" dt="2020-05-03T03:06:25.566" v="4804" actId="22"/>
          <ac:spMkLst>
            <pc:docMk/>
            <pc:sldMk cId="3708329061" sldId="293"/>
            <ac:spMk id="40" creationId="{9C8FF1BC-4A1E-4500-AAFB-DE89709F24F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1" creationId="{FEAE3616-CFEC-406B-AF75-401E2E516C09}"/>
          </ac:spMkLst>
        </pc:spChg>
        <pc:spChg chg="add del mod">
          <ac:chgData name="Lucian Cojocar" userId="d30c003b-535b-4815-8011-4c0759705fe0" providerId="ADAL" clId="{7FCF0E55-3AEE-47EB-99A2-ADBB64EB1D03}" dt="2020-05-03T02:42:25.314" v="4520" actId="478"/>
          <ac:spMkLst>
            <pc:docMk/>
            <pc:sldMk cId="3708329061" sldId="293"/>
            <ac:spMk id="42" creationId="{2C831E54-4862-44BC-ADE5-64C36A1457B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2" creationId="{B866C61A-796C-459C-8536-AD01B344160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3" creationId="{5D200DD1-B1BD-4C42-86DC-08CEF03FCED4}"/>
          </ac:spMkLst>
        </pc:spChg>
        <pc:spChg chg="add del mod">
          <ac:chgData name="Lucian Cojocar" userId="d30c003b-535b-4815-8011-4c0759705fe0" providerId="ADAL" clId="{7FCF0E55-3AEE-47EB-99A2-ADBB64EB1D03}" dt="2020-05-03T02:42:25.314" v="4520" actId="478"/>
          <ac:spMkLst>
            <pc:docMk/>
            <pc:sldMk cId="3708329061" sldId="293"/>
            <ac:spMk id="44" creationId="{568AA45E-D6D8-4822-93EF-56BAB4B38E2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4" creationId="{EA7FC063-BB81-4359-9A51-0A0715B988C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5" creationId="{0688F277-DE93-432D-BE3A-55EA98B93427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45" creationId="{A11CC78F-3B6E-49C4-B43C-A72F0530A12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6" creationId="{BD5CFCC3-1190-479F-B974-98E3CEB998C1}"/>
          </ac:spMkLst>
        </pc:spChg>
        <pc:spChg chg="add del mod">
          <ac:chgData name="Lucian Cojocar" userId="d30c003b-535b-4815-8011-4c0759705fe0" providerId="ADAL" clId="{7FCF0E55-3AEE-47EB-99A2-ADBB64EB1D03}" dt="2020-05-03T02:42:25.314" v="4520" actId="478"/>
          <ac:spMkLst>
            <pc:docMk/>
            <pc:sldMk cId="3708329061" sldId="293"/>
            <ac:spMk id="46" creationId="{E831F84F-78E2-459C-B1C9-B61B85F3250A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47" creationId="{5E47C25A-44DD-47D3-829D-DCC59D709B7D}"/>
          </ac:spMkLst>
        </pc:spChg>
        <pc:spChg chg="add mod topLvl">
          <ac:chgData name="Lucian Cojocar" userId="d30c003b-535b-4815-8011-4c0759705fe0" providerId="ADAL" clId="{7FCF0E55-3AEE-47EB-99A2-ADBB64EB1D03}" dt="2020-05-03T02:55:56.979" v="4664" actId="165"/>
          <ac:spMkLst>
            <pc:docMk/>
            <pc:sldMk cId="3708329061" sldId="293"/>
            <ac:spMk id="49" creationId="{46CBDFD2-DE25-43BE-8457-681CE8B9743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49" creationId="{F557046B-970A-4210-81ED-8D4ABEE7EBC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0" creationId="{6F83FE38-4F31-4B52-905B-9E94078B47A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1" creationId="{FE3796FA-72DD-4737-A583-203BF44E4D7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2" creationId="{36651D0A-F7FA-4361-8563-1A5C23EF6D3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3" creationId="{CB8D13D1-9C92-4BD4-B635-1DDB2BD0ED9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4" creationId="{60FB32AE-8712-4D54-9B0A-72FA6223D5E1}"/>
          </ac:spMkLst>
        </pc:spChg>
        <pc:spChg chg="add del">
          <ac:chgData name="Lucian Cojocar" userId="d30c003b-535b-4815-8011-4c0759705fe0" providerId="ADAL" clId="{7FCF0E55-3AEE-47EB-99A2-ADBB64EB1D03}" dt="2020-05-03T03:06:40.349" v="4820" actId="22"/>
          <ac:spMkLst>
            <pc:docMk/>
            <pc:sldMk cId="3708329061" sldId="293"/>
            <ac:spMk id="57" creationId="{53BDECD9-1CFC-47BE-AB51-F4C798B5A5CA}"/>
          </ac:spMkLst>
        </pc:spChg>
        <pc:spChg chg="add del">
          <ac:chgData name="Lucian Cojocar" userId="d30c003b-535b-4815-8011-4c0759705fe0" providerId="ADAL" clId="{7FCF0E55-3AEE-47EB-99A2-ADBB64EB1D03}" dt="2020-05-03T03:06:39.872" v="4819" actId="22"/>
          <ac:spMkLst>
            <pc:docMk/>
            <pc:sldMk cId="3708329061" sldId="293"/>
            <ac:spMk id="58" creationId="{C69B6A6E-23A1-40C8-931D-724CD406483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59" creationId="{07C4B8C2-F1DB-4A91-9C68-13CD9D3B289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0" creationId="{094B8C03-3DBF-42AA-8AB1-0E8A42A0231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1" creationId="{C501CB61-B95E-4569-8B83-DE1DA488027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2" creationId="{506D7BBF-6433-4DC7-BB33-5BF6394F520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3" creationId="{ED73D20F-10DB-440B-8464-8469038F8F8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4" creationId="{19090A39-B14C-487F-BDBC-DBFF7DE8045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7" creationId="{55B0927F-4D2A-4360-AE34-88CE2D3952A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8" creationId="{C24FCDCF-4A35-46A7-B1DD-DDD3B6748FC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69" creationId="{B67FBB33-DD4C-45C9-8455-9AF0AEF129D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0" creationId="{67ED4030-1CFB-4BD2-8F50-ACF80E08312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1" creationId="{C748C335-873C-446D-9A59-A11068CD584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2" creationId="{1A458A46-3BC4-4C85-96FF-06DF0FC5C936}"/>
          </ac:spMkLst>
        </pc:spChg>
        <pc:spChg chg="add del">
          <ac:chgData name="Lucian Cojocar" userId="d30c003b-535b-4815-8011-4c0759705fe0" providerId="ADAL" clId="{7FCF0E55-3AEE-47EB-99A2-ADBB64EB1D03}" dt="2020-05-03T03:06:39.696" v="4818" actId="22"/>
          <ac:spMkLst>
            <pc:docMk/>
            <pc:sldMk cId="3708329061" sldId="293"/>
            <ac:spMk id="75" creationId="{E5F03A87-F655-4CE8-869C-EA1AB56D6A8C}"/>
          </ac:spMkLst>
        </pc:spChg>
        <pc:spChg chg="add del">
          <ac:chgData name="Lucian Cojocar" userId="d30c003b-535b-4815-8011-4c0759705fe0" providerId="ADAL" clId="{7FCF0E55-3AEE-47EB-99A2-ADBB64EB1D03}" dt="2020-05-03T03:06:39.578" v="4817" actId="22"/>
          <ac:spMkLst>
            <pc:docMk/>
            <pc:sldMk cId="3708329061" sldId="293"/>
            <ac:spMk id="76" creationId="{EAC91399-AA05-47A1-A6B1-B746FBD0921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7" creationId="{B4B7DCFD-A152-4835-89A5-04571DC9A28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8" creationId="{F9CB3A80-9C5C-4C2F-A98F-A550353402E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79" creationId="{3233E373-DD38-49BC-8712-ED04262C6DE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0" creationId="{5CFFEA4E-D3BC-4833-8FC9-8D479F124FF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1" creationId="{55CF944D-47D2-442E-9EE6-856D75D5B02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2" creationId="{38B3C963-1C3E-4670-ABF6-96D22FBFFA4A}"/>
          </ac:spMkLst>
        </pc:spChg>
        <pc:spChg chg="del mod topLvl">
          <ac:chgData name="Lucian Cojocar" userId="d30c003b-535b-4815-8011-4c0759705fe0" providerId="ADAL" clId="{7FCF0E55-3AEE-47EB-99A2-ADBB64EB1D03}" dt="2020-05-03T02:38:47.580" v="4458" actId="478"/>
          <ac:spMkLst>
            <pc:docMk/>
            <pc:sldMk cId="3708329061" sldId="293"/>
            <ac:spMk id="83" creationId="{21B7A909-F585-4B4D-9EE2-1F69778626B5}"/>
          </ac:spMkLst>
        </pc:spChg>
        <pc:spChg chg="del mod topLvl">
          <ac:chgData name="Lucian Cojocar" userId="d30c003b-535b-4815-8011-4c0759705fe0" providerId="ADAL" clId="{7FCF0E55-3AEE-47EB-99A2-ADBB64EB1D03}" dt="2020-05-03T02:38:47.580" v="4458" actId="478"/>
          <ac:spMkLst>
            <pc:docMk/>
            <pc:sldMk cId="3708329061" sldId="293"/>
            <ac:spMk id="84" creationId="{0DD45CD9-2B5F-48FC-971C-2025D5DAEE28}"/>
          </ac:spMkLst>
        </pc:spChg>
        <pc:spChg chg="del mod topLvl">
          <ac:chgData name="Lucian Cojocar" userId="d30c003b-535b-4815-8011-4c0759705fe0" providerId="ADAL" clId="{7FCF0E55-3AEE-47EB-99A2-ADBB64EB1D03}" dt="2020-05-03T02:44:13.275" v="4527" actId="478"/>
          <ac:spMkLst>
            <pc:docMk/>
            <pc:sldMk cId="3708329061" sldId="293"/>
            <ac:spMk id="85" creationId="{2462BF8C-528D-4DC5-9467-924C69C00EBC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5" creationId="{478D7988-AF86-47CC-9F57-730C422D9F80}"/>
          </ac:spMkLst>
        </pc:spChg>
        <pc:spChg chg="mod">
          <ac:chgData name="Lucian Cojocar" userId="d30c003b-535b-4815-8011-4c0759705fe0" providerId="ADAL" clId="{7FCF0E55-3AEE-47EB-99A2-ADBB64EB1D03}" dt="2020-05-03T03:29:02.157" v="5271" actId="20577"/>
          <ac:spMkLst>
            <pc:docMk/>
            <pc:sldMk cId="3708329061" sldId="293"/>
            <ac:spMk id="86" creationId="{796373D3-9C8D-4944-BF38-2601E348B70A}"/>
          </ac:spMkLst>
        </pc:spChg>
        <pc:spChg chg="del mod topLvl">
          <ac:chgData name="Lucian Cojocar" userId="d30c003b-535b-4815-8011-4c0759705fe0" providerId="ADAL" clId="{7FCF0E55-3AEE-47EB-99A2-ADBB64EB1D03}" dt="2020-05-03T02:44:13.275" v="4527" actId="478"/>
          <ac:spMkLst>
            <pc:docMk/>
            <pc:sldMk cId="3708329061" sldId="293"/>
            <ac:spMk id="86" creationId="{BD8BEDAE-8D0F-4F65-9B2B-1292D5A4FAC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7" creationId="{18F5601A-1DDE-47D7-87BD-4CE6220ACD3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8" creationId="{ABC1985C-B299-487A-A780-E65365073CE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89" creationId="{E007833B-6CEC-47CF-961E-D1426291F229}"/>
          </ac:spMkLst>
        </pc:spChg>
        <pc:spChg chg="mod">
          <ac:chgData name="Lucian Cojocar" userId="d30c003b-535b-4815-8011-4c0759705fe0" providerId="ADAL" clId="{7FCF0E55-3AEE-47EB-99A2-ADBB64EB1D03}" dt="2020-05-03T03:28:56.069" v="5269" actId="20577"/>
          <ac:spMkLst>
            <pc:docMk/>
            <pc:sldMk cId="3708329061" sldId="293"/>
            <ac:spMk id="90" creationId="{D7B3FB21-8C1A-43A8-8CF4-21C501E9A136}"/>
          </ac:spMkLst>
        </pc:spChg>
        <pc:spChg chg="add del">
          <ac:chgData name="Lucian Cojocar" userId="d30c003b-535b-4815-8011-4c0759705fe0" providerId="ADAL" clId="{7FCF0E55-3AEE-47EB-99A2-ADBB64EB1D03}" dt="2020-05-03T03:06:39.435" v="4816" actId="22"/>
          <ac:spMkLst>
            <pc:docMk/>
            <pc:sldMk cId="3708329061" sldId="293"/>
            <ac:spMk id="93" creationId="{BE2A7BD1-A429-436A-B7F3-6AD1F23A09FC}"/>
          </ac:spMkLst>
        </pc:spChg>
        <pc:spChg chg="add del">
          <ac:chgData name="Lucian Cojocar" userId="d30c003b-535b-4815-8011-4c0759705fe0" providerId="ADAL" clId="{7FCF0E55-3AEE-47EB-99A2-ADBB64EB1D03}" dt="2020-05-03T03:06:39.307" v="4815" actId="22"/>
          <ac:spMkLst>
            <pc:docMk/>
            <pc:sldMk cId="3708329061" sldId="293"/>
            <ac:spMk id="94" creationId="{0A19775A-51BB-4E1E-8162-62D114FE9AC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95" creationId="{C4FBC6BC-1CB0-4DD2-AA3F-9979F95F558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96" creationId="{0CA05038-39E6-456B-9D68-1F5CBD3800D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97" creationId="{C749D7BC-50A7-41A1-96F0-F4973ED1FAC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98" creationId="{8B941BB8-12D1-4B82-8640-E2B146501F8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99" creationId="{14F36C06-55A6-4159-B6FC-1A86478461B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0" creationId="{44AC2B15-2791-4749-A3C7-76E33D63E52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3" creationId="{A13DE12F-6012-4B3A-9821-52B4C50BA37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4" creationId="{EE439234-019A-4C54-B49B-22A6BB15A0F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5" creationId="{9A09C5DC-F152-4699-BD09-239BCB6FFEB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6" creationId="{37BC3086-612A-471D-91F0-EA03833F966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7" creationId="{C2F3BD95-4F65-4314-A8FA-C5269FF0BA8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08" creationId="{90B7807B-5357-4345-B66F-4276211C08A3}"/>
          </ac:spMkLst>
        </pc:spChg>
        <pc:spChg chg="add del">
          <ac:chgData name="Lucian Cojocar" userId="d30c003b-535b-4815-8011-4c0759705fe0" providerId="ADAL" clId="{7FCF0E55-3AEE-47EB-99A2-ADBB64EB1D03}" dt="2020-05-03T03:06:39.157" v="4814" actId="22"/>
          <ac:spMkLst>
            <pc:docMk/>
            <pc:sldMk cId="3708329061" sldId="293"/>
            <ac:spMk id="111" creationId="{4F51B86C-C907-4948-BCE2-5A41D42FCF5B}"/>
          </ac:spMkLst>
        </pc:spChg>
        <pc:spChg chg="add del">
          <ac:chgData name="Lucian Cojocar" userId="d30c003b-535b-4815-8011-4c0759705fe0" providerId="ADAL" clId="{7FCF0E55-3AEE-47EB-99A2-ADBB64EB1D03}" dt="2020-05-03T03:06:39.011" v="4813" actId="22"/>
          <ac:spMkLst>
            <pc:docMk/>
            <pc:sldMk cId="3708329061" sldId="293"/>
            <ac:spMk id="112" creationId="{3F3BDC4A-FFBE-4476-A2CA-10AC76179BF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13" creationId="{CF965922-A028-4EE3-9087-A88110AAA793}"/>
          </ac:spMkLst>
        </pc:spChg>
        <pc:spChg chg="mod">
          <ac:chgData name="Lucian Cojocar" userId="d30c003b-535b-4815-8011-4c0759705fe0" providerId="ADAL" clId="{7FCF0E55-3AEE-47EB-99A2-ADBB64EB1D03}" dt="2020-05-03T03:28:34.491" v="5263" actId="20577"/>
          <ac:spMkLst>
            <pc:docMk/>
            <pc:sldMk cId="3708329061" sldId="293"/>
            <ac:spMk id="114" creationId="{1595976E-3EB3-4586-ACE8-6B94ACA17D5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15" creationId="{4C579141-2207-40C5-BFCC-39B2508717B7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16" creationId="{9B2BC850-0E19-4812-A741-D9E962CAAF3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17" creationId="{FD6EED61-80DE-453C-B95F-FD503B7EB02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18" creationId="{103269EB-2A40-4FAD-B6EC-226B6D0ABC2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1" creationId="{C915B06B-3747-4F13-883C-C496219A577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2" creationId="{9517358D-CF83-47B4-92E2-04973D34F10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3" creationId="{2E48EE64-5115-496E-A6A0-E062A4476407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4" creationId="{A3A4AE4D-DEAD-48E8-A332-85485099B6A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5" creationId="{E199977F-935B-491D-A5C1-C638C8967A4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26" creationId="{8275F002-B623-4E2D-BE0D-4140CC00AAC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1" creationId="{87C95ED3-6284-45C7-942F-49241B36396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2" creationId="{2FF4DE18-CB63-4099-91E7-61FB99C15B4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3" creationId="{3C448289-DF76-4AF7-858C-38CA3D6F798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4" creationId="{F253C2C3-4798-43ED-9F98-754A2867F57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5" creationId="{6F7539A7-F093-46F3-9FC3-45B641EAB03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6" creationId="{8D396D28-88C9-43BD-A8CB-AB618869AE1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39" creationId="{75B7F413-6653-46C0-8F68-6A480BBFC69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0" creationId="{FF5589F4-2B41-4EE0-B894-3B3EAF5E4BA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1" creationId="{B83B639F-5DA5-44BA-AFFE-567BA1DCF09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2" creationId="{8AF2346A-2D6D-48C4-8729-50F919243EC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3" creationId="{379082D6-9C8E-4555-AA5D-371732407E7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4" creationId="{F0280B58-B0DB-49BD-A5EF-0393C301CB6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49" creationId="{571DDFE9-AE87-45C2-87B1-488DD1A51A9C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0" creationId="{CD4D7712-03C3-4083-B635-7F3B00ABAF5C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1" creationId="{C76578C1-5ED2-4B77-8062-4E8462BDA17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2" creationId="{F3A8B0B3-13F3-4853-B440-FF1FD20F033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3" creationId="{6E52A8C1-6889-41E2-9825-9837D2648F6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4" creationId="{118E9824-8138-4667-9435-DEFD25B6991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7" creationId="{74C9F9AB-4901-44FC-9F15-4A81E3C3452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8" creationId="{18C9BABB-4607-448A-97E5-FBF8A3D7FA0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59" creationId="{598B5B2B-C8C5-4879-8176-2F2646DB076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60" creationId="{8849737D-1976-4EEA-8199-7C1221FFB59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61" creationId="{B05C9E35-493D-4BBF-BCE8-769177486AB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62" creationId="{F38C8E7F-9A9E-490C-9FE5-2136DFA1CA0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67" creationId="{C942FF5F-1EED-43DE-B221-76FB9554DE9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68" creationId="{D5FFA773-8CDE-42AE-BD92-DEF311718FC8}"/>
          </ac:spMkLst>
        </pc:spChg>
        <pc:spChg chg="mod">
          <ac:chgData name="Lucian Cojocar" userId="d30c003b-535b-4815-8011-4c0759705fe0" providerId="ADAL" clId="{7FCF0E55-3AEE-47EB-99A2-ADBB64EB1D03}" dt="2020-05-03T03:28:44.388" v="5265" actId="20577"/>
          <ac:spMkLst>
            <pc:docMk/>
            <pc:sldMk cId="3708329061" sldId="293"/>
            <ac:spMk id="169" creationId="{B4CAE854-E913-4A41-806D-F786F3DA53D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0" creationId="{047AFCAD-DCD3-440B-A3F1-8BBF16371AB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1" creationId="{537E9559-DD0A-4823-B541-EBECD7C9F72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2" creationId="{B699846F-F088-40E0-A03C-8762577EC54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5" creationId="{70DF0756-6E25-4398-A8DC-651F8E521ED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6" creationId="{EE4E6429-29F6-412F-A5DC-B8E032EBE90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7" creationId="{EDFE20A6-050B-4BB6-B98D-AB5A2252CC0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8" creationId="{5F29D592-FE7A-43DA-B0AD-C7556CE58BE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79" creationId="{A7764C61-EEAC-457F-940F-E7C7992A7E8B}"/>
          </ac:spMkLst>
        </pc:spChg>
        <pc:spChg chg="mod">
          <ac:chgData name="Lucian Cojocar" userId="d30c003b-535b-4815-8011-4c0759705fe0" providerId="ADAL" clId="{7FCF0E55-3AEE-47EB-99A2-ADBB64EB1D03}" dt="2020-05-03T03:28:29.466" v="5261" actId="20577"/>
          <ac:spMkLst>
            <pc:docMk/>
            <pc:sldMk cId="3708329061" sldId="293"/>
            <ac:spMk id="180" creationId="{8ED02AEC-FCFA-46AE-BD51-E3EF06B9935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85" creationId="{D3975EC7-7CDF-4E51-9FF8-DD07D8CAFCE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86" creationId="{E4645F6D-8DC1-42D7-8035-B08362513D6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87" creationId="{A5EBC827-6330-4A19-90C1-4A5D9AAC15A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88" creationId="{174A9A7D-7747-4DB3-8598-41CDD9380D3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89" creationId="{AFB0DEC4-B0A5-4301-B7AB-48257C84FAC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0" creationId="{0E0BDBC2-2E33-4E24-8F3F-6DB4FDBCD01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3" creationId="{5753D945-7A07-4ECD-B0B6-070F80C0AC9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4" creationId="{0BF85B83-3C48-48A7-A29A-BD0ED02AAB9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5" creationId="{97E1CF5B-A26B-44A9-80F6-DE17CB323C9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6" creationId="{24BF4358-A5AD-43E8-A9CA-FAE94F26E82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7" creationId="{FA395DB5-A8E3-4492-B44E-BC4B056716C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198" creationId="{556E918A-FF39-4F9F-A142-6E278FF76CEA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01" creationId="{2F60EE77-D84D-4A41-84FC-74A69B9D3BE1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02" creationId="{BE86F2CF-54DE-4C89-9028-4D6B5C98648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3" creationId="{45295A06-833B-4425-8D31-58704792414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4" creationId="{D3D6E6C1-6447-44DA-AAF4-EBE88DD8601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5" creationId="{763E92B0-F659-4E63-B769-8C51AF41228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6" creationId="{14263391-844D-4944-BBD1-26DFCE8ED3A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7" creationId="{8A0AA369-90F4-46E7-9784-B2B33FC2466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08" creationId="{640EFEC8-0015-4A45-BD91-A48CDDDF0E3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1" creationId="{0DD7A976-12D8-495E-957E-A8844EB60E7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2" creationId="{F79596C8-832E-43EA-9469-49608F37498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3" creationId="{CA96642F-EAD9-495D-BAAD-60A110D5E38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4" creationId="{7C0EFA1C-DE1A-4B84-8EF7-066492268E4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5" creationId="{C8155612-93CF-4242-9A06-AEAC7526080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16" creationId="{5C670A1E-0B02-44DC-84CA-5FE94EB1B19B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19" creationId="{26499B52-1908-4E15-890F-1A482B335E95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20" creationId="{7F4F66A5-5E61-4CA0-85A5-CB278AC4C79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1" creationId="{37AABB32-3AAD-4EA8-B332-6DDDD42B2A3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2" creationId="{1BBB2E73-E538-41B5-BA36-C9949A39427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3" creationId="{C65369FC-41D2-4B89-96D8-DE4895F6E10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4" creationId="{B40E890B-8899-4EA8-A320-23F1402D176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5" creationId="{2BEAA700-58F1-4F1D-A114-1720676B45B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6" creationId="{40A5AADD-F2EF-471D-92E5-690F83E1B8A0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29" creationId="{6D84CBA2-88E6-4370-ABE7-325FD4A6AFC8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0" creationId="{3601E3E0-A588-4725-950B-6ABBEE37348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1" creationId="{8A343E8C-22D1-4954-8B43-CB582D1B675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2" creationId="{DF58532A-3987-4AE7-9BED-EA90CEB7AEB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3" creationId="{0458FB6C-127A-4E0A-A329-22547790DBD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4" creationId="{D0842C3A-71F8-41F8-AE54-06576604A375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37" creationId="{25DB6C72-EBE1-4C77-AA8D-0C4470445E8F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38" creationId="{A0C16A84-A4B5-411D-92CE-DE9C28E2971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39" creationId="{DCE23229-2BC5-442D-8D57-848116B345CC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0" creationId="{CE632816-C932-4B8B-A856-FF3E7A97F46A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1" creationId="{61DD6C3E-8A48-491F-AD39-8D44F68EC88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2" creationId="{37E054B3-12CD-4A1C-A2AE-635FD1FF885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3" creationId="{61776687-C3C7-44CF-89F7-0310483B240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4" creationId="{CDCA67C0-B919-4760-BD27-730C6E58484C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7" creationId="{888DFB59-2AB9-4D2C-A428-FFB1A4487C6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8" creationId="{9E00AADD-D7D6-434A-A78E-CC855C0F11D9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49" creationId="{0BA61D12-231A-4062-A68C-00D30F2E5F46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0" creationId="{6D41C4FA-D9A4-49D3-A41C-BF00C933311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1" creationId="{9ADE30C0-DD09-467D-A7F2-62362E46F08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2" creationId="{BABD058D-7017-4818-919F-630533F2E2BE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55" creationId="{513D4EE5-FD59-4CDE-BB62-2D513CBCC505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56" creationId="{BF458707-163F-46D2-AFA1-BC6F9468D787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7" creationId="{49C2952E-5ED0-4216-BB78-076FF2E8E1CF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8" creationId="{72AA3550-4DA2-4DD0-B0BD-EDCF6F7B1E3D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59" creationId="{697F5CD3-82F9-468E-A27F-9EE527CCD152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0" creationId="{608B591E-A05C-4AB5-8293-0B7D35EDFD61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1" creationId="{A3866EA6-4A47-4769-AD29-D8006DD5218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2" creationId="{957CE7F1-0E84-47F2-B7D1-7EAC4858563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5" creationId="{D6DD6D17-67B3-4D1F-84F2-085F8EB3EFF3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6" creationId="{300AE746-EFCB-4357-A6FE-B15B97309234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7" creationId="{BD8034B0-426D-4C5D-A71F-19D0565980DE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8" creationId="{6839B1C9-8A5B-43FA-ACDA-031C9DCA256B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69" creationId="{A405692F-24E5-45E8-A155-B188101F11C5}"/>
          </ac:spMkLst>
        </pc:spChg>
        <pc:spChg chg="mod">
          <ac:chgData name="Lucian Cojocar" userId="d30c003b-535b-4815-8011-4c0759705fe0" providerId="ADAL" clId="{7FCF0E55-3AEE-47EB-99A2-ADBB64EB1D03}" dt="2020-05-03T03:09:56.263" v="4931" actId="165"/>
          <ac:spMkLst>
            <pc:docMk/>
            <pc:sldMk cId="3708329061" sldId="293"/>
            <ac:spMk id="270" creationId="{2032C9D1-E6F4-45F9-A5AA-41A45B52008A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73" creationId="{D22F21DB-DE49-460F-A4D8-A3AC6672F09E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74" creationId="{D8F01B15-F79B-4628-9C7C-BA79EFAE65D3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75" creationId="{1688B4E6-073A-4B27-A0F6-DB9F7B89785D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76" creationId="{FD362B3D-CF87-463D-B77D-EC9DEF53E286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77" creationId="{CF62CEC1-2A41-4A6D-94CD-BC2EEFD8F35B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78" creationId="{5B39AF87-2407-482F-A9D2-BBEC59F9EE8C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79" creationId="{B39A554C-6069-4184-9B6C-FA919A5EA620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0" creationId="{156A8FC0-2763-4970-BE4C-C0C83FC44E8D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3" creationId="{D7AE6751-55EC-4E99-83C5-A35675A59283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4" creationId="{4FB61FAD-592E-4E98-B39D-76DDD133B16D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5" creationId="{6D07B43E-09D0-4BDA-8101-77BA04692DE5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6" creationId="{577FEAE8-DB16-4E33-9DC8-9874D9A8E491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7" creationId="{8BF17651-1C13-40A6-BAA2-E6B75A6E6C29}"/>
          </ac:spMkLst>
        </pc:spChg>
        <pc:spChg chg="mod">
          <ac:chgData name="Lucian Cojocar" userId="d30c003b-535b-4815-8011-4c0759705fe0" providerId="ADAL" clId="{7FCF0E55-3AEE-47EB-99A2-ADBB64EB1D03}" dt="2020-05-03T03:14:43.319" v="4981" actId="13822"/>
          <ac:spMkLst>
            <pc:docMk/>
            <pc:sldMk cId="3708329061" sldId="293"/>
            <ac:spMk id="288" creationId="{62764EDE-C608-4C33-87F4-3A2AC7BE2EDD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91" creationId="{3C94AE00-DBA2-4687-8391-1D6F1361EB56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292" creationId="{FDAEA2C4-AD08-4CB9-AE13-EFBE15CDED4D}"/>
          </ac:spMkLst>
        </pc:spChg>
        <pc:spChg chg="mod">
          <ac:chgData name="Lucian Cojocar" userId="d30c003b-535b-4815-8011-4c0759705fe0" providerId="ADAL" clId="{7FCF0E55-3AEE-47EB-99A2-ADBB64EB1D03}" dt="2020-05-03T03:12:45.742" v="4978" actId="13822"/>
          <ac:spMkLst>
            <pc:docMk/>
            <pc:sldMk cId="3708329061" sldId="293"/>
            <ac:spMk id="293" creationId="{501C9A5C-B06F-428C-9CEA-15ECD7E6D3E5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294" creationId="{C9E10109-F226-442B-9432-E33E75C645DB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295" creationId="{C1257A8F-933E-4EFF-B45C-F2C378454B46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296" creationId="{7EA90525-83A4-44B8-A8DE-564C690B9A3A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297" creationId="{72E003AE-5B54-4652-96E1-2D9A7EE84FB0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298" creationId="{19BDB50F-CF61-4A2F-8FD5-F226EA06A4C3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301" creationId="{A3FE9937-4814-4B59-B1F1-BBD9B85A7EB6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302" creationId="{08028739-9E8B-4A24-A540-658E62C053A5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303" creationId="{DF046272-991A-4C06-8845-6AA87E2EDF5C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304" creationId="{70256B0C-A778-4064-9C8B-49F28E2C0031}"/>
          </ac:spMkLst>
        </pc:spChg>
        <pc:spChg chg="mod">
          <ac:chgData name="Lucian Cojocar" userId="d30c003b-535b-4815-8011-4c0759705fe0" providerId="ADAL" clId="{7FCF0E55-3AEE-47EB-99A2-ADBB64EB1D03}" dt="2020-05-03T03:13:06.098" v="4979" actId="13822"/>
          <ac:spMkLst>
            <pc:docMk/>
            <pc:sldMk cId="3708329061" sldId="293"/>
            <ac:spMk id="305" creationId="{F37FD50A-2CDB-4A22-BFBD-472A420BB22E}"/>
          </ac:spMkLst>
        </pc:spChg>
        <pc:spChg chg="mod">
          <ac:chgData name="Lucian Cojocar" userId="d30c003b-535b-4815-8011-4c0759705fe0" providerId="ADAL" clId="{7FCF0E55-3AEE-47EB-99A2-ADBB64EB1D03}" dt="2020-05-03T03:28:52.800" v="5267" actId="20577"/>
          <ac:spMkLst>
            <pc:docMk/>
            <pc:sldMk cId="3708329061" sldId="293"/>
            <ac:spMk id="306" creationId="{C6F9F20D-E6BE-4C60-9415-284EC60BCD77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23" creationId="{AF919714-6189-4319-BDD4-9002592349DA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25" creationId="{FADB1F3E-D91A-4196-90A6-560E531750A2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27" creationId="{E177E05C-C128-4449-A868-DF3809143CF6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29" creationId="{94D152AE-3359-48C5-AC01-AA5376A08414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33" creationId="{6A587255-14B2-4A73-B893-D8478B03FA00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35" creationId="{84B054B3-EDFF-48F4-A964-6D4EC21EA62B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37" creationId="{3BB337BE-9E0B-485A-8322-3DBFD1FE083E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39" creationId="{C628FB2B-9377-4AD3-8324-276B2D7946BC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41" creationId="{467A4714-3718-4A41-AF7E-09A838F5451C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42" creationId="{5461D341-99BE-4697-ADF1-F52C12B15589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44" creationId="{C976DC91-4695-4FC6-99AE-BDF7326C9210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46" creationId="{849EE3B0-AF8B-45A8-91AF-F78FFDDF7F26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48" creationId="{10347DE0-ECEA-4868-A587-3B85C88CF7D2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50" creationId="{BD049BAF-1D42-4525-BB30-848C296AE27A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52" creationId="{2BFA4C3B-41DB-4366-95B3-322645C5A58B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54" creationId="{ED43CF76-4C62-4EFF-AE39-6988A5DCBE30}"/>
          </ac:spMkLst>
        </pc:spChg>
        <pc:spChg chg="add mod">
          <ac:chgData name="Lucian Cojocar" userId="d30c003b-535b-4815-8011-4c0759705fe0" providerId="ADAL" clId="{7FCF0E55-3AEE-47EB-99A2-ADBB64EB1D03}" dt="2020-05-03T03:43:09.875" v="5429" actId="164"/>
          <ac:spMkLst>
            <pc:docMk/>
            <pc:sldMk cId="3708329061" sldId="293"/>
            <ac:spMk id="356" creationId="{21840CA9-2AE0-4CEE-A28B-26318B4B68E8}"/>
          </ac:spMkLst>
        </pc:spChg>
        <pc:spChg chg="add mod modVis">
          <ac:chgData name="Lucian Cojocar" userId="d30c003b-535b-4815-8011-4c0759705fe0" providerId="ADAL" clId="{7FCF0E55-3AEE-47EB-99A2-ADBB64EB1D03}" dt="2020-05-03T04:01:37.964" v="5635" actId="14429"/>
          <ac:spMkLst>
            <pc:docMk/>
            <pc:sldMk cId="3708329061" sldId="293"/>
            <ac:spMk id="358" creationId="{51A93466-A84B-4D16-AF1E-27419E53DE69}"/>
          </ac:spMkLst>
        </pc:spChg>
        <pc:spChg chg="add mod modVis">
          <ac:chgData name="Lucian Cojocar" userId="d30c003b-535b-4815-8011-4c0759705fe0" providerId="ADAL" clId="{7FCF0E55-3AEE-47EB-99A2-ADBB64EB1D03}" dt="2020-05-03T03:57:24.455" v="5571" actId="14429"/>
          <ac:spMkLst>
            <pc:docMk/>
            <pc:sldMk cId="3708329061" sldId="293"/>
            <ac:spMk id="360" creationId="{B05CB5FD-68D3-4607-9983-4FFB0C0E0ACE}"/>
          </ac:spMkLst>
        </pc:spChg>
        <pc:spChg chg="add del mod">
          <ac:chgData name="Lucian Cojocar" userId="d30c003b-535b-4815-8011-4c0759705fe0" providerId="ADAL" clId="{7FCF0E55-3AEE-47EB-99A2-ADBB64EB1D03}" dt="2020-05-03T03:50:48.554" v="5511" actId="478"/>
          <ac:spMkLst>
            <pc:docMk/>
            <pc:sldMk cId="3708329061" sldId="293"/>
            <ac:spMk id="366" creationId="{2DCF253C-4015-4A23-8CC1-1A41ABD5989D}"/>
          </ac:spMkLst>
        </pc:spChg>
        <pc:spChg chg="add mod modVis">
          <ac:chgData name="Lucian Cojocar" userId="d30c003b-535b-4815-8011-4c0759705fe0" providerId="ADAL" clId="{7FCF0E55-3AEE-47EB-99A2-ADBB64EB1D03}" dt="2020-05-03T04:10:17.086" v="5687" actId="1038"/>
          <ac:spMkLst>
            <pc:docMk/>
            <pc:sldMk cId="3708329061" sldId="293"/>
            <ac:spMk id="368" creationId="{E11079E5-B71D-4CDC-AA78-52A749245FF4}"/>
          </ac:spMkLst>
        </pc:spChg>
        <pc:spChg chg="add mod modVis">
          <ac:chgData name="Lucian Cojocar" userId="d30c003b-535b-4815-8011-4c0759705fe0" providerId="ADAL" clId="{7FCF0E55-3AEE-47EB-99A2-ADBB64EB1D03}" dt="2020-05-03T04:10:17.086" v="5687" actId="1038"/>
          <ac:spMkLst>
            <pc:docMk/>
            <pc:sldMk cId="3708329061" sldId="293"/>
            <ac:spMk id="370" creationId="{9BC33603-42A4-4784-BC0D-11F443FDDF42}"/>
          </ac:spMkLst>
        </pc:spChg>
        <pc:spChg chg="add mod modVis">
          <ac:chgData name="Lucian Cojocar" userId="d30c003b-535b-4815-8011-4c0759705fe0" providerId="ADAL" clId="{7FCF0E55-3AEE-47EB-99A2-ADBB64EB1D03}" dt="2020-05-03T04:10:17.086" v="5687" actId="1038"/>
          <ac:spMkLst>
            <pc:docMk/>
            <pc:sldMk cId="3708329061" sldId="293"/>
            <ac:spMk id="372" creationId="{C4520A15-3476-4D2A-A676-E95B865FD615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396" creationId="{AF131E2A-A09F-4A45-8B83-46DC274118C4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397" creationId="{336BBF0B-5C7D-4385-8F59-D5BB2B981F25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398" creationId="{73A2318A-491A-4AE3-BB39-E2633D89AFC4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404" creationId="{353262A9-9FCC-4282-BD04-842B5A7E5BDB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405" creationId="{B4194165-5729-4CA1-8609-C2AC51F178E5}"/>
          </ac:spMkLst>
        </pc:spChg>
        <pc:spChg chg="mod">
          <ac:chgData name="Lucian Cojocar" userId="d30c003b-535b-4815-8011-4c0759705fe0" providerId="ADAL" clId="{7FCF0E55-3AEE-47EB-99A2-ADBB64EB1D03}" dt="2020-05-03T03:16:28.430" v="4987" actId="13822"/>
          <ac:spMkLst>
            <pc:docMk/>
            <pc:sldMk cId="3708329061" sldId="293"/>
            <ac:spMk id="406" creationId="{A472B73D-63CF-4E64-836B-9DC71FF81EED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42" creationId="{CC91A980-0A90-4511-B233-D806A94323CA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43" creationId="{CDEF0B09-7801-48BE-BD4F-5279EB068679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44" creationId="{64D294F1-4D99-4CA7-8892-9B2BDC8B39DE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50" creationId="{F06111BF-1FDA-4BBB-AA2A-5D901424AF62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51" creationId="{CF3748A7-7189-4767-A675-9F7C22BEA0B4}"/>
          </ac:spMkLst>
        </pc:spChg>
        <pc:spChg chg="mod">
          <ac:chgData name="Lucian Cojocar" userId="d30c003b-535b-4815-8011-4c0759705fe0" providerId="ADAL" clId="{7FCF0E55-3AEE-47EB-99A2-ADBB64EB1D03}" dt="2020-05-03T03:39:40.481" v="5328" actId="13822"/>
          <ac:spMkLst>
            <pc:docMk/>
            <pc:sldMk cId="3708329061" sldId="293"/>
            <ac:spMk id="452" creationId="{21CFEDDC-118C-4C72-8ECE-4DC392028483}"/>
          </ac:spMkLst>
        </pc:spChg>
        <pc:spChg chg="add del">
          <ac:chgData name="Lucian Cojocar" userId="d30c003b-535b-4815-8011-4c0759705fe0" providerId="ADAL" clId="{7FCF0E55-3AEE-47EB-99A2-ADBB64EB1D03}" dt="2020-05-03T03:07:04.031" v="4850" actId="22"/>
          <ac:spMkLst>
            <pc:docMk/>
            <pc:sldMk cId="3708329061" sldId="293"/>
            <ac:spMk id="512" creationId="{3CE6C215-BF43-4F88-91DD-65179D50C4D1}"/>
          </ac:spMkLst>
        </pc:spChg>
        <pc:spChg chg="add del">
          <ac:chgData name="Lucian Cojocar" userId="d30c003b-535b-4815-8011-4c0759705fe0" providerId="ADAL" clId="{7FCF0E55-3AEE-47EB-99A2-ADBB64EB1D03}" dt="2020-05-03T03:07:03.600" v="4849" actId="22"/>
          <ac:spMkLst>
            <pc:docMk/>
            <pc:sldMk cId="3708329061" sldId="293"/>
            <ac:spMk id="513" creationId="{D078F3F9-F627-4589-BC7B-6641EE0A7862}"/>
          </ac:spMkLst>
        </pc:spChg>
        <pc:spChg chg="add del">
          <ac:chgData name="Lucian Cojocar" userId="d30c003b-535b-4815-8011-4c0759705fe0" providerId="ADAL" clId="{7FCF0E55-3AEE-47EB-99A2-ADBB64EB1D03}" dt="2020-05-03T03:07:03.372" v="4848" actId="22"/>
          <ac:spMkLst>
            <pc:docMk/>
            <pc:sldMk cId="3708329061" sldId="293"/>
            <ac:spMk id="514" creationId="{ACCA0C99-20AE-460B-8B3B-149BFD5D1BA3}"/>
          </ac:spMkLst>
        </pc:spChg>
        <pc:spChg chg="add del">
          <ac:chgData name="Lucian Cojocar" userId="d30c003b-535b-4815-8011-4c0759705fe0" providerId="ADAL" clId="{7FCF0E55-3AEE-47EB-99A2-ADBB64EB1D03}" dt="2020-05-03T03:07:03.198" v="4847" actId="22"/>
          <ac:spMkLst>
            <pc:docMk/>
            <pc:sldMk cId="3708329061" sldId="293"/>
            <ac:spMk id="515" creationId="{5991D6CD-11DE-4B41-8E3D-0973B9B51DD6}"/>
          </ac:spMkLst>
        </pc:spChg>
        <pc:spChg chg="add del">
          <ac:chgData name="Lucian Cojocar" userId="d30c003b-535b-4815-8011-4c0759705fe0" providerId="ADAL" clId="{7FCF0E55-3AEE-47EB-99A2-ADBB64EB1D03}" dt="2020-05-03T03:07:03.025" v="4846" actId="22"/>
          <ac:spMkLst>
            <pc:docMk/>
            <pc:sldMk cId="3708329061" sldId="293"/>
            <ac:spMk id="516" creationId="{05F7C9EA-704E-4E45-B9B9-89B9B75C545C}"/>
          </ac:spMkLst>
        </pc:spChg>
        <pc:spChg chg="add del">
          <ac:chgData name="Lucian Cojocar" userId="d30c003b-535b-4815-8011-4c0759705fe0" providerId="ADAL" clId="{7FCF0E55-3AEE-47EB-99A2-ADBB64EB1D03}" dt="2020-05-03T03:07:02.854" v="4845" actId="22"/>
          <ac:spMkLst>
            <pc:docMk/>
            <pc:sldMk cId="3708329061" sldId="293"/>
            <ac:spMk id="517" creationId="{DB18D884-BA5D-4767-91B8-E8C085503E87}"/>
          </ac:spMkLst>
        </pc:spChg>
        <pc:spChg chg="add del">
          <ac:chgData name="Lucian Cojocar" userId="d30c003b-535b-4815-8011-4c0759705fe0" providerId="ADAL" clId="{7FCF0E55-3AEE-47EB-99A2-ADBB64EB1D03}" dt="2020-05-03T03:07:02.711" v="4844" actId="22"/>
          <ac:spMkLst>
            <pc:docMk/>
            <pc:sldMk cId="3708329061" sldId="293"/>
            <ac:spMk id="518" creationId="{ED210E36-17A0-46C4-B0BE-A31E2A30DA27}"/>
          </ac:spMkLst>
        </pc:spChg>
        <pc:spChg chg="add del">
          <ac:chgData name="Lucian Cojocar" userId="d30c003b-535b-4815-8011-4c0759705fe0" providerId="ADAL" clId="{7FCF0E55-3AEE-47EB-99A2-ADBB64EB1D03}" dt="2020-05-03T03:07:02.537" v="4843" actId="22"/>
          <ac:spMkLst>
            <pc:docMk/>
            <pc:sldMk cId="3708329061" sldId="293"/>
            <ac:spMk id="519" creationId="{689B19C1-4052-4F19-B59D-92BB508046CB}"/>
          </ac:spMkLst>
        </pc:spChg>
        <pc:spChg chg="add del">
          <ac:chgData name="Lucian Cojocar" userId="d30c003b-535b-4815-8011-4c0759705fe0" providerId="ADAL" clId="{7FCF0E55-3AEE-47EB-99A2-ADBB64EB1D03}" dt="2020-05-03T03:07:02.390" v="4842" actId="22"/>
          <ac:spMkLst>
            <pc:docMk/>
            <pc:sldMk cId="3708329061" sldId="293"/>
            <ac:spMk id="520" creationId="{A48C6D93-E6E5-4722-A427-09AB448269F1}"/>
          </ac:spMkLst>
        </pc:spChg>
        <pc:spChg chg="add del">
          <ac:chgData name="Lucian Cojocar" userId="d30c003b-535b-4815-8011-4c0759705fe0" providerId="ADAL" clId="{7FCF0E55-3AEE-47EB-99A2-ADBB64EB1D03}" dt="2020-05-03T03:07:02.247" v="4841" actId="22"/>
          <ac:spMkLst>
            <pc:docMk/>
            <pc:sldMk cId="3708329061" sldId="293"/>
            <ac:spMk id="521" creationId="{2A3B40FD-D168-4993-8F76-3DABFAA608F8}"/>
          </ac:spMkLst>
        </pc:spChg>
        <pc:spChg chg="add del">
          <ac:chgData name="Lucian Cojocar" userId="d30c003b-535b-4815-8011-4c0759705fe0" providerId="ADAL" clId="{7FCF0E55-3AEE-47EB-99A2-ADBB64EB1D03}" dt="2020-05-03T03:07:02.071" v="4840" actId="22"/>
          <ac:spMkLst>
            <pc:docMk/>
            <pc:sldMk cId="3708329061" sldId="293"/>
            <ac:spMk id="522" creationId="{15BF65A2-092A-424E-9C67-0E7589C2AC7E}"/>
          </ac:spMkLst>
        </pc:spChg>
        <pc:spChg chg="add del">
          <ac:chgData name="Lucian Cojocar" userId="d30c003b-535b-4815-8011-4c0759705fe0" providerId="ADAL" clId="{7FCF0E55-3AEE-47EB-99A2-ADBB64EB1D03}" dt="2020-05-03T03:07:01.928" v="4839" actId="22"/>
          <ac:spMkLst>
            <pc:docMk/>
            <pc:sldMk cId="3708329061" sldId="293"/>
            <ac:spMk id="523" creationId="{C5BC96D1-AD6D-45A2-A596-7597C5D159F7}"/>
          </ac:spMkLst>
        </pc:spChg>
        <pc:spChg chg="add del">
          <ac:chgData name="Lucian Cojocar" userId="d30c003b-535b-4815-8011-4c0759705fe0" providerId="ADAL" clId="{7FCF0E55-3AEE-47EB-99A2-ADBB64EB1D03}" dt="2020-05-03T03:07:01.730" v="4838" actId="22"/>
          <ac:spMkLst>
            <pc:docMk/>
            <pc:sldMk cId="3708329061" sldId="293"/>
            <ac:spMk id="524" creationId="{367D021D-B61A-4218-AF36-67FF333E7C6E}"/>
          </ac:spMkLst>
        </pc:spChg>
        <pc:spChg chg="add del">
          <ac:chgData name="Lucian Cojocar" userId="d30c003b-535b-4815-8011-4c0759705fe0" providerId="ADAL" clId="{7FCF0E55-3AEE-47EB-99A2-ADBB64EB1D03}" dt="2020-05-03T03:07:01.374" v="4837" actId="22"/>
          <ac:spMkLst>
            <pc:docMk/>
            <pc:sldMk cId="3708329061" sldId="293"/>
            <ac:spMk id="525" creationId="{E7EE6766-3A2F-44E2-A397-E091FA7CEB4F}"/>
          </ac:spMkLst>
        </pc:spChg>
        <pc:spChg chg="add del">
          <ac:chgData name="Lucian Cojocar" userId="d30c003b-535b-4815-8011-4c0759705fe0" providerId="ADAL" clId="{7FCF0E55-3AEE-47EB-99A2-ADBB64EB1D03}" dt="2020-05-03T03:07:42.640" v="4872" actId="22"/>
          <ac:spMkLst>
            <pc:docMk/>
            <pc:sldMk cId="3708329061" sldId="293"/>
            <ac:spMk id="527" creationId="{C0FBF461-5845-4355-92C2-2677BE2F0E53}"/>
          </ac:spMkLst>
        </pc:spChg>
        <pc:spChg chg="add del">
          <ac:chgData name="Lucian Cojocar" userId="d30c003b-535b-4815-8011-4c0759705fe0" providerId="ADAL" clId="{7FCF0E55-3AEE-47EB-99A2-ADBB64EB1D03}" dt="2020-05-03T03:07:42.140" v="4871" actId="22"/>
          <ac:spMkLst>
            <pc:docMk/>
            <pc:sldMk cId="3708329061" sldId="293"/>
            <ac:spMk id="528" creationId="{8F9BF919-859E-415E-97C0-7720F6DD7716}"/>
          </ac:spMkLst>
        </pc:spChg>
        <pc:spChg chg="add del">
          <ac:chgData name="Lucian Cojocar" userId="d30c003b-535b-4815-8011-4c0759705fe0" providerId="ADAL" clId="{7FCF0E55-3AEE-47EB-99A2-ADBB64EB1D03}" dt="2020-05-03T03:07:41.817" v="4870" actId="22"/>
          <ac:spMkLst>
            <pc:docMk/>
            <pc:sldMk cId="3708329061" sldId="293"/>
            <ac:spMk id="529" creationId="{1BFCDBD6-E16E-4E74-98B5-5679AEEABB1F}"/>
          </ac:spMkLst>
        </pc:spChg>
        <pc:spChg chg="add del">
          <ac:chgData name="Lucian Cojocar" userId="d30c003b-535b-4815-8011-4c0759705fe0" providerId="ADAL" clId="{7FCF0E55-3AEE-47EB-99A2-ADBB64EB1D03}" dt="2020-05-03T03:07:41.483" v="4869" actId="22"/>
          <ac:spMkLst>
            <pc:docMk/>
            <pc:sldMk cId="3708329061" sldId="293"/>
            <ac:spMk id="530" creationId="{862EDAF4-F48F-4471-A9E2-13DFFF68ACDC}"/>
          </ac:spMkLst>
        </pc:spChg>
        <pc:spChg chg="add del">
          <ac:chgData name="Lucian Cojocar" userId="d30c003b-535b-4815-8011-4c0759705fe0" providerId="ADAL" clId="{7FCF0E55-3AEE-47EB-99A2-ADBB64EB1D03}" dt="2020-05-03T03:07:41.070" v="4868" actId="22"/>
          <ac:spMkLst>
            <pc:docMk/>
            <pc:sldMk cId="3708329061" sldId="293"/>
            <ac:spMk id="531" creationId="{97FB5B63-1F0B-426A-A903-226FB11D647B}"/>
          </ac:spMkLst>
        </pc:spChg>
        <pc:spChg chg="add del">
          <ac:chgData name="Lucian Cojocar" userId="d30c003b-535b-4815-8011-4c0759705fe0" providerId="ADAL" clId="{7FCF0E55-3AEE-47EB-99A2-ADBB64EB1D03}" dt="2020-05-03T03:07:40.911" v="4867" actId="22"/>
          <ac:spMkLst>
            <pc:docMk/>
            <pc:sldMk cId="3708329061" sldId="293"/>
            <ac:spMk id="532" creationId="{7A25F312-93DB-41B9-A7FD-99EB502DFD41}"/>
          </ac:spMkLst>
        </pc:spChg>
        <pc:spChg chg="add del">
          <ac:chgData name="Lucian Cojocar" userId="d30c003b-535b-4815-8011-4c0759705fe0" providerId="ADAL" clId="{7FCF0E55-3AEE-47EB-99A2-ADBB64EB1D03}" dt="2020-05-03T03:07:40.760" v="4866" actId="22"/>
          <ac:spMkLst>
            <pc:docMk/>
            <pc:sldMk cId="3708329061" sldId="293"/>
            <ac:spMk id="533" creationId="{8FF77EE9-28B3-4532-8DAA-2F5B7369E7AC}"/>
          </ac:spMkLst>
        </pc:spChg>
        <pc:spChg chg="add del">
          <ac:chgData name="Lucian Cojocar" userId="d30c003b-535b-4815-8011-4c0759705fe0" providerId="ADAL" clId="{7FCF0E55-3AEE-47EB-99A2-ADBB64EB1D03}" dt="2020-05-03T03:07:40.618" v="4865" actId="22"/>
          <ac:spMkLst>
            <pc:docMk/>
            <pc:sldMk cId="3708329061" sldId="293"/>
            <ac:spMk id="534" creationId="{B3CA455C-BF38-48B4-8461-714CC4B3B132}"/>
          </ac:spMkLst>
        </pc:spChg>
        <pc:spChg chg="add del">
          <ac:chgData name="Lucian Cojocar" userId="d30c003b-535b-4815-8011-4c0759705fe0" providerId="ADAL" clId="{7FCF0E55-3AEE-47EB-99A2-ADBB64EB1D03}" dt="2020-05-03T03:07:40.468" v="4864" actId="22"/>
          <ac:spMkLst>
            <pc:docMk/>
            <pc:sldMk cId="3708329061" sldId="293"/>
            <ac:spMk id="535" creationId="{71253905-31BD-48F5-85E5-6A8D77A14B9D}"/>
          </ac:spMkLst>
        </pc:spChg>
        <pc:spChg chg="add del">
          <ac:chgData name="Lucian Cojocar" userId="d30c003b-535b-4815-8011-4c0759705fe0" providerId="ADAL" clId="{7FCF0E55-3AEE-47EB-99A2-ADBB64EB1D03}" dt="2020-05-03T03:07:40.299" v="4863" actId="22"/>
          <ac:spMkLst>
            <pc:docMk/>
            <pc:sldMk cId="3708329061" sldId="293"/>
            <ac:spMk id="536" creationId="{E28A024A-0AB1-4F72-86B5-A1A7B9F1B5B0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37" creationId="{91C74D22-83E8-4C86-9A3F-ACDDAFCFAE81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38" creationId="{7192D79F-3D2D-4765-AA35-7EBD2680E441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39" creationId="{37EDCFC7-7BE4-4AAB-ADC6-06E60B0D5847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0" creationId="{448AB977-D66E-4748-A6A5-1DE97621EDE6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1" creationId="{28AB7684-B62D-435D-9F6F-99AF00DBC92E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2" creationId="{949FFB49-81B8-47D3-A215-3CF756C4A7EC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3" creationId="{50A635D1-8998-4BA2-8C75-144251770C97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4" creationId="{872D5C95-497E-4A6A-87C4-9B6D64CEBC74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5" creationId="{A001E46A-DC4A-4BA5-9CBA-928733115293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6" creationId="{A7BF0BEE-3A72-4E6B-81D1-151C17CE106D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7" creationId="{35B54B0F-779D-490F-8C6D-560E76942CA4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8" creationId="{2E33A1A5-B6C9-4A85-A4E5-71BD006A3016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49" creationId="{C42CE7D6-3B60-4BC6-BAFB-45160DD64D8C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0" creationId="{0FCD6663-B1FE-4C9B-A1C6-D282B874CB65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1" creationId="{704AE479-6A7B-421E-837C-CD4F9EC3FED4}"/>
          </ac:spMkLst>
        </pc:spChg>
        <pc:spChg chg="add del">
          <ac:chgData name="Lucian Cojocar" userId="d30c003b-535b-4815-8011-4c0759705fe0" providerId="ADAL" clId="{7FCF0E55-3AEE-47EB-99A2-ADBB64EB1D03}" dt="2020-05-03T03:10:03.316" v="4933" actId="22"/>
          <ac:spMkLst>
            <pc:docMk/>
            <pc:sldMk cId="3708329061" sldId="293"/>
            <ac:spMk id="552" creationId="{7019A808-C39D-46EC-B9FD-E8CF6A793CD2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4" creationId="{D323171F-8E90-4DAF-8AD9-52286BC52231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5" creationId="{CBBF5137-483F-4EB6-96F9-3A279A81F6A0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6" creationId="{BFB029CD-5545-4A91-91F7-A5A9198A4450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7" creationId="{427BBB5D-605D-4FD4-8ECD-BAF72101F8CC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8" creationId="{1A67F2DD-0303-40A1-9589-03C98A1CC632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59" creationId="{39AA32BF-A1BD-40EB-B932-7B7922499A55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0" creationId="{59E61699-076F-46E8-9860-ED03804C35AE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1" creationId="{7B5AE8A0-8449-4C22-9F85-E4A8E331E275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2" creationId="{3DBB64EA-D026-4A2D-8144-08EED29E681B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3" creationId="{1ED381E3-ACBF-46CC-886E-79F1BF3B9891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4" creationId="{43579BAA-8EB6-4825-B4A8-4FFFFE0930F3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5" creationId="{B5E0F2F6-9A52-46F8-884E-95D1BA1797E3}"/>
          </ac:spMkLst>
        </pc:spChg>
        <pc:spChg chg="add mod">
          <ac:chgData name="Lucian Cojocar" userId="d30c003b-535b-4815-8011-4c0759705fe0" providerId="ADAL" clId="{7FCF0E55-3AEE-47EB-99A2-ADBB64EB1D03}" dt="2020-05-03T03:43:18.617" v="5430" actId="164"/>
          <ac:spMkLst>
            <pc:docMk/>
            <pc:sldMk cId="3708329061" sldId="293"/>
            <ac:spMk id="566" creationId="{9CFC82B0-3A6E-4056-8C51-D53FBE1895A9}"/>
          </ac:spMkLst>
        </pc:spChg>
        <pc:spChg chg="add del mod">
          <ac:chgData name="Lucian Cojocar" userId="d30c003b-535b-4815-8011-4c0759705fe0" providerId="ADAL" clId="{7FCF0E55-3AEE-47EB-99A2-ADBB64EB1D03}" dt="2020-05-03T02:49:35.614" v="4609" actId="700"/>
          <ac:spMkLst>
            <pc:docMk/>
            <pc:sldMk cId="3708329061" sldId="293"/>
            <ac:spMk id="573" creationId="{51730C81-193C-48B1-8B7E-E271F0ACA060}"/>
          </ac:spMkLst>
        </pc:spChg>
        <pc:spChg chg="add del mod topLvl">
          <ac:chgData name="Lucian Cojocar" userId="d30c003b-535b-4815-8011-4c0759705fe0" providerId="ADAL" clId="{7FCF0E55-3AEE-47EB-99A2-ADBB64EB1D03}" dt="2020-05-03T03:02:32.227" v="4782" actId="478"/>
          <ac:spMkLst>
            <pc:docMk/>
            <pc:sldMk cId="3708329061" sldId="293"/>
            <ac:spMk id="579" creationId="{16BE7AE2-3060-40C9-A456-FC0E0230055E}"/>
          </ac:spMkLst>
        </pc:spChg>
        <pc:spChg chg="add del mod topLvl">
          <ac:chgData name="Lucian Cojocar" userId="d30c003b-535b-4815-8011-4c0759705fe0" providerId="ADAL" clId="{7FCF0E55-3AEE-47EB-99A2-ADBB64EB1D03}" dt="2020-05-03T03:02:32.227" v="4782" actId="478"/>
          <ac:spMkLst>
            <pc:docMk/>
            <pc:sldMk cId="3708329061" sldId="293"/>
            <ac:spMk id="581" creationId="{F5384B45-7960-47B2-A64B-5DD42294C037}"/>
          </ac:spMkLst>
        </pc:spChg>
        <pc:spChg chg="add del mod topLvl">
          <ac:chgData name="Lucian Cojocar" userId="d30c003b-535b-4815-8011-4c0759705fe0" providerId="ADAL" clId="{7FCF0E55-3AEE-47EB-99A2-ADBB64EB1D03}" dt="2020-05-03T03:02:13.275" v="4776" actId="478"/>
          <ac:spMkLst>
            <pc:docMk/>
            <pc:sldMk cId="3708329061" sldId="293"/>
            <ac:spMk id="583" creationId="{A358544D-DCBC-4CB5-8323-E6FC2FC0AB44}"/>
          </ac:spMkLst>
        </pc:spChg>
        <pc:spChg chg="add del mod topLvl">
          <ac:chgData name="Lucian Cojocar" userId="d30c003b-535b-4815-8011-4c0759705fe0" providerId="ADAL" clId="{7FCF0E55-3AEE-47EB-99A2-ADBB64EB1D03}" dt="2020-05-03T03:02:32.227" v="4782" actId="478"/>
          <ac:spMkLst>
            <pc:docMk/>
            <pc:sldMk cId="3708329061" sldId="293"/>
            <ac:spMk id="585" creationId="{D59E69EB-635B-4BB2-A3DC-6A4A2FB3DB9B}"/>
          </ac:spMkLst>
        </pc:spChg>
        <pc:spChg chg="add del mod topLvl">
          <ac:chgData name="Lucian Cojocar" userId="d30c003b-535b-4815-8011-4c0759705fe0" providerId="ADAL" clId="{7FCF0E55-3AEE-47EB-99A2-ADBB64EB1D03}" dt="2020-05-03T03:02:32.227" v="4782" actId="478"/>
          <ac:spMkLst>
            <pc:docMk/>
            <pc:sldMk cId="3708329061" sldId="293"/>
            <ac:spMk id="587" creationId="{3B9E2C72-C29A-45AD-8B93-1F80B2188C70}"/>
          </ac:spMkLst>
        </pc:spChg>
        <pc:spChg chg="add del mod topLvl">
          <ac:chgData name="Lucian Cojocar" userId="d30c003b-535b-4815-8011-4c0759705fe0" providerId="ADAL" clId="{7FCF0E55-3AEE-47EB-99A2-ADBB64EB1D03}" dt="2020-05-03T03:02:32.227" v="4782" actId="478"/>
          <ac:spMkLst>
            <pc:docMk/>
            <pc:sldMk cId="3708329061" sldId="293"/>
            <ac:spMk id="589" creationId="{BE772FC4-5A43-430E-A021-651E32FE7D82}"/>
          </ac:spMkLst>
        </pc:spChg>
        <pc:spChg chg="add del mod topLvl">
          <ac:chgData name="Lucian Cojocar" userId="d30c003b-535b-4815-8011-4c0759705fe0" providerId="ADAL" clId="{7FCF0E55-3AEE-47EB-99A2-ADBB64EB1D03}" dt="2020-05-03T03:02:35.448" v="4783" actId="478"/>
          <ac:spMkLst>
            <pc:docMk/>
            <pc:sldMk cId="3708329061" sldId="293"/>
            <ac:spMk id="595" creationId="{EF5615A2-3A17-4B97-B206-64F13F9542ED}"/>
          </ac:spMkLst>
        </pc:spChg>
        <pc:spChg chg="add del mod topLvl">
          <ac:chgData name="Lucian Cojocar" userId="d30c003b-535b-4815-8011-4c0759705fe0" providerId="ADAL" clId="{7FCF0E55-3AEE-47EB-99A2-ADBB64EB1D03}" dt="2020-05-03T03:02:35.448" v="4783" actId="478"/>
          <ac:spMkLst>
            <pc:docMk/>
            <pc:sldMk cId="3708329061" sldId="293"/>
            <ac:spMk id="597" creationId="{C81ECFD1-B7D4-4B60-A4E8-D17AB96071E2}"/>
          </ac:spMkLst>
        </pc:spChg>
        <pc:spChg chg="add del mod topLvl">
          <ac:chgData name="Lucian Cojocar" userId="d30c003b-535b-4815-8011-4c0759705fe0" providerId="ADAL" clId="{7FCF0E55-3AEE-47EB-99A2-ADBB64EB1D03}" dt="2020-05-03T03:02:35.448" v="4783" actId="478"/>
          <ac:spMkLst>
            <pc:docMk/>
            <pc:sldMk cId="3708329061" sldId="293"/>
            <ac:spMk id="599" creationId="{058434DF-047A-4E04-A90B-3EB9A6F421EA}"/>
          </ac:spMkLst>
        </pc:spChg>
        <pc:spChg chg="add del mod topLvl">
          <ac:chgData name="Lucian Cojocar" userId="d30c003b-535b-4815-8011-4c0759705fe0" providerId="ADAL" clId="{7FCF0E55-3AEE-47EB-99A2-ADBB64EB1D03}" dt="2020-05-03T03:02:27.510" v="4779" actId="478"/>
          <ac:spMkLst>
            <pc:docMk/>
            <pc:sldMk cId="3708329061" sldId="293"/>
            <ac:spMk id="601" creationId="{0DFB41F8-F2C7-49E1-923A-6E2E367A38F7}"/>
          </ac:spMkLst>
        </pc:spChg>
        <pc:spChg chg="add del mod topLvl">
          <ac:chgData name="Lucian Cojocar" userId="d30c003b-535b-4815-8011-4c0759705fe0" providerId="ADAL" clId="{7FCF0E55-3AEE-47EB-99A2-ADBB64EB1D03}" dt="2020-05-03T03:02:37.176" v="4784" actId="478"/>
          <ac:spMkLst>
            <pc:docMk/>
            <pc:sldMk cId="3708329061" sldId="293"/>
            <ac:spMk id="603" creationId="{C4E676F3-2350-47D6-86C0-F728B4CB3564}"/>
          </ac:spMkLst>
        </pc:spChg>
        <pc:spChg chg="add del mod topLvl">
          <ac:chgData name="Lucian Cojocar" userId="d30c003b-535b-4815-8011-4c0759705fe0" providerId="ADAL" clId="{7FCF0E55-3AEE-47EB-99A2-ADBB64EB1D03}" dt="2020-05-03T03:02:37.176" v="4784" actId="478"/>
          <ac:spMkLst>
            <pc:docMk/>
            <pc:sldMk cId="3708329061" sldId="293"/>
            <ac:spMk id="605" creationId="{8AB4E512-5C59-41E5-B18C-73D918923128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23" creationId="{6CE09108-C856-4E29-B9AA-F078885EC31E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24" creationId="{8E3D08B8-D060-4C91-9E8C-49CEA9633995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25" creationId="{B97064CB-31C5-4B4C-9E30-CB2EA648FAF0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31" creationId="{C8CB09F3-B0EE-43A6-90C6-7476633BE70D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32" creationId="{67B9DD32-18F9-4D40-BEC1-FB083B98C5FF}"/>
          </ac:spMkLst>
        </pc:spChg>
        <pc:spChg chg="mod">
          <ac:chgData name="Lucian Cojocar" userId="d30c003b-535b-4815-8011-4c0759705fe0" providerId="ADAL" clId="{7FCF0E55-3AEE-47EB-99A2-ADBB64EB1D03}" dt="2020-05-03T03:39:26.109" v="5327" actId="13822"/>
          <ac:spMkLst>
            <pc:docMk/>
            <pc:sldMk cId="3708329061" sldId="293"/>
            <ac:spMk id="633" creationId="{D780DEC3-8B9D-4BA0-870A-78892E9FDC5A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22" creationId="{FA964A78-CCF6-420F-A97B-7A203A5C8742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23" creationId="{45D9A090-17A8-4C92-91D0-28A6EBCB07EE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24" creationId="{DE7A2BEA-F8F2-4CC8-A0F1-EA8ED6D5CD1A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30" creationId="{91E29BC4-C9F0-4937-92C7-AF08DC6BE7C8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31" creationId="{2DA7A19D-7E57-4E5B-A97A-DA23261F536D}"/>
          </ac:spMkLst>
        </pc:spChg>
        <pc:spChg chg="mod">
          <ac:chgData name="Lucian Cojocar" userId="d30c003b-535b-4815-8011-4c0759705fe0" providerId="ADAL" clId="{7FCF0E55-3AEE-47EB-99A2-ADBB64EB1D03}" dt="2020-05-03T03:39:10.200" v="5326" actId="13822"/>
          <ac:spMkLst>
            <pc:docMk/>
            <pc:sldMk cId="3708329061" sldId="293"/>
            <ac:spMk id="732" creationId="{399A0022-CDC6-44A4-AFE6-79CAB96BC0E6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06" creationId="{4C6417B8-0B8C-420C-A1D2-8973A687F76F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07" creationId="{78B6DF1A-1A2A-46B2-8471-B5951ADB7291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08" creationId="{59A41A6E-5B30-47A3-9AC5-17878B983D53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14" creationId="{3273521E-B8C2-4E42-9C07-852A36046F78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15" creationId="{9CB06955-ABC9-4741-AD87-F5476B2D683C}"/>
          </ac:spMkLst>
        </pc:spChg>
        <pc:spChg chg="mod">
          <ac:chgData name="Lucian Cojocar" userId="d30c003b-535b-4815-8011-4c0759705fe0" providerId="ADAL" clId="{7FCF0E55-3AEE-47EB-99A2-ADBB64EB1D03}" dt="2020-05-03T03:38:39.483" v="5325" actId="13822"/>
          <ac:spMkLst>
            <pc:docMk/>
            <pc:sldMk cId="3708329061" sldId="293"/>
            <ac:spMk id="816" creationId="{6953FC90-75AC-4E1A-A918-8DCCB8FF2E9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55" creationId="{EE74320E-D7E9-4689-AF2D-5762667461C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56" creationId="{F197E395-4397-4C32-AB8D-07FD3FE1C66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57" creationId="{82D26B6E-38FA-4E60-8473-21D7464FE7E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58" creationId="{F8C58938-67E8-4EA9-970C-5E6B6036589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59" creationId="{3EA3159A-BEDD-4055-B9F1-8D90E899FFF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0" creationId="{1BC46218-CDAC-4CCD-B03C-711ED970B546}"/>
          </ac:spMkLst>
        </pc:spChg>
        <pc:spChg chg="mod">
          <ac:chgData name="Lucian Cojocar" userId="d30c003b-535b-4815-8011-4c0759705fe0" providerId="ADAL" clId="{7FCF0E55-3AEE-47EB-99A2-ADBB64EB1D03}" dt="2020-05-03T03:59:03.926" v="5628" actId="207"/>
          <ac:spMkLst>
            <pc:docMk/>
            <pc:sldMk cId="3708329061" sldId="293"/>
            <ac:spMk id="861" creationId="{D57FA4B2-1A55-4796-BAA0-8E9D9C0F2EE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2" creationId="{087DDFED-1E98-41DC-BD89-B944B798613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3" creationId="{95D64504-529F-4980-BDA3-751B2ED2F71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4" creationId="{E9755250-066E-43CC-A20C-A082C00EDCC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5" creationId="{C4D74711-48A5-4ADB-80BE-A3BBCD9E8F8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6" creationId="{882D3376-9D35-4382-A77E-36FDA4C34227}"/>
          </ac:spMkLst>
        </pc:spChg>
        <pc:spChg chg="mod">
          <ac:chgData name="Lucian Cojocar" userId="d30c003b-535b-4815-8011-4c0759705fe0" providerId="ADAL" clId="{7FCF0E55-3AEE-47EB-99A2-ADBB64EB1D03}" dt="2020-05-03T03:58:58.512" v="5626" actId="207"/>
          <ac:spMkLst>
            <pc:docMk/>
            <pc:sldMk cId="3708329061" sldId="293"/>
            <ac:spMk id="867" creationId="{6C8BE3CE-A448-49D1-8E8E-12B0C6399C9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68" creationId="{B088EBF3-EF89-44F2-A306-CF5CE1F18D95}"/>
          </ac:spMkLst>
        </pc:spChg>
        <pc:spChg chg="mod">
          <ac:chgData name="Lucian Cojocar" userId="d30c003b-535b-4815-8011-4c0759705fe0" providerId="ADAL" clId="{7FCF0E55-3AEE-47EB-99A2-ADBB64EB1D03}" dt="2020-05-03T03:59:01.161" v="5627" actId="207"/>
          <ac:spMkLst>
            <pc:docMk/>
            <pc:sldMk cId="3708329061" sldId="293"/>
            <ac:spMk id="869" creationId="{BE8FB174-F577-4F20-B6A0-493183DB827C}"/>
          </ac:spMkLst>
        </pc:spChg>
        <pc:spChg chg="mod">
          <ac:chgData name="Lucian Cojocar" userId="d30c003b-535b-4815-8011-4c0759705fe0" providerId="ADAL" clId="{7FCF0E55-3AEE-47EB-99A2-ADBB64EB1D03}" dt="2020-05-03T03:58:55.315" v="5624" actId="113"/>
          <ac:spMkLst>
            <pc:docMk/>
            <pc:sldMk cId="3708329061" sldId="293"/>
            <ac:spMk id="870" creationId="{C08B40EB-87C2-4F80-973E-7CFC873B70B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2" creationId="{3C2B4B8F-9EAB-47E1-AFD6-0C902A59FB6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3" creationId="{728EE775-E7A6-4D24-B1E7-83DAAB62C44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4" creationId="{1E0DC2BD-F7E9-4BED-B970-C329E7A0799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5" creationId="{2824BD23-2724-4B04-A0F8-4964CE6D66A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6" creationId="{D269DDAC-1D50-4B1A-803C-64D753AB974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7" creationId="{919AFE63-D9B2-400A-BFA1-498B4DCEB76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8" creationId="{915AEDBE-9323-4FEB-9B6D-D2F6957B2E9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79" creationId="{4914B5B8-5EAC-4F55-9060-ED80A2B2FE1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0" creationId="{44CA0EE6-AF97-4CB0-98D1-26177110146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1" creationId="{43E3E282-94FC-41BE-B5AD-442E2D47711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2" creationId="{C6ABC1A3-9692-4019-A330-B4AC0238ACA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3" creationId="{95215FF4-5D05-4849-90F5-CE91EC17F62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4" creationId="{3BCA8DC8-2B30-49C1-813F-F78FDAE98B6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5" creationId="{7410A237-9CBF-491E-B867-BAC51BC793D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6" creationId="{FCCBA0D0-3C93-4983-8094-84AEAFCEAC1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7" creationId="{173B8039-3ED0-4B1E-A4F3-DD7B11C445F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8" creationId="{E15B917D-2BCE-4AD6-9857-78C77D11D92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89" creationId="{C67681D2-D803-4405-A00E-15D21B43F40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0" creationId="{B06D0BA1-8C54-4BEB-8FE5-15E017673AE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3" creationId="{8AA1B0A1-3BD6-41C4-85C3-1C8EEA8A10C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4" creationId="{ADF12785-E6D9-4616-A004-B4F44CC3544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5" creationId="{7BA5697F-0003-4681-9F49-552144A1352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6" creationId="{98C5D802-46DA-4B72-806F-D2F05A5305C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7" creationId="{5F772E06-AA69-4FF6-8004-88A8BEAB384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898" creationId="{674466A4-8632-41EB-8009-4942C1350591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1" creationId="{DA37A5BD-9A68-461F-943D-D7703AF38D82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2" creationId="{C2707118-DA4B-4717-AE58-A69118381AA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3" creationId="{D1D4C4E2-9D27-475F-BD05-305006EF277C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4" creationId="{E2CAC472-9FA1-4C3C-88F1-80F4C34A4C2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5" creationId="{3DFBA7A3-7110-49A9-AB77-6FD27CE06F6F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6" creationId="{9C485B52-138E-4F38-865D-3944CDA44C42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09" creationId="{A2C41419-C11C-43EC-AC64-E56AA130293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0" creationId="{07D671EA-B9A4-492E-BBDF-4816D772C94A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1" creationId="{A02BB6E6-DC4B-49FD-A54F-3954A5FE6AD2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2" creationId="{8CB84A06-9FA2-4F2B-AFD3-BF37CA8D9141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3" creationId="{E64EF5FF-460F-4B59-A8B5-1B0A5C39B8BB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4" creationId="{90191888-845A-4833-98BF-FF4F513A4082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7" creationId="{ADE33671-569A-49BD-98FA-221FCAD6AFAF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8" creationId="{6E18A6B1-C56D-42DE-B4C1-04B6C1EAD9C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19" creationId="{719ADAEB-D529-429D-9732-4D1E75F0BFC3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0" creationId="{2A678229-9DB8-4148-9507-CDC308F7E41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1" creationId="{A3A4A7DA-E399-46FB-9A1C-DFA6469FAB6F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2" creationId="{F2A03E8E-076D-4AAE-9098-0B192AD18159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5" creationId="{8E06A098-47F0-47AD-8CFF-53ADBB2589F5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6" creationId="{5A620E09-7E28-4A9E-ADFE-F40FB9212C48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7" creationId="{D36777F4-73CE-4A8F-808C-C0C726481739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8" creationId="{15F47A8B-2CFB-4C11-9929-1EBF77EB897B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29" creationId="{D942DE84-DD01-4C34-90A3-39E76FD87990}"/>
          </ac:spMkLst>
        </pc:spChg>
        <pc:spChg chg="mod">
          <ac:chgData name="Lucian Cojocar" userId="d30c003b-535b-4815-8011-4c0759705fe0" providerId="ADAL" clId="{7FCF0E55-3AEE-47EB-99A2-ADBB64EB1D03}" dt="2020-05-03T04:00:48.906" v="5633" actId="13822"/>
          <ac:spMkLst>
            <pc:docMk/>
            <pc:sldMk cId="3708329061" sldId="293"/>
            <ac:spMk id="930" creationId="{C0766A8A-123E-400B-AD32-330978D71A7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3" creationId="{0455D0C2-5A4F-410A-B5A2-1FD82C9E753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4" creationId="{48827B36-8814-466C-A303-1BCA4960F89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5" creationId="{CEF29F09-EA7D-4BD5-B610-9B00DDA1068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6" creationId="{991B695F-3896-43D4-B4EA-A89869977A0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7" creationId="{AF983601-F266-4425-8D1E-75AF1C01410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38" creationId="{2564DE67-F57F-4010-8554-5D8F889F62A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1" creationId="{93AEB5A1-4661-4B49-B87F-1F5F262E8ED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2" creationId="{6A77B50F-630B-4E93-83E2-6B675942D3F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3" creationId="{5D8E8C4E-BAAF-4581-98F9-EEB356B3F8F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4" creationId="{FA8009D7-A531-4722-B11E-04AE1860CB0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5" creationId="{25C2C902-4254-492C-A90C-776BD1833FF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46" creationId="{0423E569-A490-47B1-B5DA-59E8914563DE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49" creationId="{D4C7C739-FB23-4845-8301-449A5EEC4291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50" creationId="{83BD0265-3ACA-4C1F-BE6B-4ECBC87AB9C8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51" creationId="{2FAFE9A3-6AE1-4485-A29E-A51F7E9DC5F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52" creationId="{7B59D735-7DC4-42BB-A89A-B9AFE9DF9C1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53" creationId="{DD99FB50-015A-4495-A415-6EEAF090CC7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54" creationId="{520559ED-DDF1-4C87-90FD-E68AD3F7A99C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57" creationId="{F5CCF57B-6C98-4715-8D67-58F7A69AB6E4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58" creationId="{78D970EC-F9A7-458B-917A-6B3BE883B91D}"/>
          </ac:spMkLst>
        </pc:spChg>
        <pc:spChg chg="mod">
          <ac:chgData name="Lucian Cojocar" userId="d30c003b-535b-4815-8011-4c0759705fe0" providerId="ADAL" clId="{7FCF0E55-3AEE-47EB-99A2-ADBB64EB1D03}" dt="2020-05-03T03:59:32.522" v="5629" actId="13822"/>
          <ac:spMkLst>
            <pc:docMk/>
            <pc:sldMk cId="3708329061" sldId="293"/>
            <ac:spMk id="959" creationId="{1A915716-C6D6-49AD-BADA-B6D5E720CE0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0" creationId="{A173C379-E69D-4DCF-8F84-74B123583F3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1" creationId="{77943E2E-F3B4-4059-A291-62904F312A3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2" creationId="{E49BF1B4-968B-497D-ACBE-85309BD3FD9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5" creationId="{7E3AFB83-837B-4FCE-9AC9-114280DF482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6" creationId="{0314A154-518C-47D0-95EF-2F8F8BB1681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7" creationId="{062035CB-DD6F-4D4F-9D29-04B03DF7F7F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8" creationId="{6D89D20A-238A-47BE-925A-45214AF0578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69" creationId="{80A4C4D3-354A-4B19-B6E6-2049BD05050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0" creationId="{CEA7EADF-B0D3-46D2-97AA-6310DF895A7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3" creationId="{B5005EF4-B84E-4919-87A4-5AAD3AE8174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4" creationId="{18C8C1C5-E183-4DA4-A8A7-EBF86C63054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5" creationId="{EF2BC8EB-7FB3-495F-BA0B-1CBC66DD5B2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6" creationId="{EE8E7C74-11C6-4C8A-892E-39F091EB04A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7" creationId="{D9E536A4-7401-4F3F-9708-17B71A14C35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78" creationId="{F1765817-5C1C-48F9-B837-FA801C98389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1" creationId="{64F2C7D0-53E3-404F-8F88-4046F9F00B4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2" creationId="{E4AF4EBF-06B4-41EB-A96B-F036D071E20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3" creationId="{11CC4C99-0272-4EBD-9F58-20818CBE6D1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4" creationId="{30EF1FBC-67F7-4291-90BC-6575F024EC5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5" creationId="{AE9BB818-26DB-42D3-A0ED-7A7CC4F80C5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6" creationId="{40C5608A-254A-4B72-9289-308196EC863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89" creationId="{A381D670-9BC7-4717-B949-981F32561F4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0" creationId="{2F8C4310-4052-4FBE-8CD5-1721D568802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1" creationId="{F21C36F9-22C6-4371-9A91-46F7C02ED06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2" creationId="{AE7CA92B-85A2-480D-AFC2-53E8BF1D32B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3" creationId="{51497993-AD4F-4E07-B021-D62B340A9D2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4" creationId="{D07B7E0E-575C-4B0C-B100-CC64958C2EA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7" creationId="{59F7ACCB-F43B-499A-A5C6-11E71905C3C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8" creationId="{A8267BA4-3539-48C6-8ACF-7B1E07E1C82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999" creationId="{95199578-CB90-4690-B9C6-35D4CBA9CDE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0" creationId="{84C08287-FDDA-49EF-964C-BA06C8ED691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1" creationId="{1BD1058B-A41A-4B31-A8D2-133F5B73D24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2" creationId="{761F3C42-941B-441E-B303-E69A211ED16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5" creationId="{0DC1B31F-854E-41DE-9A82-241DD7F4DBA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6" creationId="{4B2BA2D1-A94B-4091-97D4-E283CBFCEC6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7" creationId="{0C4912AE-D6F3-470D-9491-CB22E3F8D58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8" creationId="{A4ADC957-0B82-45BD-8F1D-431207070C8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09" creationId="{23EFD002-8A72-4DC8-884F-60770634698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0" creationId="{E5C00405-07DB-4FCB-9CCD-51BB1C31EDF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3" creationId="{0EC55F79-AC7E-48BE-B197-FD22DE8953D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4" creationId="{69994240-50C3-42F8-A02C-7E9A203DD3E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5" creationId="{2EE70037-74D4-4B14-873D-C8231CB944F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6" creationId="{56F6B463-FC68-4D1A-BDD6-54B12021EC7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7" creationId="{44BB3DE8-CD77-4414-9780-38136BDF4C2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18" creationId="{EFFA0FED-127A-4A5F-A3A9-A106EE6691B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1" creationId="{F3FD3749-EEBF-4470-B506-471AF86B65A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2" creationId="{1D7F8134-154C-4298-ABFF-6C2EAE3FEC9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3" creationId="{7F85CD14-AB4E-4249-A9AD-9BC08EE36A1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4" creationId="{89C9BCA0-8FAA-4F97-9D1E-14F8DB43FDC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5" creationId="{BA531EE8-6D65-4ED1-99BB-E0770EEE2E8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6" creationId="{6F180473-9F46-4BCE-B3CE-75ED42A6052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29" creationId="{ED0362CE-6E2B-4715-99D4-94FCB031E11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0" creationId="{3E07B679-F89D-44B6-9F46-93EB2CBF92D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1" creationId="{A6172612-FCA2-40E2-A676-464F6069970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2" creationId="{B7F3107D-977D-4A77-BC7B-9F868234B86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3" creationId="{CFACDF8F-8E1F-45AE-B8CD-15DF537A08D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4" creationId="{6E4C3907-B23F-4B2C-A016-038AA2AEAC5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7" creationId="{7F1015F3-EBD9-4B0F-8234-15653610567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8" creationId="{42B414DB-11B3-4952-86E1-A4143B0BCCB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39" creationId="{7C8CD2B5-FA1B-48EF-B565-938592B74B6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0" creationId="{2450BAAE-8528-4DD8-8EE7-EDF31E23425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1" creationId="{923B06E4-3A6C-4A0E-B3A1-D15E0D49D64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2" creationId="{4440CD86-8C8A-41B0-83DC-F12AC5F34FB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5" creationId="{98AE4B1B-617C-4E15-A627-BDE07E55DD4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6" creationId="{6EA966A3-205E-4815-82C1-B0FD846BC8B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47" creationId="{987CDAF0-B37B-4E70-A994-B18CD5954137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48" creationId="{D7F15B3F-4899-4DAB-BBE7-4011B90B11AE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49" creationId="{72FBE28F-6F37-4777-9D66-F1CDFBA8220F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50" creationId="{CED027AC-6DF1-49F4-83E4-039504553D6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53" creationId="{9C442457-AABB-4116-B16B-F4C14158171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54" creationId="{0CC4CB42-2238-4B18-B3ED-A1337763646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55" creationId="{14F5E4BA-7BB9-4C72-BC42-E9FAC6A952D3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56" creationId="{EEE5043C-9CB5-49CC-8333-1FF11D0CAEDB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57" creationId="{F603DAEF-BF50-47AC-B570-BE5DD7B9A0F8}"/>
          </ac:spMkLst>
        </pc:spChg>
        <pc:spChg chg="mod">
          <ac:chgData name="Lucian Cojocar" userId="d30c003b-535b-4815-8011-4c0759705fe0" providerId="ADAL" clId="{7FCF0E55-3AEE-47EB-99A2-ADBB64EB1D03}" dt="2020-05-03T03:59:43.364" v="5630" actId="13822"/>
          <ac:spMkLst>
            <pc:docMk/>
            <pc:sldMk cId="3708329061" sldId="293"/>
            <ac:spMk id="1058" creationId="{2797B3D4-2FC5-4FF6-B1B9-1E11C162665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1" creationId="{A560EEF8-0339-49F4-96F3-4EC05DF952E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2" creationId="{A52D4E31-69AC-4860-87F7-E4362E0A1DD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3" creationId="{F048B7E9-CACA-461C-8AD4-D7564E0A10E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4" creationId="{2431C3E7-D3EA-4426-8B34-B9815BDD6F6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5" creationId="{34E275D3-3CAB-4EF0-8590-FEA2D976970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6" creationId="{73DF7217-A3C5-4E8F-9EEB-A5E02822832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69" creationId="{5C8D9528-1C74-49BC-B9C1-FF114192C79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0" creationId="{84DD559D-E0E0-4FA7-B865-961E404327B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1" creationId="{59A47AF6-B211-491C-B550-434935E35FC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2" creationId="{1EE8083D-E90A-4509-91E5-E3B358EB0A7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3" creationId="{64791FD7-876C-4171-B182-EEDD4B31A41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4" creationId="{067A5B27-D9AE-4D10-A931-323BB598089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7" creationId="{35E26CF5-BB55-47A9-8B33-BC023CF041F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8" creationId="{98946F2B-4BA5-411F-80B3-FA22FF50701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79" creationId="{5EE19FAA-DB30-4DFD-9D0C-A1A4208AE96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0" creationId="{4F9E1D88-965A-4438-8D1F-D03134A6F69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1" creationId="{7EFAD672-1138-4157-A978-DA5126BAEAF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2" creationId="{630251FE-CBF4-42BB-9308-DE82B7121CEA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5" creationId="{E1E0D8CF-DD83-435A-AD6E-4F33603B8F7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6" creationId="{66988E25-D576-486C-9D3A-1ACC9781EF9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7" creationId="{79506862-CFF8-4A9F-8021-D9BF47FA8F4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8" creationId="{5870AA27-3928-4796-BED7-873032B9A45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89" creationId="{5FC62D9D-E8EC-4CCB-8DFA-84E442D73AE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0" creationId="{356B026C-DAA3-482D-94A6-CA32E65F6C1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3" creationId="{B09EE104-E03A-4AF1-BE33-37B69E03D06E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4" creationId="{27D104A0-5CFE-4287-B128-886206BAC26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5" creationId="{0B8D4BA6-66D8-4B1B-9C55-B40EDDFE037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6" creationId="{1B2B71FD-33DC-42AB-9DD8-70D720F07D2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7" creationId="{D31A3E6C-BB26-4BD7-85A2-72AFD3CBBEB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098" creationId="{1D9511B2-2352-4DEC-BBC1-0BEC994113B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1" creationId="{76D62734-2865-497F-A1A7-22D076C808D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2" creationId="{E54B802D-7FDB-4E78-8D14-4A3B9453EFC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3" creationId="{97E48DC6-3A02-4FED-A51E-194A50CD796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4" creationId="{714D3CAE-3196-4637-A626-BA1BCA65750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5" creationId="{81645D49-3C52-482E-85AB-DF14F131D2A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6" creationId="{1480C24A-F838-44F3-9CF7-38AF1E036D3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09" creationId="{55F921A3-3126-4E50-86EA-B5C1B488BB9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0" creationId="{E6F3E455-8691-4AB9-A949-92530076208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1" creationId="{BEEEFCCF-1945-4475-A04E-3212405ACE7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2" creationId="{058EA606-3CE1-422C-A0F8-B7F8ADE0046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3" creationId="{DEB55D1E-D40D-423D-BE7D-2AD9C01587B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4" creationId="{D2EC2320-32C1-4027-9918-D9CC94CD6F0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7" creationId="{2C45381B-B06C-4924-90BD-95EFF998B379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8" creationId="{342FEFAE-A65A-4DC5-A800-FE8DEE37DC7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19" creationId="{57760A7D-E745-478F-88D6-1676859091F5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0" creationId="{8D79EA3C-ED68-4682-95EB-6CBF9448FE8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1" creationId="{B9D496E6-EBDB-4729-A48C-00C2A21CB41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2" creationId="{3A33D059-55E6-493D-AACD-2ABE3730872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5" creationId="{7C6B1CB7-7696-4434-8E40-F77B4B2729A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6" creationId="{6C56D553-DB62-47FB-A6F9-CB87DD537EB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7" creationId="{43FCBC42-FFD1-4480-B85A-F3E405A3D4A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8" creationId="{88F9088C-28A3-4484-8A4F-9712AE938321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29" creationId="{3BF6BCF3-AFDD-43A1-8870-2B570FEF19D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0" creationId="{D11C7E43-F2C3-422F-8425-0DA173B769B2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3" creationId="{AD593AD0-5E6E-4622-9C47-4BB5BFE51C5D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4" creationId="{BBC8DC23-28CE-416D-80BF-BD489B2345D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5" creationId="{A30BD6B3-C640-4681-8055-C871918593A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6" creationId="{AF8CFE3F-513E-4AD9-8A24-420E8E09C66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7" creationId="{E13B6C4C-6060-48CF-A0DE-AFF7BC92B156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38" creationId="{7A83D050-5C27-448E-A557-ACCCEB15D51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1" creationId="{EC5021D9-277D-42A7-8B02-4FCBE9FFAAE4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2" creationId="{F071DCFA-790F-4B0E-9F72-071D9B7068C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3" creationId="{2F5CDBE5-40B8-49F6-BB44-57DEACBB126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4" creationId="{B6A79D51-3C51-4370-BA5C-A875BB2D695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5" creationId="{2D535119-8E90-4EE4-B099-D87367075D9C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6" creationId="{5246F8FA-FCEB-4367-A1A8-5B38189708C7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49" creationId="{15C8A6FF-C4E9-440F-89EF-5E50421AC610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50" creationId="{FD6170A3-089A-4071-BCCB-85B87884A9A8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51" creationId="{8D84F019-5029-42DA-8FA8-E04D577E79E3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52" creationId="{45738F6C-76B1-4D36-ADE5-67F575F750BB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53" creationId="{EDEAB493-49B4-4111-92B2-2C942E17412F}"/>
          </ac:spMkLst>
        </pc:spChg>
        <pc:spChg chg="mod">
          <ac:chgData name="Lucian Cojocar" userId="d30c003b-535b-4815-8011-4c0759705fe0" providerId="ADAL" clId="{7FCF0E55-3AEE-47EB-99A2-ADBB64EB1D03}" dt="2020-05-03T03:57:33.552" v="5581"/>
          <ac:spMkLst>
            <pc:docMk/>
            <pc:sldMk cId="3708329061" sldId="293"/>
            <ac:spMk id="1154" creationId="{65A60C3C-7208-47D2-9F95-227FEF1269B9}"/>
          </ac:spMkLst>
        </pc:spChg>
        <pc:grpChg chg="add del mod">
          <ac:chgData name="Lucian Cojocar" userId="d30c003b-535b-4815-8011-4c0759705fe0" providerId="ADAL" clId="{7FCF0E55-3AEE-47EB-99A2-ADBB64EB1D03}" dt="2020-05-03T03:02:05.161" v="4774" actId="165"/>
          <ac:grpSpMkLst>
            <pc:docMk/>
            <pc:sldMk cId="3708329061" sldId="293"/>
            <ac:grpSpMk id="2" creationId="{B0B5503F-2F2E-4530-878C-0FDCBC1057D3}"/>
          </ac:grpSpMkLst>
        </pc:grpChg>
        <pc:grpChg chg="add del mod">
          <ac:chgData name="Lucian Cojocar" userId="d30c003b-535b-4815-8011-4c0759705fe0" providerId="ADAL" clId="{7FCF0E55-3AEE-47EB-99A2-ADBB64EB1D03}" dt="2020-05-02T21:40:16.962" v="2465" actId="165"/>
          <ac:grpSpMkLst>
            <pc:docMk/>
            <pc:sldMk cId="3708329061" sldId="293"/>
            <ac:grpSpMk id="2" creationId="{C60B1318-4B84-4B97-829A-FEC78F234946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5" creationId="{55410BA4-B9A3-4B98-BA63-47B5FD97C37D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6" creationId="{68FFDD45-2E15-41DB-B73D-18800F32EEA8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8" creationId="{F7F26792-31C9-426A-8A1B-3C9507BA35C4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9" creationId="{CB06AEB9-9163-4951-8A8F-745841CDA122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0" creationId="{F1633FD9-84CF-4555-A7A7-345BE82485B6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1" creationId="{F0488598-D17D-4433-9823-7CB69B1AB5AA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2" creationId="{CAEC9380-ACDB-4B34-9990-4E312F2A3946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3" creationId="{B7F89ABA-C445-44FC-A72E-C923B49638D8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4" creationId="{D6BF9854-63E6-4F67-818A-0BA58B3ECC7D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5" creationId="{5540012C-E27B-4347-8507-413B7724B188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6" creationId="{7DCEB0EC-03CE-41C7-9F85-B6ABC0FDABF8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7" creationId="{179ABDE6-D748-41E6-BA5A-E7247E6F08D7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8" creationId="{DEDB2681-8559-4C73-AF1D-B79AF875F04F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19" creationId="{98F4895F-4B8D-4FF1-AF8C-336134321241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20" creationId="{7B95E333-DA19-48CD-962A-ADEB2224EB1C}"/>
          </ac:grpSpMkLst>
        </pc:grpChg>
        <pc:grpChg chg="add del mod">
          <ac:chgData name="Lucian Cojocar" userId="d30c003b-535b-4815-8011-4c0759705fe0" providerId="ADAL" clId="{7FCF0E55-3AEE-47EB-99A2-ADBB64EB1D03}" dt="2020-05-02T21:41:01.826" v="2471" actId="165"/>
          <ac:grpSpMkLst>
            <pc:docMk/>
            <pc:sldMk cId="3708329061" sldId="293"/>
            <ac:grpSpMk id="20" creationId="{86D5D970-CF40-444B-824A-18838768D08E}"/>
          </ac:grpSpMkLst>
        </pc:grpChg>
        <pc:grpChg chg="add mod topLvl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21" creationId="{749B4140-E622-444A-940C-492BA5601957}"/>
          </ac:grpSpMkLst>
        </pc:grpChg>
        <pc:grpChg chg="add del mod">
          <ac:chgData name="Lucian Cojocar" userId="d30c003b-535b-4815-8011-4c0759705fe0" providerId="ADAL" clId="{7FCF0E55-3AEE-47EB-99A2-ADBB64EB1D03}" dt="2020-05-02T21:40:58.106" v="2470" actId="165"/>
          <ac:grpSpMkLst>
            <pc:docMk/>
            <pc:sldMk cId="3708329061" sldId="293"/>
            <ac:grpSpMk id="21" creationId="{D30D63F0-28F8-4766-93FF-164A6EB15C9D}"/>
          </ac:grpSpMkLst>
        </pc:grpChg>
        <pc:grpChg chg="add del mod">
          <ac:chgData name="Lucian Cojocar" userId="d30c003b-535b-4815-8011-4c0759705fe0" providerId="ADAL" clId="{7FCF0E55-3AEE-47EB-99A2-ADBB64EB1D03}" dt="2020-05-03T02:43:49.725" v="4525" actId="165"/>
          <ac:grpSpMkLst>
            <pc:docMk/>
            <pc:sldMk cId="3708329061" sldId="293"/>
            <ac:grpSpMk id="35" creationId="{FE682607-F770-4E29-8BD0-69520707B002}"/>
          </ac:grpSpMkLst>
        </pc:grpChg>
        <pc:grpChg chg="add del mod">
          <ac:chgData name="Lucian Cojocar" userId="d30c003b-535b-4815-8011-4c0759705fe0" providerId="ADAL" clId="{7FCF0E55-3AEE-47EB-99A2-ADBB64EB1D03}" dt="2020-05-03T02:33:48.690" v="4321" actId="478"/>
          <ac:grpSpMkLst>
            <pc:docMk/>
            <pc:sldMk cId="3708329061" sldId="293"/>
            <ac:grpSpMk id="38" creationId="{8EBCCAE7-7BB8-495F-9D74-713C61963399}"/>
          </ac:grpSpMkLst>
        </pc:grpChg>
        <pc:grpChg chg="add del mod modVis">
          <ac:chgData name="Lucian Cojocar" userId="d30c003b-535b-4815-8011-4c0759705fe0" providerId="ADAL" clId="{7FCF0E55-3AEE-47EB-99A2-ADBB64EB1D03}" dt="2020-05-03T02:55:56.979" v="4664" actId="165"/>
          <ac:grpSpMkLst>
            <pc:docMk/>
            <pc:sldMk cId="3708329061" sldId="293"/>
            <ac:grpSpMk id="57" creationId="{A074F1BE-0A76-4AB8-80FB-817730C85843}"/>
          </ac:grpSpMkLst>
        </pc:grpChg>
        <pc:grpChg chg="add del">
          <ac:chgData name="Lucian Cojocar" userId="d30c003b-535b-4815-8011-4c0759705fe0" providerId="ADAL" clId="{7FCF0E55-3AEE-47EB-99A2-ADBB64EB1D03}" dt="2020-05-03T02:49:04.067" v="4592" actId="22"/>
          <ac:grpSpMkLst>
            <pc:docMk/>
            <pc:sldMk cId="3708329061" sldId="293"/>
            <ac:grpSpMk id="61" creationId="{7EB19F1F-5797-4AAD-ACD0-7D40E9F48314}"/>
          </ac:grpSpMkLst>
        </pc:grpChg>
        <pc:grpChg chg="add del">
          <ac:chgData name="Lucian Cojocar" userId="d30c003b-535b-4815-8011-4c0759705fe0" providerId="ADAL" clId="{7FCF0E55-3AEE-47EB-99A2-ADBB64EB1D03}" dt="2020-05-03T02:49:03.642" v="4591" actId="22"/>
          <ac:grpSpMkLst>
            <pc:docMk/>
            <pc:sldMk cId="3708329061" sldId="293"/>
            <ac:grpSpMk id="63" creationId="{6AF9CD69-46D5-4BF8-9271-E7C3E2421BA8}"/>
          </ac:grpSpMkLst>
        </pc:grpChg>
        <pc:grpChg chg="add del">
          <ac:chgData name="Lucian Cojocar" userId="d30c003b-535b-4815-8011-4c0759705fe0" providerId="ADAL" clId="{7FCF0E55-3AEE-47EB-99A2-ADBB64EB1D03}" dt="2020-05-03T02:49:03.435" v="4590" actId="22"/>
          <ac:grpSpMkLst>
            <pc:docMk/>
            <pc:sldMk cId="3708329061" sldId="293"/>
            <ac:grpSpMk id="65" creationId="{6B587C54-DCC3-4E46-BFA4-4CC1B6B0A654}"/>
          </ac:grpSpMkLst>
        </pc:grpChg>
        <pc:grpChg chg="add del">
          <ac:chgData name="Lucian Cojocar" userId="d30c003b-535b-4815-8011-4c0759705fe0" providerId="ADAL" clId="{7FCF0E55-3AEE-47EB-99A2-ADBB64EB1D03}" dt="2020-05-03T02:49:03.187" v="4589" actId="22"/>
          <ac:grpSpMkLst>
            <pc:docMk/>
            <pc:sldMk cId="3708329061" sldId="293"/>
            <ac:grpSpMk id="67" creationId="{060A2B4D-638C-4E89-B14D-B170E155A357}"/>
          </ac:grpSpMkLst>
        </pc:grpChg>
        <pc:grpChg chg="add del">
          <ac:chgData name="Lucian Cojocar" userId="d30c003b-535b-4815-8011-4c0759705fe0" providerId="ADAL" clId="{7FCF0E55-3AEE-47EB-99A2-ADBB64EB1D03}" dt="2020-05-03T02:49:02.947" v="4588" actId="22"/>
          <ac:grpSpMkLst>
            <pc:docMk/>
            <pc:sldMk cId="3708329061" sldId="293"/>
            <ac:grpSpMk id="69" creationId="{9A5956E5-E122-43F8-92C6-59E29BEDCA47}"/>
          </ac:grpSpMkLst>
        </pc:grpChg>
        <pc:grpChg chg="add del">
          <ac:chgData name="Lucian Cojocar" userId="d30c003b-535b-4815-8011-4c0759705fe0" providerId="ADAL" clId="{7FCF0E55-3AEE-47EB-99A2-ADBB64EB1D03}" dt="2020-05-03T02:49:02.780" v="4587" actId="22"/>
          <ac:grpSpMkLst>
            <pc:docMk/>
            <pc:sldMk cId="3708329061" sldId="293"/>
            <ac:grpSpMk id="71" creationId="{650909FC-4460-4183-A1E2-AD3BC6DE7011}"/>
          </ac:grpSpMkLst>
        </pc:grpChg>
        <pc:grpChg chg="add del">
          <ac:chgData name="Lucian Cojocar" userId="d30c003b-535b-4815-8011-4c0759705fe0" providerId="ADAL" clId="{7FCF0E55-3AEE-47EB-99A2-ADBB64EB1D03}" dt="2020-05-03T02:49:02.607" v="4586" actId="22"/>
          <ac:grpSpMkLst>
            <pc:docMk/>
            <pc:sldMk cId="3708329061" sldId="293"/>
            <ac:grpSpMk id="73" creationId="{BBAC519A-A0D6-4EEC-9A02-1F70232B603D}"/>
          </ac:grpSpMkLst>
        </pc:grpChg>
        <pc:grpChg chg="add del">
          <ac:chgData name="Lucian Cojocar" userId="d30c003b-535b-4815-8011-4c0759705fe0" providerId="ADAL" clId="{7FCF0E55-3AEE-47EB-99A2-ADBB64EB1D03}" dt="2020-05-03T02:49:02.466" v="4585" actId="22"/>
          <ac:grpSpMkLst>
            <pc:docMk/>
            <pc:sldMk cId="3708329061" sldId="293"/>
            <ac:grpSpMk id="74" creationId="{2953AAB7-F120-435C-9704-0D8F00ECD872}"/>
          </ac:grpSpMkLst>
        </pc:grpChg>
        <pc:grpChg chg="add mod">
          <ac:chgData name="Lucian Cojocar" userId="d30c003b-535b-4815-8011-4c0759705fe0" providerId="ADAL" clId="{7FCF0E55-3AEE-47EB-99A2-ADBB64EB1D03}" dt="2020-05-02T21:56:49.429" v="2884" actId="164"/>
          <ac:grpSpMkLst>
            <pc:docMk/>
            <pc:sldMk cId="3708329061" sldId="293"/>
            <ac:grpSpMk id="76" creationId="{29E64619-D8E9-4375-AD65-18EB3D1EEA23}"/>
          </ac:grpSpMkLst>
        </pc:grpChg>
        <pc:grpChg chg="add del mod">
          <ac:chgData name="Lucian Cojocar" userId="d30c003b-535b-4815-8011-4c0759705fe0" providerId="ADAL" clId="{7FCF0E55-3AEE-47EB-99A2-ADBB64EB1D03}" dt="2020-05-03T02:33:25.361" v="4318" actId="478"/>
          <ac:grpSpMkLst>
            <pc:docMk/>
            <pc:sldMk cId="3708329061" sldId="293"/>
            <ac:grpSpMk id="77" creationId="{B937197F-BB91-46A2-81F9-6E6340D2A322}"/>
          </ac:grpSpMkLst>
        </pc:grpChg>
        <pc:grpChg chg="add del">
          <ac:chgData name="Lucian Cojocar" userId="d30c003b-535b-4815-8011-4c0759705fe0" providerId="ADAL" clId="{7FCF0E55-3AEE-47EB-99A2-ADBB64EB1D03}" dt="2020-05-03T02:49:02.296" v="4584" actId="22"/>
          <ac:grpSpMkLst>
            <pc:docMk/>
            <pc:sldMk cId="3708329061" sldId="293"/>
            <ac:grpSpMk id="78" creationId="{DE873B19-591F-4047-8E6C-0E70B8DB6053}"/>
          </ac:grpSpMkLst>
        </pc:grpChg>
        <pc:grpChg chg="del mod topLvl">
          <ac:chgData name="Lucian Cojocar" userId="d30c003b-535b-4815-8011-4c0759705fe0" providerId="ADAL" clId="{7FCF0E55-3AEE-47EB-99A2-ADBB64EB1D03}" dt="2020-05-03T02:34:11.095" v="4323" actId="165"/>
          <ac:grpSpMkLst>
            <pc:docMk/>
            <pc:sldMk cId="3708329061" sldId="293"/>
            <ac:grpSpMk id="81" creationId="{A27D5861-5C69-4E6D-9A9D-35FDEA9E686E}"/>
          </ac:grpSpMkLst>
        </pc:grpChg>
        <pc:grpChg chg="add del mod">
          <ac:chgData name="Lucian Cojocar" userId="d30c003b-535b-4815-8011-4c0759705fe0" providerId="ADAL" clId="{7FCF0E55-3AEE-47EB-99A2-ADBB64EB1D03}" dt="2020-05-03T02:34:02.315" v="4322" actId="165"/>
          <ac:grpSpMkLst>
            <pc:docMk/>
            <pc:sldMk cId="3708329061" sldId="293"/>
            <ac:grpSpMk id="87" creationId="{23E70F8B-BD11-452D-8BCC-CDDC26DB8EB1}"/>
          </ac:grpSpMkLst>
        </pc:grpChg>
        <pc:grpChg chg="add del mod modVis">
          <ac:chgData name="Lucian Cojocar" userId="d30c003b-535b-4815-8011-4c0759705fe0" providerId="ADAL" clId="{7FCF0E55-3AEE-47EB-99A2-ADBB64EB1D03}" dt="2020-05-03T02:33:26.737" v="4319" actId="478"/>
          <ac:grpSpMkLst>
            <pc:docMk/>
            <pc:sldMk cId="3708329061" sldId="293"/>
            <ac:grpSpMk id="97" creationId="{A39FB72D-DF87-4D5C-AC95-361C31D211B4}"/>
          </ac:grpSpMkLst>
        </pc:grpChg>
        <pc:grpChg chg="add del mod">
          <ac:chgData name="Lucian Cojocar" userId="d30c003b-535b-4815-8011-4c0759705fe0" providerId="ADAL" clId="{7FCF0E55-3AEE-47EB-99A2-ADBB64EB1D03}" dt="2020-05-03T02:33:27.434" v="4320" actId="478"/>
          <ac:grpSpMkLst>
            <pc:docMk/>
            <pc:sldMk cId="3708329061" sldId="293"/>
            <ac:grpSpMk id="107" creationId="{417CE1A5-965F-4DB6-8E92-127B1EA59D63}"/>
          </ac:grpSpMkLst>
        </pc:grpChg>
        <pc:grpChg chg="add del">
          <ac:chgData name="Lucian Cojocar" userId="d30c003b-535b-4815-8011-4c0759705fe0" providerId="ADAL" clId="{7FCF0E55-3AEE-47EB-99A2-ADBB64EB1D03}" dt="2020-05-02T22:00:03.660" v="2958" actId="478"/>
          <ac:grpSpMkLst>
            <pc:docMk/>
            <pc:sldMk cId="3708329061" sldId="293"/>
            <ac:grpSpMk id="117" creationId="{67CC1534-ABE3-4C6C-A8A3-5FB97F377725}"/>
          </ac:grpSpMkLst>
        </pc:grpChg>
        <pc:grpChg chg="add del">
          <ac:chgData name="Lucian Cojocar" userId="d30c003b-535b-4815-8011-4c0759705fe0" providerId="ADAL" clId="{7FCF0E55-3AEE-47EB-99A2-ADBB64EB1D03}" dt="2020-05-02T22:00:03.660" v="2958" actId="478"/>
          <ac:grpSpMkLst>
            <pc:docMk/>
            <pc:sldMk cId="3708329061" sldId="293"/>
            <ac:grpSpMk id="127" creationId="{6EFE7F9A-AFDC-4683-8116-AF132CAD1AD9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29" creationId="{0CE14772-9505-4A5B-B339-D19D5090638F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30" creationId="{02315593-9257-447E-83DC-3B19C3D39806}"/>
          </ac:grpSpMkLst>
        </pc:grpChg>
        <pc:grpChg chg="add del">
          <ac:chgData name="Lucian Cojocar" userId="d30c003b-535b-4815-8011-4c0759705fe0" providerId="ADAL" clId="{7FCF0E55-3AEE-47EB-99A2-ADBB64EB1D03}" dt="2020-05-02T22:00:03.660" v="2958" actId="478"/>
          <ac:grpSpMkLst>
            <pc:docMk/>
            <pc:sldMk cId="3708329061" sldId="293"/>
            <ac:grpSpMk id="137" creationId="{18F45A81-6B57-49DD-BADA-F87F04D1B8ED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47" creationId="{489F23C9-9F2E-433C-994F-8136C70A1E46}"/>
          </ac:grpSpMkLst>
        </pc:grpChg>
        <pc:grpChg chg="add del mod">
          <ac:chgData name="Lucian Cojocar" userId="d30c003b-535b-4815-8011-4c0759705fe0" providerId="ADAL" clId="{7FCF0E55-3AEE-47EB-99A2-ADBB64EB1D03}" dt="2020-05-02T22:00:01.797" v="2957" actId="478"/>
          <ac:grpSpMkLst>
            <pc:docMk/>
            <pc:sldMk cId="3708329061" sldId="293"/>
            <ac:grpSpMk id="147" creationId="{B6C44AD5-BEAA-42C9-A61C-499C1672ABF1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48" creationId="{3371BF01-8BA5-45CF-B308-E18C2E6D5ECE}"/>
          </ac:grpSpMkLst>
        </pc:grpChg>
        <pc:grpChg chg="add del mod">
          <ac:chgData name="Lucian Cojocar" userId="d30c003b-535b-4815-8011-4c0759705fe0" providerId="ADAL" clId="{7FCF0E55-3AEE-47EB-99A2-ADBB64EB1D03}" dt="2020-05-02T22:00:03.660" v="2958" actId="478"/>
          <ac:grpSpMkLst>
            <pc:docMk/>
            <pc:sldMk cId="3708329061" sldId="293"/>
            <ac:grpSpMk id="157" creationId="{E1832B33-D494-4D67-B7AE-556F57A5602F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65" creationId="{481AD045-C306-433A-8AD2-978F7A13520B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66" creationId="{FC13CC41-C20A-4041-A465-7797D689931E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83" creationId="{2586B51D-C77C-4DA2-ABCF-08C147C1B90E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184" creationId="{02CF2B7D-3689-4B5F-BDE4-D7AB43F6367D}"/>
          </ac:grpSpMkLst>
        </pc:grpChg>
        <pc:grpChg chg="add del">
          <ac:chgData name="Lucian Cojocar" userId="d30c003b-535b-4815-8011-4c0759705fe0" providerId="ADAL" clId="{7FCF0E55-3AEE-47EB-99A2-ADBB64EB1D03}" dt="2020-05-03T02:49:02.101" v="4583" actId="22"/>
          <ac:grpSpMkLst>
            <pc:docMk/>
            <pc:sldMk cId="3708329061" sldId="293"/>
            <ac:grpSpMk id="283" creationId="{D4773527-6A77-434C-BA99-C585B62A23B3}"/>
          </ac:grpSpMkLst>
        </pc:grpChg>
        <pc:grpChg chg="add del">
          <ac:chgData name="Lucian Cojocar" userId="d30c003b-535b-4815-8011-4c0759705fe0" providerId="ADAL" clId="{7FCF0E55-3AEE-47EB-99A2-ADBB64EB1D03}" dt="2020-05-03T02:49:01.879" v="4582" actId="22"/>
          <ac:grpSpMkLst>
            <pc:docMk/>
            <pc:sldMk cId="3708329061" sldId="293"/>
            <ac:grpSpMk id="301" creationId="{54541633-F4C4-4F95-A22D-FFD8CA05FCB3}"/>
          </ac:grpSpMkLst>
        </pc:grpChg>
        <pc:grpChg chg="add del mod">
          <ac:chgData name="Lucian Cojocar" userId="d30c003b-535b-4815-8011-4c0759705fe0" providerId="ADAL" clId="{7FCF0E55-3AEE-47EB-99A2-ADBB64EB1D03}" dt="2020-05-03T02:55:52.891" v="4663" actId="478"/>
          <ac:grpSpMkLst>
            <pc:docMk/>
            <pc:sldMk cId="3708329061" sldId="293"/>
            <ac:grpSpMk id="319" creationId="{E8239F6A-C07A-4D4C-A8C8-A80E47853B2D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331" creationId="{C6514C8F-B1D5-46A2-9BE7-A70214C1D229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337" creationId="{6EDD71BC-8875-470B-AA0B-900A42508A10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355" creationId="{50854D1F-9650-4BA2-8B6D-2D7330CF2593}"/>
          </ac:grpSpMkLst>
        </pc:grpChg>
        <pc:grpChg chg="add mod modVis">
          <ac:chgData name="Lucian Cojocar" userId="d30c003b-535b-4815-8011-4c0759705fe0" providerId="ADAL" clId="{7FCF0E55-3AEE-47EB-99A2-ADBB64EB1D03}" dt="2020-05-03T04:02:26.894" v="5642" actId="14429"/>
          <ac:grpSpMkLst>
            <pc:docMk/>
            <pc:sldMk cId="3708329061" sldId="293"/>
            <ac:grpSpMk id="362" creationId="{A14B510A-08BB-4C98-BBA1-6734D8596357}"/>
          </ac:grpSpMkLst>
        </pc:grpChg>
        <pc:grpChg chg="add mod modVis">
          <ac:chgData name="Lucian Cojocar" userId="d30c003b-535b-4815-8011-4c0759705fe0" providerId="ADAL" clId="{7FCF0E55-3AEE-47EB-99A2-ADBB64EB1D03}" dt="2020-05-03T04:02:28.598" v="5644" actId="14429"/>
          <ac:grpSpMkLst>
            <pc:docMk/>
            <pc:sldMk cId="3708329061" sldId="293"/>
            <ac:grpSpMk id="364" creationId="{25F80EE0-65FE-49B9-AF58-0AE7A6A225F1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373" creationId="{F4F97E64-99FA-4E5C-925E-2788A5012EDD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391" creationId="{20903281-5E9D-4CB8-9F4B-C914FEB2B2DA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09" creationId="{947BD87E-2B46-443A-A1F1-82F1F078490B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27" creationId="{7EC9A952-D1B1-4D0B-8188-27383311E6B3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45" creationId="{4D99762E-D091-4A24-B8ED-13BD4ABA5865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455" creationId="{18F054A7-C676-4EBA-A371-6A90EF230F32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63" creationId="{9E053E31-945A-4E86-A0F6-4D035C3AF66A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473" creationId="{681957B3-D760-4BE3-AF84-28E04C488879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81" creationId="{EC367EE1-6A38-4775-A4A7-946937292BFE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491" creationId="{48E03112-5FA9-44F6-9311-2D8CA9DFBE66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499" creationId="{F58848C7-A1DA-438A-B0B5-5785BF56BADB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509" creationId="{AD65DC8E-F0A8-44C3-875E-BFC8ADC7625E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517" creationId="{FB34E7CE-51C6-4F20-965D-D74EB3029FF6}"/>
          </ac:grpSpMkLst>
        </pc:grpChg>
        <pc:grpChg chg="add del mod modVis">
          <ac:chgData name="Lucian Cojocar" userId="d30c003b-535b-4815-8011-4c0759705fe0" providerId="ADAL" clId="{7FCF0E55-3AEE-47EB-99A2-ADBB64EB1D03}" dt="2020-05-03T03:09:56.263" v="4931" actId="165"/>
          <ac:grpSpMkLst>
            <pc:docMk/>
            <pc:sldMk cId="3708329061" sldId="293"/>
            <ac:grpSpMk id="526" creationId="{105674D9-876E-4EC5-93EB-9C5DB5570C82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535" creationId="{1D36CE33-75C8-4C97-A062-5C7C89C233F2}"/>
          </ac:grpSpMkLst>
        </pc:grpChg>
        <pc:grpChg chg="add mod">
          <ac:chgData name="Lucian Cojocar" userId="d30c003b-535b-4815-8011-4c0759705fe0" providerId="ADAL" clId="{7FCF0E55-3AEE-47EB-99A2-ADBB64EB1D03}" dt="2020-05-03T03:43:18.617" v="5430" actId="164"/>
          <ac:grpSpMkLst>
            <pc:docMk/>
            <pc:sldMk cId="3708329061" sldId="293"/>
            <ac:grpSpMk id="553" creationId="{231E9718-9B5D-467B-8AFA-B2591DED4A2B}"/>
          </ac:grpSpMkLst>
        </pc:grpChg>
        <pc:grpChg chg="add del mod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553" creationId="{E39E9F75-3912-4DDC-B1AD-10C99FF3389B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567" creationId="{B45BB504-7518-493F-B38D-A3BE00D95857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568" creationId="{EA03C19F-30B6-4FF6-A11B-04B9E30D8C01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569" creationId="{848CEDB8-30AE-4B3F-A1A9-2C323B6F6EE1}"/>
          </ac:grpSpMkLst>
        </pc:grpChg>
        <pc:grpChg chg="add mod">
          <ac:chgData name="Lucian Cojocar" userId="d30c003b-535b-4815-8011-4c0759705fe0" providerId="ADAL" clId="{7FCF0E55-3AEE-47EB-99A2-ADBB64EB1D03}" dt="2020-05-03T03:43:09.875" v="5429" actId="164"/>
          <ac:grpSpMkLst>
            <pc:docMk/>
            <pc:sldMk cId="3708329061" sldId="293"/>
            <ac:grpSpMk id="570" creationId="{07D33C52-5F99-4207-AA1B-AABDBFC6474D}"/>
          </ac:grpSpMkLst>
        </pc:grpChg>
        <pc:grpChg chg="add del mod modVis">
          <ac:chgData name="Lucian Cojocar" userId="d30c003b-535b-4815-8011-4c0759705fe0" providerId="ADAL" clId="{7FCF0E55-3AEE-47EB-99A2-ADBB64EB1D03}" dt="2020-05-03T02:55:47.156" v="4662" actId="478"/>
          <ac:grpSpMkLst>
            <pc:docMk/>
            <pc:sldMk cId="3708329061" sldId="293"/>
            <ac:grpSpMk id="571" creationId="{9B085172-A6D4-4A0C-8307-7FEE95B98040}"/>
          </ac:grpSpMkLst>
        </pc:grpChg>
        <pc:grpChg chg="add mod modVis">
          <ac:chgData name="Lucian Cojocar" userId="d30c003b-535b-4815-8011-4c0759705fe0" providerId="ADAL" clId="{7FCF0E55-3AEE-47EB-99A2-ADBB64EB1D03}" dt="2020-05-03T04:02:13.789" v="5640" actId="14429"/>
          <ac:grpSpMkLst>
            <pc:docMk/>
            <pc:sldMk cId="3708329061" sldId="293"/>
            <ac:grpSpMk id="838" creationId="{0FCB1FD2-BA00-4C0F-9D51-578049739919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39" creationId="{7C8EE3AE-8D02-4E2C-B005-CFD9A24CC843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0" creationId="{7FCF933D-7049-4284-8CB1-5A0DA5072C23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1" creationId="{58F10BBA-E6EE-4B10-8949-301C7A21415F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2" creationId="{556428FD-2CF0-48AC-A509-5F14DD5CD695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3" creationId="{B898D8D5-C1F2-4B0F-9A51-AEBD3F78B7E8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4" creationId="{B7504751-E79E-442D-9CB8-55F47C9721B9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5" creationId="{21A21B1B-7843-4D61-8DBF-92D4F81E9116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6" creationId="{81E32614-BDEF-46A6-9646-709CDAACF5A8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7" creationId="{5C3CD833-78F3-439F-A247-ACC1F8456BAC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8" creationId="{66327A65-C9D4-46D4-8653-715660BA431C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49" creationId="{298E1094-7B4A-4293-9E27-CA29A14B3943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50" creationId="{474FC5CD-EFD4-48EB-8672-07365956C81F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51" creationId="{2E7F52FD-B3CA-43F5-AB8B-1A367CD29363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52" creationId="{82462FA0-41F0-4F52-9CD8-99CA905B6A01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53" creationId="{F22DDE4C-3EF3-419F-BC58-75E4DA3D34DC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54" creationId="{094DDA5F-7FEE-4D79-8D92-199B7AFFD0CC}"/>
          </ac:grpSpMkLst>
        </pc:grpChg>
        <pc:grpChg chg="mod">
          <ac:chgData name="Lucian Cojocar" userId="d30c003b-535b-4815-8011-4c0759705fe0" providerId="ADAL" clId="{7FCF0E55-3AEE-47EB-99A2-ADBB64EB1D03}" dt="2020-05-03T03:57:33.552" v="5581"/>
          <ac:grpSpMkLst>
            <pc:docMk/>
            <pc:sldMk cId="3708329061" sldId="293"/>
            <ac:grpSpMk id="871" creationId="{9E1E8CEC-069F-4871-B329-913FABA9A14A}"/>
          </ac:grpSpMkLst>
        </pc:grpChg>
        <pc:cxnChg chg="add mod topLvl">
          <ac:chgData name="Lucian Cojocar" userId="d30c003b-535b-4815-8011-4c0759705fe0" providerId="ADAL" clId="{7FCF0E55-3AEE-47EB-99A2-ADBB64EB1D03}" dt="2020-05-03T02:55:56.979" v="4664" actId="165"/>
          <ac:cxnSpMkLst>
            <pc:docMk/>
            <pc:sldMk cId="3708329061" sldId="293"/>
            <ac:cxnSpMk id="23" creationId="{EDA2F38A-888F-4E81-AC20-9426B24B12E2}"/>
          </ac:cxnSpMkLst>
        </pc:cxnChg>
        <pc:cxnChg chg="add mod topLvl">
          <ac:chgData name="Lucian Cojocar" userId="d30c003b-535b-4815-8011-4c0759705fe0" providerId="ADAL" clId="{7FCF0E55-3AEE-47EB-99A2-ADBB64EB1D03}" dt="2020-05-03T02:55:56.979" v="4664" actId="165"/>
          <ac:cxnSpMkLst>
            <pc:docMk/>
            <pc:sldMk cId="3708329061" sldId="293"/>
            <ac:cxnSpMk id="27" creationId="{F8FBD205-CADC-4D5F-8A08-D51ABB53E7F8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9" creationId="{489556F5-03B4-4D9C-A8B4-83DAB460421F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0" creationId="{84D7F876-E34E-437C-9431-4225308910EA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7" creationId="{5A67AAD4-4F4D-4EE1-9F4F-EE09D60DE74D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8" creationId="{5FE58BC0-0E54-4B04-959A-12704341DEC9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47" creationId="{36D9DBDE-AEDE-4DB5-90DE-C0D49781ED3D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48" creationId="{7AE52D8C-5794-4755-8C88-52FDC139AAAD}"/>
          </ac:cxnSpMkLst>
        </pc:cxnChg>
        <pc:cxnChg chg="add 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48" creationId="{98003207-5869-4021-BDF5-805042D02FD4}"/>
          </ac:cxnSpMkLst>
        </pc:cxnChg>
        <pc:cxnChg chg="add 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52" creationId="{BA484790-D7F8-483C-8934-E9F0D38C6595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55" creationId="{98322FF1-6887-40F5-BC22-661DFAE56A2F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56" creationId="{8864DFED-7132-4DDE-BDEA-5FE53DDC7247}"/>
          </ac:cxnSpMkLst>
        </pc:cxnChg>
        <pc:cxnChg chg="add 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59" creationId="{6EB53B4E-B7B2-49E0-A3EB-43DEF5178BC3}"/>
          </ac:cxnSpMkLst>
        </pc:cxnChg>
        <pc:cxnChg chg="add del mod">
          <ac:chgData name="Lucian Cojocar" userId="d30c003b-535b-4815-8011-4c0759705fe0" providerId="ADAL" clId="{7FCF0E55-3AEE-47EB-99A2-ADBB64EB1D03}" dt="2020-05-02T21:57:09.703" v="2886" actId="478"/>
          <ac:cxnSpMkLst>
            <pc:docMk/>
            <pc:sldMk cId="3708329061" sldId="293"/>
            <ac:cxnSpMk id="63" creationId="{BD76F84B-542A-4BE5-864E-70D9B158EDE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65" creationId="{E8F619B4-46A4-44CC-AA74-B8BE68ECA042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66" creationId="{DCF2D227-1224-4714-A9F9-CB45453E349F}"/>
          </ac:cxnSpMkLst>
        </pc:cxnChg>
        <pc:cxnChg chg="add del mod">
          <ac:chgData name="Lucian Cojocar" userId="d30c003b-535b-4815-8011-4c0759705fe0" providerId="ADAL" clId="{7FCF0E55-3AEE-47EB-99A2-ADBB64EB1D03}" dt="2020-05-02T21:57:09.703" v="2886" actId="478"/>
          <ac:cxnSpMkLst>
            <pc:docMk/>
            <pc:sldMk cId="3708329061" sldId="293"/>
            <ac:cxnSpMk id="67" creationId="{F088ED08-D74D-4934-A729-D1C9CE8DB648}"/>
          </ac:cxnSpMkLst>
        </pc:cxnChg>
        <pc:cxnChg chg="add del mod">
          <ac:chgData name="Lucian Cojocar" userId="d30c003b-535b-4815-8011-4c0759705fe0" providerId="ADAL" clId="{7FCF0E55-3AEE-47EB-99A2-ADBB64EB1D03}" dt="2020-05-02T21:55:52.715" v="2877" actId="22"/>
          <ac:cxnSpMkLst>
            <pc:docMk/>
            <pc:sldMk cId="3708329061" sldId="293"/>
            <ac:cxnSpMk id="71" creationId="{7C789FB2-C7C7-4D2B-8CD3-BD07789C315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73" creationId="{03C92F68-463D-4696-99C7-47CEBFEC7104}"/>
          </ac:cxnSpMkLst>
        </pc:cxnChg>
        <pc:cxnChg chg="add del mod">
          <ac:chgData name="Lucian Cojocar" userId="d30c003b-535b-4815-8011-4c0759705fe0" providerId="ADAL" clId="{7FCF0E55-3AEE-47EB-99A2-ADBB64EB1D03}" dt="2020-05-02T21:57:09.703" v="2886" actId="478"/>
          <ac:cxnSpMkLst>
            <pc:docMk/>
            <pc:sldMk cId="3708329061" sldId="293"/>
            <ac:cxnSpMk id="73" creationId="{07F42E93-E9A8-46A6-B721-21EC0A2A76B5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74" creationId="{B472AB50-A934-4294-A786-454CACF18FFF}"/>
          </ac:cxnSpMkLst>
        </pc:cxnChg>
        <pc:cxnChg chg="del mod topLvl">
          <ac:chgData name="Lucian Cojocar" userId="d30c003b-535b-4815-8011-4c0759705fe0" providerId="ADAL" clId="{7FCF0E55-3AEE-47EB-99A2-ADBB64EB1D03}" dt="2020-05-03T02:42:23.850" v="4519" actId="478"/>
          <ac:cxnSpMkLst>
            <pc:docMk/>
            <pc:sldMk cId="3708329061" sldId="293"/>
            <ac:cxnSpMk id="79" creationId="{65869D50-885B-40C9-A207-44D2FC1A294D}"/>
          </ac:cxnSpMkLst>
        </pc:cxnChg>
        <pc:cxnChg chg="mod topLvl">
          <ac:chgData name="Lucian Cojocar" userId="d30c003b-535b-4815-8011-4c0759705fe0" providerId="ADAL" clId="{7FCF0E55-3AEE-47EB-99A2-ADBB64EB1D03}" dt="2020-05-03T02:55:56.979" v="4664" actId="165"/>
          <ac:cxnSpMkLst>
            <pc:docMk/>
            <pc:sldMk cId="3708329061" sldId="293"/>
            <ac:cxnSpMk id="80" creationId="{3626183D-4E68-4C48-B7C6-3D71F2961B7C}"/>
          </ac:cxnSpMkLst>
        </pc:cxnChg>
        <pc:cxnChg chg="mod topLvl">
          <ac:chgData name="Lucian Cojocar" userId="d30c003b-535b-4815-8011-4c0759705fe0" providerId="ADAL" clId="{7FCF0E55-3AEE-47EB-99A2-ADBB64EB1D03}" dt="2020-05-03T02:55:56.979" v="4664" actId="165"/>
          <ac:cxnSpMkLst>
            <pc:docMk/>
            <pc:sldMk cId="3708329061" sldId="293"/>
            <ac:cxnSpMk id="82" creationId="{02ED53F5-984A-4FC3-BD3F-9012C60117CA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83" creationId="{4E56F7D1-3462-4381-94E6-A5D235781EB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84" creationId="{9F3EA0B0-D49B-4ED9-A2D5-CD706364ADFA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89" creationId="{1FC21022-51ED-4A20-8DC6-18DD54DB62C0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90" creationId="{FE13F07B-04C0-4C53-9CEC-9C09A9FE35B3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91" creationId="{FA6F0EA1-AC27-4F86-9117-A72621C2B5F8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92" creationId="{3FA7B08B-9FEC-438E-993C-90F2EE1BBFE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92" creationId="{6BFBC7C1-F7C6-4311-938A-D6D004D54E00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99" creationId="{51E8FE42-F3BD-4BF2-BF4F-3B4BE32A902B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100" creationId="{402E00F0-3E34-471A-85C0-8E5FE663096A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01" creationId="{3E8548F0-6FB3-4909-B534-1625B40C7DC7}"/>
          </ac:cxnSpMkLst>
        </pc:cxnChg>
        <pc:cxnChg chg="mod">
          <ac:chgData name="Lucian Cojocar" userId="d30c003b-535b-4815-8011-4c0759705fe0" providerId="ADAL" clId="{7FCF0E55-3AEE-47EB-99A2-ADBB64EB1D03}" dt="2020-05-03T02:33:25.361" v="4318" actId="478"/>
          <ac:cxnSpMkLst>
            <pc:docMk/>
            <pc:sldMk cId="3708329061" sldId="293"/>
            <ac:cxnSpMk id="102" creationId="{20963C70-298F-4918-84F7-5F5EEDCF2EA3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02" creationId="{46CFECF0-4059-40EF-8BB9-E4FF144CC5E9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09" creationId="{B3457DB2-F7C7-42C6-90A2-1121733035ED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09" creationId="{B9E10C2E-DF76-4D69-8D85-5ABE76B6BE93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10" creationId="{3BCC7A61-D98B-4934-8BF0-EF7DE8789D21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10" creationId="{69770514-6065-486A-9827-16534A66FA26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12" creationId="{0296894A-FEC8-4245-A767-C511F06A9C1A}"/>
          </ac:cxnSpMkLst>
        </pc:cxnChg>
        <pc:cxnChg chg="mod">
          <ac:chgData name="Lucian Cojocar" userId="d30c003b-535b-4815-8011-4c0759705fe0" providerId="ADAL" clId="{7FCF0E55-3AEE-47EB-99A2-ADBB64EB1D03}" dt="2020-05-03T02:49:04.067" v="4592" actId="22"/>
          <ac:cxnSpMkLst>
            <pc:docMk/>
            <pc:sldMk cId="3708329061" sldId="293"/>
            <ac:cxnSpMk id="114" creationId="{29B3B088-B7A8-43D3-BC87-2F0452D3D872}"/>
          </ac:cxnSpMkLst>
        </pc:cxnChg>
        <pc:cxnChg chg="mod">
          <ac:chgData name="Lucian Cojocar" userId="d30c003b-535b-4815-8011-4c0759705fe0" providerId="ADAL" clId="{7FCF0E55-3AEE-47EB-99A2-ADBB64EB1D03}" dt="2020-05-03T02:49:04.067" v="4592" actId="22"/>
          <ac:cxnSpMkLst>
            <pc:docMk/>
            <pc:sldMk cId="3708329061" sldId="293"/>
            <ac:cxnSpMk id="115" creationId="{C421E9D5-F64F-45B5-A850-3FEFC296C36C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19" creationId="{3089FD0E-2944-4B0B-A98B-C32D70851FCE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19" creationId="{56ECA85A-2B19-4EC5-9159-D10CC5C4DFB5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20" creationId="{150A2FFB-AD21-42F8-9952-8A0142BC0DA2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20" creationId="{9F21A4AA-988A-4363-AAE1-F8B76DCD4AEB}"/>
          </ac:cxnSpMkLst>
        </pc:cxnChg>
        <pc:cxnChg chg="mod">
          <ac:chgData name="Lucian Cojocar" userId="d30c003b-535b-4815-8011-4c0759705fe0" providerId="ADAL" clId="{7FCF0E55-3AEE-47EB-99A2-ADBB64EB1D03}" dt="2020-05-03T02:49:04.067" v="4592" actId="22"/>
          <ac:cxnSpMkLst>
            <pc:docMk/>
            <pc:sldMk cId="3708329061" sldId="293"/>
            <ac:cxnSpMk id="122" creationId="{4257927D-3D2E-4940-A924-15448286A0FA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22" creationId="{4FA81A18-021F-4D62-83F0-C0F69F69017A}"/>
          </ac:cxnSpMkLst>
        </pc:cxnChg>
        <pc:cxnChg chg="mod">
          <ac:chgData name="Lucian Cojocar" userId="d30c003b-535b-4815-8011-4c0759705fe0" providerId="ADAL" clId="{7FCF0E55-3AEE-47EB-99A2-ADBB64EB1D03}" dt="2020-05-03T02:49:04.067" v="4592" actId="22"/>
          <ac:cxnSpMkLst>
            <pc:docMk/>
            <pc:sldMk cId="3708329061" sldId="293"/>
            <ac:cxnSpMk id="123" creationId="{BEFD0940-B536-4A12-A954-4F0E3A38EAA2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27" creationId="{94B553F0-62C4-406B-89D6-9932239637EB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28" creationId="{FC199438-48CB-41CC-A6AA-EACF6092562B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29" creationId="{714BE5F8-AB5A-4628-818B-42E66BD828C2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30" creationId="{1832A859-395E-4D67-9741-E4EAA1C9BB90}"/>
          </ac:cxnSpMkLst>
        </pc:cxnChg>
        <pc:cxnChg chg="mod">
          <ac:chgData name="Lucian Cojocar" userId="d30c003b-535b-4815-8011-4c0759705fe0" providerId="ADAL" clId="{7FCF0E55-3AEE-47EB-99A2-ADBB64EB1D03}" dt="2020-05-03T02:49:03.642" v="4591" actId="22"/>
          <ac:cxnSpMkLst>
            <pc:docMk/>
            <pc:sldMk cId="3708329061" sldId="293"/>
            <ac:cxnSpMk id="131" creationId="{AC55642D-4F1B-4963-A5CA-2DF0260F453F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32" creationId="{7E6F7A48-D667-4488-8A42-5A64FCD33992}"/>
          </ac:cxnSpMkLst>
        </pc:cxnChg>
        <pc:cxnChg chg="mod">
          <ac:chgData name="Lucian Cojocar" userId="d30c003b-535b-4815-8011-4c0759705fe0" providerId="ADAL" clId="{7FCF0E55-3AEE-47EB-99A2-ADBB64EB1D03}" dt="2020-05-03T02:49:03.642" v="4591" actId="22"/>
          <ac:cxnSpMkLst>
            <pc:docMk/>
            <pc:sldMk cId="3708329061" sldId="293"/>
            <ac:cxnSpMk id="132" creationId="{E6E3EC3E-EB9A-4612-895C-83E57DDA709D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37" creationId="{FA552405-64A5-4F42-A8F0-7265021D0698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38" creationId="{C309CFD3-BF5E-4BA5-AF18-36F31B6AAE7B}"/>
          </ac:cxnSpMkLst>
        </pc:cxnChg>
        <pc:cxnChg chg="mod">
          <ac:chgData name="Lucian Cojocar" userId="d30c003b-535b-4815-8011-4c0759705fe0" providerId="ADAL" clId="{7FCF0E55-3AEE-47EB-99A2-ADBB64EB1D03}" dt="2020-05-03T02:49:03.642" v="4591" actId="22"/>
          <ac:cxnSpMkLst>
            <pc:docMk/>
            <pc:sldMk cId="3708329061" sldId="293"/>
            <ac:cxnSpMk id="139" creationId="{BC487562-B296-4C86-9C5E-D18C32F15C50}"/>
          </ac:cxnSpMkLst>
        </pc:cxnChg>
        <pc:cxnChg chg="mod">
          <ac:chgData name="Lucian Cojocar" userId="d30c003b-535b-4815-8011-4c0759705fe0" providerId="ADAL" clId="{7FCF0E55-3AEE-47EB-99A2-ADBB64EB1D03}" dt="2020-05-02T22:00:01.797" v="2957" actId="478"/>
          <ac:cxnSpMkLst>
            <pc:docMk/>
            <pc:sldMk cId="3708329061" sldId="293"/>
            <ac:cxnSpMk id="139" creationId="{EE30E5F1-CF86-49B1-82B9-C38EBE888E94}"/>
          </ac:cxnSpMkLst>
        </pc:cxnChg>
        <pc:cxnChg chg="mod">
          <ac:chgData name="Lucian Cojocar" userId="d30c003b-535b-4815-8011-4c0759705fe0" providerId="ADAL" clId="{7FCF0E55-3AEE-47EB-99A2-ADBB64EB1D03}" dt="2020-05-02T22:00:01.797" v="2957" actId="478"/>
          <ac:cxnSpMkLst>
            <pc:docMk/>
            <pc:sldMk cId="3708329061" sldId="293"/>
            <ac:cxnSpMk id="140" creationId="{1F3947CE-C226-456B-B18F-293E8E5F65B6}"/>
          </ac:cxnSpMkLst>
        </pc:cxnChg>
        <pc:cxnChg chg="mod">
          <ac:chgData name="Lucian Cojocar" userId="d30c003b-535b-4815-8011-4c0759705fe0" providerId="ADAL" clId="{7FCF0E55-3AEE-47EB-99A2-ADBB64EB1D03}" dt="2020-05-03T02:49:03.642" v="4591" actId="22"/>
          <ac:cxnSpMkLst>
            <pc:docMk/>
            <pc:sldMk cId="3708329061" sldId="293"/>
            <ac:cxnSpMk id="140" creationId="{516A834B-3472-4C6C-B99E-4203D90F5AD8}"/>
          </ac:cxnSpMkLst>
        </pc:cxnChg>
        <pc:cxnChg chg="mod">
          <ac:chgData name="Lucian Cojocar" userId="d30c003b-535b-4815-8011-4c0759705fe0" providerId="ADAL" clId="{7FCF0E55-3AEE-47EB-99A2-ADBB64EB1D03}" dt="2020-05-02T22:00:01.797" v="2957" actId="478"/>
          <ac:cxnSpMkLst>
            <pc:docMk/>
            <pc:sldMk cId="3708329061" sldId="293"/>
            <ac:cxnSpMk id="142" creationId="{0C093A41-4C97-42CE-9DD9-7D637FE5667C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45" creationId="{5C878A62-6A39-4023-A339-398D6B6F921D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46" creationId="{BD22CCD7-23B7-46A6-AD90-594CEC1C99FC}"/>
          </ac:cxnSpMkLst>
        </pc:cxnChg>
        <pc:cxnChg chg="mod">
          <ac:chgData name="Lucian Cojocar" userId="d30c003b-535b-4815-8011-4c0759705fe0" providerId="ADAL" clId="{7FCF0E55-3AEE-47EB-99A2-ADBB64EB1D03}" dt="2020-05-03T02:49:03.435" v="4590" actId="22"/>
          <ac:cxnSpMkLst>
            <pc:docMk/>
            <pc:sldMk cId="3708329061" sldId="293"/>
            <ac:cxnSpMk id="148" creationId="{E3F2FF19-F953-4F37-AFC9-1A0F2F771E58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49" creationId="{15EA70B3-A7FD-4282-9DC8-4D904605D160}"/>
          </ac:cxnSpMkLst>
        </pc:cxnChg>
        <pc:cxnChg chg="mod">
          <ac:chgData name="Lucian Cojocar" userId="d30c003b-535b-4815-8011-4c0759705fe0" providerId="ADAL" clId="{7FCF0E55-3AEE-47EB-99A2-ADBB64EB1D03}" dt="2020-05-03T02:49:03.435" v="4590" actId="22"/>
          <ac:cxnSpMkLst>
            <pc:docMk/>
            <pc:sldMk cId="3708329061" sldId="293"/>
            <ac:cxnSpMk id="149" creationId="{98A46222-CE5E-4E33-8C25-046FECE21D1F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50" creationId="{DF8AF18B-E6EB-4AA0-80B2-D9486B7FD972}"/>
          </ac:cxnSpMkLst>
        </pc:cxnChg>
        <pc:cxnChg chg="mod">
          <ac:chgData name="Lucian Cojocar" userId="d30c003b-535b-4815-8011-4c0759705fe0" providerId="ADAL" clId="{7FCF0E55-3AEE-47EB-99A2-ADBB64EB1D03}" dt="2020-05-02T22:00:03.660" v="2958" actId="478"/>
          <ac:cxnSpMkLst>
            <pc:docMk/>
            <pc:sldMk cId="3708329061" sldId="293"/>
            <ac:cxnSpMk id="152" creationId="{0C6F31B4-2A81-4890-B3BE-781505C60CB5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55" creationId="{6DD8377B-E50C-4CC5-9107-1397D0F5FE8F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56" creationId="{62006A1D-28E7-427F-BA76-1269F28D9BD5}"/>
          </ac:cxnSpMkLst>
        </pc:cxnChg>
        <pc:cxnChg chg="mod">
          <ac:chgData name="Lucian Cojocar" userId="d30c003b-535b-4815-8011-4c0759705fe0" providerId="ADAL" clId="{7FCF0E55-3AEE-47EB-99A2-ADBB64EB1D03}" dt="2020-05-03T02:49:03.435" v="4590" actId="22"/>
          <ac:cxnSpMkLst>
            <pc:docMk/>
            <pc:sldMk cId="3708329061" sldId="293"/>
            <ac:cxnSpMk id="156" creationId="{CDF816E4-5D6F-48A4-AC04-2CA76C756271}"/>
          </ac:cxnSpMkLst>
        </pc:cxnChg>
        <pc:cxnChg chg="mod">
          <ac:chgData name="Lucian Cojocar" userId="d30c003b-535b-4815-8011-4c0759705fe0" providerId="ADAL" clId="{7FCF0E55-3AEE-47EB-99A2-ADBB64EB1D03}" dt="2020-05-03T02:49:03.435" v="4590" actId="22"/>
          <ac:cxnSpMkLst>
            <pc:docMk/>
            <pc:sldMk cId="3708329061" sldId="293"/>
            <ac:cxnSpMk id="157" creationId="{0C2CFB77-7216-4B6D-A067-2FCFCB7D183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63" creationId="{85A7615E-DB2A-4BC8-BBA0-0DEE4672314D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64" creationId="{E8BF5065-9A5D-4686-9CE0-F5FE3464B09B}"/>
          </ac:cxnSpMkLst>
        </pc:cxnChg>
        <pc:cxnChg chg="mod">
          <ac:chgData name="Lucian Cojocar" userId="d30c003b-535b-4815-8011-4c0759705fe0" providerId="ADAL" clId="{7FCF0E55-3AEE-47EB-99A2-ADBB64EB1D03}" dt="2020-05-03T02:49:03.187" v="4589" actId="22"/>
          <ac:cxnSpMkLst>
            <pc:docMk/>
            <pc:sldMk cId="3708329061" sldId="293"/>
            <ac:cxnSpMk id="165" creationId="{AD622F38-906B-4E2A-A10F-4043CDF51740}"/>
          </ac:cxnSpMkLst>
        </pc:cxnChg>
        <pc:cxnChg chg="mod">
          <ac:chgData name="Lucian Cojocar" userId="d30c003b-535b-4815-8011-4c0759705fe0" providerId="ADAL" clId="{7FCF0E55-3AEE-47EB-99A2-ADBB64EB1D03}" dt="2020-05-03T02:49:03.187" v="4589" actId="22"/>
          <ac:cxnSpMkLst>
            <pc:docMk/>
            <pc:sldMk cId="3708329061" sldId="293"/>
            <ac:cxnSpMk id="166" creationId="{32874292-A503-48E9-AD02-ED68D122E97B}"/>
          </ac:cxnSpMkLst>
        </pc:cxnChg>
        <pc:cxnChg chg="mod">
          <ac:chgData name="Lucian Cojocar" userId="d30c003b-535b-4815-8011-4c0759705fe0" providerId="ADAL" clId="{7FCF0E55-3AEE-47EB-99A2-ADBB64EB1D03}" dt="2020-05-03T02:49:03.187" v="4589" actId="22"/>
          <ac:cxnSpMkLst>
            <pc:docMk/>
            <pc:sldMk cId="3708329061" sldId="293"/>
            <ac:cxnSpMk id="173" creationId="{4D868066-5153-455E-B9C7-A455EB3031A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73" creationId="{7D2E80C6-E1AC-4263-B258-DD7B7C69E00C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74" creationId="{23E4EAD4-6A7C-4295-BAA7-D208E7F85E05}"/>
          </ac:cxnSpMkLst>
        </pc:cxnChg>
        <pc:cxnChg chg="mod">
          <ac:chgData name="Lucian Cojocar" userId="d30c003b-535b-4815-8011-4c0759705fe0" providerId="ADAL" clId="{7FCF0E55-3AEE-47EB-99A2-ADBB64EB1D03}" dt="2020-05-03T02:49:03.187" v="4589" actId="22"/>
          <ac:cxnSpMkLst>
            <pc:docMk/>
            <pc:sldMk cId="3708329061" sldId="293"/>
            <ac:cxnSpMk id="174" creationId="{405C00F3-AA1B-444F-A743-E470F1E5986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81" creationId="{D79A8849-B487-4989-8E66-DC7BDFE813C6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82" creationId="{0D863878-177D-46E2-A10B-5F9F54C9C415}"/>
          </ac:cxnSpMkLst>
        </pc:cxnChg>
        <pc:cxnChg chg="mod">
          <ac:chgData name="Lucian Cojocar" userId="d30c003b-535b-4815-8011-4c0759705fe0" providerId="ADAL" clId="{7FCF0E55-3AEE-47EB-99A2-ADBB64EB1D03}" dt="2020-05-03T02:49:02.947" v="4588" actId="22"/>
          <ac:cxnSpMkLst>
            <pc:docMk/>
            <pc:sldMk cId="3708329061" sldId="293"/>
            <ac:cxnSpMk id="182" creationId="{BEB57ED6-6CCF-4E53-BD92-CCAD7964AD05}"/>
          </ac:cxnSpMkLst>
        </pc:cxnChg>
        <pc:cxnChg chg="mod">
          <ac:chgData name="Lucian Cojocar" userId="d30c003b-535b-4815-8011-4c0759705fe0" providerId="ADAL" clId="{7FCF0E55-3AEE-47EB-99A2-ADBB64EB1D03}" dt="2020-05-03T02:49:02.947" v="4588" actId="22"/>
          <ac:cxnSpMkLst>
            <pc:docMk/>
            <pc:sldMk cId="3708329061" sldId="293"/>
            <ac:cxnSpMk id="183" creationId="{1CA3E25F-54D8-4453-99A8-2004719094B8}"/>
          </ac:cxnSpMkLst>
        </pc:cxnChg>
        <pc:cxnChg chg="mod">
          <ac:chgData name="Lucian Cojocar" userId="d30c003b-535b-4815-8011-4c0759705fe0" providerId="ADAL" clId="{7FCF0E55-3AEE-47EB-99A2-ADBB64EB1D03}" dt="2020-05-03T02:49:02.947" v="4588" actId="22"/>
          <ac:cxnSpMkLst>
            <pc:docMk/>
            <pc:sldMk cId="3708329061" sldId="293"/>
            <ac:cxnSpMk id="190" creationId="{E77F2B68-1529-444B-8CFF-FEC03F2B8DD8}"/>
          </ac:cxnSpMkLst>
        </pc:cxnChg>
        <pc:cxnChg chg="mod">
          <ac:chgData name="Lucian Cojocar" userId="d30c003b-535b-4815-8011-4c0759705fe0" providerId="ADAL" clId="{7FCF0E55-3AEE-47EB-99A2-ADBB64EB1D03}" dt="2020-05-03T02:49:02.947" v="4588" actId="22"/>
          <ac:cxnSpMkLst>
            <pc:docMk/>
            <pc:sldMk cId="3708329061" sldId="293"/>
            <ac:cxnSpMk id="191" creationId="{A1D01D7D-E038-416F-81F4-76D0AA32BF20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91" creationId="{CCED27A5-0BD4-4E6A-9921-19427D32ACD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92" creationId="{5A686FA6-FB3F-49A7-84F1-C11A5B8A5D6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199" creationId="{443713E6-9B82-4F26-8560-BA6EAB62E246}"/>
          </ac:cxnSpMkLst>
        </pc:cxnChg>
        <pc:cxnChg chg="mod">
          <ac:chgData name="Lucian Cojocar" userId="d30c003b-535b-4815-8011-4c0759705fe0" providerId="ADAL" clId="{7FCF0E55-3AEE-47EB-99A2-ADBB64EB1D03}" dt="2020-05-03T02:49:02.780" v="4587" actId="22"/>
          <ac:cxnSpMkLst>
            <pc:docMk/>
            <pc:sldMk cId="3708329061" sldId="293"/>
            <ac:cxnSpMk id="199" creationId="{725E13D5-3C72-423B-A59C-49C7F752B061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00" creationId="{9ABE0321-D620-4D98-8912-7871F329203E}"/>
          </ac:cxnSpMkLst>
        </pc:cxnChg>
        <pc:cxnChg chg="mod">
          <ac:chgData name="Lucian Cojocar" userId="d30c003b-535b-4815-8011-4c0759705fe0" providerId="ADAL" clId="{7FCF0E55-3AEE-47EB-99A2-ADBB64EB1D03}" dt="2020-05-03T02:49:02.780" v="4587" actId="22"/>
          <ac:cxnSpMkLst>
            <pc:docMk/>
            <pc:sldMk cId="3708329061" sldId="293"/>
            <ac:cxnSpMk id="200" creationId="{E3472FB5-7060-42C9-9C23-39510AFEFFAD}"/>
          </ac:cxnSpMkLst>
        </pc:cxnChg>
        <pc:cxnChg chg="mod">
          <ac:chgData name="Lucian Cojocar" userId="d30c003b-535b-4815-8011-4c0759705fe0" providerId="ADAL" clId="{7FCF0E55-3AEE-47EB-99A2-ADBB64EB1D03}" dt="2020-05-03T02:49:02.780" v="4587" actId="22"/>
          <ac:cxnSpMkLst>
            <pc:docMk/>
            <pc:sldMk cId="3708329061" sldId="293"/>
            <ac:cxnSpMk id="207" creationId="{7FC9B4A8-647F-4D7A-B2AC-6783160BE612}"/>
          </ac:cxnSpMkLst>
        </pc:cxnChg>
        <pc:cxnChg chg="mod">
          <ac:chgData name="Lucian Cojocar" userId="d30c003b-535b-4815-8011-4c0759705fe0" providerId="ADAL" clId="{7FCF0E55-3AEE-47EB-99A2-ADBB64EB1D03}" dt="2020-05-03T02:49:02.780" v="4587" actId="22"/>
          <ac:cxnSpMkLst>
            <pc:docMk/>
            <pc:sldMk cId="3708329061" sldId="293"/>
            <ac:cxnSpMk id="208" creationId="{868DCADC-B667-41F7-8058-3E804BAB733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09" creationId="{3AE9D9CA-F128-4982-9D80-DCB316CBF52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10" creationId="{745C5F50-8DF9-4F3B-967B-AF88CBC88F76}"/>
          </ac:cxnSpMkLst>
        </pc:cxnChg>
        <pc:cxnChg chg="mod">
          <ac:chgData name="Lucian Cojocar" userId="d30c003b-535b-4815-8011-4c0759705fe0" providerId="ADAL" clId="{7FCF0E55-3AEE-47EB-99A2-ADBB64EB1D03}" dt="2020-05-03T02:49:02.607" v="4586" actId="22"/>
          <ac:cxnSpMkLst>
            <pc:docMk/>
            <pc:sldMk cId="3708329061" sldId="293"/>
            <ac:cxnSpMk id="216" creationId="{52A6156F-2075-4C73-932B-41D0A6F2F6A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17" creationId="{16E2F459-4E4D-4FF6-9DB8-E9218801FBB7}"/>
          </ac:cxnSpMkLst>
        </pc:cxnChg>
        <pc:cxnChg chg="mod">
          <ac:chgData name="Lucian Cojocar" userId="d30c003b-535b-4815-8011-4c0759705fe0" providerId="ADAL" clId="{7FCF0E55-3AEE-47EB-99A2-ADBB64EB1D03}" dt="2020-05-03T02:49:02.607" v="4586" actId="22"/>
          <ac:cxnSpMkLst>
            <pc:docMk/>
            <pc:sldMk cId="3708329061" sldId="293"/>
            <ac:cxnSpMk id="217" creationId="{F3204859-4042-4C93-99DB-5EA5362BED1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18" creationId="{21A69BF6-7825-46E5-A7F6-2C8AD9C5B167}"/>
          </ac:cxnSpMkLst>
        </pc:cxnChg>
        <pc:cxnChg chg="mod">
          <ac:chgData name="Lucian Cojocar" userId="d30c003b-535b-4815-8011-4c0759705fe0" providerId="ADAL" clId="{7FCF0E55-3AEE-47EB-99A2-ADBB64EB1D03}" dt="2020-05-03T02:49:02.607" v="4586" actId="22"/>
          <ac:cxnSpMkLst>
            <pc:docMk/>
            <pc:sldMk cId="3708329061" sldId="293"/>
            <ac:cxnSpMk id="224" creationId="{5CD2B440-59F2-476C-A7CC-CBCF190C05B1}"/>
          </ac:cxnSpMkLst>
        </pc:cxnChg>
        <pc:cxnChg chg="mod">
          <ac:chgData name="Lucian Cojocar" userId="d30c003b-535b-4815-8011-4c0759705fe0" providerId="ADAL" clId="{7FCF0E55-3AEE-47EB-99A2-ADBB64EB1D03}" dt="2020-05-03T02:49:02.607" v="4586" actId="22"/>
          <ac:cxnSpMkLst>
            <pc:docMk/>
            <pc:sldMk cId="3708329061" sldId="293"/>
            <ac:cxnSpMk id="225" creationId="{E1143C4F-741C-44B6-962B-770F9CD1C991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27" creationId="{53988DEE-4178-463D-AE91-1B7BDA45C00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28" creationId="{3EF4A9B0-264B-483A-8BAD-8E5D4CA7BD8B}"/>
          </ac:cxnSpMkLst>
        </pc:cxnChg>
        <pc:cxnChg chg="mod">
          <ac:chgData name="Lucian Cojocar" userId="d30c003b-535b-4815-8011-4c0759705fe0" providerId="ADAL" clId="{7FCF0E55-3AEE-47EB-99A2-ADBB64EB1D03}" dt="2020-05-03T02:49:02.466" v="4585" actId="22"/>
          <ac:cxnSpMkLst>
            <pc:docMk/>
            <pc:sldMk cId="3708329061" sldId="293"/>
            <ac:cxnSpMk id="233" creationId="{9F2C27A7-A5C0-4625-B5C5-A7EB705480D0}"/>
          </ac:cxnSpMkLst>
        </pc:cxnChg>
        <pc:cxnChg chg="mod">
          <ac:chgData name="Lucian Cojocar" userId="d30c003b-535b-4815-8011-4c0759705fe0" providerId="ADAL" clId="{7FCF0E55-3AEE-47EB-99A2-ADBB64EB1D03}" dt="2020-05-03T02:49:02.466" v="4585" actId="22"/>
          <ac:cxnSpMkLst>
            <pc:docMk/>
            <pc:sldMk cId="3708329061" sldId="293"/>
            <ac:cxnSpMk id="234" creationId="{B43B513B-8B03-4230-BFEA-9E9C327467C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35" creationId="{6B01A700-9889-4FDA-BEA5-B0BC96A99C86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36" creationId="{B0853503-2F7D-4028-878D-72B6B19C5040}"/>
          </ac:cxnSpMkLst>
        </pc:cxnChg>
        <pc:cxnChg chg="mod">
          <ac:chgData name="Lucian Cojocar" userId="d30c003b-535b-4815-8011-4c0759705fe0" providerId="ADAL" clId="{7FCF0E55-3AEE-47EB-99A2-ADBB64EB1D03}" dt="2020-05-03T02:49:02.466" v="4585" actId="22"/>
          <ac:cxnSpMkLst>
            <pc:docMk/>
            <pc:sldMk cId="3708329061" sldId="293"/>
            <ac:cxnSpMk id="241" creationId="{C25913C3-BF97-4606-9769-D5BE04D2B93A}"/>
          </ac:cxnSpMkLst>
        </pc:cxnChg>
        <pc:cxnChg chg="mod">
          <ac:chgData name="Lucian Cojocar" userId="d30c003b-535b-4815-8011-4c0759705fe0" providerId="ADAL" clId="{7FCF0E55-3AEE-47EB-99A2-ADBB64EB1D03}" dt="2020-05-03T02:49:02.466" v="4585" actId="22"/>
          <ac:cxnSpMkLst>
            <pc:docMk/>
            <pc:sldMk cId="3708329061" sldId="293"/>
            <ac:cxnSpMk id="242" creationId="{E6CF8E7E-E5F4-4D67-86BC-778A710A611B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45" creationId="{B1929C90-F052-4B73-BFF9-414706FB60EA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46" creationId="{EDAAAF37-B67E-46A3-8F4F-E9A777BE93EA}"/>
          </ac:cxnSpMkLst>
        </pc:cxnChg>
        <pc:cxnChg chg="mod">
          <ac:chgData name="Lucian Cojocar" userId="d30c003b-535b-4815-8011-4c0759705fe0" providerId="ADAL" clId="{7FCF0E55-3AEE-47EB-99A2-ADBB64EB1D03}" dt="2020-05-03T02:49:02.296" v="4584" actId="22"/>
          <ac:cxnSpMkLst>
            <pc:docMk/>
            <pc:sldMk cId="3708329061" sldId="293"/>
            <ac:cxnSpMk id="250" creationId="{B45A82DF-8045-498F-8CAA-2D7580767709}"/>
          </ac:cxnSpMkLst>
        </pc:cxnChg>
        <pc:cxnChg chg="mod">
          <ac:chgData name="Lucian Cojocar" userId="d30c003b-535b-4815-8011-4c0759705fe0" providerId="ADAL" clId="{7FCF0E55-3AEE-47EB-99A2-ADBB64EB1D03}" dt="2020-05-03T02:49:02.296" v="4584" actId="22"/>
          <ac:cxnSpMkLst>
            <pc:docMk/>
            <pc:sldMk cId="3708329061" sldId="293"/>
            <ac:cxnSpMk id="251" creationId="{92D45603-E711-436C-A173-266CCD022CFE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53" creationId="{01611968-7514-48F3-9728-5B369138C5B3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54" creationId="{A9194010-FD86-4A3E-B7CA-1A829A64F817}"/>
          </ac:cxnSpMkLst>
        </pc:cxnChg>
        <pc:cxnChg chg="mod">
          <ac:chgData name="Lucian Cojocar" userId="d30c003b-535b-4815-8011-4c0759705fe0" providerId="ADAL" clId="{7FCF0E55-3AEE-47EB-99A2-ADBB64EB1D03}" dt="2020-05-03T02:49:02.296" v="4584" actId="22"/>
          <ac:cxnSpMkLst>
            <pc:docMk/>
            <pc:sldMk cId="3708329061" sldId="293"/>
            <ac:cxnSpMk id="258" creationId="{C656CFD6-4751-4BFF-9D61-27E565ED9DE3}"/>
          </ac:cxnSpMkLst>
        </pc:cxnChg>
        <pc:cxnChg chg="mod">
          <ac:chgData name="Lucian Cojocar" userId="d30c003b-535b-4815-8011-4c0759705fe0" providerId="ADAL" clId="{7FCF0E55-3AEE-47EB-99A2-ADBB64EB1D03}" dt="2020-05-03T02:49:02.296" v="4584" actId="22"/>
          <ac:cxnSpMkLst>
            <pc:docMk/>
            <pc:sldMk cId="3708329061" sldId="293"/>
            <ac:cxnSpMk id="259" creationId="{C57D7055-5796-43CD-9D07-82D00FB65C0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63" creationId="{618886A0-961E-4374-B867-3893BABC37C8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64" creationId="{0186EA8E-135D-4D86-A936-774D1D35D907}"/>
          </ac:cxnSpMkLst>
        </pc:cxnChg>
        <pc:cxnChg chg="mod">
          <ac:chgData name="Lucian Cojocar" userId="d30c003b-535b-4815-8011-4c0759705fe0" providerId="ADAL" clId="{7FCF0E55-3AEE-47EB-99A2-ADBB64EB1D03}" dt="2020-05-03T02:49:02.101" v="4583" actId="22"/>
          <ac:cxnSpMkLst>
            <pc:docMk/>
            <pc:sldMk cId="3708329061" sldId="293"/>
            <ac:cxnSpMk id="267" creationId="{4501AEA2-5CD6-4D45-BEE8-202A83266F1A}"/>
          </ac:cxnSpMkLst>
        </pc:cxnChg>
        <pc:cxnChg chg="mod">
          <ac:chgData name="Lucian Cojocar" userId="d30c003b-535b-4815-8011-4c0759705fe0" providerId="ADAL" clId="{7FCF0E55-3AEE-47EB-99A2-ADBB64EB1D03}" dt="2020-05-03T02:49:02.101" v="4583" actId="22"/>
          <ac:cxnSpMkLst>
            <pc:docMk/>
            <pc:sldMk cId="3708329061" sldId="293"/>
            <ac:cxnSpMk id="268" creationId="{1B72A165-48AA-4AD5-9F72-FAE428999A16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71" creationId="{2CA47298-50D8-4CBD-8DC3-E42E52B56655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72" creationId="{DC8FFC42-C222-4672-932F-EAF4D9728F89}"/>
          </ac:cxnSpMkLst>
        </pc:cxnChg>
        <pc:cxnChg chg="mod">
          <ac:chgData name="Lucian Cojocar" userId="d30c003b-535b-4815-8011-4c0759705fe0" providerId="ADAL" clId="{7FCF0E55-3AEE-47EB-99A2-ADBB64EB1D03}" dt="2020-05-03T02:49:02.101" v="4583" actId="22"/>
          <ac:cxnSpMkLst>
            <pc:docMk/>
            <pc:sldMk cId="3708329061" sldId="293"/>
            <ac:cxnSpMk id="275" creationId="{05D1C9D6-9152-4B7D-B8AB-A0D042819121}"/>
          </ac:cxnSpMkLst>
        </pc:cxnChg>
        <pc:cxnChg chg="mod">
          <ac:chgData name="Lucian Cojocar" userId="d30c003b-535b-4815-8011-4c0759705fe0" providerId="ADAL" clId="{7FCF0E55-3AEE-47EB-99A2-ADBB64EB1D03}" dt="2020-05-03T02:49:02.101" v="4583" actId="22"/>
          <ac:cxnSpMkLst>
            <pc:docMk/>
            <pc:sldMk cId="3708329061" sldId="293"/>
            <ac:cxnSpMk id="276" creationId="{7F6D1BFE-FF7B-4FAD-BEE5-E2287286F9D3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81" creationId="{CBD928D2-4009-4880-8AE6-FCC3A3B28EA3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82" creationId="{A11697AE-7122-4D3B-958B-7365A3BC9089}"/>
          </ac:cxnSpMkLst>
        </pc:cxnChg>
        <pc:cxnChg chg="mod">
          <ac:chgData name="Lucian Cojocar" userId="d30c003b-535b-4815-8011-4c0759705fe0" providerId="ADAL" clId="{7FCF0E55-3AEE-47EB-99A2-ADBB64EB1D03}" dt="2020-05-03T02:49:01.879" v="4582" actId="22"/>
          <ac:cxnSpMkLst>
            <pc:docMk/>
            <pc:sldMk cId="3708329061" sldId="293"/>
            <ac:cxnSpMk id="285" creationId="{D4CFE5C9-178C-455B-8ED3-F21A0B9755FB}"/>
          </ac:cxnSpMkLst>
        </pc:cxnChg>
        <pc:cxnChg chg="mod">
          <ac:chgData name="Lucian Cojocar" userId="d30c003b-535b-4815-8011-4c0759705fe0" providerId="ADAL" clId="{7FCF0E55-3AEE-47EB-99A2-ADBB64EB1D03}" dt="2020-05-03T02:49:01.879" v="4582" actId="22"/>
          <ac:cxnSpMkLst>
            <pc:docMk/>
            <pc:sldMk cId="3708329061" sldId="293"/>
            <ac:cxnSpMk id="286" creationId="{18351C50-9CFF-4286-AB83-110B20722F8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89" creationId="{94338F5A-B857-478E-9F62-B79271A4D7D2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90" creationId="{AE83345E-7541-4411-8C9C-9362F3934D18}"/>
          </ac:cxnSpMkLst>
        </pc:cxnChg>
        <pc:cxnChg chg="mod">
          <ac:chgData name="Lucian Cojocar" userId="d30c003b-535b-4815-8011-4c0759705fe0" providerId="ADAL" clId="{7FCF0E55-3AEE-47EB-99A2-ADBB64EB1D03}" dt="2020-05-03T02:49:01.879" v="4582" actId="22"/>
          <ac:cxnSpMkLst>
            <pc:docMk/>
            <pc:sldMk cId="3708329061" sldId="293"/>
            <ac:cxnSpMk id="293" creationId="{C5B0ABFA-1278-441B-9468-04B771CBD5C9}"/>
          </ac:cxnSpMkLst>
        </pc:cxnChg>
        <pc:cxnChg chg="mod">
          <ac:chgData name="Lucian Cojocar" userId="d30c003b-535b-4815-8011-4c0759705fe0" providerId="ADAL" clId="{7FCF0E55-3AEE-47EB-99A2-ADBB64EB1D03}" dt="2020-05-03T02:49:01.879" v="4582" actId="22"/>
          <ac:cxnSpMkLst>
            <pc:docMk/>
            <pc:sldMk cId="3708329061" sldId="293"/>
            <ac:cxnSpMk id="294" creationId="{B710DBF7-F671-4E01-8563-90A273393CEF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299" creationId="{710CAA5D-6199-4C29-A3B0-ED49C4DF6F44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00" creationId="{FEA51EF5-D94E-41DB-9411-D8C4A2A83185}"/>
          </ac:cxnSpMkLst>
        </pc:cxnChg>
        <pc:cxnChg chg="mod">
          <ac:chgData name="Lucian Cojocar" userId="d30c003b-535b-4815-8011-4c0759705fe0" providerId="ADAL" clId="{7FCF0E55-3AEE-47EB-99A2-ADBB64EB1D03}" dt="2020-05-03T02:55:52.891" v="4663" actId="478"/>
          <ac:cxnSpMkLst>
            <pc:docMk/>
            <pc:sldMk cId="3708329061" sldId="293"/>
            <ac:cxnSpMk id="303" creationId="{98EE2DCE-6C0D-4167-BBDF-2C03F22A9F4C}"/>
          </ac:cxnSpMkLst>
        </pc:cxnChg>
        <pc:cxnChg chg="mod">
          <ac:chgData name="Lucian Cojocar" userId="d30c003b-535b-4815-8011-4c0759705fe0" providerId="ADAL" clId="{7FCF0E55-3AEE-47EB-99A2-ADBB64EB1D03}" dt="2020-05-03T02:55:52.891" v="4663" actId="478"/>
          <ac:cxnSpMkLst>
            <pc:docMk/>
            <pc:sldMk cId="3708329061" sldId="293"/>
            <ac:cxnSpMk id="304" creationId="{B8871170-B696-44BC-8A4A-CC28CC761A70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07" creationId="{D5AD6539-40B0-4A12-90ED-76B1E65DA5B7}"/>
          </ac:cxnSpMkLst>
        </pc:cxnChg>
        <pc:cxnChg chg="mod">
          <ac:chgData name="Lucian Cojocar" userId="d30c003b-535b-4815-8011-4c0759705fe0" providerId="ADAL" clId="{7FCF0E55-3AEE-47EB-99A2-ADBB64EB1D03}" dt="2020-05-03T03:09:56.263" v="4931" actId="165"/>
          <ac:cxnSpMkLst>
            <pc:docMk/>
            <pc:sldMk cId="3708329061" sldId="293"/>
            <ac:cxnSpMk id="308" creationId="{D52E8902-A80B-41F6-979F-5FDDA6B9DAF5}"/>
          </ac:cxnSpMkLst>
        </pc:cxnChg>
        <pc:cxnChg chg="mod">
          <ac:chgData name="Lucian Cojocar" userId="d30c003b-535b-4815-8011-4c0759705fe0" providerId="ADAL" clId="{7FCF0E55-3AEE-47EB-99A2-ADBB64EB1D03}" dt="2020-05-03T02:55:52.891" v="4663" actId="478"/>
          <ac:cxnSpMkLst>
            <pc:docMk/>
            <pc:sldMk cId="3708329061" sldId="293"/>
            <ac:cxnSpMk id="311" creationId="{F4890C25-9D04-4BB7-AEC9-B65F566B8477}"/>
          </ac:cxnSpMkLst>
        </pc:cxnChg>
        <pc:cxnChg chg="mod">
          <ac:chgData name="Lucian Cojocar" userId="d30c003b-535b-4815-8011-4c0759705fe0" providerId="ADAL" clId="{7FCF0E55-3AEE-47EB-99A2-ADBB64EB1D03}" dt="2020-05-03T02:55:52.891" v="4663" actId="478"/>
          <ac:cxnSpMkLst>
            <pc:docMk/>
            <pc:sldMk cId="3708329061" sldId="293"/>
            <ac:cxnSpMk id="312" creationId="{D26638D4-6804-4D73-85F1-D8DE9253C1A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21" creationId="{AE682238-43AD-466D-AF66-B26313760351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22" creationId="{988373D0-9168-4ED8-A8D5-B4F635B37D7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29" creationId="{A230FC9E-E5EC-4AF5-8AA6-F63C4CCEFB2A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30" creationId="{63BD8C9B-0D5F-44F3-A985-487376763637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39" creationId="{D49A45F4-0DA6-432D-A554-19B97701E79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40" creationId="{E1962A92-9468-4099-9E1D-197437D62CF6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47" creationId="{A44D4AA6-AB22-42D9-B6E7-80B3054107BC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48" creationId="{DB1FF5F9-F803-4695-A825-A63C7000104D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57" creationId="{8EB55984-A85F-471A-9937-C82E47A68EC7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58" creationId="{3C5D77B1-72D4-4055-9BFA-71E97135946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65" creationId="{8D3D18D8-D2E7-4639-94E3-9F720C69FD7B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66" creationId="{CAB5AE46-5441-44FD-BF24-A378D64D37AE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75" creationId="{4C202749-7E12-4F4A-B9BE-463DECB955D3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76" creationId="{1F2E4C18-14A1-4519-90CF-B2AAF2C3C050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83" creationId="{BC700B83-2968-404E-A709-E89E8CE85FA1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84" creationId="{BAA740A0-9870-4805-9C2D-860A5CA1EDAC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93" creationId="{E4075575-2F49-4E37-8EAC-AAA9397729F9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394" creationId="{9A5964CF-E859-4B6C-A08D-A24EFCF45B43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01" creationId="{B58519CE-CD30-456E-AC93-D8883D2293B8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02" creationId="{E2D809B6-8972-435B-AB9B-29F13CDE900E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11" creationId="{3665AD7C-96E5-44D2-85F1-06C97CC605A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12" creationId="{FEBF87C6-239A-41D3-A1CA-9AFE5061B891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19" creationId="{D8ADB159-4A39-42F9-B7D6-26D5E93000CE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20" creationId="{DF6A875F-A488-4A18-BFAB-A9ED9BAACDD6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29" creationId="{A2EC8E47-147A-497D-9CF8-3F8BDF55C7CD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30" creationId="{6A0C51FA-9069-45D4-8139-77CAE4921984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37" creationId="{0E30881C-8246-45FA-B156-4033E43F6100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38" creationId="{C692A4B5-AB04-43C4-A2BE-FF608D666C33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47" creationId="{22BD7FA0-7ED7-40AF-9BB8-C49DF051A687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48" creationId="{2E2147AE-0F7F-4316-9424-DFF52D252DBA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55" creationId="{32A110C3-26D9-4831-ADD8-D3F54862218F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56" creationId="{F94E8E32-3157-4E93-9B3B-1E7E6ACD0F89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65" creationId="{927393BA-07C0-42BB-9DFD-B6332E818CAE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66" creationId="{962CDBF9-62DA-4E39-9602-1F51113ADB8C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73" creationId="{E7C45BC0-BA95-415A-9DDE-19C1465D223D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74" creationId="{8BC071FF-9806-46D0-8629-151FD2E320C4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83" creationId="{E8AB7F21-2394-478A-9D71-C3C08225C475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84" creationId="{70BD2837-81D4-4A7E-AC9E-9EB510BB5A28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91" creationId="{1CB7B759-A7B9-49A5-92C6-905BF8872919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492" creationId="{8CBAB454-8E50-4A29-943B-B292565B1F52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01" creationId="{C85FD4B6-57BC-42F6-96CA-3471D916062D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02" creationId="{EB85212F-5C2D-4B07-81BB-C8085A20815A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09" creationId="{62502FF4-3B57-45D1-9C10-63A420621697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10" creationId="{343560AF-AA08-4F92-ABAF-0E456EC849D1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19" creationId="{4A7047D4-B482-400C-9B29-41EBCE333300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20" creationId="{8B58CFF0-1F3E-41EC-94BA-C4403A6D7894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27" creationId="{B3FC075E-8731-4626-9235-42BF52B3DB2B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28" creationId="{69E792C4-5D01-48E2-BE41-ED2164D9A0FC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37" creationId="{B2DCC639-02B4-4F20-A2FA-3AF4B3850F0A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38" creationId="{26E9BC58-7FBB-4ACD-A3B0-909DB4D4B59D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45" creationId="{4E8F8C0C-A0B1-437F-9589-CFE9EBFFF8FE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46" creationId="{78E5F3FE-22CA-431E-8B48-FE3828761CAA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55" creationId="{99DADE65-1BE6-4595-A44E-601E6F190021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56" creationId="{B89D2FB8-CD59-4CAD-8A0F-A3C081317352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63" creationId="{78E46E0E-3C23-4D8A-AF49-71203F9C88E3}"/>
          </ac:cxnSpMkLst>
        </pc:cxnChg>
        <pc:cxnChg chg="mod">
          <ac:chgData name="Lucian Cojocar" userId="d30c003b-535b-4815-8011-4c0759705fe0" providerId="ADAL" clId="{7FCF0E55-3AEE-47EB-99A2-ADBB64EB1D03}" dt="2020-05-03T02:55:47.156" v="4662" actId="478"/>
          <ac:cxnSpMkLst>
            <pc:docMk/>
            <pc:sldMk cId="3708329061" sldId="293"/>
            <ac:cxnSpMk id="564" creationId="{F6274CF5-31C9-4DC4-9D19-90F2334647D4}"/>
          </ac:cxnSpMkLst>
        </pc:cxnChg>
        <pc:cxnChg chg="add del mod topLvl">
          <ac:chgData name="Lucian Cojocar" userId="d30c003b-535b-4815-8011-4c0759705fe0" providerId="ADAL" clId="{7FCF0E55-3AEE-47EB-99A2-ADBB64EB1D03}" dt="2020-05-03T03:02:38.754" v="4785" actId="478"/>
          <ac:cxnSpMkLst>
            <pc:docMk/>
            <pc:sldMk cId="3708329061" sldId="293"/>
            <ac:cxnSpMk id="575" creationId="{9F74DB6B-B411-4D05-B043-840BE1C8C2C5}"/>
          </ac:cxnSpMkLst>
        </pc:cxnChg>
        <pc:cxnChg chg="add del mod topLvl">
          <ac:chgData name="Lucian Cojocar" userId="d30c003b-535b-4815-8011-4c0759705fe0" providerId="ADAL" clId="{7FCF0E55-3AEE-47EB-99A2-ADBB64EB1D03}" dt="2020-05-03T03:02:12.115" v="4775" actId="478"/>
          <ac:cxnSpMkLst>
            <pc:docMk/>
            <pc:sldMk cId="3708329061" sldId="293"/>
            <ac:cxnSpMk id="577" creationId="{CBF9D3B3-311D-4193-B79A-B31DF38924F5}"/>
          </ac:cxnSpMkLst>
        </pc:cxnChg>
        <pc:cxnChg chg="add del mod topLvl">
          <ac:chgData name="Lucian Cojocar" userId="d30c003b-535b-4815-8011-4c0759705fe0" providerId="ADAL" clId="{7FCF0E55-3AEE-47EB-99A2-ADBB64EB1D03}" dt="2020-05-03T03:02:29.657" v="4781" actId="478"/>
          <ac:cxnSpMkLst>
            <pc:docMk/>
            <pc:sldMk cId="3708329061" sldId="293"/>
            <ac:cxnSpMk id="591" creationId="{55083DF7-EC45-492D-A2E3-02B396A32380}"/>
          </ac:cxnSpMkLst>
        </pc:cxnChg>
        <pc:cxnChg chg="add del mod topLvl">
          <ac:chgData name="Lucian Cojocar" userId="d30c003b-535b-4815-8011-4c0759705fe0" providerId="ADAL" clId="{7FCF0E55-3AEE-47EB-99A2-ADBB64EB1D03}" dt="2020-05-03T03:02:16.970" v="4777" actId="478"/>
          <ac:cxnSpMkLst>
            <pc:docMk/>
            <pc:sldMk cId="3708329061" sldId="293"/>
            <ac:cxnSpMk id="593" creationId="{7A1AC297-C952-41B8-99D6-2D7A9CF00C98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891" creationId="{99471BF1-F49A-47A0-9920-505294A26BD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892" creationId="{11B101C7-E2D4-4787-90B7-96A0180242FF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899" creationId="{F903CE16-72B4-4212-9A4C-9E3A66A4005D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00" creationId="{11D10B5E-EB44-4312-B601-D1FBE60889F5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07" creationId="{E08625A8-0970-4137-BD78-AA78FD64BCC8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08" creationId="{06B9E51B-7EB7-4E38-97F9-CE1AB3BC0FC7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15" creationId="{7779C050-C36C-4B66-B813-18E2C1EDCA0F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16" creationId="{72344CF2-9ECE-48C2-A6CE-6E97AEAF6553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23" creationId="{0427E79C-D0E5-47B1-96F4-C86755CDDDD8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24" creationId="{74E4B349-12F3-4E27-BBFB-99DCCA1FECAA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31" creationId="{EE0E63D0-F159-4D9D-A2A5-814305A5F7A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32" creationId="{96CE9EEF-803D-4F5E-9E0E-0545807E8549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39" creationId="{4BE95383-006E-4F8E-87B8-72AD1F1CE89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40" creationId="{87F96CD7-5817-4B0F-83F2-DAA502FD505A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47" creationId="{53E1263A-9410-4545-9F00-ECA0568E36EA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48" creationId="{3C56ECD5-F741-4E29-BFC3-30B71AE00B5B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55" creationId="{BA753F9E-408D-499E-A117-D0FC1AF0D0E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56" creationId="{A19B2578-DC96-4868-AC68-3DD580EE6A9D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63" creationId="{94E4B6E8-9EEA-4DED-8B5B-3FF79D857285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64" creationId="{0091F3EE-B8AF-45A4-903E-EC208D8F0888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71" creationId="{99B73920-0955-447A-A296-39DC2A7E11BB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72" creationId="{119F0286-E457-48DB-9764-02B89EC271F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79" creationId="{A864D3B6-D3C4-4E3C-9954-3679D3F57B77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80" creationId="{B8080A4A-C209-4ED5-8728-99EF420AA9D1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87" creationId="{240E1155-2CDC-49DD-8F71-A0B3769780B1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88" creationId="{F2775C82-23A1-4246-9E0C-AFF5EEF1395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95" creationId="{37DB0DA6-21AC-46C9-AB64-CEBE016E95BD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996" creationId="{3B70D73E-EFEE-4AAC-A2ED-C7E6466C7C43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03" creationId="{E59CFFB8-A781-4011-B61E-768CFFFC3EA2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04" creationId="{2C3AFB7D-D9F4-4601-BC03-922CC21697E5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11" creationId="{DC3C341E-9705-414D-A1F1-672940ADFDF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12" creationId="{CCE83DAA-3B8B-4AE4-8D3B-FEBA1B423E3B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19" creationId="{AF3957E7-DA61-4CBD-9DBA-55D64F57D253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20" creationId="{5C6F19E6-E1F9-4D3E-948B-F56E778C3BA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27" creationId="{8AE51CCD-25DA-458A-88C9-C19A687962B9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28" creationId="{438E2755-395B-41E4-B3BA-5B0A5DA9AA5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35" creationId="{B3424958-3067-42F5-9920-2D7EEADB189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36" creationId="{04339433-DB04-4988-82FF-8452922848B5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43" creationId="{3AA9BE4D-5EA5-4C2C-98A3-3B38CD2E2E1C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44" creationId="{59A1F2CE-06E8-4881-A077-7D30F23AD2D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51" creationId="{9ECE504D-502E-4DD9-A1C0-F798BE90A089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52" creationId="{C7403F97-571E-4013-8633-8D60802804C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59" creationId="{28934181-4760-4E66-B5BF-CD8CA2BD0496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60" creationId="{FFD08342-15A8-4D5F-87B3-7FE3DA153B90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67" creationId="{6B097DF9-DAEA-4D52-A2E3-15DF209FBF8C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68" creationId="{31C73D79-375B-4F24-84DB-4ED1BDB3FFC0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75" creationId="{BE508552-290F-4109-89CB-49A4CAE6BE19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76" creationId="{37F71ECA-95A3-4720-A4D6-FFD7B11C4C79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83" creationId="{BE39524E-9F62-4774-B862-C614F7154D21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84" creationId="{CD12BB57-53CC-4F72-9A7D-B71E9CD093D6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91" creationId="{D92E074C-FF29-47E5-AE33-72DCADC94FE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92" creationId="{59D86137-F6FF-47F2-AA37-613501376BAC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099" creationId="{C3F7EA98-334A-4285-8EEB-8C3B95983D72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00" creationId="{AC8CAD6D-F854-4D1A-9D9A-57F171AD32EC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07" creationId="{DFB16997-7673-48E5-B7A0-2D345AE34476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08" creationId="{0823EE40-5D0E-409D-996F-0FC12B07BE38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15" creationId="{25AA2636-3281-485D-B7A0-9DEF2452869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16" creationId="{08B53F93-EC13-476A-A2B1-53A84530307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23" creationId="{7FCCB14E-392D-4A20-A34D-DD7D847EC7DE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24" creationId="{6CE0A7F4-F9AA-4B7A-9160-A4ACA441A3B7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31" creationId="{4F80D0E6-DE07-43B1-BCFB-090F14740167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32" creationId="{C7E69FB6-40AC-4B7A-9EA2-F6917FBD9D1A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39" creationId="{E84991D0-2D13-4C2C-B25F-0311A981D87C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40" creationId="{31192F5A-DAD0-4AC7-8F7B-9BB4B2BD32C4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47" creationId="{97215418-6101-498A-88FA-FC09310C234D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48" creationId="{D56BAF98-082B-4C1C-AED7-93C5A10FBBB0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55" creationId="{6705A081-5734-453C-9D1B-63C37676AC73}"/>
          </ac:cxnSpMkLst>
        </pc:cxnChg>
        <pc:cxnChg chg="mod">
          <ac:chgData name="Lucian Cojocar" userId="d30c003b-535b-4815-8011-4c0759705fe0" providerId="ADAL" clId="{7FCF0E55-3AEE-47EB-99A2-ADBB64EB1D03}" dt="2020-05-03T03:57:33.552" v="5581"/>
          <ac:cxnSpMkLst>
            <pc:docMk/>
            <pc:sldMk cId="3708329061" sldId="293"/>
            <ac:cxnSpMk id="1156" creationId="{F4FD80C9-725B-498B-BAD2-515261772A10}"/>
          </ac:cxnSpMkLst>
        </pc:cxnChg>
      </pc:sldChg>
      <pc:sldChg chg="addSp delSp modSp add mod delDesignElem modNotesTx">
        <pc:chgData name="Lucian Cojocar" userId="d30c003b-535b-4815-8011-4c0759705fe0" providerId="ADAL" clId="{7FCF0E55-3AEE-47EB-99A2-ADBB64EB1D03}" dt="2020-05-02T22:09:58.985" v="3001" actId="27636"/>
        <pc:sldMkLst>
          <pc:docMk/>
          <pc:sldMk cId="4279578780" sldId="294"/>
        </pc:sldMkLst>
        <pc:spChg chg="mod">
          <ac:chgData name="Lucian Cojocar" userId="d30c003b-535b-4815-8011-4c0759705fe0" providerId="ADAL" clId="{7FCF0E55-3AEE-47EB-99A2-ADBB64EB1D03}" dt="2020-05-02T06:07:45.147" v="365" actId="26606"/>
          <ac:spMkLst>
            <pc:docMk/>
            <pc:sldMk cId="4279578780" sldId="294"/>
            <ac:spMk id="2" creationId="{7A134A6C-21F1-4257-9F00-B08F1DFFECDF}"/>
          </ac:spMkLst>
        </pc:spChg>
        <pc:spChg chg="mod">
          <ac:chgData name="Lucian Cojocar" userId="d30c003b-535b-4815-8011-4c0759705fe0" providerId="ADAL" clId="{7FCF0E55-3AEE-47EB-99A2-ADBB64EB1D03}" dt="2020-05-02T22:09:58.985" v="3001" actId="27636"/>
          <ac:spMkLst>
            <pc:docMk/>
            <pc:sldMk cId="4279578780" sldId="294"/>
            <ac:spMk id="10" creationId="{4AE29234-3986-498E-9F70-E8BB3D2CFAFC}"/>
          </ac:spMkLst>
        </pc:spChg>
        <pc:spChg chg="add">
          <ac:chgData name="Lucian Cojocar" userId="d30c003b-535b-4815-8011-4c0759705fe0" providerId="ADAL" clId="{7FCF0E55-3AEE-47EB-99A2-ADBB64EB1D03}" dt="2020-05-02T06:17:33.124" v="410" actId="26606"/>
          <ac:spMkLst>
            <pc:docMk/>
            <pc:sldMk cId="4279578780" sldId="294"/>
            <ac:spMk id="12" creationId="{D8386171-E87D-46AB-8718-4CE2A88748BD}"/>
          </ac:spMkLst>
        </pc:spChg>
        <pc:spChg chg="add">
          <ac:chgData name="Lucian Cojocar" userId="d30c003b-535b-4815-8011-4c0759705fe0" providerId="ADAL" clId="{7FCF0E55-3AEE-47EB-99A2-ADBB64EB1D03}" dt="2020-05-02T06:17:33.124" v="410" actId="26606"/>
          <ac:spMkLst>
            <pc:docMk/>
            <pc:sldMk cId="4279578780" sldId="294"/>
            <ac:spMk id="13" creationId="{207CB456-8849-413C-8210-B663779A32E0}"/>
          </ac:spMkLst>
        </pc:spChg>
        <pc:spChg chg="add">
          <ac:chgData name="Lucian Cojocar" userId="d30c003b-535b-4815-8011-4c0759705fe0" providerId="ADAL" clId="{7FCF0E55-3AEE-47EB-99A2-ADBB64EB1D03}" dt="2020-05-02T06:17:33.124" v="410" actId="26606"/>
          <ac:spMkLst>
            <pc:docMk/>
            <pc:sldMk cId="4279578780" sldId="294"/>
            <ac:spMk id="14" creationId="{E513936D-D1EB-4E42-A97F-942BA1F3DFA7}"/>
          </ac:spMkLst>
        </pc:spChg>
        <pc:spChg chg="add del">
          <ac:chgData name="Lucian Cojocar" userId="d30c003b-535b-4815-8011-4c0759705fe0" providerId="ADAL" clId="{7FCF0E55-3AEE-47EB-99A2-ADBB64EB1D03}" dt="2020-05-02T06:12:40.734" v="378"/>
          <ac:spMkLst>
            <pc:docMk/>
            <pc:sldMk cId="4279578780" sldId="294"/>
            <ac:spMk id="15" creationId="{D8386171-E87D-46AB-8718-4CE2A88748BD}"/>
          </ac:spMkLst>
        </pc:spChg>
        <pc:spChg chg="add del">
          <ac:chgData name="Lucian Cojocar" userId="d30c003b-535b-4815-8011-4c0759705fe0" providerId="ADAL" clId="{7FCF0E55-3AEE-47EB-99A2-ADBB64EB1D03}" dt="2020-05-02T06:12:40.734" v="378"/>
          <ac:spMkLst>
            <pc:docMk/>
            <pc:sldMk cId="4279578780" sldId="294"/>
            <ac:spMk id="17" creationId="{207CB456-8849-413C-8210-B663779A32E0}"/>
          </ac:spMkLst>
        </pc:spChg>
        <pc:spChg chg="add del">
          <ac:chgData name="Lucian Cojocar" userId="d30c003b-535b-4815-8011-4c0759705fe0" providerId="ADAL" clId="{7FCF0E55-3AEE-47EB-99A2-ADBB64EB1D03}" dt="2020-05-02T06:12:40.734" v="378"/>
          <ac:spMkLst>
            <pc:docMk/>
            <pc:sldMk cId="4279578780" sldId="294"/>
            <ac:spMk id="19" creationId="{E513936D-D1EB-4E42-A97F-942BA1F3DFA7}"/>
          </ac:spMkLst>
        </pc:spChg>
      </pc:sldChg>
      <pc:sldChg chg="addSp delSp modSp new del mod modClrScheme modAnim chgLayout modNotesTx">
        <pc:chgData name="Lucian Cojocar" userId="d30c003b-535b-4815-8011-4c0759705fe0" providerId="ADAL" clId="{7FCF0E55-3AEE-47EB-99A2-ADBB64EB1D03}" dt="2020-05-02T20:11:04.540" v="1718" actId="47"/>
        <pc:sldMkLst>
          <pc:docMk/>
          <pc:sldMk cId="2826867719" sldId="295"/>
        </pc:sldMkLst>
        <pc:spChg chg="mod ord">
          <ac:chgData name="Lucian Cojocar" userId="d30c003b-535b-4815-8011-4c0759705fe0" providerId="ADAL" clId="{7FCF0E55-3AEE-47EB-99A2-ADBB64EB1D03}" dt="2020-05-02T17:46:38.817" v="501" actId="700"/>
          <ac:spMkLst>
            <pc:docMk/>
            <pc:sldMk cId="2826867719" sldId="295"/>
            <ac:spMk id="2" creationId="{A493E534-000C-41AE-BA24-A3BF949867A3}"/>
          </ac:spMkLst>
        </pc:spChg>
        <pc:spChg chg="del">
          <ac:chgData name="Lucian Cojocar" userId="d30c003b-535b-4815-8011-4c0759705fe0" providerId="ADAL" clId="{7FCF0E55-3AEE-47EB-99A2-ADBB64EB1D03}" dt="2020-05-02T17:45:44.087" v="498" actId="700"/>
          <ac:spMkLst>
            <pc:docMk/>
            <pc:sldMk cId="2826867719" sldId="295"/>
            <ac:spMk id="3" creationId="{13D87D26-FA06-4FFE-8A67-EC5AEDBAED02}"/>
          </ac:spMkLst>
        </pc:spChg>
        <pc:spChg chg="mod ord">
          <ac:chgData name="Lucian Cojocar" userId="d30c003b-535b-4815-8011-4c0759705fe0" providerId="ADAL" clId="{7FCF0E55-3AEE-47EB-99A2-ADBB64EB1D03}" dt="2020-05-02T17:46:38.817" v="501" actId="700"/>
          <ac:spMkLst>
            <pc:docMk/>
            <pc:sldMk cId="2826867719" sldId="295"/>
            <ac:spMk id="4" creationId="{F410757F-7AE9-468F-91F3-1AA550B17D40}"/>
          </ac:spMkLst>
        </pc:spChg>
        <pc:spChg chg="add del mod ord">
          <ac:chgData name="Lucian Cojocar" userId="d30c003b-535b-4815-8011-4c0759705fe0" providerId="ADAL" clId="{7FCF0E55-3AEE-47EB-99A2-ADBB64EB1D03}" dt="2020-05-02T17:46:38.817" v="501" actId="700"/>
          <ac:spMkLst>
            <pc:docMk/>
            <pc:sldMk cId="2826867719" sldId="295"/>
            <ac:spMk id="5" creationId="{8C85A500-64C5-49B8-B32B-5C4A3BEB98CF}"/>
          </ac:spMkLst>
        </pc:spChg>
        <pc:grpChg chg="add del mod">
          <ac:chgData name="Lucian Cojocar" userId="d30c003b-535b-4815-8011-4c0759705fe0" providerId="ADAL" clId="{7FCF0E55-3AEE-47EB-99A2-ADBB64EB1D03}" dt="2020-05-02T17:47:13.237" v="503"/>
          <ac:grpSpMkLst>
            <pc:docMk/>
            <pc:sldMk cId="2826867719" sldId="295"/>
            <ac:grpSpMk id="6" creationId="{0FB06566-B929-45AA-9B6F-552C49C1178E}"/>
          </ac:grpSpMkLst>
        </pc:grpChg>
        <pc:grpChg chg="add del">
          <ac:chgData name="Lucian Cojocar" userId="d30c003b-535b-4815-8011-4c0759705fe0" providerId="ADAL" clId="{7FCF0E55-3AEE-47EB-99A2-ADBB64EB1D03}" dt="2020-05-02T18:03:32.371" v="861" actId="22"/>
          <ac:grpSpMkLst>
            <pc:docMk/>
            <pc:sldMk cId="2826867719" sldId="295"/>
            <ac:grpSpMk id="23" creationId="{9178EEEB-C49C-4C72-B0C4-928990E5640F}"/>
          </ac:grpSpMkLst>
        </pc:grp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7" creationId="{C091143B-9AFB-4DF5-95EA-9EB265A459E8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8" creationId="{3763148C-A806-40E0-994F-290F93A1D9F9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9" creationId="{860C5418-A127-4748-A97C-43CCA4F9BAB4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0" creationId="{D86857A9-9414-4F7E-8228-F00C57067CDA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1" creationId="{8E9958D9-05DC-45C2-816F-E3F866AC5A23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2" creationId="{3523E0C6-2ECB-462B-AF74-BE7609090D7E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3" creationId="{AEDD64E2-1AA0-4AD8-BC36-51FFC23A2F45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4" creationId="{7E49CCDF-89EF-49EE-A852-9E137A27AFBD}"/>
          </ac:picMkLst>
        </pc:picChg>
        <pc:picChg chg="mod">
          <ac:chgData name="Lucian Cojocar" userId="d30c003b-535b-4815-8011-4c0759705fe0" providerId="ADAL" clId="{7FCF0E55-3AEE-47EB-99A2-ADBB64EB1D03}" dt="2020-05-02T17:47:05.366" v="502"/>
          <ac:picMkLst>
            <pc:docMk/>
            <pc:sldMk cId="2826867719" sldId="295"/>
            <ac:picMk id="15" creationId="{C74C0B9E-F83A-4444-8760-4F8A8FEAF650}"/>
          </ac:picMkLst>
        </pc:picChg>
        <pc:picChg chg="add mod modVis">
          <ac:chgData name="Lucian Cojocar" userId="d30c003b-535b-4815-8011-4c0759705fe0" providerId="ADAL" clId="{7FCF0E55-3AEE-47EB-99A2-ADBB64EB1D03}" dt="2020-05-02T19:41:10.570" v="1486" actId="14430"/>
          <ac:picMkLst>
            <pc:docMk/>
            <pc:sldMk cId="2826867719" sldId="295"/>
            <ac:picMk id="16" creationId="{01904A12-CFA7-4C78-8C86-66AB453E7460}"/>
          </ac:picMkLst>
        </pc:picChg>
        <pc:picChg chg="add mod modVis">
          <ac:chgData name="Lucian Cojocar" userId="d30c003b-535b-4815-8011-4c0759705fe0" providerId="ADAL" clId="{7FCF0E55-3AEE-47EB-99A2-ADBB64EB1D03}" dt="2020-05-02T19:41:06.760" v="1483" actId="962"/>
          <ac:picMkLst>
            <pc:docMk/>
            <pc:sldMk cId="2826867719" sldId="295"/>
            <ac:picMk id="24" creationId="{1533E23B-CC3A-49C8-9BF2-A254809639E4}"/>
          </ac:picMkLst>
        </pc:picChg>
      </pc:sldChg>
      <pc:sldChg chg="addSp delSp modSp new mod modAnim modNotesTx">
        <pc:chgData name="Lucian Cojocar" userId="d30c003b-535b-4815-8011-4c0759705fe0" providerId="ADAL" clId="{7FCF0E55-3AEE-47EB-99A2-ADBB64EB1D03}" dt="2020-05-03T17:45:39.483" v="8003" actId="20577"/>
        <pc:sldMkLst>
          <pc:docMk/>
          <pc:sldMk cId="1293529541" sldId="296"/>
        </pc:sldMkLst>
        <pc:spChg chg="mod modVis">
          <ac:chgData name="Lucian Cojocar" userId="d30c003b-535b-4815-8011-4c0759705fe0" providerId="ADAL" clId="{7FCF0E55-3AEE-47EB-99A2-ADBB64EB1D03}" dt="2020-05-03T04:36:16.449" v="5928" actId="14429"/>
          <ac:spMkLst>
            <pc:docMk/>
            <pc:sldMk cId="1293529541" sldId="296"/>
            <ac:spMk id="2" creationId="{772E8F7E-0034-48E8-B39F-5C1157EE3FB9}"/>
          </ac:spMkLst>
        </pc:spChg>
        <pc:spChg chg="mod modVis">
          <ac:chgData name="Lucian Cojocar" userId="d30c003b-535b-4815-8011-4c0759705fe0" providerId="ADAL" clId="{7FCF0E55-3AEE-47EB-99A2-ADBB64EB1D03}" dt="2020-05-03T04:41:20.721" v="5961" actId="14429"/>
          <ac:spMkLst>
            <pc:docMk/>
            <pc:sldMk cId="1293529541" sldId="296"/>
            <ac:spMk id="3" creationId="{A2F55B02-F730-46A1-9BB2-92EE6C2B5CCA}"/>
          </ac:spMkLst>
        </pc:spChg>
        <pc:spChg chg="add del">
          <ac:chgData name="Lucian Cojocar" userId="d30c003b-535b-4815-8011-4c0759705fe0" providerId="ADAL" clId="{7FCF0E55-3AEE-47EB-99A2-ADBB64EB1D03}" dt="2020-05-03T04:42:24.627" v="5969" actId="478"/>
          <ac:spMkLst>
            <pc:docMk/>
            <pc:sldMk cId="1293529541" sldId="296"/>
            <ac:spMk id="8" creationId="{B19BDFD1-01B4-4B68-A428-4BAA1AA2D5EF}"/>
          </ac:spMkLst>
        </pc:spChg>
        <pc:spChg chg="add mod modVis">
          <ac:chgData name="Lucian Cojocar" userId="d30c003b-535b-4815-8011-4c0759705fe0" providerId="ADAL" clId="{7FCF0E55-3AEE-47EB-99A2-ADBB64EB1D03}" dt="2020-05-03T04:44:08.896" v="6008" actId="14100"/>
          <ac:spMkLst>
            <pc:docMk/>
            <pc:sldMk cId="1293529541" sldId="296"/>
            <ac:spMk id="97" creationId="{79A8DEF3-DB85-4A8D-B41F-954FDBF53D30}"/>
          </ac:spMkLst>
        </pc:spChg>
        <pc:spChg chg="add mod modVis">
          <ac:chgData name="Lucian Cojocar" userId="d30c003b-535b-4815-8011-4c0759705fe0" providerId="ADAL" clId="{7FCF0E55-3AEE-47EB-99A2-ADBB64EB1D03}" dt="2020-05-03T04:45:39.170" v="6027" actId="1038"/>
          <ac:spMkLst>
            <pc:docMk/>
            <pc:sldMk cId="1293529541" sldId="296"/>
            <ac:spMk id="99" creationId="{D7F3ABFC-498A-46F8-A999-7ED1F63C25E5}"/>
          </ac:spMkLst>
        </pc:spChg>
        <pc:spChg chg="add mod modVis">
          <ac:chgData name="Lucian Cojocar" userId="d30c003b-535b-4815-8011-4c0759705fe0" providerId="ADAL" clId="{7FCF0E55-3AEE-47EB-99A2-ADBB64EB1D03}" dt="2020-05-03T04:46:28.638" v="6049" actId="14430"/>
          <ac:spMkLst>
            <pc:docMk/>
            <pc:sldMk cId="1293529541" sldId="296"/>
            <ac:spMk id="100" creationId="{C182C0B0-BB9E-4168-9BDD-1550B9B7923A}"/>
          </ac:spMkLst>
        </pc:spChg>
        <pc:spChg chg="add mod modVis">
          <ac:chgData name="Lucian Cojocar" userId="d30c003b-535b-4815-8011-4c0759705fe0" providerId="ADAL" clId="{7FCF0E55-3AEE-47EB-99A2-ADBB64EB1D03}" dt="2020-05-03T04:46:16.536" v="6035" actId="14429"/>
          <ac:spMkLst>
            <pc:docMk/>
            <pc:sldMk cId="1293529541" sldId="296"/>
            <ac:spMk id="102" creationId="{04B90C65-5530-4445-84AF-B8B237D6D71F}"/>
          </ac:spMkLst>
        </pc:spChg>
        <pc:spChg chg="add mod modVis">
          <ac:chgData name="Lucian Cojocar" userId="d30c003b-535b-4815-8011-4c0759705fe0" providerId="ADAL" clId="{7FCF0E55-3AEE-47EB-99A2-ADBB64EB1D03}" dt="2020-05-03T04:46:16.168" v="6034" actId="14429"/>
          <ac:spMkLst>
            <pc:docMk/>
            <pc:sldMk cId="1293529541" sldId="296"/>
            <ac:spMk id="103" creationId="{30FD73B6-35D0-4109-98BC-D756C419268B}"/>
          </ac:spMkLst>
        </pc:spChg>
        <pc:spChg chg="add mod modVis">
          <ac:chgData name="Lucian Cojocar" userId="d30c003b-535b-4815-8011-4c0759705fe0" providerId="ADAL" clId="{7FCF0E55-3AEE-47EB-99A2-ADBB64EB1D03}" dt="2020-05-03T04:46:15.744" v="6033" actId="14429"/>
          <ac:spMkLst>
            <pc:docMk/>
            <pc:sldMk cId="1293529541" sldId="296"/>
            <ac:spMk id="104" creationId="{0958B40B-AC19-425A-BF57-5D53A10B65C5}"/>
          </ac:spMkLst>
        </pc:spChg>
        <pc:spChg chg="add mod modVis">
          <ac:chgData name="Lucian Cojocar" userId="d30c003b-535b-4815-8011-4c0759705fe0" providerId="ADAL" clId="{7FCF0E55-3AEE-47EB-99A2-ADBB64EB1D03}" dt="2020-05-03T04:46:15.312" v="6032" actId="14429"/>
          <ac:spMkLst>
            <pc:docMk/>
            <pc:sldMk cId="1293529541" sldId="296"/>
            <ac:spMk id="105" creationId="{4EFF11B7-F509-49F1-9947-3E3CAEB3BE53}"/>
          </ac:spMkLst>
        </pc:spChg>
        <pc:spChg chg="add mod modVis">
          <ac:chgData name="Lucian Cojocar" userId="d30c003b-535b-4815-8011-4c0759705fe0" providerId="ADAL" clId="{7FCF0E55-3AEE-47EB-99A2-ADBB64EB1D03}" dt="2020-05-03T04:46:29.384" v="6051" actId="14429"/>
          <ac:spMkLst>
            <pc:docMk/>
            <pc:sldMk cId="1293529541" sldId="296"/>
            <ac:spMk id="106" creationId="{A8E94A90-971F-468B-A599-04A97141FC26}"/>
          </ac:spMkLst>
        </pc:spChg>
        <pc:spChg chg="add mod modVis">
          <ac:chgData name="Lucian Cojocar" userId="d30c003b-535b-4815-8011-4c0759705fe0" providerId="ADAL" clId="{7FCF0E55-3AEE-47EB-99A2-ADBB64EB1D03}" dt="2020-05-03T04:46:29.703" v="6052" actId="14429"/>
          <ac:spMkLst>
            <pc:docMk/>
            <pc:sldMk cId="1293529541" sldId="296"/>
            <ac:spMk id="108" creationId="{492207A0-B898-4B08-BAD5-D91DF6BB3BA3}"/>
          </ac:spMkLst>
        </pc:spChg>
        <pc:grpChg chg="add mod">
          <ac:chgData name="Lucian Cojocar" userId="d30c003b-535b-4815-8011-4c0759705fe0" providerId="ADAL" clId="{7FCF0E55-3AEE-47EB-99A2-ADBB64EB1D03}" dt="2020-05-02T19:26:56.167" v="1375" actId="164"/>
          <ac:grpSpMkLst>
            <pc:docMk/>
            <pc:sldMk cId="1293529541" sldId="296"/>
            <ac:grpSpMk id="90" creationId="{996D9B4C-E26E-4162-AE02-288D7CC056AB}"/>
          </ac:grpSpMkLst>
        </pc:grpChg>
        <pc:picChg chg="add del mod">
          <ac:chgData name="Lucian Cojocar" userId="d30c003b-535b-4815-8011-4c0759705fe0" providerId="ADAL" clId="{7FCF0E55-3AEE-47EB-99A2-ADBB64EB1D03}" dt="2020-05-02T18:31:10.450" v="887" actId="478"/>
          <ac:picMkLst>
            <pc:docMk/>
            <pc:sldMk cId="1293529541" sldId="296"/>
            <ac:picMk id="5" creationId="{112F6BC1-EF82-4308-A89C-ED2A0F5C009F}"/>
          </ac:picMkLst>
        </pc:picChg>
        <pc:picChg chg="add mod modVis">
          <ac:chgData name="Lucian Cojocar" userId="d30c003b-535b-4815-8011-4c0759705fe0" providerId="ADAL" clId="{7FCF0E55-3AEE-47EB-99A2-ADBB64EB1D03}" dt="2020-05-03T04:46:22.135" v="6037" actId="14429"/>
          <ac:picMkLst>
            <pc:docMk/>
            <pc:sldMk cId="1293529541" sldId="296"/>
            <ac:picMk id="5" creationId="{2F97BC76-94A6-49CC-9E30-A684C6A69079}"/>
          </ac:picMkLst>
        </pc:picChg>
        <pc:picChg chg="add del mod">
          <ac:chgData name="Lucian Cojocar" userId="d30c003b-535b-4815-8011-4c0759705fe0" providerId="ADAL" clId="{7FCF0E55-3AEE-47EB-99A2-ADBB64EB1D03}" dt="2020-05-02T18:32:00.341" v="891" actId="478"/>
          <ac:picMkLst>
            <pc:docMk/>
            <pc:sldMk cId="1293529541" sldId="296"/>
            <ac:picMk id="7" creationId="{8C40EBC2-E810-44D5-8F2D-95AB1D89A599}"/>
          </ac:picMkLst>
        </pc:picChg>
        <pc:picChg chg="add mod modVis">
          <ac:chgData name="Lucian Cojocar" userId="d30c003b-535b-4815-8011-4c0759705fe0" providerId="ADAL" clId="{7FCF0E55-3AEE-47EB-99A2-ADBB64EB1D03}" dt="2020-05-03T04:46:21.728" v="6036" actId="14429"/>
          <ac:picMkLst>
            <pc:docMk/>
            <pc:sldMk cId="1293529541" sldId="296"/>
            <ac:picMk id="7" creationId="{BB96E1FB-DCBD-4175-88F4-45CDEFC85918}"/>
          </ac:picMkLst>
        </pc:picChg>
        <pc:picChg chg="add del mod">
          <ac:chgData name="Lucian Cojocar" userId="d30c003b-535b-4815-8011-4c0759705fe0" providerId="ADAL" clId="{7FCF0E55-3AEE-47EB-99A2-ADBB64EB1D03}" dt="2020-05-02T18:37:15.519" v="895" actId="478"/>
          <ac:picMkLst>
            <pc:docMk/>
            <pc:sldMk cId="1293529541" sldId="296"/>
            <ac:picMk id="9" creationId="{210A8D72-E61C-4359-8137-91FCDC29DC81}"/>
          </ac:picMkLst>
        </pc:picChg>
        <pc:picChg chg="add del mod">
          <ac:chgData name="Lucian Cojocar" userId="d30c003b-535b-4815-8011-4c0759705fe0" providerId="ADAL" clId="{7FCF0E55-3AEE-47EB-99A2-ADBB64EB1D03}" dt="2020-05-02T18:38:50.817" v="901" actId="478"/>
          <ac:picMkLst>
            <pc:docMk/>
            <pc:sldMk cId="1293529541" sldId="296"/>
            <ac:picMk id="11" creationId="{3F91FEE5-A549-48B6-B92B-0E8458DB5368}"/>
          </ac:picMkLst>
        </pc:picChg>
        <pc:picChg chg="add del mod">
          <ac:chgData name="Lucian Cojocar" userId="d30c003b-535b-4815-8011-4c0759705fe0" providerId="ADAL" clId="{7FCF0E55-3AEE-47EB-99A2-ADBB64EB1D03}" dt="2020-05-02T18:39:16.637" v="904" actId="478"/>
          <ac:picMkLst>
            <pc:docMk/>
            <pc:sldMk cId="1293529541" sldId="296"/>
            <ac:picMk id="13" creationId="{5217DC9D-C079-413D-AA1A-E5FBB878ABFD}"/>
          </ac:picMkLst>
        </pc:picChg>
        <pc:picChg chg="add del mod">
          <ac:chgData name="Lucian Cojocar" userId="d30c003b-535b-4815-8011-4c0759705fe0" providerId="ADAL" clId="{7FCF0E55-3AEE-47EB-99A2-ADBB64EB1D03}" dt="2020-05-02T18:42:50.448" v="934" actId="478"/>
          <ac:picMkLst>
            <pc:docMk/>
            <pc:sldMk cId="1293529541" sldId="296"/>
            <ac:picMk id="15" creationId="{0625A2E3-A21B-4368-A5E5-A67A37028BFA}"/>
          </ac:picMkLst>
        </pc:picChg>
        <pc:picChg chg="add del mod">
          <ac:chgData name="Lucian Cojocar" userId="d30c003b-535b-4815-8011-4c0759705fe0" providerId="ADAL" clId="{7FCF0E55-3AEE-47EB-99A2-ADBB64EB1D03}" dt="2020-05-02T18:42:49.736" v="933" actId="478"/>
          <ac:picMkLst>
            <pc:docMk/>
            <pc:sldMk cId="1293529541" sldId="296"/>
            <ac:picMk id="17" creationId="{0567A722-8CC2-40CC-90D3-9AFD8A2D6EB6}"/>
          </ac:picMkLst>
        </pc:picChg>
        <pc:picChg chg="add del mod">
          <ac:chgData name="Lucian Cojocar" userId="d30c003b-535b-4815-8011-4c0759705fe0" providerId="ADAL" clId="{7FCF0E55-3AEE-47EB-99A2-ADBB64EB1D03}" dt="2020-05-02T18:42:49.143" v="932" actId="478"/>
          <ac:picMkLst>
            <pc:docMk/>
            <pc:sldMk cId="1293529541" sldId="296"/>
            <ac:picMk id="19" creationId="{C5A1A85C-71F8-4DC8-A1F6-FABFCF033041}"/>
          </ac:picMkLst>
        </pc:picChg>
        <pc:picChg chg="add del mod">
          <ac:chgData name="Lucian Cojocar" userId="d30c003b-535b-4815-8011-4c0759705fe0" providerId="ADAL" clId="{7FCF0E55-3AEE-47EB-99A2-ADBB64EB1D03}" dt="2020-05-02T18:42:48.585" v="931" actId="478"/>
          <ac:picMkLst>
            <pc:docMk/>
            <pc:sldMk cId="1293529541" sldId="296"/>
            <ac:picMk id="21" creationId="{93D6D005-9BEF-45F2-9E07-916A62A638B7}"/>
          </ac:picMkLst>
        </pc:picChg>
        <pc:picChg chg="add del mod">
          <ac:chgData name="Lucian Cojocar" userId="d30c003b-535b-4815-8011-4c0759705fe0" providerId="ADAL" clId="{7FCF0E55-3AEE-47EB-99A2-ADBB64EB1D03}" dt="2020-05-02T18:42:47.930" v="930" actId="478"/>
          <ac:picMkLst>
            <pc:docMk/>
            <pc:sldMk cId="1293529541" sldId="296"/>
            <ac:picMk id="23" creationId="{01AD323C-8EC6-4B89-847D-24D4BC2154A0}"/>
          </ac:picMkLst>
        </pc:picChg>
        <pc:picChg chg="add del mod">
          <ac:chgData name="Lucian Cojocar" userId="d30c003b-535b-4815-8011-4c0759705fe0" providerId="ADAL" clId="{7FCF0E55-3AEE-47EB-99A2-ADBB64EB1D03}" dt="2020-05-02T18:42:47.190" v="929" actId="478"/>
          <ac:picMkLst>
            <pc:docMk/>
            <pc:sldMk cId="1293529541" sldId="296"/>
            <ac:picMk id="25" creationId="{EDEA4E28-79C5-4F6C-AB03-12479283FFE0}"/>
          </ac:picMkLst>
        </pc:picChg>
        <pc:picChg chg="add del mod">
          <ac:chgData name="Lucian Cojocar" userId="d30c003b-535b-4815-8011-4c0759705fe0" providerId="ADAL" clId="{7FCF0E55-3AEE-47EB-99A2-ADBB64EB1D03}" dt="2020-05-02T18:42:46.271" v="928" actId="478"/>
          <ac:picMkLst>
            <pc:docMk/>
            <pc:sldMk cId="1293529541" sldId="296"/>
            <ac:picMk id="27" creationId="{7EFEFD40-0A0B-4557-9502-BFF287D66FE5}"/>
          </ac:picMkLst>
        </pc:picChg>
        <pc:picChg chg="add del mod">
          <ac:chgData name="Lucian Cojocar" userId="d30c003b-535b-4815-8011-4c0759705fe0" providerId="ADAL" clId="{7FCF0E55-3AEE-47EB-99A2-ADBB64EB1D03}" dt="2020-05-02T18:42:43.767" v="927" actId="478"/>
          <ac:picMkLst>
            <pc:docMk/>
            <pc:sldMk cId="1293529541" sldId="296"/>
            <ac:picMk id="29" creationId="{DA3DE8F8-6369-4324-84AC-B26DE63502B8}"/>
          </ac:picMkLst>
        </pc:picChg>
        <pc:picChg chg="add del mod">
          <ac:chgData name="Lucian Cojocar" userId="d30c003b-535b-4815-8011-4c0759705fe0" providerId="ADAL" clId="{7FCF0E55-3AEE-47EB-99A2-ADBB64EB1D03}" dt="2020-05-02T18:48:40.919" v="1018" actId="478"/>
          <ac:picMkLst>
            <pc:docMk/>
            <pc:sldMk cId="1293529541" sldId="296"/>
            <ac:picMk id="31" creationId="{B08DD245-F40C-4920-9788-87A00C53C4B6}"/>
          </ac:picMkLst>
        </pc:picChg>
        <pc:picChg chg="add del mod modCrop">
          <ac:chgData name="Lucian Cojocar" userId="d30c003b-535b-4815-8011-4c0759705fe0" providerId="ADAL" clId="{7FCF0E55-3AEE-47EB-99A2-ADBB64EB1D03}" dt="2020-05-02T18:48:42.335" v="1019" actId="478"/>
          <ac:picMkLst>
            <pc:docMk/>
            <pc:sldMk cId="1293529541" sldId="296"/>
            <ac:picMk id="33" creationId="{DAF8FAA1-B6DE-4C0E-B476-87E61B3D1510}"/>
          </ac:picMkLst>
        </pc:picChg>
        <pc:picChg chg="add del mod modCrop">
          <ac:chgData name="Lucian Cojocar" userId="d30c003b-535b-4815-8011-4c0759705fe0" providerId="ADAL" clId="{7FCF0E55-3AEE-47EB-99A2-ADBB64EB1D03}" dt="2020-05-02T18:54:06.906" v="1049" actId="478"/>
          <ac:picMkLst>
            <pc:docMk/>
            <pc:sldMk cId="1293529541" sldId="296"/>
            <ac:picMk id="35" creationId="{0942521E-FFEA-47CA-A2E3-756B5D210462}"/>
          </ac:picMkLst>
        </pc:picChg>
        <pc:picChg chg="add del mod">
          <ac:chgData name="Lucian Cojocar" userId="d30c003b-535b-4815-8011-4c0759705fe0" providerId="ADAL" clId="{7FCF0E55-3AEE-47EB-99A2-ADBB64EB1D03}" dt="2020-05-02T18:57:05.282" v="1080" actId="478"/>
          <ac:picMkLst>
            <pc:docMk/>
            <pc:sldMk cId="1293529541" sldId="296"/>
            <ac:picMk id="37" creationId="{EF1D5603-C430-40C4-9DC0-1EBFDBDC835D}"/>
          </ac:picMkLst>
        </pc:picChg>
        <pc:picChg chg="add del mod">
          <ac:chgData name="Lucian Cojocar" userId="d30c003b-535b-4815-8011-4c0759705fe0" providerId="ADAL" clId="{7FCF0E55-3AEE-47EB-99A2-ADBB64EB1D03}" dt="2020-05-02T18:56:37.458" v="1071" actId="931"/>
          <ac:picMkLst>
            <pc:docMk/>
            <pc:sldMk cId="1293529541" sldId="296"/>
            <ac:picMk id="39" creationId="{5CEB6370-6467-44DC-A680-2D846B5B15C0}"/>
          </ac:picMkLst>
        </pc:picChg>
        <pc:picChg chg="add del mod">
          <ac:chgData name="Lucian Cojocar" userId="d30c003b-535b-4815-8011-4c0759705fe0" providerId="ADAL" clId="{7FCF0E55-3AEE-47EB-99A2-ADBB64EB1D03}" dt="2020-05-02T18:57:04.612" v="1079" actId="478"/>
          <ac:picMkLst>
            <pc:docMk/>
            <pc:sldMk cId="1293529541" sldId="296"/>
            <ac:picMk id="41" creationId="{AB34F804-FA8F-4404-A50B-F807097C637B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43" creationId="{01EA82CC-6ACF-45A8-A8C7-B91853D08A74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45" creationId="{89EB074F-74D8-457A-963E-9725E44194DD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47" creationId="{A249B30A-FE1C-425D-9A1C-BE7A05E7EC0D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49" creationId="{AEC8947A-9A6F-4C9A-8842-2B24E1574474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51" creationId="{0AE1816E-3706-47B5-9B0B-F90FA06320F5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53" creationId="{AA7358D2-C1B8-4BAF-87C2-4B7AFFAB71E3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55" creationId="{B3EF8423-C37E-4FC5-BF7B-DDEEAAEBA24C}"/>
          </ac:picMkLst>
        </pc:picChg>
        <pc:picChg chg="add del mod">
          <ac:chgData name="Lucian Cojocar" userId="d30c003b-535b-4815-8011-4c0759705fe0" providerId="ADAL" clId="{7FCF0E55-3AEE-47EB-99A2-ADBB64EB1D03}" dt="2020-05-02T18:57:23.619" v="1100" actId="478"/>
          <ac:picMkLst>
            <pc:docMk/>
            <pc:sldMk cId="1293529541" sldId="296"/>
            <ac:picMk id="57" creationId="{7BE96985-A121-49A0-9FB0-B2FE2431953A}"/>
          </ac:picMkLst>
        </pc:picChg>
        <pc:picChg chg="add del mod modVis">
          <ac:chgData name="Lucian Cojocar" userId="d30c003b-535b-4815-8011-4c0759705fe0" providerId="ADAL" clId="{7FCF0E55-3AEE-47EB-99A2-ADBB64EB1D03}" dt="2020-05-02T19:00:33.946" v="1152" actId="478"/>
          <ac:picMkLst>
            <pc:docMk/>
            <pc:sldMk cId="1293529541" sldId="296"/>
            <ac:picMk id="59" creationId="{743EF947-955C-4A76-A1B5-A18AF4611D09}"/>
          </ac:picMkLst>
        </pc:picChg>
        <pc:picChg chg="add del mod modVis">
          <ac:chgData name="Lucian Cojocar" userId="d30c003b-535b-4815-8011-4c0759705fe0" providerId="ADAL" clId="{7FCF0E55-3AEE-47EB-99A2-ADBB64EB1D03}" dt="2020-05-02T19:00:32.865" v="1150" actId="478"/>
          <ac:picMkLst>
            <pc:docMk/>
            <pc:sldMk cId="1293529541" sldId="296"/>
            <ac:picMk id="61" creationId="{69CBDD88-531B-4218-AA7D-BAF8CBED43E4}"/>
          </ac:picMkLst>
        </pc:picChg>
        <pc:picChg chg="add del mod modVis">
          <ac:chgData name="Lucian Cojocar" userId="d30c003b-535b-4815-8011-4c0759705fe0" providerId="ADAL" clId="{7FCF0E55-3AEE-47EB-99A2-ADBB64EB1D03}" dt="2020-05-02T19:00:37.322" v="1157" actId="478"/>
          <ac:picMkLst>
            <pc:docMk/>
            <pc:sldMk cId="1293529541" sldId="296"/>
            <ac:picMk id="63" creationId="{BB53E17A-1B76-4B5C-8B15-499DC52FB190}"/>
          </ac:picMkLst>
        </pc:picChg>
        <pc:picChg chg="add del mod modVis">
          <ac:chgData name="Lucian Cojocar" userId="d30c003b-535b-4815-8011-4c0759705fe0" providerId="ADAL" clId="{7FCF0E55-3AEE-47EB-99A2-ADBB64EB1D03}" dt="2020-05-02T19:00:36.742" v="1156" actId="478"/>
          <ac:picMkLst>
            <pc:docMk/>
            <pc:sldMk cId="1293529541" sldId="296"/>
            <ac:picMk id="65" creationId="{246E0793-B9CE-49A2-8FB9-1C23EA00EA34}"/>
          </ac:picMkLst>
        </pc:picChg>
        <pc:picChg chg="add del mod modVis">
          <ac:chgData name="Lucian Cojocar" userId="d30c003b-535b-4815-8011-4c0759705fe0" providerId="ADAL" clId="{7FCF0E55-3AEE-47EB-99A2-ADBB64EB1D03}" dt="2020-05-02T19:00:36.126" v="1155" actId="478"/>
          <ac:picMkLst>
            <pc:docMk/>
            <pc:sldMk cId="1293529541" sldId="296"/>
            <ac:picMk id="67" creationId="{20B8A305-0B6C-4063-A19D-A00A32BF0113}"/>
          </ac:picMkLst>
        </pc:picChg>
        <pc:picChg chg="add del mod modVis">
          <ac:chgData name="Lucian Cojocar" userId="d30c003b-535b-4815-8011-4c0759705fe0" providerId="ADAL" clId="{7FCF0E55-3AEE-47EB-99A2-ADBB64EB1D03}" dt="2020-05-02T19:00:35.634" v="1154" actId="478"/>
          <ac:picMkLst>
            <pc:docMk/>
            <pc:sldMk cId="1293529541" sldId="296"/>
            <ac:picMk id="69" creationId="{065DCB13-5906-471A-84FA-2411626A083F}"/>
          </ac:picMkLst>
        </pc:picChg>
        <pc:picChg chg="add del mod modVis">
          <ac:chgData name="Lucian Cojocar" userId="d30c003b-535b-4815-8011-4c0759705fe0" providerId="ADAL" clId="{7FCF0E55-3AEE-47EB-99A2-ADBB64EB1D03}" dt="2020-05-02T19:00:34.386" v="1153" actId="478"/>
          <ac:picMkLst>
            <pc:docMk/>
            <pc:sldMk cId="1293529541" sldId="296"/>
            <ac:picMk id="71" creationId="{472231AB-C1B1-4270-9461-711BE0045A89}"/>
          </ac:picMkLst>
        </pc:picChg>
        <pc:picChg chg="add del mod modVis">
          <ac:chgData name="Lucian Cojocar" userId="d30c003b-535b-4815-8011-4c0759705fe0" providerId="ADAL" clId="{7FCF0E55-3AEE-47EB-99A2-ADBB64EB1D03}" dt="2020-05-02T19:00:33.378" v="1151" actId="478"/>
          <ac:picMkLst>
            <pc:docMk/>
            <pc:sldMk cId="1293529541" sldId="296"/>
            <ac:picMk id="73" creationId="{2258415D-7478-49E0-AFDC-C601388CCD84}"/>
          </ac:picMkLst>
        </pc:picChg>
        <pc:picChg chg="add mod modVis">
          <ac:chgData name="Lucian Cojocar" userId="d30c003b-535b-4815-8011-4c0759705fe0" providerId="ADAL" clId="{7FCF0E55-3AEE-47EB-99A2-ADBB64EB1D03}" dt="2020-05-03T04:46:26.136" v="6047" actId="14429"/>
          <ac:picMkLst>
            <pc:docMk/>
            <pc:sldMk cId="1293529541" sldId="296"/>
            <ac:picMk id="75" creationId="{0F6E3466-3836-4379-BD44-4795BCA62DF9}"/>
          </ac:picMkLst>
        </pc:picChg>
        <pc:picChg chg="add mod modVis">
          <ac:chgData name="Lucian Cojocar" userId="d30c003b-535b-4815-8011-4c0759705fe0" providerId="ADAL" clId="{7FCF0E55-3AEE-47EB-99A2-ADBB64EB1D03}" dt="2020-05-03T04:46:25.288" v="6045" actId="14429"/>
          <ac:picMkLst>
            <pc:docMk/>
            <pc:sldMk cId="1293529541" sldId="296"/>
            <ac:picMk id="77" creationId="{2B8F2EBD-223C-4FDF-829D-42FED599EF03}"/>
          </ac:picMkLst>
        </pc:picChg>
        <pc:picChg chg="add mod modVis">
          <ac:chgData name="Lucian Cojocar" userId="d30c003b-535b-4815-8011-4c0759705fe0" providerId="ADAL" clId="{7FCF0E55-3AEE-47EB-99A2-ADBB64EB1D03}" dt="2020-05-03T04:46:25.703" v="6046" actId="14429"/>
          <ac:picMkLst>
            <pc:docMk/>
            <pc:sldMk cId="1293529541" sldId="296"/>
            <ac:picMk id="79" creationId="{62827E17-6627-4E37-9766-47AC9958EE22}"/>
          </ac:picMkLst>
        </pc:picChg>
        <pc:picChg chg="add mod modVis">
          <ac:chgData name="Lucian Cojocar" userId="d30c003b-535b-4815-8011-4c0759705fe0" providerId="ADAL" clId="{7FCF0E55-3AEE-47EB-99A2-ADBB64EB1D03}" dt="2020-05-03T04:46:24" v="6042" actId="14429"/>
          <ac:picMkLst>
            <pc:docMk/>
            <pc:sldMk cId="1293529541" sldId="296"/>
            <ac:picMk id="81" creationId="{39D6B4C1-60AD-48BE-8115-FFBAAE74566A}"/>
          </ac:picMkLst>
        </pc:picChg>
        <pc:picChg chg="add mod modVis">
          <ac:chgData name="Lucian Cojocar" userId="d30c003b-535b-4815-8011-4c0759705fe0" providerId="ADAL" clId="{7FCF0E55-3AEE-47EB-99A2-ADBB64EB1D03}" dt="2020-05-03T04:46:23.624" v="6041" actId="14429"/>
          <ac:picMkLst>
            <pc:docMk/>
            <pc:sldMk cId="1293529541" sldId="296"/>
            <ac:picMk id="83" creationId="{52137EAF-F996-48A3-9EB0-3A9371C43C78}"/>
          </ac:picMkLst>
        </pc:picChg>
        <pc:picChg chg="add mod modVis modCrop">
          <ac:chgData name="Lucian Cojocar" userId="d30c003b-535b-4815-8011-4c0759705fe0" providerId="ADAL" clId="{7FCF0E55-3AEE-47EB-99A2-ADBB64EB1D03}" dt="2020-05-03T04:46:23.216" v="6040" actId="14429"/>
          <ac:picMkLst>
            <pc:docMk/>
            <pc:sldMk cId="1293529541" sldId="296"/>
            <ac:picMk id="85" creationId="{32A93FEA-6EBC-404C-9417-A3FC5E8E73DC}"/>
          </ac:picMkLst>
        </pc:picChg>
        <pc:picChg chg="add mod modVis">
          <ac:chgData name="Lucian Cojocar" userId="d30c003b-535b-4815-8011-4c0759705fe0" providerId="ADAL" clId="{7FCF0E55-3AEE-47EB-99A2-ADBB64EB1D03}" dt="2020-05-03T04:46:22.887" v="6039" actId="14429"/>
          <ac:picMkLst>
            <pc:docMk/>
            <pc:sldMk cId="1293529541" sldId="296"/>
            <ac:picMk id="87" creationId="{E4CB0758-B329-4904-A12B-45570DCB45FA}"/>
          </ac:picMkLst>
        </pc:picChg>
        <pc:picChg chg="add mod modVis">
          <ac:chgData name="Lucian Cojocar" userId="d30c003b-535b-4815-8011-4c0759705fe0" providerId="ADAL" clId="{7FCF0E55-3AEE-47EB-99A2-ADBB64EB1D03}" dt="2020-05-03T04:46:22.463" v="6038" actId="14429"/>
          <ac:picMkLst>
            <pc:docMk/>
            <pc:sldMk cId="1293529541" sldId="296"/>
            <ac:picMk id="89" creationId="{76C2E6F9-17F5-4AD3-95D3-1891AAB4BDCE}"/>
          </ac:picMkLst>
        </pc:picChg>
        <pc:picChg chg="add mod modVis modCrop">
          <ac:chgData name="Lucian Cojocar" userId="d30c003b-535b-4815-8011-4c0759705fe0" providerId="ADAL" clId="{7FCF0E55-3AEE-47EB-99A2-ADBB64EB1D03}" dt="2020-05-03T04:45:42.406" v="6028" actId="14429"/>
          <ac:picMkLst>
            <pc:docMk/>
            <pc:sldMk cId="1293529541" sldId="296"/>
            <ac:picMk id="92" creationId="{F3F23D30-9684-46F9-A54E-5C22CC6D785D}"/>
          </ac:picMkLst>
        </pc:picChg>
        <pc:picChg chg="add mod modVis">
          <ac:chgData name="Lucian Cojocar" userId="d30c003b-535b-4815-8011-4c0759705fe0" providerId="ADAL" clId="{7FCF0E55-3AEE-47EB-99A2-ADBB64EB1D03}" dt="2020-05-03T04:45:42.767" v="6029" actId="14429"/>
          <ac:picMkLst>
            <pc:docMk/>
            <pc:sldMk cId="1293529541" sldId="296"/>
            <ac:picMk id="93" creationId="{FD22B308-80EE-49B2-BA1D-C492C8E8F130}"/>
          </ac:picMkLst>
        </pc:picChg>
        <pc:picChg chg="add del mod">
          <ac:chgData name="Lucian Cojocar" userId="d30c003b-535b-4815-8011-4c0759705fe0" providerId="ADAL" clId="{7FCF0E55-3AEE-47EB-99A2-ADBB64EB1D03}" dt="2020-05-02T19:51:14.948" v="1517"/>
          <ac:picMkLst>
            <pc:docMk/>
            <pc:sldMk cId="1293529541" sldId="296"/>
            <ac:picMk id="94" creationId="{AFE4E1B5-1327-4269-A506-08F09042C77F}"/>
          </ac:picMkLst>
        </pc:picChg>
        <pc:picChg chg="add del mod">
          <ac:chgData name="Lucian Cojocar" userId="d30c003b-535b-4815-8011-4c0759705fe0" providerId="ADAL" clId="{7FCF0E55-3AEE-47EB-99A2-ADBB64EB1D03}" dt="2020-05-02T19:51:18.524" v="1519"/>
          <ac:picMkLst>
            <pc:docMk/>
            <pc:sldMk cId="1293529541" sldId="296"/>
            <ac:picMk id="95" creationId="{9A9D29E9-A722-4B16-B0A0-9C5573DC022C}"/>
          </ac:picMkLst>
        </pc:picChg>
        <pc:picChg chg="add mod modVis">
          <ac:chgData name="Lucian Cojocar" userId="d30c003b-535b-4815-8011-4c0759705fe0" providerId="ADAL" clId="{7FCF0E55-3AEE-47EB-99A2-ADBB64EB1D03}" dt="2020-05-03T04:45:43.095" v="6030" actId="14429"/>
          <ac:picMkLst>
            <pc:docMk/>
            <pc:sldMk cId="1293529541" sldId="296"/>
            <ac:picMk id="96" creationId="{693D904E-6E00-4034-9BA8-E6A51CB89155}"/>
          </ac:picMkLst>
        </pc:picChg>
        <pc:picChg chg="add mod modVis">
          <ac:chgData name="Lucian Cojocar" userId="d30c003b-535b-4815-8011-4c0759705fe0" providerId="ADAL" clId="{7FCF0E55-3AEE-47EB-99A2-ADBB64EB1D03}" dt="2020-05-03T04:46:28.974" v="6050" actId="14429"/>
          <ac:picMkLst>
            <pc:docMk/>
            <pc:sldMk cId="1293529541" sldId="296"/>
            <ac:picMk id="101" creationId="{9C1018DC-35A8-4059-AC07-3736D987DD81}"/>
          </ac:picMkLst>
        </pc:picChg>
      </pc:sldChg>
      <pc:sldChg chg="addSp delSp modSp new mod modClrScheme modAnim chgLayout modNotesTx">
        <pc:chgData name="Lucian Cojocar" userId="d30c003b-535b-4815-8011-4c0759705fe0" providerId="ADAL" clId="{7FCF0E55-3AEE-47EB-99A2-ADBB64EB1D03}" dt="2020-05-03T18:03:59.258" v="8793"/>
        <pc:sldMkLst>
          <pc:docMk/>
          <pc:sldMk cId="2325747301" sldId="297"/>
        </pc:sldMkLst>
        <pc:spChg chg="del mod ord">
          <ac:chgData name="Lucian Cojocar" userId="d30c003b-535b-4815-8011-4c0759705fe0" providerId="ADAL" clId="{7FCF0E55-3AEE-47EB-99A2-ADBB64EB1D03}" dt="2020-05-03T16:35:28.470" v="6996" actId="700"/>
          <ac:spMkLst>
            <pc:docMk/>
            <pc:sldMk cId="2325747301" sldId="297"/>
            <ac:spMk id="2" creationId="{849D6C98-A8A4-4119-B008-271FAB00E40D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2" creationId="{9A7401EF-D28E-45D1-9B36-A6AA2198D624}"/>
          </ac:spMkLst>
        </pc:spChg>
        <pc:spChg chg="del mod ord">
          <ac:chgData name="Lucian Cojocar" userId="d30c003b-535b-4815-8011-4c0759705fe0" providerId="ADAL" clId="{7FCF0E55-3AEE-47EB-99A2-ADBB64EB1D03}" dt="2020-05-03T16:35:28.470" v="6996" actId="700"/>
          <ac:spMkLst>
            <pc:docMk/>
            <pc:sldMk cId="2325747301" sldId="297"/>
            <ac:spMk id="3" creationId="{0C1356AA-247E-4A08-B028-7A8DEE7E289C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3" creationId="{94BD82AA-EBFC-4B68-AB4E-6FD42A7CD5A5}"/>
          </ac:spMkLst>
        </pc:spChg>
        <pc:spChg chg="mod ord">
          <ac:chgData name="Lucian Cojocar" userId="d30c003b-535b-4815-8011-4c0759705fe0" providerId="ADAL" clId="{7FCF0E55-3AEE-47EB-99A2-ADBB64EB1D03}" dt="2020-05-03T16:53:41.716" v="7180" actId="700"/>
          <ac:spMkLst>
            <pc:docMk/>
            <pc:sldMk cId="2325747301" sldId="297"/>
            <ac:spMk id="4" creationId="{DFDD8A28-C113-4CC1-97B9-1E269CAC02A8}"/>
          </ac:spMkLst>
        </pc:spChg>
        <pc:spChg chg="add del mod ord">
          <ac:chgData name="Lucian Cojocar" userId="d30c003b-535b-4815-8011-4c0759705fe0" providerId="ADAL" clId="{7FCF0E55-3AEE-47EB-99A2-ADBB64EB1D03}" dt="2020-05-03T16:37:18.189" v="7011" actId="700"/>
          <ac:spMkLst>
            <pc:docMk/>
            <pc:sldMk cId="2325747301" sldId="297"/>
            <ac:spMk id="5" creationId="{194CBD8A-9B99-4F21-9FC9-C765A12B0F65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5" creationId="{40088064-0A86-473D-B284-1491E2573F2E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6" creationId="{2D4078BD-F94D-48F0-877A-CDD19AC9DDBC}"/>
          </ac:spMkLst>
        </pc:spChg>
        <pc:spChg chg="add del mod ord">
          <ac:chgData name="Lucian Cojocar" userId="d30c003b-535b-4815-8011-4c0759705fe0" providerId="ADAL" clId="{7FCF0E55-3AEE-47EB-99A2-ADBB64EB1D03}" dt="2020-05-03T16:37:18.189" v="7011" actId="700"/>
          <ac:spMkLst>
            <pc:docMk/>
            <pc:sldMk cId="2325747301" sldId="297"/>
            <ac:spMk id="6" creationId="{6C658B89-C2F0-4D29-808B-7AC8795F6FA5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7" creationId="{ACBF773C-DF6F-4B1A-A279-15D73A1AE77C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" creationId="{091DC545-E42A-4B52-B545-8E2CC1E98CBF}"/>
          </ac:spMkLst>
        </pc:spChg>
        <pc:spChg chg="add del mod">
          <ac:chgData name="Lucian Cojocar" userId="d30c003b-535b-4815-8011-4c0759705fe0" providerId="ADAL" clId="{7FCF0E55-3AEE-47EB-99A2-ADBB64EB1D03}" dt="2020-05-03T16:51:41.954" v="7166" actId="478"/>
          <ac:spMkLst>
            <pc:docMk/>
            <pc:sldMk cId="2325747301" sldId="297"/>
            <ac:spMk id="9" creationId="{394E0273-3DC6-483A-869A-8E592327133A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" creationId="{AAED2795-58B6-4513-B9FA-5576D3C3BD70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11" creationId="{9ADAD7F9-8E93-417D-894E-B4771E6C82FD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" creationId="{8522A0C0-6713-4484-8678-027CAA46F0EC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13" creationId="{67036837-DE69-4BD8-A8F9-D9859CDF94C2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" creationId="{3C7673BF-3120-46E2-844F-3EF3496CEC8E}"/>
          </ac:spMkLst>
        </pc:spChg>
        <pc:spChg chg="add mod">
          <ac:chgData name="Lucian Cojocar" userId="d30c003b-535b-4815-8011-4c0759705fe0" providerId="ADAL" clId="{7FCF0E55-3AEE-47EB-99A2-ADBB64EB1D03}" dt="2020-05-03T17:00:40.660" v="7465" actId="164"/>
          <ac:spMkLst>
            <pc:docMk/>
            <pc:sldMk cId="2325747301" sldId="297"/>
            <ac:spMk id="15" creationId="{AF91C4CD-39E1-4489-B0B3-57BD9A608B1C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" creationId="{40236084-1CB8-42C0-8E41-E65BC951491A}"/>
          </ac:spMkLst>
        </pc:spChg>
        <pc:spChg chg="add mod modVis">
          <ac:chgData name="Lucian Cojocar" userId="d30c003b-535b-4815-8011-4c0759705fe0" providerId="ADAL" clId="{7FCF0E55-3AEE-47EB-99A2-ADBB64EB1D03}" dt="2020-05-03T17:05:37.244" v="7496" actId="6549"/>
          <ac:spMkLst>
            <pc:docMk/>
            <pc:sldMk cId="2325747301" sldId="297"/>
            <ac:spMk id="17" creationId="{2B7BB096-E458-443D-B016-1F23DFFE8EEB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" creationId="{A9EDE863-A594-47F4-AE96-D14853C70FA0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" creationId="{ED42180A-ACDC-4681-9575-17367CCBBE84}"/>
          </ac:spMkLst>
        </pc:spChg>
        <pc:spChg chg="add mod ord modVis">
          <ac:chgData name="Lucian Cojocar" userId="d30c003b-535b-4815-8011-4c0759705fe0" providerId="ADAL" clId="{7FCF0E55-3AEE-47EB-99A2-ADBB64EB1D03}" dt="2020-05-03T17:00:56.910" v="7466" actId="14429"/>
          <ac:spMkLst>
            <pc:docMk/>
            <pc:sldMk cId="2325747301" sldId="297"/>
            <ac:spMk id="21" creationId="{2D64BC50-83F3-4243-BE85-70306F45F6F3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" creationId="{34638AF7-FFBE-44E3-81CC-27F264ECF2E8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4" creationId="{8AE7DE79-15D1-4DA6-B86B-09BF8FABB141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6" creationId="{D468AD34-A302-4FCC-911A-521508D3A69D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8" creationId="{83849CF3-8C2F-43D9-B140-BADCB0C6BAA1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30" creationId="{51274449-0F95-4FEC-98A3-6F6FC62E7CE4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32" creationId="{A911BDDE-D937-409D-A171-1EFA2D3DE732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34" creationId="{0F38E152-779D-43C6-872A-F1A609F2CDF9}"/>
          </ac:spMkLst>
        </pc:spChg>
        <pc:spChg chg="add del">
          <ac:chgData name="Lucian Cojocar" userId="d30c003b-535b-4815-8011-4c0759705fe0" providerId="ADAL" clId="{7FCF0E55-3AEE-47EB-99A2-ADBB64EB1D03}" dt="2020-05-03T16:36:35.864" v="7005" actId="478"/>
          <ac:spMkLst>
            <pc:docMk/>
            <pc:sldMk cId="2325747301" sldId="297"/>
            <ac:spMk id="36" creationId="{1A1AFD1D-D67E-4BFA-812F-565A7FC82E30}"/>
          </ac:spMkLst>
        </pc:spChg>
        <pc:spChg chg="add del">
          <ac:chgData name="Lucian Cojocar" userId="d30c003b-535b-4815-8011-4c0759705fe0" providerId="ADAL" clId="{7FCF0E55-3AEE-47EB-99A2-ADBB64EB1D03}" dt="2020-05-03T16:36:34.310" v="7004" actId="478"/>
          <ac:spMkLst>
            <pc:docMk/>
            <pc:sldMk cId="2325747301" sldId="297"/>
            <ac:spMk id="38" creationId="{C83673AB-71B2-4A3B-B3EC-2AF2AAF6B35D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40" creationId="{977506FD-4A75-4B7C-8158-6E3CFED48340}"/>
          </ac:spMkLst>
        </pc:spChg>
        <pc:spChg chg="add 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42" creationId="{7CD044BD-07B9-4C1A-ADBB-A5484DAE0A6A}"/>
          </ac:spMkLst>
        </pc:spChg>
        <pc:spChg chg="add mod ord">
          <ac:chgData name="Lucian Cojocar" userId="d30c003b-535b-4815-8011-4c0759705fe0" providerId="ADAL" clId="{7FCF0E55-3AEE-47EB-99A2-ADBB64EB1D03}" dt="2020-05-03T17:34:54.065" v="7921" actId="1076"/>
          <ac:spMkLst>
            <pc:docMk/>
            <pc:sldMk cId="2325747301" sldId="297"/>
            <ac:spMk id="43" creationId="{04391039-3C38-4BC4-BA20-4B9BBBB57D3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2" creationId="{73E3685F-0141-47F4-BD0F-95308722CA0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3" creationId="{40107121-ED41-4E65-9E6A-A805E48E5DA8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4" creationId="{4AFC1EF0-48DA-4826-BC60-899FD71C747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5" creationId="{95C17DDB-3A97-40A8-8255-CA1BADE946E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6" creationId="{9C34250F-B3CC-47F9-BDB5-3C30FD08082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7" creationId="{433AE987-BC00-4F10-9165-A5AB704B44D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8" creationId="{F630C7A4-E6E3-4E36-969E-EDC510F2E53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59" creationId="{703B3A1D-C453-4473-842A-6AD537ADC25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0" creationId="{332E5B97-621C-49C0-8E9D-60D454DDF08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1" creationId="{B42B56D4-4EE5-49D0-AA8C-6FB2705EC89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2" creationId="{C013F4B8-BA23-46E4-8A4B-188F366CB65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3" creationId="{ED719FC7-2B7E-4D1E-BA4D-EE78AAF5062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4" creationId="{03362B1C-AE02-4564-841A-BE2D3FFDF2F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5" creationId="{65B81A58-5776-4B52-B730-176D1215AF9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6" creationId="{D91DC56E-CB41-4D4D-B1AB-B7B1CC179FF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67" creationId="{48655380-E42D-4D91-A811-D72A0C84C64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2" creationId="{F2CAECA9-3278-463B-8BEB-3554813231F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3" creationId="{CD0A7B52-405A-4F70-AA8A-8FEAAC855EA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4" creationId="{42E3965F-6851-4A12-9936-070929C0EA3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5" creationId="{DB53E431-1558-4510-B96D-43A58ACAC9C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6" creationId="{731BB673-0045-41D8-B35A-B67B0B26637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7" creationId="{406F52F6-4E64-432F-88E5-94D23E4F623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8" creationId="{EF4F5DDC-EC68-441E-BB99-9893A032A17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79" creationId="{0542E6A0-0D57-45F9-802E-AACF1079DED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0" creationId="{D8C1AE5B-DF54-4E8A-BEF9-92DE4FF31EC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1" creationId="{5A5D76EF-C6C8-4B53-9EF6-A3A448A4EF9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2" creationId="{16D0C170-AD9A-48D6-8CFC-A9B6508DC57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3" creationId="{7EDB9217-31B1-42B7-AC36-C9A32A395EC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4" creationId="{905457F5-D616-49E0-86CE-A2633081D0A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5" creationId="{102084DC-4397-4F67-9BBB-E68B4900CE8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6" creationId="{2D9FABC1-E1FB-4F90-A6F0-66A2DFDF01B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87" creationId="{B829225F-8511-49FC-9B6A-525B6F7A5DD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2" creationId="{080B7DB3-1333-41CE-A6AA-C5B48875C5A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3" creationId="{37A130B5-25A2-4E05-8792-90DEA1D7647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4" creationId="{BA9536F1-5EAD-45C5-A00D-328CE217EAA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5" creationId="{05CA72EA-33E9-4496-BE8A-3B460D903C1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6" creationId="{D5BA4AD8-427E-4F3E-ACF1-514DCE38E42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7" creationId="{622B3CFF-23DF-4093-98D7-0CFC2355688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8" creationId="{8C7BD321-748D-413F-839C-5B5366F5AAF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99" creationId="{7117BA88-6F5E-4EB3-B44C-443B13FA1B5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0" creationId="{8D9F96A1-EE37-4682-B266-458A9F07D34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1" creationId="{5CECC362-0BE2-4AA4-A0FC-9E5ACB6E6F6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2" creationId="{F60CEC14-384E-468F-9054-8CDEBB69602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3" creationId="{23459C09-DF46-4958-BC00-C8B7AE5E99C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4" creationId="{B1825267-EE0D-4F34-AAA8-EC84BDD5DE5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5" creationId="{C466410E-94B3-4D73-A50D-75B9E71D862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6" creationId="{A5F0391F-E584-42FB-8C32-7ED372DC0C0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07" creationId="{B683B989-2308-4BC6-A827-76A303148C1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2" creationId="{3584C2E6-E667-484F-9BC5-A9AC002BE0E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3" creationId="{0D2BB6F2-735B-4F5D-8505-B03669FD4DA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4" creationId="{BCD8C257-2AC7-4571-B279-71A64D95F85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5" creationId="{3C61E586-B9A5-4C37-9034-9FD18D89577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6" creationId="{E7DE38FA-B2D4-41A4-A92F-01E99EAD519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7" creationId="{1BDF26CA-0F00-4F94-9F8B-84FBE7928AB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8" creationId="{2CA02DB0-F600-489A-A386-DFED440C435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19" creationId="{DA019584-2FA1-4D2C-BCC9-107C32B32D4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0" creationId="{C2D4454C-0409-4E02-9A33-DE1AF3DA0D8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1" creationId="{88AB0F17-D555-4CC7-8137-76D0602186C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2" creationId="{50C9A7AD-C602-4843-8F10-CDF0A2C15B1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3" creationId="{649F2459-01C2-4D94-85BA-23FD75269FC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4" creationId="{0C13142B-739B-44D0-A500-EB99E25BF97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5" creationId="{BEC7F77F-07E9-4750-AEDE-BFCFF21BDDF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6" creationId="{CA94FABA-29DF-44E7-86E5-49B71BA79848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27" creationId="{35F090DD-03FA-47D4-B1A0-81E9C6B6C6A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2" creationId="{94523246-E2AC-42E6-A5D1-5BF58A2F014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3" creationId="{EECBECF6-6938-40D3-949D-932C32D6E60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4" creationId="{1E3F8495-B233-46FD-905C-5DF9CB64ADF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5" creationId="{471A1F4F-D265-420A-B7BA-2D4E67623AD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6" creationId="{3C519146-9BE1-4BAF-B5D6-F18FBF8F65A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7" creationId="{779498F6-6412-44F2-88D0-B096A1D1FFE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8" creationId="{006DEDC2-6536-43C5-B608-9880A3431D8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39" creationId="{0B6E9B26-D4B7-4A78-809C-08B306BFF17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0" creationId="{D66912E0-D860-4D37-AE35-C954E3F7F0E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1" creationId="{A60F7922-0FB3-483E-9470-E78E73F37A7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2" creationId="{2CE546A2-65BE-44CC-A61A-482FB4B42FF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3" creationId="{C6B9D812-9968-419C-8AB0-A699303F0BC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4" creationId="{E85F8D76-663E-4C93-9E08-7AE875232AE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5" creationId="{BD006013-A78D-43B5-B80F-4D99F652274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6" creationId="{3DC004F6-5A8A-46AF-AF2F-F1CCB84E4D4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47" creationId="{D7BC3FB4-6D60-47D9-8D4A-7C77C9CBB16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2" creationId="{E9618AB1-DF9F-4D0E-912A-5A90B4D273C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3" creationId="{A811DDCB-C6A5-40FC-988F-ECD4A0235CB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4" creationId="{2E316DB7-FAD3-47B6-821D-8E00D72A3F9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5" creationId="{D3B05EF8-AC22-4C77-A401-F3561E2D970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6" creationId="{8167B6AB-C281-471B-8370-0C72D31D3D4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7" creationId="{F8CAB79C-DA13-47B0-9D0D-00B68A13246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8" creationId="{5C212DC0-C822-40D0-B53B-97275CA9C648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59" creationId="{F99DCF09-538C-4E5A-ACD3-5785E678BB8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0" creationId="{428F86DD-1F24-43D1-8F1B-EF34D702348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1" creationId="{950C4ACA-B650-4A67-A396-F5561C59690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2" creationId="{82F07198-02F0-442D-9B61-73D555D23AF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3" creationId="{4A633582-2CEB-423B-84DA-D59D38444398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4" creationId="{10B9AC2F-A9B8-4FD1-BF80-E983CE715C3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5" creationId="{80FBA555-46BC-40BE-A5F8-6E8EC45D243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6" creationId="{385F1464-B135-47D3-8B81-11F6A45932E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67" creationId="{44E44B40-B29D-42A7-863A-C78664318CC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2" creationId="{40166EC0-284F-48BF-BC91-6B66E43B9F7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3" creationId="{18B62FBF-0824-41BB-A177-38010A6E247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4" creationId="{CF3239AA-9598-49E5-A251-0A9A14FEB12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5" creationId="{E3ACEF1D-8FC1-40F7-AFE5-C6153327641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6" creationId="{A6C42ACB-6127-421E-871A-807603E13CE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7" creationId="{F598D19F-ECFD-4B80-8876-4B72D943E47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8" creationId="{8A822224-D567-4D9A-92A7-F389E351382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79" creationId="{AF0BE4B0-B6BC-4A6F-84AB-32450A9C6BD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0" creationId="{781CA440-696A-4534-BAB9-E8CB03A5800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1" creationId="{6DF693C3-8A7A-4DFB-8350-947553CD32B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2" creationId="{3F4BF98C-5E1E-47EE-A55A-8910DD033F3F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3" creationId="{0AEFEAE7-8AB6-4C66-81E6-B5892E4C120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4" creationId="{8949003C-FC27-4D61-B052-585D88780FD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5" creationId="{59C6A277-1897-400C-B6C1-E0139FC9E88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6" creationId="{D0E504B9-E351-4273-B25F-97F91853723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87" creationId="{CCAD6423-CA85-4B1D-83D1-DCF81C50A7A2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2" creationId="{1F84999B-5E22-413B-A7E6-1CB950C4E13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3" creationId="{FBF9FF95-2A39-4CBD-BD9A-61B4318585F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4" creationId="{911C8CB7-90BA-4B75-90A5-E4AA6B72CD0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5" creationId="{0073EA3F-689B-4BD4-B00F-EC5ADA784B7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6" creationId="{2A975365-BE24-41A5-908B-983438EBC407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7" creationId="{6E9A696E-24D5-40CE-B8E5-A0E5D91F6B4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8" creationId="{A5576DE3-E970-4F01-9DFA-89EF60DFF9B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199" creationId="{99A165E8-48B8-4A51-A984-5E3855987D58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0" creationId="{B178CA3A-ACAA-4A90-AFC6-DB6DCBB1686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1" creationId="{8DF77D45-297F-4433-BFB3-687B1D10F176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2" creationId="{CEA5D1EA-44B9-49A0-B440-9BD36F4B235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3" creationId="{3B7959C9-F7BB-4482-A8C7-2F42884675B1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4" creationId="{AA18CC85-AFC2-4DEA-B514-3B4BB692ACF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5" creationId="{73073818-7CC7-4798-963F-81D648F669BC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6" creationId="{554F1A56-3C0B-4E23-A818-BAF521CC936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07" creationId="{1626899C-FB8D-4C48-9348-2EAAFD14E13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2" creationId="{574C7584-40CE-4B6F-A5C3-E75E74EBD30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3" creationId="{33FE8798-1E5A-4331-B3DD-1A474DF73014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4" creationId="{44A588C1-4ED8-40C7-A4F7-4A1483709D3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5" creationId="{F1A42991-7EB5-4BBD-996C-BCC84AA71C6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6" creationId="{620ECD12-9ACC-4127-B788-A140A09498E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7" creationId="{1E12D33D-E07B-4046-A5F7-CD8E45D2F2E0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8" creationId="{752B01C9-6502-420B-86EB-FC2E61D595B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19" creationId="{866DAA4E-BFA4-4866-AA19-9E432F39780A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0" creationId="{88794687-F1BE-4E72-A0A7-A707F79C8EA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1" creationId="{13974F0B-5700-46AA-8495-81D9A948C3AD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2" creationId="{AFB33711-F84B-47C5-8C92-0A572110436E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3" creationId="{EAEDDC77-0ADF-40B4-BBE3-A05A36883CF5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4" creationId="{F3DFAF9F-780D-4211-A84B-49CE68F19619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5" creationId="{2C607757-D7E4-4CFF-934E-8CA6C1B9F47B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6" creationId="{AD7689C4-78EB-4B22-AE56-16B32915EAA3}"/>
          </ac:spMkLst>
        </pc:spChg>
        <pc:spChg chg="mod">
          <ac:chgData name="Lucian Cojocar" userId="d30c003b-535b-4815-8011-4c0759705fe0" providerId="ADAL" clId="{7FCF0E55-3AEE-47EB-99A2-ADBB64EB1D03}" dt="2020-05-03T16:51:33.819" v="7163" actId="165"/>
          <ac:spMkLst>
            <pc:docMk/>
            <pc:sldMk cId="2325747301" sldId="297"/>
            <ac:spMk id="227" creationId="{C20BAB7C-E419-4E67-9464-9456EAE6C9B5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2" creationId="{091DC545-E42A-4B52-B545-8E2CC1E98CBF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3" creationId="{AAED2795-58B6-4513-B9FA-5576D3C3BD70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4" creationId="{8522A0C0-6713-4484-8678-027CAA46F0EC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5" creationId="{3C7673BF-3120-46E2-844F-3EF3496CEC8E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6" creationId="{40236084-1CB8-42C0-8E41-E65BC951491A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7" creationId="{A9EDE863-A594-47F4-AE96-D14853C70FA0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8" creationId="{ED42180A-ACDC-4681-9575-17367CCBBE84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39" creationId="{34638AF7-FFBE-44E3-81CC-27F264ECF2E8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0" creationId="{8AE7DE79-15D1-4DA6-B86B-09BF8FABB141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1" creationId="{D468AD34-A302-4FCC-911A-521508D3A69D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2" creationId="{83849CF3-8C2F-43D9-B140-BADCB0C6BAA1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3" creationId="{51274449-0F95-4FEC-98A3-6F6FC62E7CE4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4" creationId="{A911BDDE-D937-409D-A171-1EFA2D3DE732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5" creationId="{0F38E152-779D-43C6-872A-F1A609F2CDF9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6" creationId="{977506FD-4A75-4B7C-8158-6E3CFED48340}"/>
          </ac:spMkLst>
        </pc:spChg>
        <pc:spChg chg="add mod">
          <ac:chgData name="Lucian Cojocar" userId="d30c003b-535b-4815-8011-4c0759705fe0" providerId="ADAL" clId="{7FCF0E55-3AEE-47EB-99A2-ADBB64EB1D03}" dt="2020-05-03T16:49:58.590" v="7128"/>
          <ac:spMkLst>
            <pc:docMk/>
            <pc:sldMk cId="2325747301" sldId="297"/>
            <ac:spMk id="247" creationId="{7CD044BD-07B9-4C1A-ADBB-A5484DAE0A6A}"/>
          </ac:spMkLst>
        </pc:spChg>
        <pc:spChg chg="mod">
          <ac:chgData name="Lucian Cojocar" userId="d30c003b-535b-4815-8011-4c0759705fe0" providerId="ADAL" clId="{7FCF0E55-3AEE-47EB-99A2-ADBB64EB1D03}" dt="2020-05-03T17:12:11.902" v="7551" actId="113"/>
          <ac:spMkLst>
            <pc:docMk/>
            <pc:sldMk cId="2325747301" sldId="297"/>
            <ac:spMk id="262" creationId="{F67D5EE3-D3B5-463F-988C-CF286DC46E1E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2" creationId="{7353DCBB-3197-4096-8071-6B6D660C9EBE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3" creationId="{6946E0D1-2ABB-4B8B-BCCD-745A6FA411A7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4" creationId="{51F3199B-521A-43D8-93D0-60A53E0988D8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5" creationId="{83D5ED3B-58AD-4078-980D-085E6F9EFC08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6" creationId="{26AE754C-9492-4712-8A33-F0BF65E16C46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7" creationId="{39705708-A7AF-4EA2-84C7-29A146BDF0E8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8" creationId="{3676F4AA-D3EC-41CA-BB67-AFE1D93FF386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59" creationId="{1A5F00F5-6516-47F2-9217-FCA156B99F44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0" creationId="{7A3488D4-7890-4109-9CBC-A5C9389A54E2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1" creationId="{37F99DD6-EA08-4737-BC20-502E2DD780A9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2" creationId="{D7D273B5-EFE5-47DA-8497-7899C11D27E2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3" creationId="{398BCAB0-D044-4E25-B187-AB5A58F854BF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4" creationId="{F71FF1A3-8F80-4294-B29D-876DC3B97F31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5" creationId="{176858E1-7F0E-4ED4-8B14-C1ACDB2997B2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6" creationId="{DF7858AA-9312-4BDC-926F-BBAFEECB6756}"/>
          </ac:spMkLst>
        </pc:spChg>
        <pc:spChg chg="mod">
          <ac:chgData name="Lucian Cojocar" userId="d30c003b-535b-4815-8011-4c0759705fe0" providerId="ADAL" clId="{7FCF0E55-3AEE-47EB-99A2-ADBB64EB1D03}" dt="2020-05-03T17:08:30.181" v="7521" actId="13822"/>
          <ac:spMkLst>
            <pc:docMk/>
            <pc:sldMk cId="2325747301" sldId="297"/>
            <ac:spMk id="367" creationId="{765D0BF8-41A6-4773-9E0C-43859C770132}"/>
          </ac:spMkLst>
        </pc:spChg>
        <pc:spChg chg="del">
          <ac:chgData name="Lucian Cojocar" userId="d30c003b-535b-4815-8011-4c0759705fe0" providerId="ADAL" clId="{7FCF0E55-3AEE-47EB-99A2-ADBB64EB1D03}" dt="2020-05-03T17:17:38.356" v="7601" actId="478"/>
          <ac:spMkLst>
            <pc:docMk/>
            <pc:sldMk cId="2325747301" sldId="297"/>
            <ac:spMk id="445" creationId="{0F8ED9C1-D7B8-43D4-9836-FD7716D35496}"/>
          </ac:spMkLst>
        </pc:spChg>
        <pc:spChg chg="mod">
          <ac:chgData name="Lucian Cojocar" userId="d30c003b-535b-4815-8011-4c0759705fe0" providerId="ADAL" clId="{7FCF0E55-3AEE-47EB-99A2-ADBB64EB1D03}" dt="2020-05-03T17:12:06.335" v="7548" actId="113"/>
          <ac:spMkLst>
            <pc:docMk/>
            <pc:sldMk cId="2325747301" sldId="297"/>
            <ac:spMk id="446" creationId="{64C587EC-A50F-4AB0-8C31-5DB9235649D7}"/>
          </ac:spMkLst>
        </pc:spChg>
        <pc:spChg chg="mod">
          <ac:chgData name="Lucian Cojocar" userId="d30c003b-535b-4815-8011-4c0759705fe0" providerId="ADAL" clId="{7FCF0E55-3AEE-47EB-99A2-ADBB64EB1D03}" dt="2020-05-03T17:12:01.978" v="7547" actId="113"/>
          <ac:spMkLst>
            <pc:docMk/>
            <pc:sldMk cId="2325747301" sldId="297"/>
            <ac:spMk id="450" creationId="{4785BD65-3BDB-49FA-9003-71450FCBD2CB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17" creationId="{2008A4EF-C056-4091-92F4-541A4891D532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18" creationId="{79530810-479F-4DBE-A5ED-39F38B7DB9E4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21" creationId="{D84A5AD8-BD35-4C05-901E-8AFE63A5E4F0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22" creationId="{98FE3AA5-FB3F-41FC-8640-FB68F471467A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24" creationId="{D8B2347D-E9F3-4C1F-836D-9CC70202E0F3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25" creationId="{8464C0B3-B4DA-40E0-A3C2-91C7EA26A891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26" creationId="{9C0B3CB3-41D5-4D16-AECE-537349C74941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28" creationId="{F2EA7F4C-3BCD-4149-AD9D-BCC90D523AEE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30" creationId="{11241BC8-FB06-4B19-BE88-9707478574C9}"/>
          </ac:spMkLst>
        </pc:spChg>
        <pc:spChg chg="mod">
          <ac:chgData name="Lucian Cojocar" userId="d30c003b-535b-4815-8011-4c0759705fe0" providerId="ADAL" clId="{7FCF0E55-3AEE-47EB-99A2-ADBB64EB1D03}" dt="2020-05-03T17:10:22.027" v="7535" actId="13822"/>
          <ac:spMkLst>
            <pc:docMk/>
            <pc:sldMk cId="2325747301" sldId="297"/>
            <ac:spMk id="531" creationId="{85C7AA7F-2F28-406F-8EB8-B26C855A9D67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32" creationId="{7BF2B9B2-9300-4C41-8E65-112AA4107F29}"/>
          </ac:spMkLst>
        </pc:spChg>
        <pc:spChg chg="del mod">
          <ac:chgData name="Lucian Cojocar" userId="d30c003b-535b-4815-8011-4c0759705fe0" providerId="ADAL" clId="{7FCF0E55-3AEE-47EB-99A2-ADBB64EB1D03}" dt="2020-05-03T17:17:23.364" v="7597" actId="478"/>
          <ac:spMkLst>
            <pc:docMk/>
            <pc:sldMk cId="2325747301" sldId="297"/>
            <ac:spMk id="535" creationId="{A523C0AC-F35B-4227-AE68-8F37F8E66E77}"/>
          </ac:spMkLst>
        </pc:spChg>
        <pc:spChg chg="del mod">
          <ac:chgData name="Lucian Cojocar" userId="d30c003b-535b-4815-8011-4c0759705fe0" providerId="ADAL" clId="{7FCF0E55-3AEE-47EB-99A2-ADBB64EB1D03}" dt="2020-05-03T17:17:40.953" v="7602" actId="478"/>
          <ac:spMkLst>
            <pc:docMk/>
            <pc:sldMk cId="2325747301" sldId="297"/>
            <ac:spMk id="536" creationId="{214BBF95-C3B8-45D4-9244-973B33F181A1}"/>
          </ac:spMkLst>
        </pc:spChg>
        <pc:spChg chg="del mod">
          <ac:chgData name="Lucian Cojocar" userId="d30c003b-535b-4815-8011-4c0759705fe0" providerId="ADAL" clId="{7FCF0E55-3AEE-47EB-99A2-ADBB64EB1D03}" dt="2020-05-03T17:17:27.533" v="7598" actId="478"/>
          <ac:spMkLst>
            <pc:docMk/>
            <pc:sldMk cId="2325747301" sldId="297"/>
            <ac:spMk id="537" creationId="{00F3BDA1-CFFC-433F-9600-29231E383A0D}"/>
          </ac:spMkLst>
        </pc:spChg>
        <pc:spChg chg="del mod">
          <ac:chgData name="Lucian Cojocar" userId="d30c003b-535b-4815-8011-4c0759705fe0" providerId="ADAL" clId="{7FCF0E55-3AEE-47EB-99A2-ADBB64EB1D03}" dt="2020-05-03T17:18:17.554" v="7617" actId="478"/>
          <ac:spMkLst>
            <pc:docMk/>
            <pc:sldMk cId="2325747301" sldId="297"/>
            <ac:spMk id="538" creationId="{770C5553-9A9F-4ABE-97A9-23F3CEA7FFC1}"/>
          </ac:spMkLst>
        </pc:spChg>
        <pc:spChg chg="del mod">
          <ac:chgData name="Lucian Cojocar" userId="d30c003b-535b-4815-8011-4c0759705fe0" providerId="ADAL" clId="{7FCF0E55-3AEE-47EB-99A2-ADBB64EB1D03}" dt="2020-05-03T17:18:19.418" v="7618" actId="478"/>
          <ac:spMkLst>
            <pc:docMk/>
            <pc:sldMk cId="2325747301" sldId="297"/>
            <ac:spMk id="539" creationId="{A8509BEE-BBCA-4AC5-989C-79BC0C4D731E}"/>
          </ac:spMkLst>
        </pc:spChg>
        <pc:spChg chg="del mod">
          <ac:chgData name="Lucian Cojocar" userId="d30c003b-535b-4815-8011-4c0759705fe0" providerId="ADAL" clId="{7FCF0E55-3AEE-47EB-99A2-ADBB64EB1D03}" dt="2020-05-03T17:18:16.044" v="7616" actId="478"/>
          <ac:spMkLst>
            <pc:docMk/>
            <pc:sldMk cId="2325747301" sldId="297"/>
            <ac:spMk id="540" creationId="{25A55E35-87E3-486C-A65C-C325C82DB048}"/>
          </ac:spMkLst>
        </pc:spChg>
        <pc:spChg chg="del mod">
          <ac:chgData name="Lucian Cojocar" userId="d30c003b-535b-4815-8011-4c0759705fe0" providerId="ADAL" clId="{7FCF0E55-3AEE-47EB-99A2-ADBB64EB1D03}" dt="2020-05-03T17:18:03.505" v="7609" actId="478"/>
          <ac:spMkLst>
            <pc:docMk/>
            <pc:sldMk cId="2325747301" sldId="297"/>
            <ac:spMk id="541" creationId="{6DF877BF-91C5-4FC3-917D-1D5E02A6C301}"/>
          </ac:spMkLst>
        </pc:spChg>
        <pc:spChg chg="del mod">
          <ac:chgData name="Lucian Cojocar" userId="d30c003b-535b-4815-8011-4c0759705fe0" providerId="ADAL" clId="{7FCF0E55-3AEE-47EB-99A2-ADBB64EB1D03}" dt="2020-05-03T17:18:05.522" v="7610" actId="478"/>
          <ac:spMkLst>
            <pc:docMk/>
            <pc:sldMk cId="2325747301" sldId="297"/>
            <ac:spMk id="542" creationId="{87ED3900-AFFD-46CA-AD9B-C14E435C7477}"/>
          </ac:spMkLst>
        </pc:spChg>
        <pc:spChg chg="del mod">
          <ac:chgData name="Lucian Cojocar" userId="d30c003b-535b-4815-8011-4c0759705fe0" providerId="ADAL" clId="{7FCF0E55-3AEE-47EB-99A2-ADBB64EB1D03}" dt="2020-05-03T17:18:01.578" v="7608" actId="478"/>
          <ac:spMkLst>
            <pc:docMk/>
            <pc:sldMk cId="2325747301" sldId="297"/>
            <ac:spMk id="543" creationId="{6EE99A5B-38F7-454F-9BC9-7E4DC638B5BF}"/>
          </ac:spMkLst>
        </pc:spChg>
        <pc:spChg chg="del mod">
          <ac:chgData name="Lucian Cojocar" userId="d30c003b-535b-4815-8011-4c0759705fe0" providerId="ADAL" clId="{7FCF0E55-3AEE-47EB-99A2-ADBB64EB1D03}" dt="2020-05-03T17:18:10.774" v="7613" actId="478"/>
          <ac:spMkLst>
            <pc:docMk/>
            <pc:sldMk cId="2325747301" sldId="297"/>
            <ac:spMk id="544" creationId="{2C5B6B58-784E-4DD4-9022-CFEF4AF218AE}"/>
          </ac:spMkLst>
        </pc:spChg>
        <pc:spChg chg="del mod">
          <ac:chgData name="Lucian Cojocar" userId="d30c003b-535b-4815-8011-4c0759705fe0" providerId="ADAL" clId="{7FCF0E55-3AEE-47EB-99A2-ADBB64EB1D03}" dt="2020-05-03T17:18:09.194" v="7612" actId="478"/>
          <ac:spMkLst>
            <pc:docMk/>
            <pc:sldMk cId="2325747301" sldId="297"/>
            <ac:spMk id="545" creationId="{CED566CC-A940-45C2-B942-E98D385D7507}"/>
          </ac:spMkLst>
        </pc:spChg>
        <pc:spChg chg="del mod">
          <ac:chgData name="Lucian Cojocar" userId="d30c003b-535b-4815-8011-4c0759705fe0" providerId="ADAL" clId="{7FCF0E55-3AEE-47EB-99A2-ADBB64EB1D03}" dt="2020-05-03T17:18:07.219" v="7611" actId="478"/>
          <ac:spMkLst>
            <pc:docMk/>
            <pc:sldMk cId="2325747301" sldId="297"/>
            <ac:spMk id="546" creationId="{B803C618-DE43-42DD-8F15-8AA732B94B0C}"/>
          </ac:spMkLst>
        </pc:spChg>
        <pc:spChg chg="del mod">
          <ac:chgData name="Lucian Cojocar" userId="d30c003b-535b-4815-8011-4c0759705fe0" providerId="ADAL" clId="{7FCF0E55-3AEE-47EB-99A2-ADBB64EB1D03}" dt="2020-05-03T17:17:59.699" v="7607" actId="478"/>
          <ac:spMkLst>
            <pc:docMk/>
            <pc:sldMk cId="2325747301" sldId="297"/>
            <ac:spMk id="547" creationId="{324F5C5B-9839-4B66-9CD5-D9DEAA4A685A}"/>
          </ac:spMkLst>
        </pc:spChg>
        <pc:spChg chg="del mod">
          <ac:chgData name="Lucian Cojocar" userId="d30c003b-535b-4815-8011-4c0759705fe0" providerId="ADAL" clId="{7FCF0E55-3AEE-47EB-99A2-ADBB64EB1D03}" dt="2020-05-03T17:18:12.495" v="7614" actId="478"/>
          <ac:spMkLst>
            <pc:docMk/>
            <pc:sldMk cId="2325747301" sldId="297"/>
            <ac:spMk id="548" creationId="{6D8B5880-8C2D-4A59-ABB1-55E20711EA9D}"/>
          </ac:spMkLst>
        </pc:spChg>
        <pc:spChg chg="del mod">
          <ac:chgData name="Lucian Cojocar" userId="d30c003b-535b-4815-8011-4c0759705fe0" providerId="ADAL" clId="{7FCF0E55-3AEE-47EB-99A2-ADBB64EB1D03}" dt="2020-05-03T17:18:14.305" v="7615" actId="478"/>
          <ac:spMkLst>
            <pc:docMk/>
            <pc:sldMk cId="2325747301" sldId="297"/>
            <ac:spMk id="549" creationId="{A6CA43A4-E279-4247-94FE-8A59F9E0BF36}"/>
          </ac:spMkLst>
        </pc:spChg>
        <pc:spChg chg="del mod">
          <ac:chgData name="Lucian Cojocar" userId="d30c003b-535b-4815-8011-4c0759705fe0" providerId="ADAL" clId="{7FCF0E55-3AEE-47EB-99A2-ADBB64EB1D03}" dt="2020-05-03T17:17:32.746" v="7599" actId="478"/>
          <ac:spMkLst>
            <pc:docMk/>
            <pc:sldMk cId="2325747301" sldId="297"/>
            <ac:spMk id="550" creationId="{7143F5EB-8A9A-4C68-B561-74F6E0A367CE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55" creationId="{A7F1ECAB-B0C9-4051-AB6E-59F9081F42CC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56" creationId="{DAEE0A89-9D23-42E8-9953-2AC7806FCB3F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57" creationId="{B2FB31E4-0B26-446C-B455-E48CB46E6220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59" creationId="{22C8ECA5-13FA-40A7-B911-A07E2E7E2D23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1" creationId="{1A2C8530-2AB9-47D1-9AF4-FECB828FE0B4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2" creationId="{CE161E4D-029D-451B-97B0-07C37B1B8319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3" creationId="{38CE5B70-C16B-4782-B845-B269468CE452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5" creationId="{995A0522-3220-4A07-9E2B-A100F3E06F4F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6" creationId="{B93CF954-C50E-423B-96EB-1F3BE74B456C}"/>
          </ac:spMkLst>
        </pc:spChg>
        <pc:spChg chg="mod">
          <ac:chgData name="Lucian Cojocar" userId="d30c003b-535b-4815-8011-4c0759705fe0" providerId="ADAL" clId="{7FCF0E55-3AEE-47EB-99A2-ADBB64EB1D03}" dt="2020-05-03T17:09:48.765" v="7534" actId="13822"/>
          <ac:spMkLst>
            <pc:docMk/>
            <pc:sldMk cId="2325747301" sldId="297"/>
            <ac:spMk id="568" creationId="{94D7E1AF-5A28-434D-ADF4-26D35AB09D32}"/>
          </ac:spMkLst>
        </pc:spChg>
        <pc:spChg chg="del">
          <ac:chgData name="Lucian Cojocar" userId="d30c003b-535b-4815-8011-4c0759705fe0" providerId="ADAL" clId="{7FCF0E55-3AEE-47EB-99A2-ADBB64EB1D03}" dt="2020-05-03T17:19:50.547" v="7653" actId="478"/>
          <ac:spMkLst>
            <pc:docMk/>
            <pc:sldMk cId="2325747301" sldId="297"/>
            <ac:spMk id="628" creationId="{532623E6-ED52-496C-810B-D49B80D32273}"/>
          </ac:spMkLst>
        </pc:spChg>
        <pc:spChg chg="del">
          <ac:chgData name="Lucian Cojocar" userId="d30c003b-535b-4815-8011-4c0759705fe0" providerId="ADAL" clId="{7FCF0E55-3AEE-47EB-99A2-ADBB64EB1D03}" dt="2020-05-03T17:19:54.106" v="7655" actId="478"/>
          <ac:spMkLst>
            <pc:docMk/>
            <pc:sldMk cId="2325747301" sldId="297"/>
            <ac:spMk id="629" creationId="{8EB4030C-6C07-447B-80E7-4FDDAF144F3D}"/>
          </ac:spMkLst>
        </pc:spChg>
        <pc:spChg chg="mod">
          <ac:chgData name="Lucian Cojocar" userId="d30c003b-535b-4815-8011-4c0759705fe0" providerId="ADAL" clId="{7FCF0E55-3AEE-47EB-99A2-ADBB64EB1D03}" dt="2020-05-03T17:13:20.807" v="7558" actId="113"/>
          <ac:spMkLst>
            <pc:docMk/>
            <pc:sldMk cId="2325747301" sldId="297"/>
            <ac:spMk id="630" creationId="{9FBF410D-09FC-45FD-B1A6-D6FCD50F3EB0}"/>
          </ac:spMkLst>
        </pc:spChg>
        <pc:spChg chg="del">
          <ac:chgData name="Lucian Cojocar" userId="d30c003b-535b-4815-8011-4c0759705fe0" providerId="ADAL" clId="{7FCF0E55-3AEE-47EB-99A2-ADBB64EB1D03}" dt="2020-05-03T17:19:52.092" v="7654" actId="478"/>
          <ac:spMkLst>
            <pc:docMk/>
            <pc:sldMk cId="2325747301" sldId="297"/>
            <ac:spMk id="633" creationId="{5649E44F-D31D-4BDB-AA71-BE5451F2F749}"/>
          </ac:spMkLst>
        </pc:spChg>
        <pc:spChg chg="mod">
          <ac:chgData name="Lucian Cojocar" userId="d30c003b-535b-4815-8011-4c0759705fe0" providerId="ADAL" clId="{7FCF0E55-3AEE-47EB-99A2-ADBB64EB1D03}" dt="2020-05-03T17:13:13.830" v="7557" actId="113"/>
          <ac:spMkLst>
            <pc:docMk/>
            <pc:sldMk cId="2325747301" sldId="297"/>
            <ac:spMk id="634" creationId="{8737C574-9A95-441A-BAF2-54C4892AB3D8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682" creationId="{AB63866D-46D8-448C-A53F-C7EA3E78CC76}"/>
          </ac:spMkLst>
        </pc:spChg>
        <pc:spChg chg="mod">
          <ac:chgData name="Lucian Cojocar" userId="d30c003b-535b-4815-8011-4c0759705fe0" providerId="ADAL" clId="{7FCF0E55-3AEE-47EB-99A2-ADBB64EB1D03}" dt="2020-05-03T17:14:03.536" v="7567" actId="13822"/>
          <ac:spMkLst>
            <pc:docMk/>
            <pc:sldMk cId="2325747301" sldId="297"/>
            <ac:spMk id="686" creationId="{6F36FB7F-0656-4F35-AE9D-959C04861EF0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690" creationId="{B70449EC-013A-495D-A50A-BAD9D690319A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693" creationId="{AB4D258E-212E-4660-82C0-279DA3BA9A63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696" creationId="{734E4BE4-CD4E-433E-B475-8AEDFCF3656C}"/>
          </ac:spMkLst>
        </pc:spChg>
        <pc:spChg chg="del">
          <ac:chgData name="Lucian Cojocar" userId="d30c003b-535b-4815-8011-4c0759705fe0" providerId="ADAL" clId="{7FCF0E55-3AEE-47EB-99A2-ADBB64EB1D03}" dt="2020-05-03T17:20:53.514" v="7678" actId="478"/>
          <ac:spMkLst>
            <pc:docMk/>
            <pc:sldMk cId="2325747301" sldId="297"/>
            <ac:spMk id="700" creationId="{D03311F7-7079-4564-8B8D-930F7299DEF4}"/>
          </ac:spMkLst>
        </pc:spChg>
        <pc:spChg chg="del">
          <ac:chgData name="Lucian Cojocar" userId="d30c003b-535b-4815-8011-4c0759705fe0" providerId="ADAL" clId="{7FCF0E55-3AEE-47EB-99A2-ADBB64EB1D03}" dt="2020-05-03T17:20:50.385" v="7677" actId="478"/>
          <ac:spMkLst>
            <pc:docMk/>
            <pc:sldMk cId="2325747301" sldId="297"/>
            <ac:spMk id="701" creationId="{978A64F6-E970-435D-B253-DA082A5B584A}"/>
          </ac:spMkLst>
        </pc:spChg>
        <pc:spChg chg="del">
          <ac:chgData name="Lucian Cojocar" userId="d30c003b-535b-4815-8011-4c0759705fe0" providerId="ADAL" clId="{7FCF0E55-3AEE-47EB-99A2-ADBB64EB1D03}" dt="2020-05-03T17:20:49.420" v="7676" actId="478"/>
          <ac:spMkLst>
            <pc:docMk/>
            <pc:sldMk cId="2325747301" sldId="297"/>
            <ac:spMk id="702" creationId="{218DDD97-8801-4253-B2AA-CCE734143106}"/>
          </ac:spMkLst>
        </pc:spChg>
        <pc:spChg chg="del">
          <ac:chgData name="Lucian Cojocar" userId="d30c003b-535b-4815-8011-4c0759705fe0" providerId="ADAL" clId="{7FCF0E55-3AEE-47EB-99A2-ADBB64EB1D03}" dt="2020-05-03T17:20:48.654" v="7675" actId="478"/>
          <ac:spMkLst>
            <pc:docMk/>
            <pc:sldMk cId="2325747301" sldId="297"/>
            <ac:spMk id="703" creationId="{01FFA586-887E-4A77-9EED-26108A24DC0F}"/>
          </ac:spMkLst>
        </pc:spChg>
        <pc:spChg chg="del">
          <ac:chgData name="Lucian Cojocar" userId="d30c003b-535b-4815-8011-4c0759705fe0" providerId="ADAL" clId="{7FCF0E55-3AEE-47EB-99A2-ADBB64EB1D03}" dt="2020-05-03T17:20:47.986" v="7674" actId="478"/>
          <ac:spMkLst>
            <pc:docMk/>
            <pc:sldMk cId="2325747301" sldId="297"/>
            <ac:spMk id="704" creationId="{EB856ADD-5EDC-430C-A6A4-5D16FF32EAE6}"/>
          </ac:spMkLst>
        </pc:spChg>
        <pc:spChg chg="del">
          <ac:chgData name="Lucian Cojocar" userId="d30c003b-535b-4815-8011-4c0759705fe0" providerId="ADAL" clId="{7FCF0E55-3AEE-47EB-99A2-ADBB64EB1D03}" dt="2020-05-03T17:20:47.355" v="7673" actId="478"/>
          <ac:spMkLst>
            <pc:docMk/>
            <pc:sldMk cId="2325747301" sldId="297"/>
            <ac:spMk id="705" creationId="{E33EE9D1-484B-4741-86A3-4EA7036C065E}"/>
          </ac:spMkLst>
        </pc:spChg>
        <pc:spChg chg="del">
          <ac:chgData name="Lucian Cojocar" userId="d30c003b-535b-4815-8011-4c0759705fe0" providerId="ADAL" clId="{7FCF0E55-3AEE-47EB-99A2-ADBB64EB1D03}" dt="2020-05-03T17:20:46.309" v="7672" actId="478"/>
          <ac:spMkLst>
            <pc:docMk/>
            <pc:sldMk cId="2325747301" sldId="297"/>
            <ac:spMk id="706" creationId="{D68014C5-2E4E-492E-AE63-7282B8A52F7F}"/>
          </ac:spMkLst>
        </pc:spChg>
        <pc:spChg chg="del">
          <ac:chgData name="Lucian Cojocar" userId="d30c003b-535b-4815-8011-4c0759705fe0" providerId="ADAL" clId="{7FCF0E55-3AEE-47EB-99A2-ADBB64EB1D03}" dt="2020-05-03T17:20:45.828" v="7671" actId="478"/>
          <ac:spMkLst>
            <pc:docMk/>
            <pc:sldMk cId="2325747301" sldId="297"/>
            <ac:spMk id="707" creationId="{45C88AC0-C486-4F84-A2B3-FADF8B39E4ED}"/>
          </ac:spMkLst>
        </pc:spChg>
        <pc:spChg chg="del">
          <ac:chgData name="Lucian Cojocar" userId="d30c003b-535b-4815-8011-4c0759705fe0" providerId="ADAL" clId="{7FCF0E55-3AEE-47EB-99A2-ADBB64EB1D03}" dt="2020-05-03T17:20:45.243" v="7670" actId="478"/>
          <ac:spMkLst>
            <pc:docMk/>
            <pc:sldMk cId="2325747301" sldId="297"/>
            <ac:spMk id="708" creationId="{9FAB29ED-3B03-4337-9A71-8BD61AC7C9FF}"/>
          </ac:spMkLst>
        </pc:spChg>
        <pc:spChg chg="del">
          <ac:chgData name="Lucian Cojocar" userId="d30c003b-535b-4815-8011-4c0759705fe0" providerId="ADAL" clId="{7FCF0E55-3AEE-47EB-99A2-ADBB64EB1D03}" dt="2020-05-03T17:20:44.691" v="7669" actId="478"/>
          <ac:spMkLst>
            <pc:docMk/>
            <pc:sldMk cId="2325747301" sldId="297"/>
            <ac:spMk id="709" creationId="{E676B128-9D2F-43F5-A1BC-BE0E14BDED6F}"/>
          </ac:spMkLst>
        </pc:spChg>
        <pc:spChg chg="del">
          <ac:chgData name="Lucian Cojocar" userId="d30c003b-535b-4815-8011-4c0759705fe0" providerId="ADAL" clId="{7FCF0E55-3AEE-47EB-99A2-ADBB64EB1D03}" dt="2020-05-03T17:20:43.968" v="7668" actId="478"/>
          <ac:spMkLst>
            <pc:docMk/>
            <pc:sldMk cId="2325747301" sldId="297"/>
            <ac:spMk id="710" creationId="{0BB5BFB1-7D27-45A8-9F02-7BF25DA5EBF9}"/>
          </ac:spMkLst>
        </pc:spChg>
        <pc:spChg chg="del">
          <ac:chgData name="Lucian Cojocar" userId="d30c003b-535b-4815-8011-4c0759705fe0" providerId="ADAL" clId="{7FCF0E55-3AEE-47EB-99A2-ADBB64EB1D03}" dt="2020-05-03T17:20:43.367" v="7667" actId="478"/>
          <ac:spMkLst>
            <pc:docMk/>
            <pc:sldMk cId="2325747301" sldId="297"/>
            <ac:spMk id="711" creationId="{273C5DD1-862F-4F1B-96EE-E2AE9B116D44}"/>
          </ac:spMkLst>
        </pc:spChg>
        <pc:spChg chg="del">
          <ac:chgData name="Lucian Cojocar" userId="d30c003b-535b-4815-8011-4c0759705fe0" providerId="ADAL" clId="{7FCF0E55-3AEE-47EB-99A2-ADBB64EB1D03}" dt="2020-05-03T17:20:42.747" v="7666" actId="478"/>
          <ac:spMkLst>
            <pc:docMk/>
            <pc:sldMk cId="2325747301" sldId="297"/>
            <ac:spMk id="712" creationId="{AB4B53B7-A2CD-4F5D-8D99-B70D75C01ACB}"/>
          </ac:spMkLst>
        </pc:spChg>
        <pc:spChg chg="del">
          <ac:chgData name="Lucian Cojocar" userId="d30c003b-535b-4815-8011-4c0759705fe0" providerId="ADAL" clId="{7FCF0E55-3AEE-47EB-99A2-ADBB64EB1D03}" dt="2020-05-03T17:20:42.241" v="7665" actId="478"/>
          <ac:spMkLst>
            <pc:docMk/>
            <pc:sldMk cId="2325747301" sldId="297"/>
            <ac:spMk id="713" creationId="{7A268B70-6ED1-45CE-8DB7-ECDCE1E94181}"/>
          </ac:spMkLst>
        </pc:spChg>
        <pc:spChg chg="del">
          <ac:chgData name="Lucian Cojocar" userId="d30c003b-535b-4815-8011-4c0759705fe0" providerId="ADAL" clId="{7FCF0E55-3AEE-47EB-99A2-ADBB64EB1D03}" dt="2020-05-03T17:20:41.494" v="7664" actId="478"/>
          <ac:spMkLst>
            <pc:docMk/>
            <pc:sldMk cId="2325747301" sldId="297"/>
            <ac:spMk id="714" creationId="{DC456AA7-23C5-495F-9530-C66BBB9326B1}"/>
          </ac:spMkLst>
        </pc:spChg>
        <pc:spChg chg="del">
          <ac:chgData name="Lucian Cojocar" userId="d30c003b-535b-4815-8011-4c0759705fe0" providerId="ADAL" clId="{7FCF0E55-3AEE-47EB-99A2-ADBB64EB1D03}" dt="2020-05-03T17:20:40.137" v="7663" actId="478"/>
          <ac:spMkLst>
            <pc:docMk/>
            <pc:sldMk cId="2325747301" sldId="297"/>
            <ac:spMk id="715" creationId="{5E6F9CB8-7C86-477F-9225-E62598A4631A}"/>
          </ac:spMkLst>
        </pc:spChg>
        <pc:spChg chg="del">
          <ac:chgData name="Lucian Cojocar" userId="d30c003b-535b-4815-8011-4c0759705fe0" providerId="ADAL" clId="{7FCF0E55-3AEE-47EB-99A2-ADBB64EB1D03}" dt="2020-05-03T17:21:31.054" v="7716" actId="478"/>
          <ac:spMkLst>
            <pc:docMk/>
            <pc:sldMk cId="2325747301" sldId="297"/>
            <ac:spMk id="718" creationId="{CE0E6936-0581-4203-861F-BFC8CF9EA817}"/>
          </ac:spMkLst>
        </pc:spChg>
        <pc:spChg chg="del">
          <ac:chgData name="Lucian Cojocar" userId="d30c003b-535b-4815-8011-4c0759705fe0" providerId="ADAL" clId="{7FCF0E55-3AEE-47EB-99A2-ADBB64EB1D03}" dt="2020-05-03T17:21:29.522" v="7715" actId="478"/>
          <ac:spMkLst>
            <pc:docMk/>
            <pc:sldMk cId="2325747301" sldId="297"/>
            <ac:spMk id="719" creationId="{7C333411-B415-42C8-82FC-CD270B514C65}"/>
          </ac:spMkLst>
        </pc:spChg>
        <pc:spChg chg="del">
          <ac:chgData name="Lucian Cojocar" userId="d30c003b-535b-4815-8011-4c0759705fe0" providerId="ADAL" clId="{7FCF0E55-3AEE-47EB-99A2-ADBB64EB1D03}" dt="2020-05-03T17:21:28.862" v="7714" actId="478"/>
          <ac:spMkLst>
            <pc:docMk/>
            <pc:sldMk cId="2325747301" sldId="297"/>
            <ac:spMk id="720" creationId="{12C74E85-5885-4650-B610-3CC15799D684}"/>
          </ac:spMkLst>
        </pc:spChg>
        <pc:spChg chg="del">
          <ac:chgData name="Lucian Cojocar" userId="d30c003b-535b-4815-8011-4c0759705fe0" providerId="ADAL" clId="{7FCF0E55-3AEE-47EB-99A2-ADBB64EB1D03}" dt="2020-05-03T17:21:27.770" v="7713" actId="478"/>
          <ac:spMkLst>
            <pc:docMk/>
            <pc:sldMk cId="2325747301" sldId="297"/>
            <ac:spMk id="721" creationId="{94258FF9-636F-4C45-BCE6-99F83FBFCC0B}"/>
          </ac:spMkLst>
        </pc:spChg>
        <pc:spChg chg="del">
          <ac:chgData name="Lucian Cojocar" userId="d30c003b-535b-4815-8011-4c0759705fe0" providerId="ADAL" clId="{7FCF0E55-3AEE-47EB-99A2-ADBB64EB1D03}" dt="2020-05-03T17:19:59.698" v="7657" actId="478"/>
          <ac:spMkLst>
            <pc:docMk/>
            <pc:sldMk cId="2325747301" sldId="297"/>
            <ac:spMk id="722" creationId="{5A92E2FA-AF18-40E2-AFC5-9522449E9960}"/>
          </ac:spMkLst>
        </pc:spChg>
        <pc:spChg chg="del">
          <ac:chgData name="Lucian Cojocar" userId="d30c003b-535b-4815-8011-4c0759705fe0" providerId="ADAL" clId="{7FCF0E55-3AEE-47EB-99A2-ADBB64EB1D03}" dt="2020-05-03T17:21:27.128" v="7712" actId="478"/>
          <ac:spMkLst>
            <pc:docMk/>
            <pc:sldMk cId="2325747301" sldId="297"/>
            <ac:spMk id="723" creationId="{CFB6544A-1219-4937-9031-DB585BE51828}"/>
          </ac:spMkLst>
        </pc:spChg>
        <pc:spChg chg="del">
          <ac:chgData name="Lucian Cojocar" userId="d30c003b-535b-4815-8011-4c0759705fe0" providerId="ADAL" clId="{7FCF0E55-3AEE-47EB-99A2-ADBB64EB1D03}" dt="2020-05-03T17:20:04.991" v="7658" actId="478"/>
          <ac:spMkLst>
            <pc:docMk/>
            <pc:sldMk cId="2325747301" sldId="297"/>
            <ac:spMk id="724" creationId="{107A7344-4256-4A17-B60B-93B572EDF5AD}"/>
          </ac:spMkLst>
        </pc:spChg>
        <pc:spChg chg="del">
          <ac:chgData name="Lucian Cojocar" userId="d30c003b-535b-4815-8011-4c0759705fe0" providerId="ADAL" clId="{7FCF0E55-3AEE-47EB-99A2-ADBB64EB1D03}" dt="2020-05-03T17:21:26.613" v="7711" actId="478"/>
          <ac:spMkLst>
            <pc:docMk/>
            <pc:sldMk cId="2325747301" sldId="297"/>
            <ac:spMk id="725" creationId="{8F13A599-0237-4850-BED0-721559FF69AD}"/>
          </ac:spMkLst>
        </pc:spChg>
        <pc:spChg chg="del">
          <ac:chgData name="Lucian Cojocar" userId="d30c003b-535b-4815-8011-4c0759705fe0" providerId="ADAL" clId="{7FCF0E55-3AEE-47EB-99A2-ADBB64EB1D03}" dt="2020-05-03T17:21:26.070" v="7710" actId="478"/>
          <ac:spMkLst>
            <pc:docMk/>
            <pc:sldMk cId="2325747301" sldId="297"/>
            <ac:spMk id="726" creationId="{4A91CCFE-B517-4991-B3FF-18A6B8D30E71}"/>
          </ac:spMkLst>
        </pc:spChg>
        <pc:spChg chg="del">
          <ac:chgData name="Lucian Cojocar" userId="d30c003b-535b-4815-8011-4c0759705fe0" providerId="ADAL" clId="{7FCF0E55-3AEE-47EB-99A2-ADBB64EB1D03}" dt="2020-05-03T17:21:25.553" v="7709" actId="478"/>
          <ac:spMkLst>
            <pc:docMk/>
            <pc:sldMk cId="2325747301" sldId="297"/>
            <ac:spMk id="727" creationId="{CBEC58A5-7668-4842-8720-C7A1CE36B1E7}"/>
          </ac:spMkLst>
        </pc:spChg>
        <pc:spChg chg="del">
          <ac:chgData name="Lucian Cojocar" userId="d30c003b-535b-4815-8011-4c0759705fe0" providerId="ADAL" clId="{7FCF0E55-3AEE-47EB-99A2-ADBB64EB1D03}" dt="2020-05-03T17:21:24.474" v="7708" actId="478"/>
          <ac:spMkLst>
            <pc:docMk/>
            <pc:sldMk cId="2325747301" sldId="297"/>
            <ac:spMk id="728" creationId="{7B654A01-FDA3-416E-A0D9-1AC2B19FE045}"/>
          </ac:spMkLst>
        </pc:spChg>
        <pc:spChg chg="del">
          <ac:chgData name="Lucian Cojocar" userId="d30c003b-535b-4815-8011-4c0759705fe0" providerId="ADAL" clId="{7FCF0E55-3AEE-47EB-99A2-ADBB64EB1D03}" dt="2020-05-03T17:21:23.934" v="7707" actId="478"/>
          <ac:spMkLst>
            <pc:docMk/>
            <pc:sldMk cId="2325747301" sldId="297"/>
            <ac:spMk id="729" creationId="{09F13C8F-84D4-496B-917D-99A06406DAA9}"/>
          </ac:spMkLst>
        </pc:spChg>
        <pc:spChg chg="del">
          <ac:chgData name="Lucian Cojocar" userId="d30c003b-535b-4815-8011-4c0759705fe0" providerId="ADAL" clId="{7FCF0E55-3AEE-47EB-99A2-ADBB64EB1D03}" dt="2020-05-03T17:21:22.878" v="7706" actId="478"/>
          <ac:spMkLst>
            <pc:docMk/>
            <pc:sldMk cId="2325747301" sldId="297"/>
            <ac:spMk id="730" creationId="{2F7E9F82-2691-476C-8727-DE41F133E8AD}"/>
          </ac:spMkLst>
        </pc:spChg>
        <pc:spChg chg="del">
          <ac:chgData name="Lucian Cojocar" userId="d30c003b-535b-4815-8011-4c0759705fe0" providerId="ADAL" clId="{7FCF0E55-3AEE-47EB-99A2-ADBB64EB1D03}" dt="2020-05-03T17:21:21.823" v="7705" actId="478"/>
          <ac:spMkLst>
            <pc:docMk/>
            <pc:sldMk cId="2325747301" sldId="297"/>
            <ac:spMk id="731" creationId="{C01B9958-DE93-4CF7-BC30-0C420E24FF41}"/>
          </ac:spMkLst>
        </pc:spChg>
        <pc:spChg chg="del">
          <ac:chgData name="Lucian Cojocar" userId="d30c003b-535b-4815-8011-4c0759705fe0" providerId="ADAL" clId="{7FCF0E55-3AEE-47EB-99A2-ADBB64EB1D03}" dt="2020-05-03T17:21:21.368" v="7704" actId="478"/>
          <ac:spMkLst>
            <pc:docMk/>
            <pc:sldMk cId="2325747301" sldId="297"/>
            <ac:spMk id="732" creationId="{88C16FD0-0843-42D6-8FCA-85B971C80E4D}"/>
          </ac:spMkLst>
        </pc:spChg>
        <pc:spChg chg="del">
          <ac:chgData name="Lucian Cojocar" userId="d30c003b-535b-4815-8011-4c0759705fe0" providerId="ADAL" clId="{7FCF0E55-3AEE-47EB-99A2-ADBB64EB1D03}" dt="2020-05-03T17:21:20.304" v="7703" actId="478"/>
          <ac:spMkLst>
            <pc:docMk/>
            <pc:sldMk cId="2325747301" sldId="297"/>
            <ac:spMk id="733" creationId="{079751CA-B4BC-4F0E-B13F-09CBDBC3266C}"/>
          </ac:spMkLst>
        </pc:spChg>
        <pc:spChg chg="del">
          <ac:chgData name="Lucian Cojocar" userId="d30c003b-535b-4815-8011-4c0759705fe0" providerId="ADAL" clId="{7FCF0E55-3AEE-47EB-99A2-ADBB64EB1D03}" dt="2020-05-03T17:21:08.623" v="7696" actId="478"/>
          <ac:spMkLst>
            <pc:docMk/>
            <pc:sldMk cId="2325747301" sldId="297"/>
            <ac:spMk id="736" creationId="{A60C87D4-75B9-4A6C-AE64-B1FEC585B8CB}"/>
          </ac:spMkLst>
        </pc:spChg>
        <pc:spChg chg="del">
          <ac:chgData name="Lucian Cojocar" userId="d30c003b-535b-4815-8011-4c0759705fe0" providerId="ADAL" clId="{7FCF0E55-3AEE-47EB-99A2-ADBB64EB1D03}" dt="2020-05-03T17:21:07.326" v="7695" actId="478"/>
          <ac:spMkLst>
            <pc:docMk/>
            <pc:sldMk cId="2325747301" sldId="297"/>
            <ac:spMk id="737" creationId="{4B0215E8-E52E-4863-B392-5C156749E7C0}"/>
          </ac:spMkLst>
        </pc:spChg>
        <pc:spChg chg="del">
          <ac:chgData name="Lucian Cojocar" userId="d30c003b-535b-4815-8011-4c0759705fe0" providerId="ADAL" clId="{7FCF0E55-3AEE-47EB-99A2-ADBB64EB1D03}" dt="2020-05-03T17:21:06.551" v="7694" actId="478"/>
          <ac:spMkLst>
            <pc:docMk/>
            <pc:sldMk cId="2325747301" sldId="297"/>
            <ac:spMk id="738" creationId="{644C6965-CF64-4CCF-914E-82EA6757A7DB}"/>
          </ac:spMkLst>
        </pc:spChg>
        <pc:spChg chg="del">
          <ac:chgData name="Lucian Cojocar" userId="d30c003b-535b-4815-8011-4c0759705fe0" providerId="ADAL" clId="{7FCF0E55-3AEE-47EB-99A2-ADBB64EB1D03}" dt="2020-05-03T17:21:05.806" v="7693" actId="478"/>
          <ac:spMkLst>
            <pc:docMk/>
            <pc:sldMk cId="2325747301" sldId="297"/>
            <ac:spMk id="739" creationId="{89526AB3-5088-4D56-99B7-EEBFD4B5106B}"/>
          </ac:spMkLst>
        </pc:spChg>
        <pc:spChg chg="del">
          <ac:chgData name="Lucian Cojocar" userId="d30c003b-535b-4815-8011-4c0759705fe0" providerId="ADAL" clId="{7FCF0E55-3AEE-47EB-99A2-ADBB64EB1D03}" dt="2020-05-03T17:21:05.261" v="7692" actId="478"/>
          <ac:spMkLst>
            <pc:docMk/>
            <pc:sldMk cId="2325747301" sldId="297"/>
            <ac:spMk id="740" creationId="{8B7ED489-C7F3-489A-ACC2-6C3D2C83D678}"/>
          </ac:spMkLst>
        </pc:spChg>
        <pc:spChg chg="del">
          <ac:chgData name="Lucian Cojocar" userId="d30c003b-535b-4815-8011-4c0759705fe0" providerId="ADAL" clId="{7FCF0E55-3AEE-47EB-99A2-ADBB64EB1D03}" dt="2020-05-03T17:21:04.631" v="7691" actId="478"/>
          <ac:spMkLst>
            <pc:docMk/>
            <pc:sldMk cId="2325747301" sldId="297"/>
            <ac:spMk id="741" creationId="{6E97710D-2F37-418C-9507-7E1B2648C271}"/>
          </ac:spMkLst>
        </pc:spChg>
        <pc:spChg chg="del">
          <ac:chgData name="Lucian Cojocar" userId="d30c003b-535b-4815-8011-4c0759705fe0" providerId="ADAL" clId="{7FCF0E55-3AEE-47EB-99A2-ADBB64EB1D03}" dt="2020-05-03T17:21:04.065" v="7690" actId="478"/>
          <ac:spMkLst>
            <pc:docMk/>
            <pc:sldMk cId="2325747301" sldId="297"/>
            <ac:spMk id="742" creationId="{E5644E31-06A8-4EAC-A74E-398505406859}"/>
          </ac:spMkLst>
        </pc:spChg>
        <pc:spChg chg="del">
          <ac:chgData name="Lucian Cojocar" userId="d30c003b-535b-4815-8011-4c0759705fe0" providerId="ADAL" clId="{7FCF0E55-3AEE-47EB-99A2-ADBB64EB1D03}" dt="2020-05-03T17:21:03.410" v="7689" actId="478"/>
          <ac:spMkLst>
            <pc:docMk/>
            <pc:sldMk cId="2325747301" sldId="297"/>
            <ac:spMk id="743" creationId="{45B049CF-6323-4911-AC5E-C1DCBED1425F}"/>
          </ac:spMkLst>
        </pc:spChg>
        <pc:spChg chg="del">
          <ac:chgData name="Lucian Cojocar" userId="d30c003b-535b-4815-8011-4c0759705fe0" providerId="ADAL" clId="{7FCF0E55-3AEE-47EB-99A2-ADBB64EB1D03}" dt="2020-05-03T17:21:02.807" v="7688" actId="478"/>
          <ac:spMkLst>
            <pc:docMk/>
            <pc:sldMk cId="2325747301" sldId="297"/>
            <ac:spMk id="744" creationId="{2BF8FE88-5116-417F-B32F-9BD6D798855D}"/>
          </ac:spMkLst>
        </pc:spChg>
        <pc:spChg chg="del">
          <ac:chgData name="Lucian Cojocar" userId="d30c003b-535b-4815-8011-4c0759705fe0" providerId="ADAL" clId="{7FCF0E55-3AEE-47EB-99A2-ADBB64EB1D03}" dt="2020-05-03T17:21:02.148" v="7687" actId="478"/>
          <ac:spMkLst>
            <pc:docMk/>
            <pc:sldMk cId="2325747301" sldId="297"/>
            <ac:spMk id="745" creationId="{70DF8DBA-CD84-4818-BE78-FB284067F9B1}"/>
          </ac:spMkLst>
        </pc:spChg>
        <pc:spChg chg="del">
          <ac:chgData name="Lucian Cojocar" userId="d30c003b-535b-4815-8011-4c0759705fe0" providerId="ADAL" clId="{7FCF0E55-3AEE-47EB-99A2-ADBB64EB1D03}" dt="2020-05-03T17:21:01.470" v="7686" actId="478"/>
          <ac:spMkLst>
            <pc:docMk/>
            <pc:sldMk cId="2325747301" sldId="297"/>
            <ac:spMk id="746" creationId="{BF949C31-9EE4-4CD0-962F-4315691AB427}"/>
          </ac:spMkLst>
        </pc:spChg>
        <pc:spChg chg="del">
          <ac:chgData name="Lucian Cojocar" userId="d30c003b-535b-4815-8011-4c0759705fe0" providerId="ADAL" clId="{7FCF0E55-3AEE-47EB-99A2-ADBB64EB1D03}" dt="2020-05-03T17:21:00.766" v="7685" actId="478"/>
          <ac:spMkLst>
            <pc:docMk/>
            <pc:sldMk cId="2325747301" sldId="297"/>
            <ac:spMk id="747" creationId="{7EC51470-C11D-4184-BE4B-AE2E78FAAB17}"/>
          </ac:spMkLst>
        </pc:spChg>
        <pc:spChg chg="del">
          <ac:chgData name="Lucian Cojocar" userId="d30c003b-535b-4815-8011-4c0759705fe0" providerId="ADAL" clId="{7FCF0E55-3AEE-47EB-99A2-ADBB64EB1D03}" dt="2020-05-03T17:20:59.950" v="7684" actId="478"/>
          <ac:spMkLst>
            <pc:docMk/>
            <pc:sldMk cId="2325747301" sldId="297"/>
            <ac:spMk id="748" creationId="{DE6C256B-2D15-45D3-802E-906C2BE7B3CB}"/>
          </ac:spMkLst>
        </pc:spChg>
        <pc:spChg chg="del">
          <ac:chgData name="Lucian Cojocar" userId="d30c003b-535b-4815-8011-4c0759705fe0" providerId="ADAL" clId="{7FCF0E55-3AEE-47EB-99A2-ADBB64EB1D03}" dt="2020-05-03T17:20:59.117" v="7683" actId="478"/>
          <ac:spMkLst>
            <pc:docMk/>
            <pc:sldMk cId="2325747301" sldId="297"/>
            <ac:spMk id="749" creationId="{638A22BA-C224-4240-BD54-6239D1B593EF}"/>
          </ac:spMkLst>
        </pc:spChg>
        <pc:spChg chg="del">
          <ac:chgData name="Lucian Cojocar" userId="d30c003b-535b-4815-8011-4c0759705fe0" providerId="ADAL" clId="{7FCF0E55-3AEE-47EB-99A2-ADBB64EB1D03}" dt="2020-05-03T17:20:58.432" v="7682" actId="478"/>
          <ac:spMkLst>
            <pc:docMk/>
            <pc:sldMk cId="2325747301" sldId="297"/>
            <ac:spMk id="750" creationId="{925D6126-F295-42C5-A181-06FAE4E1C271}"/>
          </ac:spMkLst>
        </pc:spChg>
        <pc:spChg chg="del">
          <ac:chgData name="Lucian Cojocar" userId="d30c003b-535b-4815-8011-4c0759705fe0" providerId="ADAL" clId="{7FCF0E55-3AEE-47EB-99A2-ADBB64EB1D03}" dt="2020-05-03T17:20:57.712" v="7681" actId="478"/>
          <ac:spMkLst>
            <pc:docMk/>
            <pc:sldMk cId="2325747301" sldId="297"/>
            <ac:spMk id="751" creationId="{458ABC86-E52F-41DC-B96B-B2562C49BF5E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755" creationId="{4C9CC8A6-6429-4035-9C5A-039D9DCE0B21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759" creationId="{CC29ECFD-BCE7-4634-8281-949207B1F742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761" creationId="{49F2AD27-FE35-421D-B554-90B22DFC170E}"/>
          </ac:spMkLst>
        </pc:spChg>
        <pc:spChg chg="mod">
          <ac:chgData name="Lucian Cojocar" userId="d30c003b-535b-4815-8011-4c0759705fe0" providerId="ADAL" clId="{7FCF0E55-3AEE-47EB-99A2-ADBB64EB1D03}" dt="2020-05-03T17:13:08.539" v="7556" actId="13822"/>
          <ac:spMkLst>
            <pc:docMk/>
            <pc:sldMk cId="2325747301" sldId="297"/>
            <ac:spMk id="764" creationId="{96AB4018-13EF-451B-829C-79C01BD4DBB1}"/>
          </ac:spMkLst>
        </pc:spChg>
        <pc:spChg chg="mod">
          <ac:chgData name="Lucian Cojocar" userId="d30c003b-535b-4815-8011-4c0759705fe0" providerId="ADAL" clId="{7FCF0E55-3AEE-47EB-99A2-ADBB64EB1D03}" dt="2020-05-03T17:14:03.536" v="7567" actId="13822"/>
          <ac:spMkLst>
            <pc:docMk/>
            <pc:sldMk cId="2325747301" sldId="297"/>
            <ac:spMk id="766" creationId="{8A300043-71FD-4528-9692-766A2201EA0D}"/>
          </ac:spMkLst>
        </pc:spChg>
        <pc:spChg chg="del">
          <ac:chgData name="Lucian Cojocar" userId="d30c003b-535b-4815-8011-4c0759705fe0" providerId="ADAL" clId="{7FCF0E55-3AEE-47EB-99A2-ADBB64EB1D03}" dt="2020-05-03T17:22:09.012" v="7731" actId="478"/>
          <ac:spMkLst>
            <pc:docMk/>
            <pc:sldMk cId="2325747301" sldId="297"/>
            <ac:spMk id="811" creationId="{E536C66D-31C6-490C-BC19-A6DC94D373D6}"/>
          </ac:spMkLst>
        </pc:spChg>
        <pc:spChg chg="del">
          <ac:chgData name="Lucian Cojocar" userId="d30c003b-535b-4815-8011-4c0759705fe0" providerId="ADAL" clId="{7FCF0E55-3AEE-47EB-99A2-ADBB64EB1D03}" dt="2020-05-03T17:22:10.248" v="7732" actId="478"/>
          <ac:spMkLst>
            <pc:docMk/>
            <pc:sldMk cId="2325747301" sldId="297"/>
            <ac:spMk id="812" creationId="{901E2E4D-E4D1-4FAD-ABF0-64F7B9DAD505}"/>
          </ac:spMkLst>
        </pc:spChg>
        <pc:spChg chg="del">
          <ac:chgData name="Lucian Cojocar" userId="d30c003b-535b-4815-8011-4c0759705fe0" providerId="ADAL" clId="{7FCF0E55-3AEE-47EB-99A2-ADBB64EB1D03}" dt="2020-05-03T17:22:16.407" v="7735" actId="478"/>
          <ac:spMkLst>
            <pc:docMk/>
            <pc:sldMk cId="2325747301" sldId="297"/>
            <ac:spMk id="813" creationId="{597544DE-8FFE-4161-A8DF-4F890DAEA6D5}"/>
          </ac:spMkLst>
        </pc:spChg>
        <pc:spChg chg="add del mod">
          <ac:chgData name="Lucian Cojocar" userId="d30c003b-535b-4815-8011-4c0759705fe0" providerId="ADAL" clId="{7FCF0E55-3AEE-47EB-99A2-ADBB64EB1D03}" dt="2020-05-03T17:22:13.705" v="7734" actId="478"/>
          <ac:spMkLst>
            <pc:docMk/>
            <pc:sldMk cId="2325747301" sldId="297"/>
            <ac:spMk id="814" creationId="{EB44CB0B-4A0D-4CB4-BEF0-86C76707759C}"/>
          </ac:spMkLst>
        </pc:spChg>
        <pc:spChg chg="del">
          <ac:chgData name="Lucian Cojocar" userId="d30c003b-535b-4815-8011-4c0759705fe0" providerId="ADAL" clId="{7FCF0E55-3AEE-47EB-99A2-ADBB64EB1D03}" dt="2020-05-03T17:22:07.483" v="7730" actId="478"/>
          <ac:spMkLst>
            <pc:docMk/>
            <pc:sldMk cId="2325747301" sldId="297"/>
            <ac:spMk id="816" creationId="{9A98B9BA-F228-4B23-9BD7-DE6A2293D1E8}"/>
          </ac:spMkLst>
        </pc:spChg>
        <pc:spChg chg="del">
          <ac:chgData name="Lucian Cojocar" userId="d30c003b-535b-4815-8011-4c0759705fe0" providerId="ADAL" clId="{7FCF0E55-3AEE-47EB-99A2-ADBB64EB1D03}" dt="2020-05-03T17:22:05.785" v="7729" actId="478"/>
          <ac:spMkLst>
            <pc:docMk/>
            <pc:sldMk cId="2325747301" sldId="297"/>
            <ac:spMk id="817" creationId="{D165E1F0-CC13-4389-8512-D1AA5548D2D6}"/>
          </ac:spMkLst>
        </pc:spChg>
        <pc:spChg chg="mod">
          <ac:chgData name="Lucian Cojocar" userId="d30c003b-535b-4815-8011-4c0759705fe0" providerId="ADAL" clId="{7FCF0E55-3AEE-47EB-99A2-ADBB64EB1D03}" dt="2020-05-03T17:14:35.119" v="7576" actId="113"/>
          <ac:spMkLst>
            <pc:docMk/>
            <pc:sldMk cId="2325747301" sldId="297"/>
            <ac:spMk id="818" creationId="{2F945FF3-46A2-47C9-A6C1-E4C7A8A7C4B5}"/>
          </ac:spMkLst>
        </pc:spChg>
        <pc:spChg chg="mod">
          <ac:chgData name="Lucian Cojocar" userId="d30c003b-535b-4815-8011-4c0759705fe0" providerId="ADAL" clId="{7FCF0E55-3AEE-47EB-99A2-ADBB64EB1D03}" dt="2020-05-03T17:15:01.932" v="7578" actId="13822"/>
          <ac:spMkLst>
            <pc:docMk/>
            <pc:sldMk cId="2325747301" sldId="297"/>
            <ac:spMk id="856" creationId="{36E42DC8-95EA-4FDB-AE18-0C54696735E2}"/>
          </ac:spMkLst>
        </pc:spChg>
        <pc:spChg chg="mod">
          <ac:chgData name="Lucian Cojocar" userId="d30c003b-535b-4815-8011-4c0759705fe0" providerId="ADAL" clId="{7FCF0E55-3AEE-47EB-99A2-ADBB64EB1D03}" dt="2020-05-03T17:15:01.932" v="7578" actId="13822"/>
          <ac:spMkLst>
            <pc:docMk/>
            <pc:sldMk cId="2325747301" sldId="297"/>
            <ac:spMk id="862" creationId="{65A79284-C060-4B2B-BC9E-A0A9ADDA49DB}"/>
          </ac:spMkLst>
        </pc:spChg>
        <pc:spChg chg="del">
          <ac:chgData name="Lucian Cojocar" userId="d30c003b-535b-4815-8011-4c0759705fe0" providerId="ADAL" clId="{7FCF0E55-3AEE-47EB-99A2-ADBB64EB1D03}" dt="2020-05-03T17:23:26.048" v="7765" actId="478"/>
          <ac:spMkLst>
            <pc:docMk/>
            <pc:sldMk cId="2325747301" sldId="297"/>
            <ac:spMk id="865" creationId="{1CAD0411-9969-4643-82EE-29E8722636A9}"/>
          </ac:spMkLst>
        </pc:spChg>
        <pc:spChg chg="del">
          <ac:chgData name="Lucian Cojocar" userId="d30c003b-535b-4815-8011-4c0759705fe0" providerId="ADAL" clId="{7FCF0E55-3AEE-47EB-99A2-ADBB64EB1D03}" dt="2020-05-03T17:23:24.567" v="7764" actId="478"/>
          <ac:spMkLst>
            <pc:docMk/>
            <pc:sldMk cId="2325747301" sldId="297"/>
            <ac:spMk id="866" creationId="{1F02A279-52D4-4B39-B63E-9C3338DD420D}"/>
          </ac:spMkLst>
        </pc:spChg>
        <pc:spChg chg="del">
          <ac:chgData name="Lucian Cojocar" userId="d30c003b-535b-4815-8011-4c0759705fe0" providerId="ADAL" clId="{7FCF0E55-3AEE-47EB-99A2-ADBB64EB1D03}" dt="2020-05-03T17:23:23.409" v="7763" actId="478"/>
          <ac:spMkLst>
            <pc:docMk/>
            <pc:sldMk cId="2325747301" sldId="297"/>
            <ac:spMk id="867" creationId="{23BC2B08-340E-413F-86CC-2D509C085DA0}"/>
          </ac:spMkLst>
        </pc:spChg>
        <pc:spChg chg="del">
          <ac:chgData name="Lucian Cojocar" userId="d30c003b-535b-4815-8011-4c0759705fe0" providerId="ADAL" clId="{7FCF0E55-3AEE-47EB-99A2-ADBB64EB1D03}" dt="2020-05-03T17:23:22.844" v="7762" actId="478"/>
          <ac:spMkLst>
            <pc:docMk/>
            <pc:sldMk cId="2325747301" sldId="297"/>
            <ac:spMk id="868" creationId="{6D116569-4C25-48D3-B037-38E2BABE84DD}"/>
          </ac:spMkLst>
        </pc:spChg>
        <pc:spChg chg="del">
          <ac:chgData name="Lucian Cojocar" userId="d30c003b-535b-4815-8011-4c0759705fe0" providerId="ADAL" clId="{7FCF0E55-3AEE-47EB-99A2-ADBB64EB1D03}" dt="2020-05-03T17:23:22.281" v="7761" actId="478"/>
          <ac:spMkLst>
            <pc:docMk/>
            <pc:sldMk cId="2325747301" sldId="297"/>
            <ac:spMk id="869" creationId="{8CC60A02-6428-4CF8-A19B-164607B90DE9}"/>
          </ac:spMkLst>
        </pc:spChg>
        <pc:spChg chg="del">
          <ac:chgData name="Lucian Cojocar" userId="d30c003b-535b-4815-8011-4c0759705fe0" providerId="ADAL" clId="{7FCF0E55-3AEE-47EB-99A2-ADBB64EB1D03}" dt="2020-05-03T17:23:21.728" v="7760" actId="478"/>
          <ac:spMkLst>
            <pc:docMk/>
            <pc:sldMk cId="2325747301" sldId="297"/>
            <ac:spMk id="870" creationId="{C5D79306-E5D9-40A3-9B88-85A4F14F3507}"/>
          </ac:spMkLst>
        </pc:spChg>
        <pc:spChg chg="del">
          <ac:chgData name="Lucian Cojocar" userId="d30c003b-535b-4815-8011-4c0759705fe0" providerId="ADAL" clId="{7FCF0E55-3AEE-47EB-99A2-ADBB64EB1D03}" dt="2020-05-03T17:23:20.685" v="7759" actId="478"/>
          <ac:spMkLst>
            <pc:docMk/>
            <pc:sldMk cId="2325747301" sldId="297"/>
            <ac:spMk id="871" creationId="{771DA289-2DF2-45FE-A896-400AB85D4138}"/>
          </ac:spMkLst>
        </pc:spChg>
        <pc:spChg chg="del">
          <ac:chgData name="Lucian Cojocar" userId="d30c003b-535b-4815-8011-4c0759705fe0" providerId="ADAL" clId="{7FCF0E55-3AEE-47EB-99A2-ADBB64EB1D03}" dt="2020-05-03T17:23:20.169" v="7758" actId="478"/>
          <ac:spMkLst>
            <pc:docMk/>
            <pc:sldMk cId="2325747301" sldId="297"/>
            <ac:spMk id="872" creationId="{612831CB-CCBC-498F-A65A-E79D5D3BD7A9}"/>
          </ac:spMkLst>
        </pc:spChg>
        <pc:spChg chg="del">
          <ac:chgData name="Lucian Cojocar" userId="d30c003b-535b-4815-8011-4c0759705fe0" providerId="ADAL" clId="{7FCF0E55-3AEE-47EB-99A2-ADBB64EB1D03}" dt="2020-05-03T17:23:19.046" v="7757" actId="478"/>
          <ac:spMkLst>
            <pc:docMk/>
            <pc:sldMk cId="2325747301" sldId="297"/>
            <ac:spMk id="873" creationId="{B0F61E0F-39EF-43D9-A879-7A575C71AF8B}"/>
          </ac:spMkLst>
        </pc:spChg>
        <pc:spChg chg="del">
          <ac:chgData name="Lucian Cojocar" userId="d30c003b-535b-4815-8011-4c0759705fe0" providerId="ADAL" clId="{7FCF0E55-3AEE-47EB-99A2-ADBB64EB1D03}" dt="2020-05-03T17:23:18.174" v="7756" actId="478"/>
          <ac:spMkLst>
            <pc:docMk/>
            <pc:sldMk cId="2325747301" sldId="297"/>
            <ac:spMk id="874" creationId="{FCB062AB-4999-4BA9-B9B4-FCA0847096B6}"/>
          </ac:spMkLst>
        </pc:spChg>
        <pc:spChg chg="del">
          <ac:chgData name="Lucian Cojocar" userId="d30c003b-535b-4815-8011-4c0759705fe0" providerId="ADAL" clId="{7FCF0E55-3AEE-47EB-99A2-ADBB64EB1D03}" dt="2020-05-03T17:23:17.675" v="7755" actId="478"/>
          <ac:spMkLst>
            <pc:docMk/>
            <pc:sldMk cId="2325747301" sldId="297"/>
            <ac:spMk id="875" creationId="{22067B4B-D1E6-42B3-A678-696CAD5A0228}"/>
          </ac:spMkLst>
        </pc:spChg>
        <pc:spChg chg="del">
          <ac:chgData name="Lucian Cojocar" userId="d30c003b-535b-4815-8011-4c0759705fe0" providerId="ADAL" clId="{7FCF0E55-3AEE-47EB-99A2-ADBB64EB1D03}" dt="2020-05-03T17:23:16.621" v="7754" actId="478"/>
          <ac:spMkLst>
            <pc:docMk/>
            <pc:sldMk cId="2325747301" sldId="297"/>
            <ac:spMk id="876" creationId="{9B9D1946-A431-41A0-B40D-20853113D1D5}"/>
          </ac:spMkLst>
        </pc:spChg>
        <pc:spChg chg="del">
          <ac:chgData name="Lucian Cojocar" userId="d30c003b-535b-4815-8011-4c0759705fe0" providerId="ADAL" clId="{7FCF0E55-3AEE-47EB-99A2-ADBB64EB1D03}" dt="2020-05-03T17:23:16.082" v="7753" actId="478"/>
          <ac:spMkLst>
            <pc:docMk/>
            <pc:sldMk cId="2325747301" sldId="297"/>
            <ac:spMk id="877" creationId="{9D48B386-43D8-4F34-9380-F4DDCF63C631}"/>
          </ac:spMkLst>
        </pc:spChg>
        <pc:spChg chg="del">
          <ac:chgData name="Lucian Cojocar" userId="d30c003b-535b-4815-8011-4c0759705fe0" providerId="ADAL" clId="{7FCF0E55-3AEE-47EB-99A2-ADBB64EB1D03}" dt="2020-05-03T17:23:15.406" v="7752" actId="478"/>
          <ac:spMkLst>
            <pc:docMk/>
            <pc:sldMk cId="2325747301" sldId="297"/>
            <ac:spMk id="878" creationId="{A5F52B3B-197A-4FFA-A5EC-668BAA8A73CF}"/>
          </ac:spMkLst>
        </pc:spChg>
        <pc:spChg chg="del">
          <ac:chgData name="Lucian Cojocar" userId="d30c003b-535b-4815-8011-4c0759705fe0" providerId="ADAL" clId="{7FCF0E55-3AEE-47EB-99A2-ADBB64EB1D03}" dt="2020-05-03T17:23:14.653" v="7751" actId="478"/>
          <ac:spMkLst>
            <pc:docMk/>
            <pc:sldMk cId="2325747301" sldId="297"/>
            <ac:spMk id="879" creationId="{C71A93E5-32F3-4E56-819A-67271B985633}"/>
          </ac:spMkLst>
        </pc:spChg>
        <pc:spChg chg="del">
          <ac:chgData name="Lucian Cojocar" userId="d30c003b-535b-4815-8011-4c0759705fe0" providerId="ADAL" clId="{7FCF0E55-3AEE-47EB-99A2-ADBB64EB1D03}" dt="2020-05-03T17:23:13.345" v="7750" actId="478"/>
          <ac:spMkLst>
            <pc:docMk/>
            <pc:sldMk cId="2325747301" sldId="297"/>
            <ac:spMk id="880" creationId="{860FFB09-1A53-4FA7-9A46-37C730A91DBA}"/>
          </ac:spMkLst>
        </pc:spChg>
        <pc:spChg chg="del">
          <ac:chgData name="Lucian Cojocar" userId="d30c003b-535b-4815-8011-4c0759705fe0" providerId="ADAL" clId="{7FCF0E55-3AEE-47EB-99A2-ADBB64EB1D03}" dt="2020-05-03T17:23:45.421" v="7783" actId="478"/>
          <ac:spMkLst>
            <pc:docMk/>
            <pc:sldMk cId="2325747301" sldId="297"/>
            <ac:spMk id="883" creationId="{A3EED12B-992D-461A-8F43-4FFD93344BCE}"/>
          </ac:spMkLst>
        </pc:spChg>
        <pc:spChg chg="del">
          <ac:chgData name="Lucian Cojocar" userId="d30c003b-535b-4815-8011-4c0759705fe0" providerId="ADAL" clId="{7FCF0E55-3AEE-47EB-99A2-ADBB64EB1D03}" dt="2020-05-03T17:23:43.948" v="7782" actId="478"/>
          <ac:spMkLst>
            <pc:docMk/>
            <pc:sldMk cId="2325747301" sldId="297"/>
            <ac:spMk id="884" creationId="{872489F6-543D-4544-9EF3-5113CCA87383}"/>
          </ac:spMkLst>
        </pc:spChg>
        <pc:spChg chg="del">
          <ac:chgData name="Lucian Cojocar" userId="d30c003b-535b-4815-8011-4c0759705fe0" providerId="ADAL" clId="{7FCF0E55-3AEE-47EB-99A2-ADBB64EB1D03}" dt="2020-05-03T17:23:42.301" v="7781" actId="478"/>
          <ac:spMkLst>
            <pc:docMk/>
            <pc:sldMk cId="2325747301" sldId="297"/>
            <ac:spMk id="885" creationId="{499F510D-A364-41E7-994E-E6F9087883C5}"/>
          </ac:spMkLst>
        </pc:spChg>
        <pc:spChg chg="del">
          <ac:chgData name="Lucian Cojocar" userId="d30c003b-535b-4815-8011-4c0759705fe0" providerId="ADAL" clId="{7FCF0E55-3AEE-47EB-99A2-ADBB64EB1D03}" dt="2020-05-03T17:23:41.804" v="7780" actId="478"/>
          <ac:spMkLst>
            <pc:docMk/>
            <pc:sldMk cId="2325747301" sldId="297"/>
            <ac:spMk id="886" creationId="{6C2CDD55-F095-4446-B467-A3FF27AF8682}"/>
          </ac:spMkLst>
        </pc:spChg>
        <pc:spChg chg="del">
          <ac:chgData name="Lucian Cojocar" userId="d30c003b-535b-4815-8011-4c0759705fe0" providerId="ADAL" clId="{7FCF0E55-3AEE-47EB-99A2-ADBB64EB1D03}" dt="2020-05-03T17:23:41.355" v="7779" actId="478"/>
          <ac:spMkLst>
            <pc:docMk/>
            <pc:sldMk cId="2325747301" sldId="297"/>
            <ac:spMk id="887" creationId="{80814125-BDD4-432D-A680-BAB8978CDEBC}"/>
          </ac:spMkLst>
        </pc:spChg>
        <pc:spChg chg="del">
          <ac:chgData name="Lucian Cojocar" userId="d30c003b-535b-4815-8011-4c0759705fe0" providerId="ADAL" clId="{7FCF0E55-3AEE-47EB-99A2-ADBB64EB1D03}" dt="2020-05-03T17:23:40.419" v="7778" actId="478"/>
          <ac:spMkLst>
            <pc:docMk/>
            <pc:sldMk cId="2325747301" sldId="297"/>
            <ac:spMk id="888" creationId="{8F960905-A9A8-416D-A64B-9439C6F450C0}"/>
          </ac:spMkLst>
        </pc:spChg>
        <pc:spChg chg="del">
          <ac:chgData name="Lucian Cojocar" userId="d30c003b-535b-4815-8011-4c0759705fe0" providerId="ADAL" clId="{7FCF0E55-3AEE-47EB-99A2-ADBB64EB1D03}" dt="2020-05-03T17:23:39.428" v="7777" actId="478"/>
          <ac:spMkLst>
            <pc:docMk/>
            <pc:sldMk cId="2325747301" sldId="297"/>
            <ac:spMk id="889" creationId="{F4C3E2FD-0640-4D99-953E-E9983C065749}"/>
          </ac:spMkLst>
        </pc:spChg>
        <pc:spChg chg="del">
          <ac:chgData name="Lucian Cojocar" userId="d30c003b-535b-4815-8011-4c0759705fe0" providerId="ADAL" clId="{7FCF0E55-3AEE-47EB-99A2-ADBB64EB1D03}" dt="2020-05-03T17:23:38.518" v="7776" actId="478"/>
          <ac:spMkLst>
            <pc:docMk/>
            <pc:sldMk cId="2325747301" sldId="297"/>
            <ac:spMk id="890" creationId="{D8E562DD-DBA1-4D56-8733-EE1665A07705}"/>
          </ac:spMkLst>
        </pc:spChg>
        <pc:spChg chg="del">
          <ac:chgData name="Lucian Cojocar" userId="d30c003b-535b-4815-8011-4c0759705fe0" providerId="ADAL" clId="{7FCF0E55-3AEE-47EB-99A2-ADBB64EB1D03}" dt="2020-05-03T17:23:37.973" v="7775" actId="478"/>
          <ac:spMkLst>
            <pc:docMk/>
            <pc:sldMk cId="2325747301" sldId="297"/>
            <ac:spMk id="891" creationId="{EF97E10B-D98C-4A3F-BA60-249BAD4F824A}"/>
          </ac:spMkLst>
        </pc:spChg>
        <pc:spChg chg="del">
          <ac:chgData name="Lucian Cojocar" userId="d30c003b-535b-4815-8011-4c0759705fe0" providerId="ADAL" clId="{7FCF0E55-3AEE-47EB-99A2-ADBB64EB1D03}" dt="2020-05-03T17:23:37.004" v="7774" actId="478"/>
          <ac:spMkLst>
            <pc:docMk/>
            <pc:sldMk cId="2325747301" sldId="297"/>
            <ac:spMk id="892" creationId="{01145F23-5230-40C3-8357-A05926BC5766}"/>
          </ac:spMkLst>
        </pc:spChg>
        <pc:spChg chg="del">
          <ac:chgData name="Lucian Cojocar" userId="d30c003b-535b-4815-8011-4c0759705fe0" providerId="ADAL" clId="{7FCF0E55-3AEE-47EB-99A2-ADBB64EB1D03}" dt="2020-05-03T17:23:36.440" v="7773" actId="478"/>
          <ac:spMkLst>
            <pc:docMk/>
            <pc:sldMk cId="2325747301" sldId="297"/>
            <ac:spMk id="893" creationId="{BFD4DB6E-1EA7-4AC1-AA87-0ED5C3E651B6}"/>
          </ac:spMkLst>
        </pc:spChg>
        <pc:spChg chg="del">
          <ac:chgData name="Lucian Cojocar" userId="d30c003b-535b-4815-8011-4c0759705fe0" providerId="ADAL" clId="{7FCF0E55-3AEE-47EB-99A2-ADBB64EB1D03}" dt="2020-05-03T17:23:35.569" v="7772" actId="478"/>
          <ac:spMkLst>
            <pc:docMk/>
            <pc:sldMk cId="2325747301" sldId="297"/>
            <ac:spMk id="894" creationId="{9709FD68-5C4E-47FE-894F-A87A08DEB5EF}"/>
          </ac:spMkLst>
        </pc:spChg>
        <pc:spChg chg="del">
          <ac:chgData name="Lucian Cojocar" userId="d30c003b-535b-4815-8011-4c0759705fe0" providerId="ADAL" clId="{7FCF0E55-3AEE-47EB-99A2-ADBB64EB1D03}" dt="2020-05-03T17:23:35.125" v="7771" actId="478"/>
          <ac:spMkLst>
            <pc:docMk/>
            <pc:sldMk cId="2325747301" sldId="297"/>
            <ac:spMk id="895" creationId="{1C7D4973-060C-4CB0-A101-120C7F744B2C}"/>
          </ac:spMkLst>
        </pc:spChg>
        <pc:spChg chg="del">
          <ac:chgData name="Lucian Cojocar" userId="d30c003b-535b-4815-8011-4c0759705fe0" providerId="ADAL" clId="{7FCF0E55-3AEE-47EB-99A2-ADBB64EB1D03}" dt="2020-05-03T17:23:34.585" v="7770" actId="478"/>
          <ac:spMkLst>
            <pc:docMk/>
            <pc:sldMk cId="2325747301" sldId="297"/>
            <ac:spMk id="896" creationId="{5130FDE5-A9B0-4146-A697-8257BFF9A8E3}"/>
          </ac:spMkLst>
        </pc:spChg>
        <pc:spChg chg="del">
          <ac:chgData name="Lucian Cojocar" userId="d30c003b-535b-4815-8011-4c0759705fe0" providerId="ADAL" clId="{7FCF0E55-3AEE-47EB-99A2-ADBB64EB1D03}" dt="2020-05-03T17:23:34.071" v="7769" actId="478"/>
          <ac:spMkLst>
            <pc:docMk/>
            <pc:sldMk cId="2325747301" sldId="297"/>
            <ac:spMk id="897" creationId="{8B3EE5D1-1ABD-49CE-9626-E9374F016CFB}"/>
          </ac:spMkLst>
        </pc:spChg>
        <pc:spChg chg="del">
          <ac:chgData name="Lucian Cojocar" userId="d30c003b-535b-4815-8011-4c0759705fe0" providerId="ADAL" clId="{7FCF0E55-3AEE-47EB-99A2-ADBB64EB1D03}" dt="2020-05-03T17:23:33.438" v="7768" actId="478"/>
          <ac:spMkLst>
            <pc:docMk/>
            <pc:sldMk cId="2325747301" sldId="297"/>
            <ac:spMk id="898" creationId="{A80E028B-F05E-4BCA-914B-B28AC10CF6A1}"/>
          </ac:spMkLst>
        </pc:spChg>
        <pc:spChg chg="del">
          <ac:chgData name="Lucian Cojocar" userId="d30c003b-535b-4815-8011-4c0759705fe0" providerId="ADAL" clId="{7FCF0E55-3AEE-47EB-99A2-ADBB64EB1D03}" dt="2020-05-03T17:23:58.920" v="7799" actId="478"/>
          <ac:spMkLst>
            <pc:docMk/>
            <pc:sldMk cId="2325747301" sldId="297"/>
            <ac:spMk id="901" creationId="{1BDB72E7-F6F4-4C93-B23B-91968449D8B8}"/>
          </ac:spMkLst>
        </pc:spChg>
        <pc:spChg chg="del">
          <ac:chgData name="Lucian Cojocar" userId="d30c003b-535b-4815-8011-4c0759705fe0" providerId="ADAL" clId="{7FCF0E55-3AEE-47EB-99A2-ADBB64EB1D03}" dt="2020-05-03T17:23:57.645" v="7798" actId="478"/>
          <ac:spMkLst>
            <pc:docMk/>
            <pc:sldMk cId="2325747301" sldId="297"/>
            <ac:spMk id="902" creationId="{BB090A7E-7134-44D7-9351-CC3A423F8E5A}"/>
          </ac:spMkLst>
        </pc:spChg>
        <pc:spChg chg="del">
          <ac:chgData name="Lucian Cojocar" userId="d30c003b-535b-4815-8011-4c0759705fe0" providerId="ADAL" clId="{7FCF0E55-3AEE-47EB-99A2-ADBB64EB1D03}" dt="2020-05-03T17:23:57.009" v="7797" actId="478"/>
          <ac:spMkLst>
            <pc:docMk/>
            <pc:sldMk cId="2325747301" sldId="297"/>
            <ac:spMk id="903" creationId="{487D8F10-2E07-4FF1-9270-AF5756E64F14}"/>
          </ac:spMkLst>
        </pc:spChg>
        <pc:spChg chg="del">
          <ac:chgData name="Lucian Cojocar" userId="d30c003b-535b-4815-8011-4c0759705fe0" providerId="ADAL" clId="{7FCF0E55-3AEE-47EB-99A2-ADBB64EB1D03}" dt="2020-05-03T17:23:56.548" v="7796" actId="478"/>
          <ac:spMkLst>
            <pc:docMk/>
            <pc:sldMk cId="2325747301" sldId="297"/>
            <ac:spMk id="904" creationId="{D4017965-DF54-452F-A5C2-3EE07090395E}"/>
          </ac:spMkLst>
        </pc:spChg>
        <pc:spChg chg="del">
          <ac:chgData name="Lucian Cojocar" userId="d30c003b-535b-4815-8011-4c0759705fe0" providerId="ADAL" clId="{7FCF0E55-3AEE-47EB-99A2-ADBB64EB1D03}" dt="2020-05-03T17:23:55.957" v="7795" actId="478"/>
          <ac:spMkLst>
            <pc:docMk/>
            <pc:sldMk cId="2325747301" sldId="297"/>
            <ac:spMk id="905" creationId="{C203EB95-63B4-4717-8065-317B55F1A165}"/>
          </ac:spMkLst>
        </pc:spChg>
        <pc:spChg chg="del">
          <ac:chgData name="Lucian Cojocar" userId="d30c003b-535b-4815-8011-4c0759705fe0" providerId="ADAL" clId="{7FCF0E55-3AEE-47EB-99A2-ADBB64EB1D03}" dt="2020-05-03T17:23:55.375" v="7794" actId="478"/>
          <ac:spMkLst>
            <pc:docMk/>
            <pc:sldMk cId="2325747301" sldId="297"/>
            <ac:spMk id="906" creationId="{E486ECFC-6440-4A9F-8F64-12F822BB60A8}"/>
          </ac:spMkLst>
        </pc:spChg>
        <pc:spChg chg="del">
          <ac:chgData name="Lucian Cojocar" userId="d30c003b-535b-4815-8011-4c0759705fe0" providerId="ADAL" clId="{7FCF0E55-3AEE-47EB-99A2-ADBB64EB1D03}" dt="2020-05-03T17:23:54.761" v="7793" actId="478"/>
          <ac:spMkLst>
            <pc:docMk/>
            <pc:sldMk cId="2325747301" sldId="297"/>
            <ac:spMk id="907" creationId="{713247FF-25D1-4952-B5B7-F11C86ED652B}"/>
          </ac:spMkLst>
        </pc:spChg>
        <pc:spChg chg="del">
          <ac:chgData name="Lucian Cojocar" userId="d30c003b-535b-4815-8011-4c0759705fe0" providerId="ADAL" clId="{7FCF0E55-3AEE-47EB-99A2-ADBB64EB1D03}" dt="2020-05-03T17:23:53.538" v="7792" actId="478"/>
          <ac:spMkLst>
            <pc:docMk/>
            <pc:sldMk cId="2325747301" sldId="297"/>
            <ac:spMk id="908" creationId="{16200819-F3B2-41EC-8A79-C946AC2DB48D}"/>
          </ac:spMkLst>
        </pc:spChg>
        <pc:spChg chg="del">
          <ac:chgData name="Lucian Cojocar" userId="d30c003b-535b-4815-8011-4c0759705fe0" providerId="ADAL" clId="{7FCF0E55-3AEE-47EB-99A2-ADBB64EB1D03}" dt="2020-05-03T17:23:52.997" v="7791" actId="478"/>
          <ac:spMkLst>
            <pc:docMk/>
            <pc:sldMk cId="2325747301" sldId="297"/>
            <ac:spMk id="909" creationId="{0EFA8F34-84E5-4026-B100-9487641B83CB}"/>
          </ac:spMkLst>
        </pc:spChg>
        <pc:spChg chg="del">
          <ac:chgData name="Lucian Cojocar" userId="d30c003b-535b-4815-8011-4c0759705fe0" providerId="ADAL" clId="{7FCF0E55-3AEE-47EB-99A2-ADBB64EB1D03}" dt="2020-05-03T17:23:52.011" v="7790" actId="478"/>
          <ac:spMkLst>
            <pc:docMk/>
            <pc:sldMk cId="2325747301" sldId="297"/>
            <ac:spMk id="910" creationId="{0B79798E-AA00-4342-8B22-5B8E82BBAD6E}"/>
          </ac:spMkLst>
        </pc:spChg>
        <pc:spChg chg="del">
          <ac:chgData name="Lucian Cojocar" userId="d30c003b-535b-4815-8011-4c0759705fe0" providerId="ADAL" clId="{7FCF0E55-3AEE-47EB-99A2-ADBB64EB1D03}" dt="2020-05-03T17:23:51.473" v="7789" actId="478"/>
          <ac:spMkLst>
            <pc:docMk/>
            <pc:sldMk cId="2325747301" sldId="297"/>
            <ac:spMk id="911" creationId="{55552AE6-5EAA-4FE5-BE9D-A9CB4578BD73}"/>
          </ac:spMkLst>
        </pc:spChg>
        <pc:spChg chg="del">
          <ac:chgData name="Lucian Cojocar" userId="d30c003b-535b-4815-8011-4c0759705fe0" providerId="ADAL" clId="{7FCF0E55-3AEE-47EB-99A2-ADBB64EB1D03}" dt="2020-05-03T17:23:50.507" v="7788" actId="478"/>
          <ac:spMkLst>
            <pc:docMk/>
            <pc:sldMk cId="2325747301" sldId="297"/>
            <ac:spMk id="912" creationId="{DD46CE44-3FC5-416B-A171-EFD04477B732}"/>
          </ac:spMkLst>
        </pc:spChg>
        <pc:spChg chg="del">
          <ac:chgData name="Lucian Cojocar" userId="d30c003b-535b-4815-8011-4c0759705fe0" providerId="ADAL" clId="{7FCF0E55-3AEE-47EB-99A2-ADBB64EB1D03}" dt="2020-05-03T17:23:50.061" v="7787" actId="478"/>
          <ac:spMkLst>
            <pc:docMk/>
            <pc:sldMk cId="2325747301" sldId="297"/>
            <ac:spMk id="913" creationId="{0AA0E21B-80B3-4BCB-9298-BBC4A6E7A86D}"/>
          </ac:spMkLst>
        </pc:spChg>
        <pc:spChg chg="del">
          <ac:chgData name="Lucian Cojocar" userId="d30c003b-535b-4815-8011-4c0759705fe0" providerId="ADAL" clId="{7FCF0E55-3AEE-47EB-99A2-ADBB64EB1D03}" dt="2020-05-03T17:23:49.003" v="7786" actId="478"/>
          <ac:spMkLst>
            <pc:docMk/>
            <pc:sldMk cId="2325747301" sldId="297"/>
            <ac:spMk id="914" creationId="{D9E9503E-A6AD-4B27-8AA0-E33A0115DDDA}"/>
          </ac:spMkLst>
        </pc:spChg>
        <pc:spChg chg="del">
          <ac:chgData name="Lucian Cojocar" userId="d30c003b-535b-4815-8011-4c0759705fe0" providerId="ADAL" clId="{7FCF0E55-3AEE-47EB-99A2-ADBB64EB1D03}" dt="2020-05-03T17:23:48.455" v="7785" actId="478"/>
          <ac:spMkLst>
            <pc:docMk/>
            <pc:sldMk cId="2325747301" sldId="297"/>
            <ac:spMk id="915" creationId="{72E7107A-CD28-44B0-95E6-7B94FA594504}"/>
          </ac:spMkLst>
        </pc:spChg>
        <pc:spChg chg="del">
          <ac:chgData name="Lucian Cojocar" userId="d30c003b-535b-4815-8011-4c0759705fe0" providerId="ADAL" clId="{7FCF0E55-3AEE-47EB-99A2-ADBB64EB1D03}" dt="2020-05-03T17:23:47.658" v="7784" actId="478"/>
          <ac:spMkLst>
            <pc:docMk/>
            <pc:sldMk cId="2325747301" sldId="297"/>
            <ac:spMk id="916" creationId="{45C9C9A0-D263-4D9D-A723-9D16F1397022}"/>
          </ac:spMkLst>
        </pc:spChg>
        <pc:spChg chg="del">
          <ac:chgData name="Lucian Cojocar" userId="d30c003b-535b-4815-8011-4c0759705fe0" providerId="ADAL" clId="{7FCF0E55-3AEE-47EB-99A2-ADBB64EB1D03}" dt="2020-05-03T17:24:11.129" v="7815" actId="478"/>
          <ac:spMkLst>
            <pc:docMk/>
            <pc:sldMk cId="2325747301" sldId="297"/>
            <ac:spMk id="919" creationId="{D794E553-55EC-4915-889C-BDAAB670DA98}"/>
          </ac:spMkLst>
        </pc:spChg>
        <pc:spChg chg="del">
          <ac:chgData name="Lucian Cojocar" userId="d30c003b-535b-4815-8011-4c0759705fe0" providerId="ADAL" clId="{7FCF0E55-3AEE-47EB-99A2-ADBB64EB1D03}" dt="2020-05-03T17:24:09.525" v="7814" actId="478"/>
          <ac:spMkLst>
            <pc:docMk/>
            <pc:sldMk cId="2325747301" sldId="297"/>
            <ac:spMk id="920" creationId="{0A01DAFA-9566-4434-8D01-579F57679058}"/>
          </ac:spMkLst>
        </pc:spChg>
        <pc:spChg chg="del">
          <ac:chgData name="Lucian Cojocar" userId="d30c003b-535b-4815-8011-4c0759705fe0" providerId="ADAL" clId="{7FCF0E55-3AEE-47EB-99A2-ADBB64EB1D03}" dt="2020-05-03T17:24:08.953" v="7813" actId="478"/>
          <ac:spMkLst>
            <pc:docMk/>
            <pc:sldMk cId="2325747301" sldId="297"/>
            <ac:spMk id="921" creationId="{A040608B-389E-4409-8E30-1EB129F4C83B}"/>
          </ac:spMkLst>
        </pc:spChg>
        <pc:spChg chg="del">
          <ac:chgData name="Lucian Cojocar" userId="d30c003b-535b-4815-8011-4c0759705fe0" providerId="ADAL" clId="{7FCF0E55-3AEE-47EB-99A2-ADBB64EB1D03}" dt="2020-05-03T17:24:08.507" v="7812" actId="478"/>
          <ac:spMkLst>
            <pc:docMk/>
            <pc:sldMk cId="2325747301" sldId="297"/>
            <ac:spMk id="922" creationId="{1A6A88EC-B271-4035-93CD-229F5F8652A5}"/>
          </ac:spMkLst>
        </pc:spChg>
        <pc:spChg chg="del">
          <ac:chgData name="Lucian Cojocar" userId="d30c003b-535b-4815-8011-4c0759705fe0" providerId="ADAL" clId="{7FCF0E55-3AEE-47EB-99A2-ADBB64EB1D03}" dt="2020-05-03T17:24:07.581" v="7811" actId="478"/>
          <ac:spMkLst>
            <pc:docMk/>
            <pc:sldMk cId="2325747301" sldId="297"/>
            <ac:spMk id="923" creationId="{72C3B98D-5DA1-4713-B075-D6080958749E}"/>
          </ac:spMkLst>
        </pc:spChg>
        <pc:spChg chg="del">
          <ac:chgData name="Lucian Cojocar" userId="d30c003b-535b-4815-8011-4c0759705fe0" providerId="ADAL" clId="{7FCF0E55-3AEE-47EB-99A2-ADBB64EB1D03}" dt="2020-05-03T17:24:06.540" v="7810" actId="478"/>
          <ac:spMkLst>
            <pc:docMk/>
            <pc:sldMk cId="2325747301" sldId="297"/>
            <ac:spMk id="924" creationId="{8B1A06F7-2B20-42A9-8DE8-6E1B86D94F72}"/>
          </ac:spMkLst>
        </pc:spChg>
        <pc:spChg chg="del">
          <ac:chgData name="Lucian Cojocar" userId="d30c003b-535b-4815-8011-4c0759705fe0" providerId="ADAL" clId="{7FCF0E55-3AEE-47EB-99A2-ADBB64EB1D03}" dt="2020-05-03T17:24:06.017" v="7809" actId="478"/>
          <ac:spMkLst>
            <pc:docMk/>
            <pc:sldMk cId="2325747301" sldId="297"/>
            <ac:spMk id="925" creationId="{6C43D26E-F374-4E2B-8B9C-E6445EB9CC56}"/>
          </ac:spMkLst>
        </pc:spChg>
        <pc:spChg chg="del">
          <ac:chgData name="Lucian Cojocar" userId="d30c003b-535b-4815-8011-4c0759705fe0" providerId="ADAL" clId="{7FCF0E55-3AEE-47EB-99A2-ADBB64EB1D03}" dt="2020-05-03T17:24:05.554" v="7808" actId="478"/>
          <ac:spMkLst>
            <pc:docMk/>
            <pc:sldMk cId="2325747301" sldId="297"/>
            <ac:spMk id="926" creationId="{D7CA6925-415C-4AC3-AEEB-D1B36B12EFE5}"/>
          </ac:spMkLst>
        </pc:spChg>
        <pc:spChg chg="del">
          <ac:chgData name="Lucian Cojocar" userId="d30c003b-535b-4815-8011-4c0759705fe0" providerId="ADAL" clId="{7FCF0E55-3AEE-47EB-99A2-ADBB64EB1D03}" dt="2020-05-03T17:24:05.125" v="7807" actId="478"/>
          <ac:spMkLst>
            <pc:docMk/>
            <pc:sldMk cId="2325747301" sldId="297"/>
            <ac:spMk id="927" creationId="{B0F52D10-2A1F-42D0-BB82-0666A4D28A19}"/>
          </ac:spMkLst>
        </pc:spChg>
        <pc:spChg chg="del">
          <ac:chgData name="Lucian Cojocar" userId="d30c003b-535b-4815-8011-4c0759705fe0" providerId="ADAL" clId="{7FCF0E55-3AEE-47EB-99A2-ADBB64EB1D03}" dt="2020-05-03T17:24:04.122" v="7806" actId="478"/>
          <ac:spMkLst>
            <pc:docMk/>
            <pc:sldMk cId="2325747301" sldId="297"/>
            <ac:spMk id="928" creationId="{D0C6B1B5-C6E6-48C2-8202-552AB25B5D13}"/>
          </ac:spMkLst>
        </pc:spChg>
        <pc:spChg chg="del">
          <ac:chgData name="Lucian Cojocar" userId="d30c003b-535b-4815-8011-4c0759705fe0" providerId="ADAL" clId="{7FCF0E55-3AEE-47EB-99A2-ADBB64EB1D03}" dt="2020-05-03T17:24:03.286" v="7805" actId="478"/>
          <ac:spMkLst>
            <pc:docMk/>
            <pc:sldMk cId="2325747301" sldId="297"/>
            <ac:spMk id="929" creationId="{D5E4690D-09C4-4D57-90C5-DC3E249804C4}"/>
          </ac:spMkLst>
        </pc:spChg>
        <pc:spChg chg="del">
          <ac:chgData name="Lucian Cojocar" userId="d30c003b-535b-4815-8011-4c0759705fe0" providerId="ADAL" clId="{7FCF0E55-3AEE-47EB-99A2-ADBB64EB1D03}" dt="2020-05-03T17:24:02.816" v="7804" actId="478"/>
          <ac:spMkLst>
            <pc:docMk/>
            <pc:sldMk cId="2325747301" sldId="297"/>
            <ac:spMk id="930" creationId="{F680C226-3128-4367-A908-FD13F8629F65}"/>
          </ac:spMkLst>
        </pc:spChg>
        <pc:spChg chg="del">
          <ac:chgData name="Lucian Cojocar" userId="d30c003b-535b-4815-8011-4c0759705fe0" providerId="ADAL" clId="{7FCF0E55-3AEE-47EB-99A2-ADBB64EB1D03}" dt="2020-05-03T17:24:02.394" v="7803" actId="478"/>
          <ac:spMkLst>
            <pc:docMk/>
            <pc:sldMk cId="2325747301" sldId="297"/>
            <ac:spMk id="931" creationId="{0102008E-970D-463C-B60C-C36C02DF5CDE}"/>
          </ac:spMkLst>
        </pc:spChg>
        <pc:spChg chg="del">
          <ac:chgData name="Lucian Cojocar" userId="d30c003b-535b-4815-8011-4c0759705fe0" providerId="ADAL" clId="{7FCF0E55-3AEE-47EB-99A2-ADBB64EB1D03}" dt="2020-05-03T17:24:01.448" v="7802" actId="478"/>
          <ac:spMkLst>
            <pc:docMk/>
            <pc:sldMk cId="2325747301" sldId="297"/>
            <ac:spMk id="932" creationId="{1F2BCD02-81BC-451C-B0EB-9989A77C5D57}"/>
          </ac:spMkLst>
        </pc:spChg>
        <pc:spChg chg="del">
          <ac:chgData name="Lucian Cojocar" userId="d30c003b-535b-4815-8011-4c0759705fe0" providerId="ADAL" clId="{7FCF0E55-3AEE-47EB-99A2-ADBB64EB1D03}" dt="2020-05-03T17:24:00.417" v="7801" actId="478"/>
          <ac:spMkLst>
            <pc:docMk/>
            <pc:sldMk cId="2325747301" sldId="297"/>
            <ac:spMk id="933" creationId="{D92C296B-77A2-4E2A-8B69-ADD04534052B}"/>
          </ac:spMkLst>
        </pc:spChg>
        <pc:spChg chg="del">
          <ac:chgData name="Lucian Cojocar" userId="d30c003b-535b-4815-8011-4c0759705fe0" providerId="ADAL" clId="{7FCF0E55-3AEE-47EB-99A2-ADBB64EB1D03}" dt="2020-05-03T17:23:59.928" v="7800" actId="478"/>
          <ac:spMkLst>
            <pc:docMk/>
            <pc:sldMk cId="2325747301" sldId="297"/>
            <ac:spMk id="934" creationId="{E9CCB512-2825-49CD-B91D-69F0BCCFC71B}"/>
          </ac:spMkLst>
        </pc:spChg>
        <pc:spChg chg="del">
          <ac:chgData name="Lucian Cojocar" userId="d30c003b-535b-4815-8011-4c0759705fe0" providerId="ADAL" clId="{7FCF0E55-3AEE-47EB-99A2-ADBB64EB1D03}" dt="2020-05-03T17:24:23.861" v="7831" actId="478"/>
          <ac:spMkLst>
            <pc:docMk/>
            <pc:sldMk cId="2325747301" sldId="297"/>
            <ac:spMk id="937" creationId="{6CD62298-3BD9-4729-B82C-C3EBCF66AF21}"/>
          </ac:spMkLst>
        </pc:spChg>
        <pc:spChg chg="del">
          <ac:chgData name="Lucian Cojocar" userId="d30c003b-535b-4815-8011-4c0759705fe0" providerId="ADAL" clId="{7FCF0E55-3AEE-47EB-99A2-ADBB64EB1D03}" dt="2020-05-03T17:24:22.833" v="7830" actId="478"/>
          <ac:spMkLst>
            <pc:docMk/>
            <pc:sldMk cId="2325747301" sldId="297"/>
            <ac:spMk id="938" creationId="{EFE35B68-0FC1-4FD2-8878-50B58FCFCD90}"/>
          </ac:spMkLst>
        </pc:spChg>
        <pc:spChg chg="del">
          <ac:chgData name="Lucian Cojocar" userId="d30c003b-535b-4815-8011-4c0759705fe0" providerId="ADAL" clId="{7FCF0E55-3AEE-47EB-99A2-ADBB64EB1D03}" dt="2020-05-03T17:24:21.678" v="7829" actId="478"/>
          <ac:spMkLst>
            <pc:docMk/>
            <pc:sldMk cId="2325747301" sldId="297"/>
            <ac:spMk id="939" creationId="{2A478E57-EFF4-4FBB-8C19-5CAF31394776}"/>
          </ac:spMkLst>
        </pc:spChg>
        <pc:spChg chg="del">
          <ac:chgData name="Lucian Cojocar" userId="d30c003b-535b-4815-8011-4c0759705fe0" providerId="ADAL" clId="{7FCF0E55-3AEE-47EB-99A2-ADBB64EB1D03}" dt="2020-05-03T17:24:21.169" v="7828" actId="478"/>
          <ac:spMkLst>
            <pc:docMk/>
            <pc:sldMk cId="2325747301" sldId="297"/>
            <ac:spMk id="940" creationId="{3308C889-E1DB-41F3-BE4B-682A5421E332}"/>
          </ac:spMkLst>
        </pc:spChg>
        <pc:spChg chg="del">
          <ac:chgData name="Lucian Cojocar" userId="d30c003b-535b-4815-8011-4c0759705fe0" providerId="ADAL" clId="{7FCF0E55-3AEE-47EB-99A2-ADBB64EB1D03}" dt="2020-05-03T17:24:20.598" v="7827" actId="478"/>
          <ac:spMkLst>
            <pc:docMk/>
            <pc:sldMk cId="2325747301" sldId="297"/>
            <ac:spMk id="941" creationId="{186477CC-579D-4530-8F26-E519EE540EA1}"/>
          </ac:spMkLst>
        </pc:spChg>
        <pc:spChg chg="del">
          <ac:chgData name="Lucian Cojocar" userId="d30c003b-535b-4815-8011-4c0759705fe0" providerId="ADAL" clId="{7FCF0E55-3AEE-47EB-99A2-ADBB64EB1D03}" dt="2020-05-03T17:24:19.495" v="7826" actId="478"/>
          <ac:spMkLst>
            <pc:docMk/>
            <pc:sldMk cId="2325747301" sldId="297"/>
            <ac:spMk id="942" creationId="{2EDB7A6C-B247-4D92-A42B-58EC926648A6}"/>
          </ac:spMkLst>
        </pc:spChg>
        <pc:spChg chg="del">
          <ac:chgData name="Lucian Cojocar" userId="d30c003b-535b-4815-8011-4c0759705fe0" providerId="ADAL" clId="{7FCF0E55-3AEE-47EB-99A2-ADBB64EB1D03}" dt="2020-05-03T17:24:18.577" v="7825" actId="478"/>
          <ac:spMkLst>
            <pc:docMk/>
            <pc:sldMk cId="2325747301" sldId="297"/>
            <ac:spMk id="943" creationId="{0D806A54-9CB1-45AF-A827-7E476C9F81F8}"/>
          </ac:spMkLst>
        </pc:spChg>
        <pc:spChg chg="del">
          <ac:chgData name="Lucian Cojocar" userId="d30c003b-535b-4815-8011-4c0759705fe0" providerId="ADAL" clId="{7FCF0E55-3AEE-47EB-99A2-ADBB64EB1D03}" dt="2020-05-03T17:24:18.016" v="7824" actId="478"/>
          <ac:spMkLst>
            <pc:docMk/>
            <pc:sldMk cId="2325747301" sldId="297"/>
            <ac:spMk id="944" creationId="{D167753F-AEB3-4ACD-8A14-5D694D7C71E8}"/>
          </ac:spMkLst>
        </pc:spChg>
        <pc:spChg chg="del">
          <ac:chgData name="Lucian Cojocar" userId="d30c003b-535b-4815-8011-4c0759705fe0" providerId="ADAL" clId="{7FCF0E55-3AEE-47EB-99A2-ADBB64EB1D03}" dt="2020-05-03T17:24:17.452" v="7823" actId="478"/>
          <ac:spMkLst>
            <pc:docMk/>
            <pc:sldMk cId="2325747301" sldId="297"/>
            <ac:spMk id="945" creationId="{30F9F1D5-CF75-49D6-B621-79A4738F2140}"/>
          </ac:spMkLst>
        </pc:spChg>
        <pc:spChg chg="del">
          <ac:chgData name="Lucian Cojocar" userId="d30c003b-535b-4815-8011-4c0759705fe0" providerId="ADAL" clId="{7FCF0E55-3AEE-47EB-99A2-ADBB64EB1D03}" dt="2020-05-03T17:24:16.515" v="7822" actId="478"/>
          <ac:spMkLst>
            <pc:docMk/>
            <pc:sldMk cId="2325747301" sldId="297"/>
            <ac:spMk id="946" creationId="{004E9C72-4C39-471F-A8EA-B074E50A8C58}"/>
          </ac:spMkLst>
        </pc:spChg>
        <pc:spChg chg="del">
          <ac:chgData name="Lucian Cojocar" userId="d30c003b-535b-4815-8011-4c0759705fe0" providerId="ADAL" clId="{7FCF0E55-3AEE-47EB-99A2-ADBB64EB1D03}" dt="2020-05-03T17:24:15.947" v="7821" actId="478"/>
          <ac:spMkLst>
            <pc:docMk/>
            <pc:sldMk cId="2325747301" sldId="297"/>
            <ac:spMk id="947" creationId="{5DFE7223-E637-4795-8628-1D3B396ABED0}"/>
          </ac:spMkLst>
        </pc:spChg>
        <pc:spChg chg="del">
          <ac:chgData name="Lucian Cojocar" userId="d30c003b-535b-4815-8011-4c0759705fe0" providerId="ADAL" clId="{7FCF0E55-3AEE-47EB-99A2-ADBB64EB1D03}" dt="2020-05-03T17:24:15.501" v="7820" actId="478"/>
          <ac:spMkLst>
            <pc:docMk/>
            <pc:sldMk cId="2325747301" sldId="297"/>
            <ac:spMk id="948" creationId="{E61698D8-834A-4466-808E-4B1A4CD7016F}"/>
          </ac:spMkLst>
        </pc:spChg>
        <pc:spChg chg="del">
          <ac:chgData name="Lucian Cojocar" userId="d30c003b-535b-4815-8011-4c0759705fe0" providerId="ADAL" clId="{7FCF0E55-3AEE-47EB-99A2-ADBB64EB1D03}" dt="2020-05-03T17:24:15.053" v="7819" actId="478"/>
          <ac:spMkLst>
            <pc:docMk/>
            <pc:sldMk cId="2325747301" sldId="297"/>
            <ac:spMk id="949" creationId="{0A9F71A3-D419-421D-9EBD-BA7C659C51FD}"/>
          </ac:spMkLst>
        </pc:spChg>
        <pc:spChg chg="del">
          <ac:chgData name="Lucian Cojocar" userId="d30c003b-535b-4815-8011-4c0759705fe0" providerId="ADAL" clId="{7FCF0E55-3AEE-47EB-99A2-ADBB64EB1D03}" dt="2020-05-03T17:24:13.950" v="7818" actId="478"/>
          <ac:spMkLst>
            <pc:docMk/>
            <pc:sldMk cId="2325747301" sldId="297"/>
            <ac:spMk id="950" creationId="{6F9D2B28-7C90-4EB3-A516-83D3496A94DD}"/>
          </ac:spMkLst>
        </pc:spChg>
        <pc:spChg chg="del">
          <ac:chgData name="Lucian Cojocar" userId="d30c003b-535b-4815-8011-4c0759705fe0" providerId="ADAL" clId="{7FCF0E55-3AEE-47EB-99A2-ADBB64EB1D03}" dt="2020-05-03T17:24:13.079" v="7817" actId="478"/>
          <ac:spMkLst>
            <pc:docMk/>
            <pc:sldMk cId="2325747301" sldId="297"/>
            <ac:spMk id="951" creationId="{771B0DB2-AE64-49BA-B56F-AF8DE063886D}"/>
          </ac:spMkLst>
        </pc:spChg>
        <pc:spChg chg="del">
          <ac:chgData name="Lucian Cojocar" userId="d30c003b-535b-4815-8011-4c0759705fe0" providerId="ADAL" clId="{7FCF0E55-3AEE-47EB-99A2-ADBB64EB1D03}" dt="2020-05-03T17:24:12.480" v="7816" actId="478"/>
          <ac:spMkLst>
            <pc:docMk/>
            <pc:sldMk cId="2325747301" sldId="297"/>
            <ac:spMk id="952" creationId="{6CBE4AF9-1A73-4490-81F6-38849C7068A4}"/>
          </ac:spMkLst>
        </pc:spChg>
        <pc:spChg chg="mod">
          <ac:chgData name="Lucian Cojocar" userId="d30c003b-535b-4815-8011-4c0759705fe0" providerId="ADAL" clId="{7FCF0E55-3AEE-47EB-99A2-ADBB64EB1D03}" dt="2020-05-03T17:15:01.932" v="7578" actId="13822"/>
          <ac:spMkLst>
            <pc:docMk/>
            <pc:sldMk cId="2325747301" sldId="297"/>
            <ac:spMk id="961" creationId="{F8532DAC-DFC3-4970-A06C-4EA9895E1AA4}"/>
          </ac:spMkLst>
        </pc:spChg>
        <pc:spChg chg="mod">
          <ac:chgData name="Lucian Cojocar" userId="d30c003b-535b-4815-8011-4c0759705fe0" providerId="ADAL" clId="{7FCF0E55-3AEE-47EB-99A2-ADBB64EB1D03}" dt="2020-05-03T17:15:01.932" v="7578" actId="13822"/>
          <ac:spMkLst>
            <pc:docMk/>
            <pc:sldMk cId="2325747301" sldId="297"/>
            <ac:spMk id="965" creationId="{38C2F8DA-32BD-4074-BC84-A28E457A2F00}"/>
          </ac:spMkLst>
        </pc:spChg>
        <pc:grpChg chg="add mod">
          <ac:chgData name="Lucian Cojocar" userId="d30c003b-535b-4815-8011-4c0759705fe0" providerId="ADAL" clId="{7FCF0E55-3AEE-47EB-99A2-ADBB64EB1D03}" dt="2020-05-03T17:01:02.940" v="7467" actId="164"/>
          <ac:grpSpMkLst>
            <pc:docMk/>
            <pc:sldMk cId="2325747301" sldId="297"/>
            <ac:grpSpMk id="19" creationId="{A28D6AFF-C12B-4E0A-BE4D-76D7DBBB40DE}"/>
          </ac:grpSpMkLst>
        </pc:grpChg>
        <pc:grpChg chg="add mod">
          <ac:chgData name="Lucian Cojocar" userId="d30c003b-535b-4815-8011-4c0759705fe0" providerId="ADAL" clId="{7FCF0E55-3AEE-47EB-99A2-ADBB64EB1D03}" dt="2020-05-03T17:01:02.940" v="7467" actId="164"/>
          <ac:grpSpMkLst>
            <pc:docMk/>
            <pc:sldMk cId="2325747301" sldId="297"/>
            <ac:grpSpMk id="23" creationId="{D300ABE0-DB94-417D-A80A-E026FAA0AEAB}"/>
          </ac:grpSpMkLst>
        </pc:grpChg>
        <pc:grpChg chg="add mod modVis">
          <ac:chgData name="Lucian Cojocar" userId="d30c003b-535b-4815-8011-4c0759705fe0" providerId="ADAL" clId="{7FCF0E55-3AEE-47EB-99A2-ADBB64EB1D03}" dt="2020-05-03T17:30:41.259" v="7894" actId="14429"/>
          <ac:grpSpMkLst>
            <pc:docMk/>
            <pc:sldMk cId="2325747301" sldId="297"/>
            <ac:grpSpMk id="25" creationId="{17716731-D700-4156-AE88-1246FD6A97C8}"/>
          </ac:grpSpMkLst>
        </pc:grpChg>
        <pc:grpChg chg="add mod modVis">
          <ac:chgData name="Lucian Cojocar" userId="d30c003b-535b-4815-8011-4c0759705fe0" providerId="ADAL" clId="{7FCF0E55-3AEE-47EB-99A2-ADBB64EB1D03}" dt="2020-05-03T17:31:05.400" v="7908" actId="14429"/>
          <ac:grpSpMkLst>
            <pc:docMk/>
            <pc:sldMk cId="2325747301" sldId="297"/>
            <ac:grpSpMk id="27" creationId="{8E2CE800-F611-4B4D-A33A-B1A6ED04D7A5}"/>
          </ac:grpSpMkLst>
        </pc:grpChg>
        <pc:grpChg chg="add mod modVis">
          <ac:chgData name="Lucian Cojocar" userId="d30c003b-535b-4815-8011-4c0759705fe0" providerId="ADAL" clId="{7FCF0E55-3AEE-47EB-99A2-ADBB64EB1D03}" dt="2020-05-03T17:31:04.911" v="7907" actId="14429"/>
          <ac:grpSpMkLst>
            <pc:docMk/>
            <pc:sldMk cId="2325747301" sldId="297"/>
            <ac:grpSpMk id="29" creationId="{696CEA01-E143-46CE-911F-CA8B8F0F96CC}"/>
          </ac:grpSpMkLst>
        </pc:grpChg>
        <pc:grpChg chg="add del mod modVis">
          <ac:chgData name="Lucian Cojocar" userId="d30c003b-535b-4815-8011-4c0759705fe0" providerId="ADAL" clId="{7FCF0E55-3AEE-47EB-99A2-ADBB64EB1D03}" dt="2020-05-03T17:31:04.593" v="7906" actId="14429"/>
          <ac:grpSpMkLst>
            <pc:docMk/>
            <pc:sldMk cId="2325747301" sldId="297"/>
            <ac:grpSpMk id="31" creationId="{DD16E093-67DB-425F-9285-BE62F335CFAF}"/>
          </ac:grpSpMkLst>
        </pc:grpChg>
        <pc:grpChg chg="add mod modVis">
          <ac:chgData name="Lucian Cojocar" userId="d30c003b-535b-4815-8011-4c0759705fe0" providerId="ADAL" clId="{7FCF0E55-3AEE-47EB-99A2-ADBB64EB1D03}" dt="2020-05-03T17:31:04.207" v="7905" actId="14429"/>
          <ac:grpSpMkLst>
            <pc:docMk/>
            <pc:sldMk cId="2325747301" sldId="297"/>
            <ac:grpSpMk id="33" creationId="{0336652B-DCF6-4080-BC8C-9CF3FFCB2676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50" creationId="{742629E0-93AE-45E3-ABA3-2700BE1E928B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70" creationId="{806299E4-BB7C-4D37-82CE-04D9F8BD3C47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90" creationId="{521316E0-B912-4076-AB04-8CB76A9B02A3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110" creationId="{0597059F-4209-412B-BE3A-3BE9B4D65972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130" creationId="{32ADC694-3A05-43CD-8D50-60E74C552497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150" creationId="{39E794A3-5E5E-40AA-896E-1B629AD5B769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170" creationId="{4DB11314-8F2A-4FA4-BEB5-671004D06C4B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190" creationId="{7AEF62E2-2279-4823-8589-EFC1C8A5AEAF}"/>
          </ac:grpSpMkLst>
        </pc:grpChg>
        <pc:grpChg chg="add mod topLvl">
          <ac:chgData name="Lucian Cojocar" userId="d30c003b-535b-4815-8011-4c0759705fe0" providerId="ADAL" clId="{7FCF0E55-3AEE-47EB-99A2-ADBB64EB1D03}" dt="2020-05-03T16:51:52.769" v="7167" actId="164"/>
          <ac:grpSpMkLst>
            <pc:docMk/>
            <pc:sldMk cId="2325747301" sldId="297"/>
            <ac:grpSpMk id="210" creationId="{D435AE4F-0F5C-4287-AF5F-0712EFA4FC50}"/>
          </ac:grpSpMkLst>
        </pc:grpChg>
        <pc:grpChg chg="add mod">
          <ac:chgData name="Lucian Cojocar" userId="d30c003b-535b-4815-8011-4c0759705fe0" providerId="ADAL" clId="{7FCF0E55-3AEE-47EB-99A2-ADBB64EB1D03}" dt="2020-05-03T16:49:58.590" v="7128"/>
          <ac:grpSpMkLst>
            <pc:docMk/>
            <pc:sldMk cId="2325747301" sldId="297"/>
            <ac:grpSpMk id="211" creationId="{742629E0-93AE-45E3-ABA3-2700BE1E928B}"/>
          </ac:grpSpMkLst>
        </pc:grpChg>
        <pc:grpChg chg="add del mod topLvl">
          <ac:chgData name="Lucian Cojocar" userId="d30c003b-535b-4815-8011-4c0759705fe0" providerId="ADAL" clId="{7FCF0E55-3AEE-47EB-99A2-ADBB64EB1D03}" dt="2020-05-03T16:51:38.353" v="7164" actId="478"/>
          <ac:grpSpMkLst>
            <pc:docMk/>
            <pc:sldMk cId="2325747301" sldId="297"/>
            <ac:grpSpMk id="230" creationId="{4D2421C7-D175-456D-B743-8C374A35AC2A}"/>
          </ac:grpSpMkLst>
        </pc:grpChg>
        <pc:grpChg chg="add del mod">
          <ac:chgData name="Lucian Cojocar" userId="d30c003b-535b-4815-8011-4c0759705fe0" providerId="ADAL" clId="{7FCF0E55-3AEE-47EB-99A2-ADBB64EB1D03}" dt="2020-05-03T16:51:33.819" v="7163" actId="165"/>
          <ac:grpSpMkLst>
            <pc:docMk/>
            <pc:sldMk cId="2325747301" sldId="297"/>
            <ac:grpSpMk id="231" creationId="{A027D823-5C8B-488A-8970-085D4E508C17}"/>
          </ac:grpSpMkLst>
        </pc:grpChg>
        <pc:grpChg chg="del">
          <ac:chgData name="Lucian Cojocar" userId="d30c003b-535b-4815-8011-4c0759705fe0" providerId="ADAL" clId="{7FCF0E55-3AEE-47EB-99A2-ADBB64EB1D03}" dt="2020-05-03T17:18:19.418" v="7618" actId="478"/>
          <ac:grpSpMkLst>
            <pc:docMk/>
            <pc:sldMk cId="2325747301" sldId="297"/>
            <ac:grpSpMk id="458" creationId="{CD2658C0-21DD-4D71-8B1C-B66893001F42}"/>
          </ac:grpSpMkLst>
        </pc:grpChg>
        <pc:grpChg chg="mod modVis">
          <ac:chgData name="Lucian Cojocar" userId="d30c003b-535b-4815-8011-4c0759705fe0" providerId="ADAL" clId="{7FCF0E55-3AEE-47EB-99A2-ADBB64EB1D03}" dt="2020-05-03T17:21:14.554" v="7700" actId="14429"/>
          <ac:grpSpMkLst>
            <pc:docMk/>
            <pc:sldMk cId="2325747301" sldId="297"/>
            <ac:grpSpMk id="638" creationId="{1C0B4C29-8452-4582-8F31-097B2949B7AD}"/>
          </ac:grpSpMkLst>
        </pc:grpChg>
        <pc:grpChg chg="mod modVis">
          <ac:chgData name="Lucian Cojocar" userId="d30c003b-535b-4815-8011-4c0759705fe0" providerId="ADAL" clId="{7FCF0E55-3AEE-47EB-99A2-ADBB64EB1D03}" dt="2020-05-03T17:21:10.890" v="7698" actId="14429"/>
          <ac:grpSpMkLst>
            <pc:docMk/>
            <pc:sldMk cId="2325747301" sldId="297"/>
            <ac:grpSpMk id="639" creationId="{C6A4905B-14DD-4134-B770-06DB2F42D676}"/>
          </ac:grpSpMkLst>
        </pc:grpChg>
        <pc:grpChg chg="del">
          <ac:chgData name="Lucian Cojocar" userId="d30c003b-535b-4815-8011-4c0759705fe0" providerId="ADAL" clId="{7FCF0E55-3AEE-47EB-99A2-ADBB64EB1D03}" dt="2020-05-03T17:21:07.326" v="7695" actId="478"/>
          <ac:grpSpMkLst>
            <pc:docMk/>
            <pc:sldMk cId="2325747301" sldId="297"/>
            <ac:grpSpMk id="640" creationId="{D3B5C1CD-0776-4AD5-A866-7130A63BF902}"/>
          </ac:grpSpMkLst>
        </pc:grpChg>
        <pc:grpChg chg="del mod modVis">
          <ac:chgData name="Lucian Cojocar" userId="d30c003b-535b-4815-8011-4c0759705fe0" providerId="ADAL" clId="{7FCF0E55-3AEE-47EB-99A2-ADBB64EB1D03}" dt="2020-05-03T17:21:29.522" v="7715" actId="478"/>
          <ac:grpSpMkLst>
            <pc:docMk/>
            <pc:sldMk cId="2325747301" sldId="297"/>
            <ac:grpSpMk id="641" creationId="{2D5CD076-C605-4A61-8482-EA19AC8C9A93}"/>
          </ac:grpSpMkLst>
        </pc:grpChg>
        <pc:grpChg chg="del mod modVis">
          <ac:chgData name="Lucian Cojocar" userId="d30c003b-535b-4815-8011-4c0759705fe0" providerId="ADAL" clId="{7FCF0E55-3AEE-47EB-99A2-ADBB64EB1D03}" dt="2020-05-03T17:20:50.385" v="7677" actId="478"/>
          <ac:grpSpMkLst>
            <pc:docMk/>
            <pc:sldMk cId="2325747301" sldId="297"/>
            <ac:grpSpMk id="642" creationId="{8C8E0450-5E90-4BF6-AE28-CF0C7659CE8E}"/>
          </ac:grpSpMkLst>
        </pc:grpChg>
        <pc:grpChg chg="mod modVis">
          <ac:chgData name="Lucian Cojocar" userId="d30c003b-535b-4815-8011-4c0759705fe0" providerId="ADAL" clId="{7FCF0E55-3AEE-47EB-99A2-ADBB64EB1D03}" dt="2020-05-03T17:20:19.289" v="7660" actId="14429"/>
          <ac:grpSpMkLst>
            <pc:docMk/>
            <pc:sldMk cId="2325747301" sldId="297"/>
            <ac:grpSpMk id="645" creationId="{441FA29E-9DD2-4A31-8F40-11AF5D7489E1}"/>
          </ac:grpSpMkLst>
        </pc:grpChg>
        <pc:grpChg chg="del">
          <ac:chgData name="Lucian Cojocar" userId="d30c003b-535b-4815-8011-4c0759705fe0" providerId="ADAL" clId="{7FCF0E55-3AEE-47EB-99A2-ADBB64EB1D03}" dt="2020-05-03T17:24:22.833" v="7830" actId="478"/>
          <ac:grpSpMkLst>
            <pc:docMk/>
            <pc:sldMk cId="2325747301" sldId="297"/>
            <ac:grpSpMk id="822" creationId="{DD19A1D0-EFA9-49B9-BE00-6C75960EB21E}"/>
          </ac:grpSpMkLst>
        </pc:grpChg>
        <pc:grpChg chg="del">
          <ac:chgData name="Lucian Cojocar" userId="d30c003b-535b-4815-8011-4c0759705fe0" providerId="ADAL" clId="{7FCF0E55-3AEE-47EB-99A2-ADBB64EB1D03}" dt="2020-05-03T17:24:09.525" v="7814" actId="478"/>
          <ac:grpSpMkLst>
            <pc:docMk/>
            <pc:sldMk cId="2325747301" sldId="297"/>
            <ac:grpSpMk id="823" creationId="{466940A6-2DDD-414F-A226-C429E9B143C4}"/>
          </ac:grpSpMkLst>
        </pc:grpChg>
        <pc:grpChg chg="del">
          <ac:chgData name="Lucian Cojocar" userId="d30c003b-535b-4815-8011-4c0759705fe0" providerId="ADAL" clId="{7FCF0E55-3AEE-47EB-99A2-ADBB64EB1D03}" dt="2020-05-03T17:23:57.645" v="7798" actId="478"/>
          <ac:grpSpMkLst>
            <pc:docMk/>
            <pc:sldMk cId="2325747301" sldId="297"/>
            <ac:grpSpMk id="824" creationId="{A19FB6F9-B410-4705-9C26-BDE3AF7155F7}"/>
          </ac:grpSpMkLst>
        </pc:grpChg>
        <pc:grpChg chg="del mod modVis">
          <ac:chgData name="Lucian Cojocar" userId="d30c003b-535b-4815-8011-4c0759705fe0" providerId="ADAL" clId="{7FCF0E55-3AEE-47EB-99A2-ADBB64EB1D03}" dt="2020-05-03T17:23:43.948" v="7782" actId="478"/>
          <ac:grpSpMkLst>
            <pc:docMk/>
            <pc:sldMk cId="2325747301" sldId="297"/>
            <ac:grpSpMk id="825" creationId="{D61766FD-0499-4903-96BB-99649C94872B}"/>
          </ac:grpSpMkLst>
        </pc:grpChg>
        <pc:grpChg chg="del mod modVis">
          <ac:chgData name="Lucian Cojocar" userId="d30c003b-535b-4815-8011-4c0759705fe0" providerId="ADAL" clId="{7FCF0E55-3AEE-47EB-99A2-ADBB64EB1D03}" dt="2020-05-03T17:23:24.567" v="7764" actId="478"/>
          <ac:grpSpMkLst>
            <pc:docMk/>
            <pc:sldMk cId="2325747301" sldId="297"/>
            <ac:grpSpMk id="826" creationId="{24470358-56C5-429F-B939-D7BB50147AB6}"/>
          </ac:grpSpMkLst>
        </pc:grpChg>
        <pc:grpChg chg="mod modVis">
          <ac:chgData name="Lucian Cojocar" userId="d30c003b-535b-4815-8011-4c0759705fe0" providerId="ADAL" clId="{7FCF0E55-3AEE-47EB-99A2-ADBB64EB1D03}" dt="2020-05-03T17:23:05.898" v="7747" actId="14429"/>
          <ac:grpSpMkLst>
            <pc:docMk/>
            <pc:sldMk cId="2325747301" sldId="297"/>
            <ac:grpSpMk id="827" creationId="{E48956F2-F377-4C09-830A-60238B31F732}"/>
          </ac:grpSpMkLst>
        </pc:grpChg>
        <pc:cxnChg chg="add 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45" creationId="{AE4642EA-BC38-4452-95A7-5C277FB16DE2}"/>
          </ac:cxnSpMkLst>
        </pc:cxnChg>
        <pc:cxnChg chg="add 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48" creationId="{84E0731F-5CE9-4E92-B8D7-1FF077DDAE47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68" creationId="{023F2C58-FEC1-42AB-93C3-FA62F56BDDE4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69" creationId="{C39FDF65-ED4A-489D-A87F-4568D3EC6FED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88" creationId="{C77A85ED-F9B7-49EE-9081-3D04B2BA892B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89" creationId="{CF8B309E-37E0-4D2B-ABB4-A8D05E67E2CE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08" creationId="{8B16C515-899C-468B-BAFA-116311B83924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09" creationId="{899E007B-6700-44D9-AAAA-15AA5A1041C6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28" creationId="{AEA7564E-2DE5-4AC0-A079-B5CA71701E4C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29" creationId="{642B91C4-C7FD-41A2-BFB8-9A61F519EF26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48" creationId="{58611E6D-F598-4302-AB30-00718DB9B4AC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49" creationId="{C0B19001-A817-4C95-AAA5-433F5A381A3A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68" creationId="{BF5AA3D2-6237-4A3B-9A5E-3F08CA8A8163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69" creationId="{124E1A22-3814-48B0-A921-BFE9F24DFF76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88" creationId="{3E72AD7C-8A5A-422C-9378-568CEB83C709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189" creationId="{3B59A617-FFBC-42EE-BD5F-861BE6DCEF38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208" creationId="{98989A0F-E19E-48C7-956A-537DB30E2205}"/>
          </ac:cxnSpMkLst>
        </pc:cxnChg>
        <pc:cxnChg chg="mod">
          <ac:chgData name="Lucian Cojocar" userId="d30c003b-535b-4815-8011-4c0759705fe0" providerId="ADAL" clId="{7FCF0E55-3AEE-47EB-99A2-ADBB64EB1D03}" dt="2020-05-03T16:51:33.819" v="7163" actId="165"/>
          <ac:cxnSpMkLst>
            <pc:docMk/>
            <pc:sldMk cId="2325747301" sldId="297"/>
            <ac:cxnSpMk id="209" creationId="{DC7D76E5-7310-4D1E-B4E1-F734E24A5E69}"/>
          </ac:cxnSpMkLst>
        </pc:cxnChg>
        <pc:cxnChg chg="mod">
          <ac:chgData name="Lucian Cojocar" userId="d30c003b-535b-4815-8011-4c0759705fe0" providerId="ADAL" clId="{7FCF0E55-3AEE-47EB-99A2-ADBB64EB1D03}" dt="2020-05-03T16:51:38.353" v="7164" actId="478"/>
          <ac:cxnSpMkLst>
            <pc:docMk/>
            <pc:sldMk cId="2325747301" sldId="297"/>
            <ac:cxnSpMk id="228" creationId="{D02F224F-0CDC-4215-9704-784C59D61E02}"/>
          </ac:cxnSpMkLst>
        </pc:cxnChg>
        <pc:cxnChg chg="mod">
          <ac:chgData name="Lucian Cojocar" userId="d30c003b-535b-4815-8011-4c0759705fe0" providerId="ADAL" clId="{7FCF0E55-3AEE-47EB-99A2-ADBB64EB1D03}" dt="2020-05-03T16:51:38.353" v="7164" actId="478"/>
          <ac:cxnSpMkLst>
            <pc:docMk/>
            <pc:sldMk cId="2325747301" sldId="297"/>
            <ac:cxnSpMk id="229" creationId="{DD273CBF-6E86-4BBC-8742-162EDA473456}"/>
          </ac:cxnSpMkLst>
        </pc:cxnChg>
        <pc:cxnChg chg="add mod">
          <ac:chgData name="Lucian Cojocar" userId="d30c003b-535b-4815-8011-4c0759705fe0" providerId="ADAL" clId="{7FCF0E55-3AEE-47EB-99A2-ADBB64EB1D03}" dt="2020-05-03T16:49:58.590" v="7128"/>
          <ac:cxnSpMkLst>
            <pc:docMk/>
            <pc:sldMk cId="2325747301" sldId="297"/>
            <ac:cxnSpMk id="248" creationId="{AE4642EA-BC38-4452-95A7-5C277FB16DE2}"/>
          </ac:cxnSpMkLst>
        </pc:cxnChg>
        <pc:cxnChg chg="add mod">
          <ac:chgData name="Lucian Cojocar" userId="d30c003b-535b-4815-8011-4c0759705fe0" providerId="ADAL" clId="{7FCF0E55-3AEE-47EB-99A2-ADBB64EB1D03}" dt="2020-05-03T16:49:58.590" v="7128"/>
          <ac:cxnSpMkLst>
            <pc:docMk/>
            <pc:sldMk cId="2325747301" sldId="297"/>
            <ac:cxnSpMk id="249" creationId="{84E0731F-5CE9-4E92-B8D7-1FF077DDAE47}"/>
          </ac:cxnSpMkLst>
        </pc:cxnChg>
        <pc:cxnChg chg="del mod">
          <ac:chgData name="Lucian Cojocar" userId="d30c003b-535b-4815-8011-4c0759705fe0" providerId="ADAL" clId="{7FCF0E55-3AEE-47EB-99A2-ADBB64EB1D03}" dt="2020-05-03T17:17:35.623" v="7600" actId="478"/>
          <ac:cxnSpMkLst>
            <pc:docMk/>
            <pc:sldMk cId="2325747301" sldId="297"/>
            <ac:cxnSpMk id="551" creationId="{EEB7A4CD-D244-4599-BCC2-5C909F54EF89}"/>
          </ac:cxnSpMkLst>
        </pc:cxnChg>
        <pc:cxnChg chg="del mod">
          <ac:chgData name="Lucian Cojocar" userId="d30c003b-535b-4815-8011-4c0759705fe0" providerId="ADAL" clId="{7FCF0E55-3AEE-47EB-99A2-ADBB64EB1D03}" dt="2020-05-03T17:18:21.966" v="7619" actId="478"/>
          <ac:cxnSpMkLst>
            <pc:docMk/>
            <pc:sldMk cId="2325747301" sldId="297"/>
            <ac:cxnSpMk id="552" creationId="{55ACA2BA-F6DE-46A6-A25C-EB80D04FFD6D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62" creationId="{EAA4A1FF-D036-4246-9EF2-9ACAF4D6F8CB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63" creationId="{C6A3D6C3-D281-473A-B840-D185D9B6D47B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80" creationId="{8A8BF2E3-C743-4D18-894C-387A8D1613E8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81" creationId="{5FDA7500-C61E-4CFF-B44D-DDF72D063CD5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98" creationId="{A7EFDEC8-BA95-469B-A775-CDE2BF6EAD0A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699" creationId="{B6EA6C7A-ED9B-4B48-878C-DE21CD585714}"/>
          </ac:cxnSpMkLst>
        </pc:cxnChg>
        <pc:cxnChg chg="del mod">
          <ac:chgData name="Lucian Cojocar" userId="d30c003b-535b-4815-8011-4c0759705fe0" providerId="ADAL" clId="{7FCF0E55-3AEE-47EB-99A2-ADBB64EB1D03}" dt="2020-05-03T17:19:56.313" v="7656" actId="478"/>
          <ac:cxnSpMkLst>
            <pc:docMk/>
            <pc:sldMk cId="2325747301" sldId="297"/>
            <ac:cxnSpMk id="716" creationId="{7C543391-366A-464A-A3DA-86AE3447A364}"/>
          </ac:cxnSpMkLst>
        </pc:cxnChg>
        <pc:cxnChg chg="del mod">
          <ac:chgData name="Lucian Cojocar" userId="d30c003b-535b-4815-8011-4c0759705fe0" providerId="ADAL" clId="{7FCF0E55-3AEE-47EB-99A2-ADBB64EB1D03}" dt="2020-05-03T17:19:17.611" v="7636" actId="478"/>
          <ac:cxnSpMkLst>
            <pc:docMk/>
            <pc:sldMk cId="2325747301" sldId="297"/>
            <ac:cxnSpMk id="717" creationId="{9F68FBD7-CCB1-4CEF-BF5D-96FF4FDE4C96}"/>
          </ac:cxnSpMkLst>
        </pc:cxnChg>
        <pc:cxnChg chg="del mod">
          <ac:chgData name="Lucian Cojocar" userId="d30c003b-535b-4815-8011-4c0759705fe0" providerId="ADAL" clId="{7FCF0E55-3AEE-47EB-99A2-ADBB64EB1D03}" dt="2020-05-03T17:19:48.834" v="7652" actId="478"/>
          <ac:cxnSpMkLst>
            <pc:docMk/>
            <pc:sldMk cId="2325747301" sldId="297"/>
            <ac:cxnSpMk id="734" creationId="{99E24653-72A3-4C78-A561-3EAD2C9F8FDE}"/>
          </ac:cxnSpMkLst>
        </pc:cxnChg>
        <pc:cxnChg chg="del mod">
          <ac:chgData name="Lucian Cojocar" userId="d30c003b-535b-4815-8011-4c0759705fe0" providerId="ADAL" clId="{7FCF0E55-3AEE-47EB-99A2-ADBB64EB1D03}" dt="2020-05-03T17:19:15.442" v="7635" actId="478"/>
          <ac:cxnSpMkLst>
            <pc:docMk/>
            <pc:sldMk cId="2325747301" sldId="297"/>
            <ac:cxnSpMk id="735" creationId="{E4838D32-FEE9-478E-8738-EF1BF96E8DF9}"/>
          </ac:cxnSpMkLst>
        </pc:cxnChg>
        <pc:cxnChg chg="del mod">
          <ac:chgData name="Lucian Cojocar" userId="d30c003b-535b-4815-8011-4c0759705fe0" providerId="ADAL" clId="{7FCF0E55-3AEE-47EB-99A2-ADBB64EB1D03}" dt="2020-05-03T17:19:44.998" v="7651" actId="478"/>
          <ac:cxnSpMkLst>
            <pc:docMk/>
            <pc:sldMk cId="2325747301" sldId="297"/>
            <ac:cxnSpMk id="752" creationId="{0C9D373D-7D5A-44F1-9CCB-BB9CC872E230}"/>
          </ac:cxnSpMkLst>
        </pc:cxnChg>
        <pc:cxnChg chg="del mod">
          <ac:chgData name="Lucian Cojocar" userId="d30c003b-535b-4815-8011-4c0759705fe0" providerId="ADAL" clId="{7FCF0E55-3AEE-47EB-99A2-ADBB64EB1D03}" dt="2020-05-03T17:19:10.085" v="7632" actId="478"/>
          <ac:cxnSpMkLst>
            <pc:docMk/>
            <pc:sldMk cId="2325747301" sldId="297"/>
            <ac:cxnSpMk id="753" creationId="{A020BB92-60AA-491C-80AF-79BD8F22CD8E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770" creationId="{5BFD2CA7-98B5-408D-9629-7E9640FD5747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771" creationId="{19C98A4E-7964-442D-94C1-6DAA4EBA5EBE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788" creationId="{D5D56C8D-4F26-44C1-B5C8-D43A1B40F6A8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789" creationId="{4D659F16-D1A2-4F98-8C10-6EC2108DB1E7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806" creationId="{B11A40E4-E120-454A-9D0C-5280D68375B1}"/>
          </ac:cxnSpMkLst>
        </pc:cxnChg>
        <pc:cxnChg chg="mod">
          <ac:chgData name="Lucian Cojocar" userId="d30c003b-535b-4815-8011-4c0759705fe0" providerId="ADAL" clId="{7FCF0E55-3AEE-47EB-99A2-ADBB64EB1D03}" dt="2020-05-03T17:19:12.665" v="7634" actId="478"/>
          <ac:cxnSpMkLst>
            <pc:docMk/>
            <pc:sldMk cId="2325747301" sldId="297"/>
            <ac:cxnSpMk id="807" creationId="{FB0CB5B4-0B9C-4724-8A22-B4B4811DFC76}"/>
          </ac:cxnSpMkLst>
        </pc:cxnChg>
        <pc:cxnChg chg="del mod">
          <ac:chgData name="Lucian Cojocar" userId="d30c003b-535b-4815-8011-4c0759705fe0" providerId="ADAL" clId="{7FCF0E55-3AEE-47EB-99A2-ADBB64EB1D03}" dt="2020-05-03T17:22:18.936" v="7736" actId="478"/>
          <ac:cxnSpMkLst>
            <pc:docMk/>
            <pc:sldMk cId="2325747301" sldId="297"/>
            <ac:cxnSpMk id="881" creationId="{5B4BB092-2B17-49B2-B3B9-801CD15AA112}"/>
          </ac:cxnSpMkLst>
        </pc:cxnChg>
        <pc:cxnChg chg="del mod">
          <ac:chgData name="Lucian Cojocar" userId="d30c003b-535b-4815-8011-4c0759705fe0" providerId="ADAL" clId="{7FCF0E55-3AEE-47EB-99A2-ADBB64EB1D03}" dt="2020-05-03T17:22:54.521" v="7745" actId="478"/>
          <ac:cxnSpMkLst>
            <pc:docMk/>
            <pc:sldMk cId="2325747301" sldId="297"/>
            <ac:cxnSpMk id="882" creationId="{FD301175-86CE-4007-91E0-1D19327F7879}"/>
          </ac:cxnSpMkLst>
        </pc:cxnChg>
        <pc:cxnChg chg="del mod">
          <ac:chgData name="Lucian Cojocar" userId="d30c003b-535b-4815-8011-4c0759705fe0" providerId="ADAL" clId="{7FCF0E55-3AEE-47EB-99A2-ADBB64EB1D03}" dt="2020-05-03T17:22:21.073" v="7737" actId="478"/>
          <ac:cxnSpMkLst>
            <pc:docMk/>
            <pc:sldMk cId="2325747301" sldId="297"/>
            <ac:cxnSpMk id="899" creationId="{2E715975-12A8-4BCA-ADC2-7F07D6CE9557}"/>
          </ac:cxnSpMkLst>
        </pc:cxnChg>
        <pc:cxnChg chg="del mod">
          <ac:chgData name="Lucian Cojocar" userId="d30c003b-535b-4815-8011-4c0759705fe0" providerId="ADAL" clId="{7FCF0E55-3AEE-47EB-99A2-ADBB64EB1D03}" dt="2020-05-03T17:22:52.102" v="7744" actId="478"/>
          <ac:cxnSpMkLst>
            <pc:docMk/>
            <pc:sldMk cId="2325747301" sldId="297"/>
            <ac:cxnSpMk id="900" creationId="{B09FFB43-FDD9-4301-BF29-E2713EE00C70}"/>
          </ac:cxnSpMkLst>
        </pc:cxnChg>
        <pc:cxnChg chg="del mod">
          <ac:chgData name="Lucian Cojocar" userId="d30c003b-535b-4815-8011-4c0759705fe0" providerId="ADAL" clId="{7FCF0E55-3AEE-47EB-99A2-ADBB64EB1D03}" dt="2020-05-03T17:22:23.021" v="7738" actId="478"/>
          <ac:cxnSpMkLst>
            <pc:docMk/>
            <pc:sldMk cId="2325747301" sldId="297"/>
            <ac:cxnSpMk id="917" creationId="{54D80798-3427-4680-9408-F143C23C94A3}"/>
          </ac:cxnSpMkLst>
        </pc:cxnChg>
        <pc:cxnChg chg="del mod">
          <ac:chgData name="Lucian Cojocar" userId="d30c003b-535b-4815-8011-4c0759705fe0" providerId="ADAL" clId="{7FCF0E55-3AEE-47EB-99A2-ADBB64EB1D03}" dt="2020-05-03T17:22:49.879" v="7743" actId="478"/>
          <ac:cxnSpMkLst>
            <pc:docMk/>
            <pc:sldMk cId="2325747301" sldId="297"/>
            <ac:cxnSpMk id="918" creationId="{B17B6918-BECE-4A96-AA51-3AD19DC40D11}"/>
          </ac:cxnSpMkLst>
        </pc:cxnChg>
        <pc:cxnChg chg="del mod">
          <ac:chgData name="Lucian Cojocar" userId="d30c003b-535b-4815-8011-4c0759705fe0" providerId="ADAL" clId="{7FCF0E55-3AEE-47EB-99A2-ADBB64EB1D03}" dt="2020-05-03T17:22:26.315" v="7739" actId="478"/>
          <ac:cxnSpMkLst>
            <pc:docMk/>
            <pc:sldMk cId="2325747301" sldId="297"/>
            <ac:cxnSpMk id="935" creationId="{BC0C27A0-146D-48F2-B750-96FE64CADF09}"/>
          </ac:cxnSpMkLst>
        </pc:cxnChg>
        <pc:cxnChg chg="del mod">
          <ac:chgData name="Lucian Cojocar" userId="d30c003b-535b-4815-8011-4c0759705fe0" providerId="ADAL" clId="{7FCF0E55-3AEE-47EB-99A2-ADBB64EB1D03}" dt="2020-05-03T17:22:47.950" v="7742" actId="478"/>
          <ac:cxnSpMkLst>
            <pc:docMk/>
            <pc:sldMk cId="2325747301" sldId="297"/>
            <ac:cxnSpMk id="936" creationId="{E4F271FC-FACB-47DF-BACA-0858D93313A0}"/>
          </ac:cxnSpMkLst>
        </pc:cxnChg>
        <pc:cxnChg chg="del mod">
          <ac:chgData name="Lucian Cojocar" userId="d30c003b-535b-4815-8011-4c0759705fe0" providerId="ADAL" clId="{7FCF0E55-3AEE-47EB-99A2-ADBB64EB1D03}" dt="2020-05-03T17:22:28.294" v="7740" actId="478"/>
          <ac:cxnSpMkLst>
            <pc:docMk/>
            <pc:sldMk cId="2325747301" sldId="297"/>
            <ac:cxnSpMk id="953" creationId="{9335095D-7F76-4E51-A0B9-254AE5CED16B}"/>
          </ac:cxnSpMkLst>
        </pc:cxnChg>
        <pc:cxnChg chg="del mod">
          <ac:chgData name="Lucian Cojocar" userId="d30c003b-535b-4815-8011-4c0759705fe0" providerId="ADAL" clId="{7FCF0E55-3AEE-47EB-99A2-ADBB64EB1D03}" dt="2020-05-03T17:22:31.787" v="7741" actId="478"/>
          <ac:cxnSpMkLst>
            <pc:docMk/>
            <pc:sldMk cId="2325747301" sldId="297"/>
            <ac:cxnSpMk id="954" creationId="{509EFE83-B4A6-4DD7-ABF1-E8FBA30E6D6D}"/>
          </ac:cxnSpMkLst>
        </pc:cxnChg>
      </pc:sldChg>
      <pc:sldChg chg="addSp delSp modSp new del mod modAnim">
        <pc:chgData name="Lucian Cojocar" userId="d30c003b-535b-4815-8011-4c0759705fe0" providerId="ADAL" clId="{7FCF0E55-3AEE-47EB-99A2-ADBB64EB1D03}" dt="2020-05-02T20:22:21.058" v="1781" actId="47"/>
        <pc:sldMkLst>
          <pc:docMk/>
          <pc:sldMk cId="2709496800" sldId="297"/>
        </pc:sldMkLst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4" creationId="{6DCA4007-A993-4357-8B7A-C6BC662025CE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5" creationId="{0A6B526B-EBEE-4430-9415-1A23490531D2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6" creationId="{07A3FC02-20F2-43E6-B29C-F8BEC3B559C6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7" creationId="{0EBA24EA-110D-4F17-BDF3-0279CD8CE245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8" creationId="{6C7D2329-0BB9-4B48-B19E-BCA121E96C1E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9" creationId="{6CBD486C-26FA-4F29-921D-E925F97DD2F5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10" creationId="{8E65E8CE-DB08-408E-855F-7AF2A5BA2761}"/>
          </ac:picMkLst>
        </pc:picChg>
        <pc:picChg chg="add del mod">
          <ac:chgData name="Lucian Cojocar" userId="d30c003b-535b-4815-8011-4c0759705fe0" providerId="ADAL" clId="{7FCF0E55-3AEE-47EB-99A2-ADBB64EB1D03}" dt="2020-05-02T19:28:07.668" v="1379"/>
          <ac:picMkLst>
            <pc:docMk/>
            <pc:sldMk cId="2709496800" sldId="297"/>
            <ac:picMk id="11" creationId="{005B7D4A-F346-44CA-AE8D-6EBE3A08E228}"/>
          </ac:picMkLst>
        </pc:picChg>
        <pc:picChg chg="add del mod">
          <ac:chgData name="Lucian Cojocar" userId="d30c003b-535b-4815-8011-4c0759705fe0" providerId="ADAL" clId="{7FCF0E55-3AEE-47EB-99A2-ADBB64EB1D03}" dt="2020-05-02T19:29:11.329" v="1383" actId="21"/>
          <ac:picMkLst>
            <pc:docMk/>
            <pc:sldMk cId="2709496800" sldId="297"/>
            <ac:picMk id="12" creationId="{51DC65F2-E327-42F8-A797-1744D273C24E}"/>
          </ac:picMkLst>
        </pc:picChg>
      </pc:sldChg>
      <pc:sldChg chg="addSp delSp modSp new del mod modAnim modShow">
        <pc:chgData name="Lucian Cojocar" userId="d30c003b-535b-4815-8011-4c0759705fe0" providerId="ADAL" clId="{7FCF0E55-3AEE-47EB-99A2-ADBB64EB1D03}" dt="2020-05-03T04:46:10.416" v="6031" actId="47"/>
        <pc:sldMkLst>
          <pc:docMk/>
          <pc:sldMk cId="3768028831" sldId="297"/>
        </pc:sldMkLst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4" creationId="{A965817D-2705-46F5-AAC6-3B64297C4A13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5" creationId="{71E54BD8-69C8-4779-944A-8BFDD13A7C21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6" creationId="{98250CC2-096E-4346-B4B5-95A84868EA7F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7" creationId="{41420231-AB0C-49C5-9452-56A160FEDB7C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8" creationId="{026E78CB-AE68-41CB-BC74-0040E876C7F7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9" creationId="{8B2DE486-3E69-477D-8D5B-65BEF3586377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10" creationId="{56523DA3-0740-4049-977E-276D68F09A75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11" creationId="{25A285EB-1DF2-439E-B801-088C0787B77C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12" creationId="{661C58D3-CE7E-47F9-B37D-4B2BD654DABD}"/>
          </ac:picMkLst>
        </pc:picChg>
        <pc:picChg chg="add del mod">
          <ac:chgData name="Lucian Cojocar" userId="d30c003b-535b-4815-8011-4c0759705fe0" providerId="ADAL" clId="{7FCF0E55-3AEE-47EB-99A2-ADBB64EB1D03}" dt="2020-05-03T04:27:19.982" v="5837"/>
          <ac:picMkLst>
            <pc:docMk/>
            <pc:sldMk cId="3768028831" sldId="297"/>
            <ac:picMk id="13" creationId="{9230271E-D2A9-4581-AD52-033EC84FD834}"/>
          </ac:picMkLst>
        </pc:picChg>
        <pc:picChg chg="add mod">
          <ac:chgData name="Lucian Cojocar" userId="d30c003b-535b-4815-8011-4c0759705fe0" providerId="ADAL" clId="{7FCF0E55-3AEE-47EB-99A2-ADBB64EB1D03}" dt="2020-05-03T04:27:33.933" v="5839" actId="14100"/>
          <ac:picMkLst>
            <pc:docMk/>
            <pc:sldMk cId="3768028831" sldId="297"/>
            <ac:picMk id="14" creationId="{AC764223-F6B3-49E6-A2A2-222CF72B5646}"/>
          </ac:picMkLst>
        </pc:picChg>
      </pc:sldChg>
      <pc:sldMasterChg chg="mod">
        <pc:chgData name="Lucian Cojocar" userId="d30c003b-535b-4815-8011-4c0759705fe0" providerId="ADAL" clId="{7FCF0E55-3AEE-47EB-99A2-ADBB64EB1D03}" dt="2020-05-02T06:14:50.904" v="401" actId="6013"/>
        <pc:sldMasterMkLst>
          <pc:docMk/>
          <pc:sldMasterMk cId="1549594886" sldId="2147483780"/>
        </pc:sldMasterMkLst>
      </pc:sldMasterChg>
      <pc:sldMasterChg chg="del mod delSldLayout">
        <pc:chgData name="Lucian Cojocar" userId="d30c003b-535b-4815-8011-4c0759705fe0" providerId="ADAL" clId="{7FCF0E55-3AEE-47EB-99A2-ADBB64EB1D03}" dt="2020-05-02T06:12:47.344" v="399" actId="2696"/>
        <pc:sldMasterMkLst>
          <pc:docMk/>
          <pc:sldMasterMk cId="552924616" sldId="2147483811"/>
        </pc:sldMasterMkLst>
        <pc:sldLayoutChg chg="del">
          <pc:chgData name="Lucian Cojocar" userId="d30c003b-535b-4815-8011-4c0759705fe0" providerId="ADAL" clId="{7FCF0E55-3AEE-47EB-99A2-ADBB64EB1D03}" dt="2020-05-02T06:12:47.288" v="379" actId="2696"/>
          <pc:sldLayoutMkLst>
            <pc:docMk/>
            <pc:sldMasterMk cId="552924616" sldId="2147483811"/>
            <pc:sldLayoutMk cId="4141589965" sldId="2147483812"/>
          </pc:sldLayoutMkLst>
        </pc:sldLayoutChg>
        <pc:sldLayoutChg chg="del">
          <pc:chgData name="Lucian Cojocar" userId="d30c003b-535b-4815-8011-4c0759705fe0" providerId="ADAL" clId="{7FCF0E55-3AEE-47EB-99A2-ADBB64EB1D03}" dt="2020-05-02T06:12:47.295" v="380" actId="2696"/>
          <pc:sldLayoutMkLst>
            <pc:docMk/>
            <pc:sldMasterMk cId="552924616" sldId="2147483811"/>
            <pc:sldLayoutMk cId="773813807" sldId="2147483813"/>
          </pc:sldLayoutMkLst>
        </pc:sldLayoutChg>
        <pc:sldLayoutChg chg="del">
          <pc:chgData name="Lucian Cojocar" userId="d30c003b-535b-4815-8011-4c0759705fe0" providerId="ADAL" clId="{7FCF0E55-3AEE-47EB-99A2-ADBB64EB1D03}" dt="2020-05-02T06:12:47.299" v="381" actId="2696"/>
          <pc:sldLayoutMkLst>
            <pc:docMk/>
            <pc:sldMasterMk cId="552924616" sldId="2147483811"/>
            <pc:sldLayoutMk cId="3905375809" sldId="2147483814"/>
          </pc:sldLayoutMkLst>
        </pc:sldLayoutChg>
        <pc:sldLayoutChg chg="del">
          <pc:chgData name="Lucian Cojocar" userId="d30c003b-535b-4815-8011-4c0759705fe0" providerId="ADAL" clId="{7FCF0E55-3AEE-47EB-99A2-ADBB64EB1D03}" dt="2020-05-02T06:12:47.303" v="382" actId="2696"/>
          <pc:sldLayoutMkLst>
            <pc:docMk/>
            <pc:sldMasterMk cId="552924616" sldId="2147483811"/>
            <pc:sldLayoutMk cId="3993285934" sldId="2147483815"/>
          </pc:sldLayoutMkLst>
        </pc:sldLayoutChg>
        <pc:sldLayoutChg chg="del">
          <pc:chgData name="Lucian Cojocar" userId="d30c003b-535b-4815-8011-4c0759705fe0" providerId="ADAL" clId="{7FCF0E55-3AEE-47EB-99A2-ADBB64EB1D03}" dt="2020-05-02T06:12:47.306" v="383" actId="2696"/>
          <pc:sldLayoutMkLst>
            <pc:docMk/>
            <pc:sldMasterMk cId="552924616" sldId="2147483811"/>
            <pc:sldLayoutMk cId="3069328130" sldId="2147483816"/>
          </pc:sldLayoutMkLst>
        </pc:sldLayoutChg>
        <pc:sldLayoutChg chg="del">
          <pc:chgData name="Lucian Cojocar" userId="d30c003b-535b-4815-8011-4c0759705fe0" providerId="ADAL" clId="{7FCF0E55-3AEE-47EB-99A2-ADBB64EB1D03}" dt="2020-05-02T06:12:47.309" v="384" actId="2696"/>
          <pc:sldLayoutMkLst>
            <pc:docMk/>
            <pc:sldMasterMk cId="552924616" sldId="2147483811"/>
            <pc:sldLayoutMk cId="3375082556" sldId="2147483817"/>
          </pc:sldLayoutMkLst>
        </pc:sldLayoutChg>
        <pc:sldLayoutChg chg="del">
          <pc:chgData name="Lucian Cojocar" userId="d30c003b-535b-4815-8011-4c0759705fe0" providerId="ADAL" clId="{7FCF0E55-3AEE-47EB-99A2-ADBB64EB1D03}" dt="2020-05-02T06:12:47.312" v="385" actId="2696"/>
          <pc:sldLayoutMkLst>
            <pc:docMk/>
            <pc:sldMasterMk cId="552924616" sldId="2147483811"/>
            <pc:sldLayoutMk cId="243074196" sldId="2147483818"/>
          </pc:sldLayoutMkLst>
        </pc:sldLayoutChg>
        <pc:sldLayoutChg chg="del">
          <pc:chgData name="Lucian Cojocar" userId="d30c003b-535b-4815-8011-4c0759705fe0" providerId="ADAL" clId="{7FCF0E55-3AEE-47EB-99A2-ADBB64EB1D03}" dt="2020-05-02T06:12:47.315" v="386" actId="2696"/>
          <pc:sldLayoutMkLst>
            <pc:docMk/>
            <pc:sldMasterMk cId="552924616" sldId="2147483811"/>
            <pc:sldLayoutMk cId="770821897" sldId="2147483819"/>
          </pc:sldLayoutMkLst>
        </pc:sldLayoutChg>
        <pc:sldLayoutChg chg="del">
          <pc:chgData name="Lucian Cojocar" userId="d30c003b-535b-4815-8011-4c0759705fe0" providerId="ADAL" clId="{7FCF0E55-3AEE-47EB-99A2-ADBB64EB1D03}" dt="2020-05-02T06:12:47.317" v="387" actId="2696"/>
          <pc:sldLayoutMkLst>
            <pc:docMk/>
            <pc:sldMasterMk cId="552924616" sldId="2147483811"/>
            <pc:sldLayoutMk cId="4123074373" sldId="2147483820"/>
          </pc:sldLayoutMkLst>
        </pc:sldLayoutChg>
        <pc:sldLayoutChg chg="del">
          <pc:chgData name="Lucian Cojocar" userId="d30c003b-535b-4815-8011-4c0759705fe0" providerId="ADAL" clId="{7FCF0E55-3AEE-47EB-99A2-ADBB64EB1D03}" dt="2020-05-02T06:12:47.319" v="388" actId="2696"/>
          <pc:sldLayoutMkLst>
            <pc:docMk/>
            <pc:sldMasterMk cId="552924616" sldId="2147483811"/>
            <pc:sldLayoutMk cId="2865138438" sldId="2147483821"/>
          </pc:sldLayoutMkLst>
        </pc:sldLayoutChg>
        <pc:sldLayoutChg chg="del">
          <pc:chgData name="Lucian Cojocar" userId="d30c003b-535b-4815-8011-4c0759705fe0" providerId="ADAL" clId="{7FCF0E55-3AEE-47EB-99A2-ADBB64EB1D03}" dt="2020-05-02T06:12:47.321" v="389" actId="2696"/>
          <pc:sldLayoutMkLst>
            <pc:docMk/>
            <pc:sldMasterMk cId="552924616" sldId="2147483811"/>
            <pc:sldLayoutMk cId="174594780" sldId="2147483822"/>
          </pc:sldLayoutMkLst>
        </pc:sldLayoutChg>
        <pc:sldLayoutChg chg="del">
          <pc:chgData name="Lucian Cojocar" userId="d30c003b-535b-4815-8011-4c0759705fe0" providerId="ADAL" clId="{7FCF0E55-3AEE-47EB-99A2-ADBB64EB1D03}" dt="2020-05-02T06:12:47.323" v="390" actId="2696"/>
          <pc:sldLayoutMkLst>
            <pc:docMk/>
            <pc:sldMasterMk cId="552924616" sldId="2147483811"/>
            <pc:sldLayoutMk cId="2383543822" sldId="2147483823"/>
          </pc:sldLayoutMkLst>
        </pc:sldLayoutChg>
        <pc:sldLayoutChg chg="del">
          <pc:chgData name="Lucian Cojocar" userId="d30c003b-535b-4815-8011-4c0759705fe0" providerId="ADAL" clId="{7FCF0E55-3AEE-47EB-99A2-ADBB64EB1D03}" dt="2020-05-02T06:12:47.325" v="391" actId="2696"/>
          <pc:sldLayoutMkLst>
            <pc:docMk/>
            <pc:sldMasterMk cId="552924616" sldId="2147483811"/>
            <pc:sldLayoutMk cId="493142558" sldId="2147483824"/>
          </pc:sldLayoutMkLst>
        </pc:sldLayoutChg>
        <pc:sldLayoutChg chg="del">
          <pc:chgData name="Lucian Cojocar" userId="d30c003b-535b-4815-8011-4c0759705fe0" providerId="ADAL" clId="{7FCF0E55-3AEE-47EB-99A2-ADBB64EB1D03}" dt="2020-05-02T06:12:47.328" v="392" actId="2696"/>
          <pc:sldLayoutMkLst>
            <pc:docMk/>
            <pc:sldMasterMk cId="552924616" sldId="2147483811"/>
            <pc:sldLayoutMk cId="2233738517" sldId="2147483825"/>
          </pc:sldLayoutMkLst>
        </pc:sldLayoutChg>
        <pc:sldLayoutChg chg="del">
          <pc:chgData name="Lucian Cojocar" userId="d30c003b-535b-4815-8011-4c0759705fe0" providerId="ADAL" clId="{7FCF0E55-3AEE-47EB-99A2-ADBB64EB1D03}" dt="2020-05-02T06:12:47.330" v="393" actId="2696"/>
          <pc:sldLayoutMkLst>
            <pc:docMk/>
            <pc:sldMasterMk cId="552924616" sldId="2147483811"/>
            <pc:sldLayoutMk cId="2619488761" sldId="2147483838"/>
          </pc:sldLayoutMkLst>
        </pc:sldLayoutChg>
        <pc:sldLayoutChg chg="del">
          <pc:chgData name="Lucian Cojocar" userId="d30c003b-535b-4815-8011-4c0759705fe0" providerId="ADAL" clId="{7FCF0E55-3AEE-47EB-99A2-ADBB64EB1D03}" dt="2020-05-02T06:12:47.332" v="394" actId="2696"/>
          <pc:sldLayoutMkLst>
            <pc:docMk/>
            <pc:sldMasterMk cId="552924616" sldId="2147483811"/>
            <pc:sldLayoutMk cId="25408485" sldId="2147483839"/>
          </pc:sldLayoutMkLst>
        </pc:sldLayoutChg>
        <pc:sldLayoutChg chg="del">
          <pc:chgData name="Lucian Cojocar" userId="d30c003b-535b-4815-8011-4c0759705fe0" providerId="ADAL" clId="{7FCF0E55-3AEE-47EB-99A2-ADBB64EB1D03}" dt="2020-05-02T06:12:47.335" v="395" actId="2696"/>
          <pc:sldLayoutMkLst>
            <pc:docMk/>
            <pc:sldMasterMk cId="552924616" sldId="2147483811"/>
            <pc:sldLayoutMk cId="2389009340" sldId="2147483840"/>
          </pc:sldLayoutMkLst>
        </pc:sldLayoutChg>
        <pc:sldLayoutChg chg="del">
          <pc:chgData name="Lucian Cojocar" userId="d30c003b-535b-4815-8011-4c0759705fe0" providerId="ADAL" clId="{7FCF0E55-3AEE-47EB-99A2-ADBB64EB1D03}" dt="2020-05-02T06:12:47.337" v="396" actId="2696"/>
          <pc:sldLayoutMkLst>
            <pc:docMk/>
            <pc:sldMasterMk cId="552924616" sldId="2147483811"/>
            <pc:sldLayoutMk cId="807930296" sldId="2147483898"/>
          </pc:sldLayoutMkLst>
        </pc:sldLayoutChg>
        <pc:sldLayoutChg chg="del">
          <pc:chgData name="Lucian Cojocar" userId="d30c003b-535b-4815-8011-4c0759705fe0" providerId="ADAL" clId="{7FCF0E55-3AEE-47EB-99A2-ADBB64EB1D03}" dt="2020-05-02T06:12:47.339" v="397" actId="2696"/>
          <pc:sldLayoutMkLst>
            <pc:docMk/>
            <pc:sldMasterMk cId="552924616" sldId="2147483811"/>
            <pc:sldLayoutMk cId="610081218" sldId="2147483899"/>
          </pc:sldLayoutMkLst>
        </pc:sldLayoutChg>
        <pc:sldLayoutChg chg="del">
          <pc:chgData name="Lucian Cojocar" userId="d30c003b-535b-4815-8011-4c0759705fe0" providerId="ADAL" clId="{7FCF0E55-3AEE-47EB-99A2-ADBB64EB1D03}" dt="2020-05-02T06:12:47.341" v="398" actId="2696"/>
          <pc:sldLayoutMkLst>
            <pc:docMk/>
            <pc:sldMasterMk cId="552924616" sldId="2147483811"/>
            <pc:sldLayoutMk cId="369452668" sldId="2147483900"/>
          </pc:sldLayoutMkLst>
        </pc:sldLayoutChg>
      </pc:sldMasterChg>
      <pc:sldMasterChg chg="modSldLayout">
        <pc:chgData name="Lucian Cojocar" userId="d30c003b-535b-4815-8011-4c0759705fe0" providerId="ADAL" clId="{7FCF0E55-3AEE-47EB-99A2-ADBB64EB1D03}" dt="2020-05-02T06:11:40.741" v="376" actId="22"/>
        <pc:sldMasterMkLst>
          <pc:docMk/>
          <pc:sldMasterMk cId="1896684027" sldId="2147484016"/>
        </pc:sldMasterMkLst>
        <pc:sldLayoutChg chg="addSp modSp mod">
          <pc:chgData name="Lucian Cojocar" userId="d30c003b-535b-4815-8011-4c0759705fe0" providerId="ADAL" clId="{7FCF0E55-3AEE-47EB-99A2-ADBB64EB1D03}" dt="2020-05-02T06:11:40.741" v="376" actId="22"/>
          <pc:sldLayoutMkLst>
            <pc:docMk/>
            <pc:sldMasterMk cId="1896684027" sldId="2147484016"/>
            <pc:sldLayoutMk cId="13271001" sldId="2147484018"/>
          </pc:sldLayoutMkLst>
          <pc:cxnChg chg="add mod">
            <ac:chgData name="Lucian Cojocar" userId="d30c003b-535b-4815-8011-4c0759705fe0" providerId="ADAL" clId="{7FCF0E55-3AEE-47EB-99A2-ADBB64EB1D03}" dt="2020-05-02T06:11:40.741" v="376" actId="22"/>
            <ac:cxnSpMkLst>
              <pc:docMk/>
              <pc:sldMasterMk cId="1896684027" sldId="2147484016"/>
              <pc:sldLayoutMk cId="13271001" sldId="2147484018"/>
              <ac:cxnSpMk id="8" creationId="{6B3A70C6-638D-4CD5-8B8B-D5837B9BD6C9}"/>
            </ac:cxnSpMkLst>
          </pc:cxnChg>
        </pc:sldLayoutChg>
      </pc:sldMasterChg>
      <pc:sldMasterChg chg="addSp delSp modSp mod modSldLayout">
        <pc:chgData name="Lucian Cojocar" userId="d30c003b-535b-4815-8011-4c0759705fe0" providerId="ADAL" clId="{7FCF0E55-3AEE-47EB-99A2-ADBB64EB1D03}" dt="2020-05-02T22:12:55.526" v="3009" actId="14100"/>
        <pc:sldMasterMkLst>
          <pc:docMk/>
          <pc:sldMasterMk cId="1982926688" sldId="2147484031"/>
        </pc:sldMasterMkLst>
        <pc:cxnChg chg="add del mod">
          <ac:chgData name="Lucian Cojocar" userId="d30c003b-535b-4815-8011-4c0759705fe0" providerId="ADAL" clId="{7FCF0E55-3AEE-47EB-99A2-ADBB64EB1D03}" dt="2020-05-02T06:16:10.754" v="403" actId="21"/>
          <ac:cxnSpMkLst>
            <pc:docMk/>
            <pc:sldMasterMk cId="1982926688" sldId="2147484031"/>
            <ac:cxnSpMk id="8" creationId="{C66154C7-765F-469B-BC07-545C6C605DF7}"/>
          </ac:cxnSpMkLst>
        </pc:cxnChg>
        <pc:sldLayoutChg chg="addSp modSp mod">
          <pc:chgData name="Lucian Cojocar" userId="d30c003b-535b-4815-8011-4c0759705fe0" providerId="ADAL" clId="{7FCF0E55-3AEE-47EB-99A2-ADBB64EB1D03}" dt="2020-05-02T06:16:35.857" v="408" actId="14100"/>
          <pc:sldLayoutMkLst>
            <pc:docMk/>
            <pc:sldMasterMk cId="1982926688" sldId="2147484031"/>
            <pc:sldLayoutMk cId="2832780112" sldId="2147484032"/>
          </pc:sldLayoutMkLst>
          <pc:cxnChg chg="add mod">
            <ac:chgData name="Lucian Cojocar" userId="d30c003b-535b-4815-8011-4c0759705fe0" providerId="ADAL" clId="{7FCF0E55-3AEE-47EB-99A2-ADBB64EB1D03}" dt="2020-05-02T06:16:35.857" v="408" actId="14100"/>
            <ac:cxnSpMkLst>
              <pc:docMk/>
              <pc:sldMasterMk cId="1982926688" sldId="2147484031"/>
              <pc:sldLayoutMk cId="2832780112" sldId="2147484032"/>
              <ac:cxnSpMk id="8" creationId="{2A3D1E22-B6B5-4EC5-B7C5-E033EE4F1D68}"/>
            </ac:cxnSpMkLst>
          </pc:cxnChg>
        </pc:sldLayoutChg>
        <pc:sldLayoutChg chg="addSp modSp mod">
          <pc:chgData name="Lucian Cojocar" userId="d30c003b-535b-4815-8011-4c0759705fe0" providerId="ADAL" clId="{7FCF0E55-3AEE-47EB-99A2-ADBB64EB1D03}" dt="2020-05-02T22:12:55.526" v="3009" actId="14100"/>
          <pc:sldLayoutMkLst>
            <pc:docMk/>
            <pc:sldMasterMk cId="1982926688" sldId="2147484031"/>
            <pc:sldLayoutMk cId="1998496593" sldId="2147484033"/>
          </pc:sldLayoutMkLst>
          <pc:cxnChg chg="add mod">
            <ac:chgData name="Lucian Cojocar" userId="d30c003b-535b-4815-8011-4c0759705fe0" providerId="ADAL" clId="{7FCF0E55-3AEE-47EB-99A2-ADBB64EB1D03}" dt="2020-05-02T22:12:55.526" v="3009" actId="14100"/>
            <ac:cxnSpMkLst>
              <pc:docMk/>
              <pc:sldMasterMk cId="1982926688" sldId="2147484031"/>
              <pc:sldLayoutMk cId="1998496593" sldId="2147484033"/>
              <ac:cxnSpMk id="8" creationId="{105B44B2-9341-48FF-B681-9EAF1BC0F86F}"/>
            </ac:cxnSpMkLst>
          </pc:cxnChg>
        </pc:sldLayoutChg>
        <pc:sldLayoutChg chg="addSp delSp modSp mod">
          <pc:chgData name="Lucian Cojocar" userId="d30c003b-535b-4815-8011-4c0759705fe0" providerId="ADAL" clId="{7FCF0E55-3AEE-47EB-99A2-ADBB64EB1D03}" dt="2020-05-02T06:19:35.166" v="412" actId="22"/>
          <pc:sldLayoutMkLst>
            <pc:docMk/>
            <pc:sldMasterMk cId="1982926688" sldId="2147484031"/>
            <pc:sldLayoutMk cId="1520498085" sldId="2147484034"/>
          </pc:sldLayoutMkLst>
          <pc:cxnChg chg="add del mod">
            <ac:chgData name="Lucian Cojocar" userId="d30c003b-535b-4815-8011-4c0759705fe0" providerId="ADAL" clId="{7FCF0E55-3AEE-47EB-99A2-ADBB64EB1D03}" dt="2020-05-02T06:19:35.166" v="412" actId="22"/>
            <ac:cxnSpMkLst>
              <pc:docMk/>
              <pc:sldMasterMk cId="1982926688" sldId="2147484031"/>
              <pc:sldLayoutMk cId="1520498085" sldId="2147484034"/>
              <ac:cxnSpMk id="8" creationId="{FE712D6C-3D9F-4AB5-9FA8-6992E490057A}"/>
            </ac:cxnSpMkLst>
          </pc:cxnChg>
        </pc:sldLayoutChg>
        <pc:sldLayoutChg chg="addSp modSp mod">
          <pc:chgData name="Lucian Cojocar" userId="d30c003b-535b-4815-8011-4c0759705fe0" providerId="ADAL" clId="{7FCF0E55-3AEE-47EB-99A2-ADBB64EB1D03}" dt="2020-05-02T22:12:22.658" v="3006" actId="14100"/>
          <pc:sldLayoutMkLst>
            <pc:docMk/>
            <pc:sldMasterMk cId="1982926688" sldId="2147484031"/>
            <pc:sldLayoutMk cId="1048610860" sldId="2147484037"/>
          </pc:sldLayoutMkLst>
          <pc:cxnChg chg="add mod">
            <ac:chgData name="Lucian Cojocar" userId="d30c003b-535b-4815-8011-4c0759705fe0" providerId="ADAL" clId="{7FCF0E55-3AEE-47EB-99A2-ADBB64EB1D03}" dt="2020-05-02T22:12:22.658" v="3006" actId="14100"/>
            <ac:cxnSpMkLst>
              <pc:docMk/>
              <pc:sldMasterMk cId="1982926688" sldId="2147484031"/>
              <pc:sldLayoutMk cId="1048610860" sldId="2147484037"/>
              <ac:cxnSpMk id="7" creationId="{88A9BBD0-2AE5-431C-8AA0-1F76798D5B9F}"/>
            </ac:cxnSpMkLst>
          </pc:cxnChg>
        </pc:sldLayoutChg>
      </pc:sldMasterChg>
      <pc:sldMasterChg chg="del delSldLayout">
        <pc:chgData name="Lucian Cojocar" userId="d30c003b-535b-4815-8011-4c0759705fe0" providerId="ADAL" clId="{7FCF0E55-3AEE-47EB-99A2-ADBB64EB1D03}" dt="2020-05-02T17:45:44.087" v="498" actId="700"/>
        <pc:sldMasterMkLst>
          <pc:docMk/>
          <pc:sldMasterMk cId="2271382256" sldId="2147484046"/>
        </pc:sldMasterMkLst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2368918628" sldId="2147484047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1787373933" sldId="2147484048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1961618203" sldId="2147484049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4040187299" sldId="2147484050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2187091709" sldId="2147484051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3930445468" sldId="2147484052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169660323" sldId="2147484053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739421679" sldId="2147484054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2852858964" sldId="2147484055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1694317099" sldId="2147484056"/>
          </pc:sldLayoutMkLst>
        </pc:sldLayoutChg>
        <pc:sldLayoutChg chg="del">
          <pc:chgData name="Lucian Cojocar" userId="d30c003b-535b-4815-8011-4c0759705fe0" providerId="ADAL" clId="{7FCF0E55-3AEE-47EB-99A2-ADBB64EB1D03}" dt="2020-05-02T17:45:44.087" v="498" actId="700"/>
          <pc:sldLayoutMkLst>
            <pc:docMk/>
            <pc:sldMasterMk cId="2271382256" sldId="2147484046"/>
            <pc:sldLayoutMk cId="3923238478" sldId="21474840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94AE-A5D9-40AE-8504-9CE61778DB1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FE8CA-87C4-40A1-A1CF-1A766AAD6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0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5393F1E3-8CBA-498D-A993-2FAB6B04227A}" type="datetime8">
              <a:rPr lang="en-US" smtClean="0"/>
              <a:t>5/25/2020 5:06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5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76B943F-D415-4808-80A8-63FE9636B797}" type="datetime8">
              <a:rPr lang="en-US" smtClean="0"/>
              <a:t>5/25/2020 5:06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6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77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19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30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7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7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2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4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1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2FD3-C20F-45D2-9D6B-68B6690F65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1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E8CA-87C4-40A1-A1CF-1A766AAD61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832B-974F-4314-89AE-2069B39AA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09063-CD59-48AB-8E92-F62127426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CE85-95CA-493A-BB1C-A7D20420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F730-AA2C-4984-9E23-65A5A4DED8A4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C5E29-E2F1-4EB1-BCC5-42CA7423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14A4B-7BD9-4568-BAEE-3C289C8D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3D1E22-B6B5-4EC5-B7C5-E033EE4F1D68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63143"/>
            <a:ext cx="9144000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8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6AFC-075B-4D1D-B419-C41DA859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B33FD-A7DA-41E9-8278-AD9B8F155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8288-9787-40F5-BD4A-146C45B0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D12E-DF6E-41AD-9098-41C6D6E2C830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501A7-E0D9-48AE-887C-2BD6226D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22E3E-D27F-44D7-952C-C3BF1C2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5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FD9C9C-7128-4187-883E-048B698429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6B782-28F2-4501-B330-D7AB10419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CCE4D-EF26-4AFC-BCC2-810AED36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6954-4D71-4128-90C9-C12D142316D2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75EE1-4B94-4DD0-B950-B4BEB138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5FF0-9C20-4C50-BF35-8A53D133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5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D565-497B-48AE-8274-BA4034A5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A852D-2B41-42FC-A7FF-366FEFEA0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798C9-60C0-467E-9174-F76F12EF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41DD-EDEF-4B02-971D-88201EBF848C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2245E-2CCD-4563-8D48-D81E0D30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CF5D-FD43-48A0-A772-D00FA076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B44B2-9341-48FF-B681-9EAF1BC0F86F}"/>
              </a:ext>
            </a:extLst>
          </p:cNvPr>
          <p:cNvCxnSpPr>
            <a:cxnSpLocks/>
          </p:cNvCxnSpPr>
          <p:nvPr userDrawn="1"/>
        </p:nvCxnSpPr>
        <p:spPr>
          <a:xfrm>
            <a:off x="0" y="1344041"/>
            <a:ext cx="12192000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496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5433-A679-4B90-941E-D9BFB07D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8EFD7-3863-4611-B863-6B8AF3126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B6CE-BAED-4E9A-A08D-143C4223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FF7A4-6F15-41A0-9294-6DD6BB775B3E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7D2E4-8D6C-4BA2-B18E-BB886F60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2C79-5D47-4E8D-A2EF-0C8BEAF7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8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BC9A-1040-4E81-BCC0-5835EAD1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537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887D-33A5-4DA9-9B41-C72FF2AF2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3156-03B2-4222-A360-BE945EE7E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7B9E-B910-44DD-9189-56EAF7AE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663B-1FC4-4FED-A7C6-3415FDC64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2A196-540B-43F8-A887-19046734E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D03B1-B4DB-41D7-B302-DB021135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01A-B08F-4D24-B0D1-745DEA3F3860}" type="datetime1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35B03-B7BD-4E62-B555-F471812E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D495A-2345-49B1-B7C8-C7D10638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5E6E-1061-463C-8367-C4A20414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9E98-3F53-4F01-A5E6-12132D82E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3908A-4CA5-4305-96B4-60D109273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73CE6-54DA-4E58-9059-D6ED4A20D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6E13C-460C-44E1-9279-823446E84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CB4B6-EE84-440E-A031-CC9E9BF4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531F-F66A-40B2-A540-13F009B175C9}" type="datetime1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06BC4-FDE0-4825-A2CD-5E751B8F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46EBF-2FFB-4D32-BAA2-C112552A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4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258C-6093-4332-BD39-E79A3A91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69182-C64C-452C-A9F0-B7E2DC15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FAEE3-AFE8-47D1-B1ED-B20371CBE194}" type="datetime1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1B652-8CA8-4B3F-BF81-F93CDA47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5DCC5-228D-4E30-AEB9-8EBD5AC9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A9BBD0-2AE5-431C-8AA0-1F76798D5B9F}"/>
              </a:ext>
            </a:extLst>
          </p:cNvPr>
          <p:cNvCxnSpPr>
            <a:cxnSpLocks/>
          </p:cNvCxnSpPr>
          <p:nvPr userDrawn="1"/>
        </p:nvCxnSpPr>
        <p:spPr>
          <a:xfrm>
            <a:off x="0" y="1344041"/>
            <a:ext cx="12192000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61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96BCD-C6C2-411C-9C18-2B08F15E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A5C4-CFCE-40A8-A9E4-E084D7737363}" type="datetime1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16F4A-32D7-4D5B-8600-5CA65E2D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5FB15-0ED6-45AF-827C-1045533F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1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EDCB-1EAD-4CB8-84BE-DCD67B68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BFC5-7407-4329-AD13-803151C7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076CB-2334-4381-997A-5D47CA7C1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825B3-7ADA-4F6C-A711-3F7885A9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902E-4692-4C07-BEA4-95FFF3312493}" type="datetime1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D7015-4A37-4D80-885D-042807E2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264C5-1675-4E44-8E5B-DF62C96D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3D60-C376-4C6F-8C95-BE57F73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5A0C7-A351-44D9-B53D-255971FB2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14737-165B-4A3C-8F6C-1C3D9A26E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6701D-C7C7-4CCB-BAC8-14448CEC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14CB-F431-47EC-909D-98261DFAB582}" type="datetime1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FA387-EBB2-450C-9575-9E2F226E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A76A8-B0A7-4D90-AD4F-777EBD32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2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119A8-DB51-4E85-9C06-E5D873A7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957C3-AF06-48DD-8EBB-A5E7FA67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A61E-8E11-4C43-AAD3-A2887301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AB571-C7E2-4AC8-8B7F-9C08FC68DE97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F88A6-16CD-40AB-AFC0-595E6970E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F060C-0D58-4E52-A467-8D98B9B8D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47AE0-DE7E-47CF-A933-B7FCD058D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3792" r:id="rId13"/>
    <p:sldLayoutId id="2147483793" r:id="rId14"/>
    <p:sldLayoutId id="2147483794" r:id="rId15"/>
    <p:sldLayoutId id="2147483795" r:id="rId16"/>
    <p:sldLayoutId id="2147483776" r:id="rId17"/>
    <p:sldLayoutId id="2147483777" r:id="rId18"/>
    <p:sldLayoutId id="2147483778" r:id="rId19"/>
    <p:sldLayoutId id="2147483808" r:id="rId20"/>
    <p:sldLayoutId id="2147483809" r:id="rId21"/>
    <p:sldLayoutId id="2147483810" r:id="rId22"/>
    <p:sldLayoutId id="2147483966" r:id="rId23"/>
    <p:sldLayoutId id="2147483967" r:id="rId24"/>
    <p:sldLayoutId id="2147483968" r:id="rId25"/>
    <p:sldLayoutId id="2147483969" r:id="rId26"/>
    <p:sldLayoutId id="2147483982" r:id="rId27"/>
    <p:sldLayoutId id="2147483983" r:id="rId28"/>
    <p:sldLayoutId id="2147483984" r:id="rId29"/>
    <p:sldLayoutId id="2147483985" r:id="rId30"/>
    <p:sldLayoutId id="2147484028" r:id="rId31"/>
    <p:sldLayoutId id="2147484029" r:id="rId32"/>
    <p:sldLayoutId id="2147484030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9.jp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34A6C-21F1-4257-9F00-B08F1DFFE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8346"/>
            <a:ext cx="9144000" cy="2603274"/>
          </a:xfrm>
        </p:spPr>
        <p:txBody>
          <a:bodyPr>
            <a:normAutofit/>
          </a:bodyPr>
          <a:lstStyle/>
          <a:p>
            <a:r>
              <a:rPr lang="en-US" sz="4600" dirty="0"/>
              <a:t>Are We Susceptible to Rowhammer?</a:t>
            </a:r>
            <a:br>
              <a:rPr lang="en-US" sz="4600" dirty="0"/>
            </a:br>
            <a:r>
              <a:rPr lang="en-US" sz="4600" dirty="0"/>
              <a:t>An End-to-End Methodology for Cloud Providers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E29234-3986-498E-9F70-E8BB3D2CFAFC}"/>
              </a:ext>
            </a:extLst>
          </p:cNvPr>
          <p:cNvSpPr txBox="1">
            <a:spLocks/>
          </p:cNvSpPr>
          <p:nvPr/>
        </p:nvSpPr>
        <p:spPr>
          <a:xfrm>
            <a:off x="1524000" y="3519895"/>
            <a:ext cx="9144000" cy="1672081"/>
          </a:xfrm>
          <a:prstGeom prst="rect">
            <a:avLst/>
          </a:prstGeom>
        </p:spPr>
        <p:txBody>
          <a:bodyPr vert="horz" lIns="161356" tIns="107571" rIns="161356" bIns="107571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Lucian Cojocar</a:t>
            </a:r>
            <a:r>
              <a:rPr lang="en-US" dirty="0"/>
              <a:t>, Jeremie Kim</a:t>
            </a:r>
            <a:r>
              <a:rPr lang="en-US" baseline="30000" dirty="0"/>
              <a:t>§†</a:t>
            </a:r>
            <a:r>
              <a:rPr lang="en-US" dirty="0"/>
              <a:t>, Minesh Patel</a:t>
            </a:r>
            <a:r>
              <a:rPr lang="en-US" baseline="30000" dirty="0"/>
              <a:t>§</a:t>
            </a:r>
            <a:r>
              <a:rPr lang="en-US" dirty="0"/>
              <a:t>, Lillian Tsai</a:t>
            </a:r>
            <a:r>
              <a:rPr lang="en-US" baseline="30000" dirty="0"/>
              <a:t>‡</a:t>
            </a:r>
            <a:r>
              <a:rPr lang="en-US" dirty="0"/>
              <a:t>,</a:t>
            </a:r>
          </a:p>
          <a:p>
            <a:r>
              <a:rPr lang="en-US" dirty="0"/>
              <a:t>Stefan Saroiu, Alec Wolman, and Onur Mutlu</a:t>
            </a:r>
            <a:r>
              <a:rPr lang="en-US" baseline="30000" dirty="0"/>
              <a:t>§†</a:t>
            </a:r>
          </a:p>
          <a:p>
            <a:endParaRPr lang="en-US" baseline="30000" dirty="0"/>
          </a:p>
          <a:p>
            <a:r>
              <a:rPr lang="en-US" sz="1800" dirty="0"/>
              <a:t>Microsoft Research, </a:t>
            </a:r>
            <a:r>
              <a:rPr lang="en-US" sz="1800" baseline="30000" dirty="0"/>
              <a:t>§</a:t>
            </a:r>
            <a:r>
              <a:rPr lang="en-US" sz="1800" dirty="0"/>
              <a:t>ETH Zurich, </a:t>
            </a:r>
            <a:r>
              <a:rPr lang="en-US" sz="1800" baseline="30000" dirty="0"/>
              <a:t>†</a:t>
            </a:r>
            <a:r>
              <a:rPr lang="en-US" sz="1800" dirty="0"/>
              <a:t>CMU, </a:t>
            </a:r>
            <a:r>
              <a:rPr lang="en-US" sz="1800" baseline="30000" dirty="0"/>
              <a:t>‡</a:t>
            </a:r>
            <a:r>
              <a:rPr lang="en-US" sz="1800" dirty="0"/>
              <a:t>MIT</a:t>
            </a:r>
            <a:endParaRPr lang="en-US" sz="1800" dirty="0">
              <a:cs typeface="Segoe UI Semi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037D48-361D-4F11-9C3D-6DF97F718684}"/>
              </a:ext>
            </a:extLst>
          </p:cNvPr>
          <p:cNvGrpSpPr/>
          <p:nvPr/>
        </p:nvGrpSpPr>
        <p:grpSpPr>
          <a:xfrm>
            <a:off x="2168546" y="4618530"/>
            <a:ext cx="7876811" cy="1502876"/>
            <a:chOff x="1982408" y="4618530"/>
            <a:chExt cx="7876811" cy="15028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450E65-3DA9-44A3-9A9C-261523BE3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68765" y="5223208"/>
              <a:ext cx="1396943" cy="33546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9146BB0-7F09-4C97-B176-8B4E1167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20134" y="5127151"/>
              <a:ext cx="939085" cy="4856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1D25B1-CB6F-4E2E-9F4F-920BAB6D0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2408" y="4618530"/>
              <a:ext cx="3361241" cy="15028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1CB639-1011-4191-A60F-B4C1FFCC0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0377" y="5293848"/>
              <a:ext cx="1898468" cy="318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57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7666-8288-439D-9D23-D01EFFDE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17"/>
            <a:ext cx="11424138" cy="1325563"/>
          </a:xfrm>
        </p:spPr>
        <p:txBody>
          <a:bodyPr>
            <a:normAutofit/>
          </a:bodyPr>
          <a:lstStyle/>
          <a:p>
            <a:r>
              <a:rPr lang="en-US" dirty="0"/>
              <a:t>Two Key Requirements for Rowhammer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6214F-66CE-4D68-9AE3-77A23891E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540"/>
            <a:ext cx="10515600" cy="4574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be successful, methodology must create</a:t>
            </a:r>
            <a:br>
              <a:rPr lang="en-US" sz="3200" dirty="0"/>
            </a:br>
            <a:r>
              <a:rPr lang="en-US" sz="3200" b="1" dirty="0">
                <a:solidFill>
                  <a:schemeClr val="accent2"/>
                </a:solidFill>
              </a:rPr>
              <a:t>worst-case</a:t>
            </a:r>
            <a:r>
              <a:rPr lang="en-US" sz="3200" dirty="0"/>
              <a:t> testing conditions for DIMMs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Must generate </a:t>
            </a:r>
            <a:r>
              <a:rPr lang="en-US" sz="3200" b="1" dirty="0">
                <a:solidFill>
                  <a:schemeClr val="accent2"/>
                </a:solidFill>
              </a:rPr>
              <a:t>highest</a:t>
            </a:r>
            <a:r>
              <a:rPr lang="en-US" sz="3200" dirty="0"/>
              <a:t> rate of ACTs on a cloud server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Must hammer rows whose cells are </a:t>
            </a:r>
            <a:r>
              <a:rPr lang="en-US" sz="3200" b="1" dirty="0">
                <a:solidFill>
                  <a:schemeClr val="accent2"/>
                </a:solidFill>
              </a:rPr>
              <a:t>adjacent</a:t>
            </a:r>
            <a:r>
              <a:rPr lang="en-US" sz="3200" dirty="0"/>
              <a:t> inside DRAM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1D93-2366-4ECE-94BD-38DDAFE8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10</a:t>
            </a:fld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CB523BD-5D11-49FF-997B-B9701C4CD905}"/>
              </a:ext>
            </a:extLst>
          </p:cNvPr>
          <p:cNvSpPr/>
          <p:nvPr/>
        </p:nvSpPr>
        <p:spPr>
          <a:xfrm>
            <a:off x="203200" y="4233921"/>
            <a:ext cx="558800" cy="6477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3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2262-9127-4D8A-A01A-1192EB58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10" y="806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Determining Physically Adjacent Rows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A1126AC0-8946-458C-8E3C-1B301C89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9" name="dimm-specific">
            <a:extLst>
              <a:ext uri="{FF2B5EF4-FFF2-40B4-BE49-F238E27FC236}">
                <a16:creationId xmlns:a16="http://schemas.microsoft.com/office/drawing/2014/main" id="{6717D849-C92C-4489-A077-B53E95C705D5}"/>
              </a:ext>
            </a:extLst>
          </p:cNvPr>
          <p:cNvGrpSpPr/>
          <p:nvPr/>
        </p:nvGrpSpPr>
        <p:grpSpPr>
          <a:xfrm>
            <a:off x="7763119" y="4168528"/>
            <a:ext cx="3558253" cy="2570955"/>
            <a:chOff x="7763119" y="4168528"/>
            <a:chExt cx="3558253" cy="257095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07DFF6-3B72-4446-9990-AFB8F52EB4FC}"/>
                </a:ext>
              </a:extLst>
            </p:cNvPr>
            <p:cNvSpPr txBox="1"/>
            <p:nvPr/>
          </p:nvSpPr>
          <p:spPr>
            <a:xfrm>
              <a:off x="7763119" y="5708084"/>
              <a:ext cx="3558253" cy="1031399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400" b="1" i="1" dirty="0">
                  <a:solidFill>
                    <a:srgbClr val="FF0000"/>
                  </a:solidFill>
                </a:rPr>
                <a:t>DIMM-specific,</a:t>
              </a:r>
            </a:p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400" b="1" i="1" dirty="0">
                  <a:solidFill>
                    <a:srgbClr val="FF0000"/>
                  </a:solidFill>
                </a:rPr>
                <a:t>Trade secret </a:t>
              </a:r>
            </a:p>
          </p:txBody>
        </p:sp>
        <p:sp>
          <p:nvSpPr>
            <p:cNvPr id="17" name="Arc 16" hidden="1">
              <a:extLst>
                <a:ext uri="{FF2B5EF4-FFF2-40B4-BE49-F238E27FC236}">
                  <a16:creationId xmlns:a16="http://schemas.microsoft.com/office/drawing/2014/main" id="{F8B37D88-FFF3-4044-AA7C-499CE49819FB}"/>
                </a:ext>
              </a:extLst>
            </p:cNvPr>
            <p:cNvSpPr/>
            <p:nvPr/>
          </p:nvSpPr>
          <p:spPr>
            <a:xfrm>
              <a:off x="8116981" y="4168528"/>
              <a:ext cx="2728671" cy="1429051"/>
            </a:xfrm>
            <a:prstGeom prst="arc">
              <a:avLst>
                <a:gd name="adj1" fmla="val 21311118"/>
                <a:gd name="adj2" fmla="val 10972575"/>
              </a:avLst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grpSp>
        <p:nvGrpSpPr>
          <p:cNvPr id="6" name="dram-internal">
            <a:extLst>
              <a:ext uri="{FF2B5EF4-FFF2-40B4-BE49-F238E27FC236}">
                <a16:creationId xmlns:a16="http://schemas.microsoft.com/office/drawing/2014/main" id="{66111B95-0A41-4177-8462-F78E2FA19672}"/>
              </a:ext>
            </a:extLst>
          </p:cNvPr>
          <p:cNvGrpSpPr/>
          <p:nvPr/>
        </p:nvGrpSpPr>
        <p:grpSpPr>
          <a:xfrm>
            <a:off x="9642444" y="1505365"/>
            <a:ext cx="2280320" cy="3455459"/>
            <a:chOff x="9642444" y="1289779"/>
            <a:chExt cx="2280320" cy="34554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2D746A-3BA9-465C-9B7E-7CDD6FF44CCA}"/>
                </a:ext>
              </a:extLst>
            </p:cNvPr>
            <p:cNvSpPr/>
            <p:nvPr/>
          </p:nvSpPr>
          <p:spPr bwMode="auto">
            <a:xfrm>
              <a:off x="9763796" y="2908335"/>
              <a:ext cx="1890331" cy="124956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DRAM Internal Address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C2E5D-33B5-4BA9-909C-03EDA4164FCF}"/>
                </a:ext>
              </a:extLst>
            </p:cNvPr>
            <p:cNvSpPr txBox="1"/>
            <p:nvPr/>
          </p:nvSpPr>
          <p:spPr>
            <a:xfrm>
              <a:off x="9698933" y="4129716"/>
              <a:ext cx="2020056" cy="615522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 b="1" dirty="0">
                  <a:solidFill>
                    <a:srgbClr val="FF0000"/>
                  </a:solidFill>
                </a:rPr>
                <a:t>UNKNOWN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659ED8-F2F4-42AB-B03C-0ED1FF4B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42444" y="1289779"/>
              <a:ext cx="2280320" cy="1442315"/>
            </a:xfrm>
            <a:prstGeom prst="rect">
              <a:avLst/>
            </a:prstGeom>
          </p:spPr>
        </p:pic>
      </p:grpSp>
      <p:sp>
        <p:nvSpPr>
          <p:cNvPr id="15" name="arr-to-intern">
            <a:extLst>
              <a:ext uri="{FF2B5EF4-FFF2-40B4-BE49-F238E27FC236}">
                <a16:creationId xmlns:a16="http://schemas.microsoft.com/office/drawing/2014/main" id="{13C4F859-2301-4518-87BB-0DAE5FC12DE0}"/>
              </a:ext>
            </a:extLst>
          </p:cNvPr>
          <p:cNvSpPr/>
          <p:nvPr/>
        </p:nvSpPr>
        <p:spPr>
          <a:xfrm>
            <a:off x="7824067" y="4792499"/>
            <a:ext cx="3334239" cy="742784"/>
          </a:xfrm>
          <a:prstGeom prst="curvedUpArrow">
            <a:avLst>
              <a:gd name="adj1" fmla="val 59016"/>
              <a:gd name="adj2" fmla="val 120753"/>
              <a:gd name="adj3" fmla="val 25000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ddr-bus-address">
            <a:extLst>
              <a:ext uri="{FF2B5EF4-FFF2-40B4-BE49-F238E27FC236}">
                <a16:creationId xmlns:a16="http://schemas.microsoft.com/office/drawing/2014/main" id="{B3C5875A-F445-4A11-8E42-3622FC163EC0}"/>
              </a:ext>
            </a:extLst>
          </p:cNvPr>
          <p:cNvGrpSpPr/>
          <p:nvPr/>
        </p:nvGrpSpPr>
        <p:grpSpPr>
          <a:xfrm>
            <a:off x="5695401" y="1590702"/>
            <a:ext cx="3795787" cy="3373616"/>
            <a:chOff x="5695401" y="1375116"/>
            <a:chExt cx="3795787" cy="33736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ACC408-01A4-4724-B4A4-2812F7BF2D81}"/>
                </a:ext>
              </a:extLst>
            </p:cNvPr>
            <p:cNvSpPr txBox="1"/>
            <p:nvPr/>
          </p:nvSpPr>
          <p:spPr>
            <a:xfrm>
              <a:off x="5695401" y="4133211"/>
              <a:ext cx="3795787" cy="615521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 b="1" dirty="0">
                  <a:solidFill>
                    <a:srgbClr val="FF8C00"/>
                  </a:solidFill>
                </a:rPr>
                <a:t>REVERSE-ENGINEERED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45C14A-2FC2-4C89-AFAA-8EF4C70D2ECE}"/>
                </a:ext>
              </a:extLst>
            </p:cNvPr>
            <p:cNvSpPr/>
            <p:nvPr/>
          </p:nvSpPr>
          <p:spPr bwMode="auto">
            <a:xfrm>
              <a:off x="6660734" y="2911831"/>
              <a:ext cx="1890331" cy="124956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DDR Bus Address</a:t>
              </a:r>
            </a:p>
          </p:txBody>
        </p:sp>
        <p:pic>
          <p:nvPicPr>
            <p:cNvPr id="27" name="Picture 2" descr="https://static.bhphoto.com/images/images500x500/1521210038000_1182631.jpg">
              <a:extLst>
                <a:ext uri="{FF2B5EF4-FFF2-40B4-BE49-F238E27FC236}">
                  <a16:creationId xmlns:a16="http://schemas.microsoft.com/office/drawing/2014/main" id="{6952D217-F2B8-4315-9795-ED5622F1C8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90" b="36577"/>
            <a:stretch/>
          </p:blipFill>
          <p:spPr bwMode="auto">
            <a:xfrm>
              <a:off x="6530803" y="2057908"/>
              <a:ext cx="2048150" cy="56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static.bhphoto.com/images/images500x500/1521210038000_1182631.jpg">
              <a:extLst>
                <a:ext uri="{FF2B5EF4-FFF2-40B4-BE49-F238E27FC236}">
                  <a16:creationId xmlns:a16="http://schemas.microsoft.com/office/drawing/2014/main" id="{8339C9D6-7DE6-41C7-9FE4-DF91A39EBD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90" b="36577"/>
            <a:stretch/>
          </p:blipFill>
          <p:spPr bwMode="auto">
            <a:xfrm>
              <a:off x="6530803" y="1375116"/>
              <a:ext cx="2048150" cy="56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underspecified">
            <a:extLst>
              <a:ext uri="{FF2B5EF4-FFF2-40B4-BE49-F238E27FC236}">
                <a16:creationId xmlns:a16="http://schemas.microsoft.com/office/drawing/2014/main" id="{DA73DD20-A6C5-4E45-A6D6-12D230D75939}"/>
              </a:ext>
            </a:extLst>
          </p:cNvPr>
          <p:cNvGrpSpPr/>
          <p:nvPr/>
        </p:nvGrpSpPr>
        <p:grpSpPr>
          <a:xfrm>
            <a:off x="3885186" y="4168527"/>
            <a:ext cx="4421626" cy="2681413"/>
            <a:chOff x="3885186" y="4168527"/>
            <a:chExt cx="4421626" cy="26814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0A3ADD-EBCC-40DC-8D80-358B8D59C8DF}"/>
                </a:ext>
              </a:extLst>
            </p:cNvPr>
            <p:cNvSpPr txBox="1"/>
            <p:nvPr/>
          </p:nvSpPr>
          <p:spPr>
            <a:xfrm>
              <a:off x="3885186" y="5818541"/>
              <a:ext cx="4421626" cy="1031399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400" b="1" i="1" dirty="0">
                  <a:solidFill>
                    <a:srgbClr val="FF8C00"/>
                  </a:solidFill>
                </a:rPr>
                <a:t>Chipset-specific,</a:t>
              </a:r>
              <a:endParaRPr lang="en-US" sz="2400" b="1" i="1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400" b="1" i="1" dirty="0">
                  <a:solidFill>
                    <a:srgbClr val="FF8C00"/>
                  </a:solidFill>
                </a:rPr>
                <a:t>Underspecified documentation</a:t>
              </a:r>
            </a:p>
          </p:txBody>
        </p:sp>
        <p:sp>
          <p:nvSpPr>
            <p:cNvPr id="18" name="Arc 17" hidden="1">
              <a:extLst>
                <a:ext uri="{FF2B5EF4-FFF2-40B4-BE49-F238E27FC236}">
                  <a16:creationId xmlns:a16="http://schemas.microsoft.com/office/drawing/2014/main" id="{7048788D-DB55-49CE-8A9A-D02FD75D0D72}"/>
                </a:ext>
              </a:extLst>
            </p:cNvPr>
            <p:cNvSpPr/>
            <p:nvPr/>
          </p:nvSpPr>
          <p:spPr>
            <a:xfrm>
              <a:off x="4680973" y="4168527"/>
              <a:ext cx="2728671" cy="1429050"/>
            </a:xfrm>
            <a:prstGeom prst="arc">
              <a:avLst>
                <a:gd name="adj1" fmla="val 21311118"/>
                <a:gd name="adj2" fmla="val 10985219"/>
              </a:avLst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4" name="arr-to-ddr-bus">
            <a:extLst>
              <a:ext uri="{FF2B5EF4-FFF2-40B4-BE49-F238E27FC236}">
                <a16:creationId xmlns:a16="http://schemas.microsoft.com/office/drawing/2014/main" id="{AE3091BD-EB02-4754-A1C3-A172E22C50E7}"/>
              </a:ext>
            </a:extLst>
          </p:cNvPr>
          <p:cNvSpPr/>
          <p:nvPr/>
        </p:nvSpPr>
        <p:spPr>
          <a:xfrm>
            <a:off x="4428880" y="4754317"/>
            <a:ext cx="3334239" cy="742784"/>
          </a:xfrm>
          <a:prstGeom prst="curvedUpArrow">
            <a:avLst>
              <a:gd name="adj1" fmla="val 59016"/>
              <a:gd name="adj2" fmla="val 120753"/>
              <a:gd name="adj3" fmla="val 25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phys-addr">
            <a:extLst>
              <a:ext uri="{FF2B5EF4-FFF2-40B4-BE49-F238E27FC236}">
                <a16:creationId xmlns:a16="http://schemas.microsoft.com/office/drawing/2014/main" id="{BD8950D7-2D99-45F8-AB71-2580A6804880}"/>
              </a:ext>
            </a:extLst>
          </p:cNvPr>
          <p:cNvGrpSpPr/>
          <p:nvPr/>
        </p:nvGrpSpPr>
        <p:grpSpPr>
          <a:xfrm>
            <a:off x="3417074" y="1483717"/>
            <a:ext cx="1890331" cy="3477107"/>
            <a:chOff x="3417074" y="1268131"/>
            <a:chExt cx="1890331" cy="34771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E775EC-3301-4132-ADE8-C351447A2911}"/>
                </a:ext>
              </a:extLst>
            </p:cNvPr>
            <p:cNvSpPr/>
            <p:nvPr/>
          </p:nvSpPr>
          <p:spPr bwMode="auto">
            <a:xfrm>
              <a:off x="3417074" y="2908335"/>
              <a:ext cx="1890331" cy="124956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 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Physical Address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849709-D4AC-4F78-8784-42D9BF88B82A}"/>
                </a:ext>
              </a:extLst>
            </p:cNvPr>
            <p:cNvSpPr txBox="1"/>
            <p:nvPr/>
          </p:nvSpPr>
          <p:spPr>
            <a:xfrm>
              <a:off x="3546303" y="4129716"/>
              <a:ext cx="1631873" cy="615522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 b="1" dirty="0">
                  <a:solidFill>
                    <a:srgbClr val="107C10"/>
                  </a:solidFill>
                </a:rPr>
                <a:t>KNOWN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886F92-54EA-4C05-A6DF-C9BD6B10A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008" y="1268131"/>
              <a:ext cx="1473151" cy="1451917"/>
            </a:xfrm>
            <a:prstGeom prst="rect">
              <a:avLst/>
            </a:prstGeom>
          </p:spPr>
        </p:pic>
      </p:grpSp>
      <p:grpSp>
        <p:nvGrpSpPr>
          <p:cNvPr id="21" name="workable">
            <a:extLst>
              <a:ext uri="{FF2B5EF4-FFF2-40B4-BE49-F238E27FC236}">
                <a16:creationId xmlns:a16="http://schemas.microsoft.com/office/drawing/2014/main" id="{66529D94-158A-437E-B5A5-26CE950B834E}"/>
              </a:ext>
            </a:extLst>
          </p:cNvPr>
          <p:cNvGrpSpPr/>
          <p:nvPr/>
        </p:nvGrpSpPr>
        <p:grpSpPr>
          <a:xfrm>
            <a:off x="1252113" y="4168528"/>
            <a:ext cx="2754070" cy="2359251"/>
            <a:chOff x="1252113" y="4168528"/>
            <a:chExt cx="2754070" cy="23592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A74182-0053-4C9D-8D30-987971D8A492}"/>
                </a:ext>
              </a:extLst>
            </p:cNvPr>
            <p:cNvSpPr txBox="1"/>
            <p:nvPr/>
          </p:nvSpPr>
          <p:spPr>
            <a:xfrm>
              <a:off x="1252113" y="5905723"/>
              <a:ext cx="2728670" cy="622056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400" b="1" i="1" dirty="0">
                  <a:solidFill>
                    <a:srgbClr val="107C10"/>
                  </a:solidFill>
                </a:rPr>
                <a:t>Straightforward</a:t>
              </a:r>
            </a:p>
          </p:txBody>
        </p:sp>
        <p:sp>
          <p:nvSpPr>
            <p:cNvPr id="22" name="Arc 21" hidden="1">
              <a:extLst>
                <a:ext uri="{FF2B5EF4-FFF2-40B4-BE49-F238E27FC236}">
                  <a16:creationId xmlns:a16="http://schemas.microsoft.com/office/drawing/2014/main" id="{10872718-6A6E-4F81-B552-74B8A6CCD486}"/>
                </a:ext>
              </a:extLst>
            </p:cNvPr>
            <p:cNvSpPr/>
            <p:nvPr/>
          </p:nvSpPr>
          <p:spPr>
            <a:xfrm>
              <a:off x="1277513" y="4168528"/>
              <a:ext cx="2728670" cy="1429051"/>
            </a:xfrm>
            <a:prstGeom prst="arc">
              <a:avLst>
                <a:gd name="adj1" fmla="val 21311118"/>
                <a:gd name="adj2" fmla="val 10922881"/>
              </a:avLst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10" name="arr-to-paddr">
            <a:extLst>
              <a:ext uri="{FF2B5EF4-FFF2-40B4-BE49-F238E27FC236}">
                <a16:creationId xmlns:a16="http://schemas.microsoft.com/office/drawing/2014/main" id="{5419EF2D-E15D-41E1-8A2F-F545A64E3AAD}"/>
              </a:ext>
            </a:extLst>
          </p:cNvPr>
          <p:cNvSpPr/>
          <p:nvPr/>
        </p:nvSpPr>
        <p:spPr>
          <a:xfrm>
            <a:off x="892181" y="4768667"/>
            <a:ext cx="3581047" cy="742784"/>
          </a:xfrm>
          <a:prstGeom prst="curvedUpArrow">
            <a:avLst>
              <a:gd name="adj1" fmla="val 59016"/>
              <a:gd name="adj2" fmla="val 120753"/>
              <a:gd name="adj3" fmla="val 25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virtual-addr">
            <a:extLst>
              <a:ext uri="{FF2B5EF4-FFF2-40B4-BE49-F238E27FC236}">
                <a16:creationId xmlns:a16="http://schemas.microsoft.com/office/drawing/2014/main" id="{1DEC6FCB-7014-474E-B0C5-251886DE5A1C}"/>
              </a:ext>
            </a:extLst>
          </p:cNvPr>
          <p:cNvGrpSpPr/>
          <p:nvPr/>
        </p:nvGrpSpPr>
        <p:grpSpPr>
          <a:xfrm>
            <a:off x="231521" y="1497282"/>
            <a:ext cx="1890331" cy="3463541"/>
            <a:chOff x="236163" y="1306900"/>
            <a:chExt cx="1928236" cy="353299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C9EE1C-7108-4B95-9A92-74D1C5A260AF}"/>
                </a:ext>
              </a:extLst>
            </p:cNvPr>
            <p:cNvSpPr/>
            <p:nvPr/>
          </p:nvSpPr>
          <p:spPr bwMode="auto">
            <a:xfrm>
              <a:off x="236163" y="2966156"/>
              <a:ext cx="1928236" cy="1274618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 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Virtual</a:t>
              </a:r>
            </a:p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Address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5E4C97-88E5-440C-9D95-A0E102446382}"/>
                </a:ext>
              </a:extLst>
            </p:cNvPr>
            <p:cNvSpPr txBox="1"/>
            <p:nvPr/>
          </p:nvSpPr>
          <p:spPr>
            <a:xfrm>
              <a:off x="344155" y="4212028"/>
              <a:ext cx="1664596" cy="627864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 b="1" dirty="0">
                  <a:solidFill>
                    <a:srgbClr val="107C10"/>
                  </a:solidFill>
                </a:rPr>
                <a:t>KNOWN</a:t>
              </a:r>
            </a:p>
          </p:txBody>
        </p:sp>
        <p:pic>
          <p:nvPicPr>
            <p:cNvPr id="1026" name="Picture 2" descr="https://www.telerik.com/sfimages/default-source/blogs/windowslivewriter-visualstudiotipcreatingyourowncodesnippe_e893-1_thumb_2-png">
              <a:extLst>
                <a:ext uri="{FF2B5EF4-FFF2-40B4-BE49-F238E27FC236}">
                  <a16:creationId xmlns:a16="http://schemas.microsoft.com/office/drawing/2014/main" id="{B0DC0816-775A-48AD-AB45-8C2C3F44A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97" y="1306900"/>
              <a:ext cx="1607968" cy="1453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756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04391039-3C38-4BC4-BA20-4B9BBBB5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8"/>
            <a:ext cx="10515600" cy="1325563"/>
          </a:xfrm>
        </p:spPr>
        <p:txBody>
          <a:bodyPr/>
          <a:lstStyle/>
          <a:p>
            <a:r>
              <a:rPr lang="en-US" dirty="0"/>
              <a:t>Previous Reverse-Engineering Methodology Relies on Rowhammer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D64BC50-83F3-4243-BE85-70306F45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Hammering one row yields many bit flips in adjacent rows</a:t>
            </a:r>
          </a:p>
          <a:p>
            <a:pPr lvl="1"/>
            <a:r>
              <a:rPr lang="en-US" dirty="0"/>
              <a:t>Fewer bits flipped as the distance from the hammered row increases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Technique works only for DIMMs that succumb to Rowhammer</a:t>
            </a:r>
          </a:p>
          <a:p>
            <a:pPr lvl="1"/>
            <a:r>
              <a:rPr lang="en-US" dirty="0"/>
              <a:t>Instance of chicken-and-egg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D8A28-C113-4CC1-97B9-1E269CAC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45" name="TextBox 744">
            <a:extLst>
              <a:ext uri="{FF2B5EF4-FFF2-40B4-BE49-F238E27FC236}">
                <a16:creationId xmlns:a16="http://schemas.microsoft.com/office/drawing/2014/main" id="{215B68D2-3B06-413A-AC67-9C1F5D10B534}"/>
              </a:ext>
            </a:extLst>
          </p:cNvPr>
          <p:cNvSpPr txBox="1"/>
          <p:nvPr/>
        </p:nvSpPr>
        <p:spPr>
          <a:xfrm>
            <a:off x="3356187" y="363972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</a:t>
            </a:r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8DE4214D-985D-4B96-9A1A-AF837CA7B2F9}"/>
              </a:ext>
            </a:extLst>
          </p:cNvPr>
          <p:cNvSpPr txBox="1"/>
          <p:nvPr/>
        </p:nvSpPr>
        <p:spPr>
          <a:xfrm>
            <a:off x="3229550" y="385378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K+1</a:t>
            </a:r>
          </a:p>
        </p:txBody>
      </p:sp>
      <p:sp>
        <p:nvSpPr>
          <p:cNvPr id="747" name="TextBox 746">
            <a:extLst>
              <a:ext uri="{FF2B5EF4-FFF2-40B4-BE49-F238E27FC236}">
                <a16:creationId xmlns:a16="http://schemas.microsoft.com/office/drawing/2014/main" id="{235E2C84-1D33-4BD9-8CF2-36C74CC17331}"/>
              </a:ext>
            </a:extLst>
          </p:cNvPr>
          <p:cNvSpPr txBox="1"/>
          <p:nvPr/>
        </p:nvSpPr>
        <p:spPr>
          <a:xfrm>
            <a:off x="3229550" y="406783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K+2</a:t>
            </a:r>
          </a:p>
        </p:txBody>
      </p:sp>
      <p:sp>
        <p:nvSpPr>
          <p:cNvPr id="748" name="TextBox 747">
            <a:extLst>
              <a:ext uri="{FF2B5EF4-FFF2-40B4-BE49-F238E27FC236}">
                <a16:creationId xmlns:a16="http://schemas.microsoft.com/office/drawing/2014/main" id="{0E630843-F64D-4E60-8A63-0A1CF22AB066}"/>
              </a:ext>
            </a:extLst>
          </p:cNvPr>
          <p:cNvSpPr txBox="1"/>
          <p:nvPr/>
        </p:nvSpPr>
        <p:spPr>
          <a:xfrm>
            <a:off x="3229550" y="42818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K+3</a:t>
            </a: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C164FAB-117C-44D6-BB95-EFED123E20EB}"/>
              </a:ext>
            </a:extLst>
          </p:cNvPr>
          <p:cNvSpPr txBox="1"/>
          <p:nvPr/>
        </p:nvSpPr>
        <p:spPr>
          <a:xfrm>
            <a:off x="3229550" y="4495938"/>
            <a:ext cx="5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K+4</a:t>
            </a:r>
          </a:p>
        </p:txBody>
      </p:sp>
      <p:sp>
        <p:nvSpPr>
          <p:cNvPr id="750" name="TextBox 749">
            <a:extLst>
              <a:ext uri="{FF2B5EF4-FFF2-40B4-BE49-F238E27FC236}">
                <a16:creationId xmlns:a16="http://schemas.microsoft.com/office/drawing/2014/main" id="{6596F45F-BFFC-43BF-A41C-B2F67436C8BC}"/>
              </a:ext>
            </a:extLst>
          </p:cNvPr>
          <p:cNvSpPr txBox="1"/>
          <p:nvPr/>
        </p:nvSpPr>
        <p:spPr>
          <a:xfrm>
            <a:off x="3229550" y="342567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K-1</a:t>
            </a:r>
          </a:p>
        </p:txBody>
      </p:sp>
      <p:sp>
        <p:nvSpPr>
          <p:cNvPr id="751" name="TextBox 750">
            <a:extLst>
              <a:ext uri="{FF2B5EF4-FFF2-40B4-BE49-F238E27FC236}">
                <a16:creationId xmlns:a16="http://schemas.microsoft.com/office/drawing/2014/main" id="{FE486BF9-0FB8-48E3-BD64-2C18AB619FE9}"/>
              </a:ext>
            </a:extLst>
          </p:cNvPr>
          <p:cNvSpPr txBox="1"/>
          <p:nvPr/>
        </p:nvSpPr>
        <p:spPr>
          <a:xfrm>
            <a:off x="3229550" y="321162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K-2</a:t>
            </a: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id="{3E1A81F3-37EC-4864-82BA-DEA0B16DDFAA}"/>
              </a:ext>
            </a:extLst>
          </p:cNvPr>
          <p:cNvSpPr txBox="1"/>
          <p:nvPr/>
        </p:nvSpPr>
        <p:spPr>
          <a:xfrm>
            <a:off x="3229550" y="299757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K-3</a:t>
            </a:r>
          </a:p>
        </p:txBody>
      </p:sp>
      <p:sp>
        <p:nvSpPr>
          <p:cNvPr id="753" name="TextBox 752">
            <a:extLst>
              <a:ext uri="{FF2B5EF4-FFF2-40B4-BE49-F238E27FC236}">
                <a16:creationId xmlns:a16="http://schemas.microsoft.com/office/drawing/2014/main" id="{5E966066-EC5A-416B-8786-2E0DA08991A0}"/>
              </a:ext>
            </a:extLst>
          </p:cNvPr>
          <p:cNvSpPr txBox="1"/>
          <p:nvPr/>
        </p:nvSpPr>
        <p:spPr>
          <a:xfrm>
            <a:off x="3229550" y="278352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K-4</a:t>
            </a:r>
          </a:p>
        </p:txBody>
      </p:sp>
      <p:sp>
        <p:nvSpPr>
          <p:cNvPr id="1139" name="cell-r0-c1023">
            <a:extLst>
              <a:ext uri="{FF2B5EF4-FFF2-40B4-BE49-F238E27FC236}">
                <a16:creationId xmlns:a16="http://schemas.microsoft.com/office/drawing/2014/main" id="{AF76F8F9-9536-4180-B922-02886EB3908F}"/>
              </a:ext>
            </a:extLst>
          </p:cNvPr>
          <p:cNvSpPr/>
          <p:nvPr/>
        </p:nvSpPr>
        <p:spPr>
          <a:xfrm>
            <a:off x="4255337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0" name="cell-r0-c1023">
            <a:extLst>
              <a:ext uri="{FF2B5EF4-FFF2-40B4-BE49-F238E27FC236}">
                <a16:creationId xmlns:a16="http://schemas.microsoft.com/office/drawing/2014/main" id="{7FEB819F-DF14-4F09-9564-0A4F45812EB6}"/>
              </a:ext>
            </a:extLst>
          </p:cNvPr>
          <p:cNvSpPr/>
          <p:nvPr/>
        </p:nvSpPr>
        <p:spPr>
          <a:xfrm>
            <a:off x="4701435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1" name="cell-r0-c1023">
            <a:extLst>
              <a:ext uri="{FF2B5EF4-FFF2-40B4-BE49-F238E27FC236}">
                <a16:creationId xmlns:a16="http://schemas.microsoft.com/office/drawing/2014/main" id="{CD7FE0D4-0CB5-4464-B7F0-C4BB74537577}"/>
              </a:ext>
            </a:extLst>
          </p:cNvPr>
          <p:cNvSpPr/>
          <p:nvPr/>
        </p:nvSpPr>
        <p:spPr>
          <a:xfrm>
            <a:off x="4478386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2" name="cell-r0-c1023">
            <a:extLst>
              <a:ext uri="{FF2B5EF4-FFF2-40B4-BE49-F238E27FC236}">
                <a16:creationId xmlns:a16="http://schemas.microsoft.com/office/drawing/2014/main" id="{4C70C2F0-4BCA-4820-9B9D-D9F49AF1DC75}"/>
              </a:ext>
            </a:extLst>
          </p:cNvPr>
          <p:cNvSpPr/>
          <p:nvPr/>
        </p:nvSpPr>
        <p:spPr>
          <a:xfrm>
            <a:off x="7378023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3" name="cell-r0-c1023">
            <a:extLst>
              <a:ext uri="{FF2B5EF4-FFF2-40B4-BE49-F238E27FC236}">
                <a16:creationId xmlns:a16="http://schemas.microsoft.com/office/drawing/2014/main" id="{A79286BF-CEC2-43A1-8EF2-B9B9D409994B}"/>
              </a:ext>
            </a:extLst>
          </p:cNvPr>
          <p:cNvSpPr/>
          <p:nvPr/>
        </p:nvSpPr>
        <p:spPr>
          <a:xfrm>
            <a:off x="7601075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4" name="cell-r0-c1023">
            <a:extLst>
              <a:ext uri="{FF2B5EF4-FFF2-40B4-BE49-F238E27FC236}">
                <a16:creationId xmlns:a16="http://schemas.microsoft.com/office/drawing/2014/main" id="{A9694995-776A-4EC8-9EC6-29A877991928}"/>
              </a:ext>
            </a:extLst>
          </p:cNvPr>
          <p:cNvSpPr/>
          <p:nvPr/>
        </p:nvSpPr>
        <p:spPr>
          <a:xfrm>
            <a:off x="7154974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5" name="cell-r0-c1023">
            <a:extLst>
              <a:ext uri="{FF2B5EF4-FFF2-40B4-BE49-F238E27FC236}">
                <a16:creationId xmlns:a16="http://schemas.microsoft.com/office/drawing/2014/main" id="{FA996275-4883-4759-8944-EB292082DABE}"/>
              </a:ext>
            </a:extLst>
          </p:cNvPr>
          <p:cNvSpPr/>
          <p:nvPr/>
        </p:nvSpPr>
        <p:spPr>
          <a:xfrm>
            <a:off x="5593631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6" name="cell-r0-c1023">
            <a:extLst>
              <a:ext uri="{FF2B5EF4-FFF2-40B4-BE49-F238E27FC236}">
                <a16:creationId xmlns:a16="http://schemas.microsoft.com/office/drawing/2014/main" id="{04CEF8AD-6AF4-4D03-B4BC-AC55A6A7F131}"/>
              </a:ext>
            </a:extLst>
          </p:cNvPr>
          <p:cNvSpPr/>
          <p:nvPr/>
        </p:nvSpPr>
        <p:spPr>
          <a:xfrm>
            <a:off x="5816680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7" name="cell-r0-c1023">
            <a:extLst>
              <a:ext uri="{FF2B5EF4-FFF2-40B4-BE49-F238E27FC236}">
                <a16:creationId xmlns:a16="http://schemas.microsoft.com/office/drawing/2014/main" id="{18BDA618-EFAF-4CFD-BEC3-9DA578257D2F}"/>
              </a:ext>
            </a:extLst>
          </p:cNvPr>
          <p:cNvSpPr/>
          <p:nvPr/>
        </p:nvSpPr>
        <p:spPr>
          <a:xfrm>
            <a:off x="5370582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8" name="cell-r0-c1023">
            <a:extLst>
              <a:ext uri="{FF2B5EF4-FFF2-40B4-BE49-F238E27FC236}">
                <a16:creationId xmlns:a16="http://schemas.microsoft.com/office/drawing/2014/main" id="{7F6C0D2B-BB1A-4B4A-AA61-FAC78EE15847}"/>
              </a:ext>
            </a:extLst>
          </p:cNvPr>
          <p:cNvSpPr/>
          <p:nvPr/>
        </p:nvSpPr>
        <p:spPr>
          <a:xfrm>
            <a:off x="6485827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9" name="cell-r0-c1023">
            <a:extLst>
              <a:ext uri="{FF2B5EF4-FFF2-40B4-BE49-F238E27FC236}">
                <a16:creationId xmlns:a16="http://schemas.microsoft.com/office/drawing/2014/main" id="{0C3F10F6-4F85-4529-814E-C8E47922223C}"/>
              </a:ext>
            </a:extLst>
          </p:cNvPr>
          <p:cNvSpPr/>
          <p:nvPr/>
        </p:nvSpPr>
        <p:spPr>
          <a:xfrm>
            <a:off x="6262778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0" name="cell-r0-c1023">
            <a:extLst>
              <a:ext uri="{FF2B5EF4-FFF2-40B4-BE49-F238E27FC236}">
                <a16:creationId xmlns:a16="http://schemas.microsoft.com/office/drawing/2014/main" id="{DDFF81DF-E6E8-477E-86B9-FD2093476665}"/>
              </a:ext>
            </a:extLst>
          </p:cNvPr>
          <p:cNvSpPr/>
          <p:nvPr/>
        </p:nvSpPr>
        <p:spPr>
          <a:xfrm>
            <a:off x="6039729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1" name="cell-r0-c1023">
            <a:extLst>
              <a:ext uri="{FF2B5EF4-FFF2-40B4-BE49-F238E27FC236}">
                <a16:creationId xmlns:a16="http://schemas.microsoft.com/office/drawing/2014/main" id="{4667B943-C688-4A9A-9E25-F47F88F633FB}"/>
              </a:ext>
            </a:extLst>
          </p:cNvPr>
          <p:cNvSpPr/>
          <p:nvPr/>
        </p:nvSpPr>
        <p:spPr>
          <a:xfrm>
            <a:off x="5147533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2" name="cell-r0-c1023">
            <a:extLst>
              <a:ext uri="{FF2B5EF4-FFF2-40B4-BE49-F238E27FC236}">
                <a16:creationId xmlns:a16="http://schemas.microsoft.com/office/drawing/2014/main" id="{37E59480-9E97-42D1-8A4C-3D6AAB8FAEA0}"/>
              </a:ext>
            </a:extLst>
          </p:cNvPr>
          <p:cNvSpPr/>
          <p:nvPr/>
        </p:nvSpPr>
        <p:spPr>
          <a:xfrm>
            <a:off x="6708876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3" name="cell-r0-c1023">
            <a:extLst>
              <a:ext uri="{FF2B5EF4-FFF2-40B4-BE49-F238E27FC236}">
                <a16:creationId xmlns:a16="http://schemas.microsoft.com/office/drawing/2014/main" id="{EE420B55-1F0C-4D91-89B6-64235E9314CB}"/>
              </a:ext>
            </a:extLst>
          </p:cNvPr>
          <p:cNvSpPr/>
          <p:nvPr/>
        </p:nvSpPr>
        <p:spPr>
          <a:xfrm>
            <a:off x="6931925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4" name="cell-r0-c1023">
            <a:extLst>
              <a:ext uri="{FF2B5EF4-FFF2-40B4-BE49-F238E27FC236}">
                <a16:creationId xmlns:a16="http://schemas.microsoft.com/office/drawing/2014/main" id="{2C33566C-4E88-4067-9CCF-238ADDB4B8D9}"/>
              </a:ext>
            </a:extLst>
          </p:cNvPr>
          <p:cNvSpPr/>
          <p:nvPr/>
        </p:nvSpPr>
        <p:spPr>
          <a:xfrm>
            <a:off x="4924484" y="285706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1155" name="wire-r0-left">
            <a:extLst>
              <a:ext uri="{FF2B5EF4-FFF2-40B4-BE49-F238E27FC236}">
                <a16:creationId xmlns:a16="http://schemas.microsoft.com/office/drawing/2014/main" id="{CB0D536E-181F-4933-8AD2-2A8DA18DE18A}"/>
              </a:ext>
            </a:extLst>
          </p:cNvPr>
          <p:cNvCxnSpPr>
            <a:cxnSpLocks/>
          </p:cNvCxnSpPr>
          <p:nvPr/>
        </p:nvCxnSpPr>
        <p:spPr>
          <a:xfrm flipH="1">
            <a:off x="3861895" y="2968189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wire-r0-left">
            <a:extLst>
              <a:ext uri="{FF2B5EF4-FFF2-40B4-BE49-F238E27FC236}">
                <a16:creationId xmlns:a16="http://schemas.microsoft.com/office/drawing/2014/main" id="{2A95EBFE-2473-4DA6-8477-A55878BD241E}"/>
              </a:ext>
            </a:extLst>
          </p:cNvPr>
          <p:cNvCxnSpPr>
            <a:cxnSpLocks/>
          </p:cNvCxnSpPr>
          <p:nvPr/>
        </p:nvCxnSpPr>
        <p:spPr>
          <a:xfrm flipH="1">
            <a:off x="7818452" y="2968186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cell-r0-c1023">
            <a:extLst>
              <a:ext uri="{FF2B5EF4-FFF2-40B4-BE49-F238E27FC236}">
                <a16:creationId xmlns:a16="http://schemas.microsoft.com/office/drawing/2014/main" id="{E311814D-0EF7-43AF-809A-CE96A20FA9B3}"/>
              </a:ext>
            </a:extLst>
          </p:cNvPr>
          <p:cNvSpPr/>
          <p:nvPr/>
        </p:nvSpPr>
        <p:spPr>
          <a:xfrm>
            <a:off x="4255337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1" name="cell-r0-c1023">
            <a:extLst>
              <a:ext uri="{FF2B5EF4-FFF2-40B4-BE49-F238E27FC236}">
                <a16:creationId xmlns:a16="http://schemas.microsoft.com/office/drawing/2014/main" id="{C5E52D07-7C42-4A04-B51E-7F23EA225534}"/>
              </a:ext>
            </a:extLst>
          </p:cNvPr>
          <p:cNvSpPr/>
          <p:nvPr/>
        </p:nvSpPr>
        <p:spPr>
          <a:xfrm>
            <a:off x="4701435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2" name="cell-r0-c1023">
            <a:extLst>
              <a:ext uri="{FF2B5EF4-FFF2-40B4-BE49-F238E27FC236}">
                <a16:creationId xmlns:a16="http://schemas.microsoft.com/office/drawing/2014/main" id="{ED7F71A1-3CBD-482F-9664-7C30E143DE7F}"/>
              </a:ext>
            </a:extLst>
          </p:cNvPr>
          <p:cNvSpPr/>
          <p:nvPr/>
        </p:nvSpPr>
        <p:spPr>
          <a:xfrm>
            <a:off x="4478386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3" name="cell-r0-c1023">
            <a:extLst>
              <a:ext uri="{FF2B5EF4-FFF2-40B4-BE49-F238E27FC236}">
                <a16:creationId xmlns:a16="http://schemas.microsoft.com/office/drawing/2014/main" id="{6B36AAAE-CA75-4C3B-BA13-6BD8E4C5BA79}"/>
              </a:ext>
            </a:extLst>
          </p:cNvPr>
          <p:cNvSpPr/>
          <p:nvPr/>
        </p:nvSpPr>
        <p:spPr>
          <a:xfrm>
            <a:off x="7378023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4" name="cell-r0-c1023">
            <a:extLst>
              <a:ext uri="{FF2B5EF4-FFF2-40B4-BE49-F238E27FC236}">
                <a16:creationId xmlns:a16="http://schemas.microsoft.com/office/drawing/2014/main" id="{3B26870D-1E76-4738-87CD-048C55D477C6}"/>
              </a:ext>
            </a:extLst>
          </p:cNvPr>
          <p:cNvSpPr/>
          <p:nvPr/>
        </p:nvSpPr>
        <p:spPr>
          <a:xfrm>
            <a:off x="7601075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5" name="cell-r0-c1023">
            <a:extLst>
              <a:ext uri="{FF2B5EF4-FFF2-40B4-BE49-F238E27FC236}">
                <a16:creationId xmlns:a16="http://schemas.microsoft.com/office/drawing/2014/main" id="{6DCD998A-42D1-458B-BA49-C70FB3DA6F09}"/>
              </a:ext>
            </a:extLst>
          </p:cNvPr>
          <p:cNvSpPr/>
          <p:nvPr/>
        </p:nvSpPr>
        <p:spPr>
          <a:xfrm>
            <a:off x="7154974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6" name="cell-r0-c1023">
            <a:extLst>
              <a:ext uri="{FF2B5EF4-FFF2-40B4-BE49-F238E27FC236}">
                <a16:creationId xmlns:a16="http://schemas.microsoft.com/office/drawing/2014/main" id="{86BD9FBE-5000-4664-A64B-5F8857E861EA}"/>
              </a:ext>
            </a:extLst>
          </p:cNvPr>
          <p:cNvSpPr/>
          <p:nvPr/>
        </p:nvSpPr>
        <p:spPr>
          <a:xfrm>
            <a:off x="5593631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7" name="cell-r0-c1023">
            <a:extLst>
              <a:ext uri="{FF2B5EF4-FFF2-40B4-BE49-F238E27FC236}">
                <a16:creationId xmlns:a16="http://schemas.microsoft.com/office/drawing/2014/main" id="{48453351-0490-4228-93EA-D1072BD2453B}"/>
              </a:ext>
            </a:extLst>
          </p:cNvPr>
          <p:cNvSpPr/>
          <p:nvPr/>
        </p:nvSpPr>
        <p:spPr>
          <a:xfrm>
            <a:off x="5816680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8" name="cell-r0-c1023">
            <a:extLst>
              <a:ext uri="{FF2B5EF4-FFF2-40B4-BE49-F238E27FC236}">
                <a16:creationId xmlns:a16="http://schemas.microsoft.com/office/drawing/2014/main" id="{160FE2CC-42D1-4349-89D4-75095C21684A}"/>
              </a:ext>
            </a:extLst>
          </p:cNvPr>
          <p:cNvSpPr/>
          <p:nvPr/>
        </p:nvSpPr>
        <p:spPr>
          <a:xfrm>
            <a:off x="5370582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79" name="cell-r0-c1023">
            <a:extLst>
              <a:ext uri="{FF2B5EF4-FFF2-40B4-BE49-F238E27FC236}">
                <a16:creationId xmlns:a16="http://schemas.microsoft.com/office/drawing/2014/main" id="{EF42C8C3-FA57-4A3C-9BC5-F9700A276901}"/>
              </a:ext>
            </a:extLst>
          </p:cNvPr>
          <p:cNvSpPr/>
          <p:nvPr/>
        </p:nvSpPr>
        <p:spPr>
          <a:xfrm>
            <a:off x="6485827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0" name="cell-r0-c1023">
            <a:extLst>
              <a:ext uri="{FF2B5EF4-FFF2-40B4-BE49-F238E27FC236}">
                <a16:creationId xmlns:a16="http://schemas.microsoft.com/office/drawing/2014/main" id="{2F542A5A-312B-43E6-99C6-A5D90C2CF13D}"/>
              </a:ext>
            </a:extLst>
          </p:cNvPr>
          <p:cNvSpPr/>
          <p:nvPr/>
        </p:nvSpPr>
        <p:spPr>
          <a:xfrm>
            <a:off x="6262778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1" name="cell-r0-c1023">
            <a:extLst>
              <a:ext uri="{FF2B5EF4-FFF2-40B4-BE49-F238E27FC236}">
                <a16:creationId xmlns:a16="http://schemas.microsoft.com/office/drawing/2014/main" id="{8C59AA7C-53FD-4C23-9B58-D24B973E5189}"/>
              </a:ext>
            </a:extLst>
          </p:cNvPr>
          <p:cNvSpPr/>
          <p:nvPr/>
        </p:nvSpPr>
        <p:spPr>
          <a:xfrm>
            <a:off x="6039729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2" name="cell-r0-c1023">
            <a:extLst>
              <a:ext uri="{FF2B5EF4-FFF2-40B4-BE49-F238E27FC236}">
                <a16:creationId xmlns:a16="http://schemas.microsoft.com/office/drawing/2014/main" id="{B99828F7-4184-485A-B0A1-688048D30508}"/>
              </a:ext>
            </a:extLst>
          </p:cNvPr>
          <p:cNvSpPr/>
          <p:nvPr/>
        </p:nvSpPr>
        <p:spPr>
          <a:xfrm>
            <a:off x="5147533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3" name="cell-r0-c1023">
            <a:extLst>
              <a:ext uri="{FF2B5EF4-FFF2-40B4-BE49-F238E27FC236}">
                <a16:creationId xmlns:a16="http://schemas.microsoft.com/office/drawing/2014/main" id="{FBFDA038-0C1D-46B4-A464-06D5F76C4AF8}"/>
              </a:ext>
            </a:extLst>
          </p:cNvPr>
          <p:cNvSpPr/>
          <p:nvPr/>
        </p:nvSpPr>
        <p:spPr>
          <a:xfrm>
            <a:off x="6708876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4" name="cell-r0-c1023">
            <a:extLst>
              <a:ext uri="{FF2B5EF4-FFF2-40B4-BE49-F238E27FC236}">
                <a16:creationId xmlns:a16="http://schemas.microsoft.com/office/drawing/2014/main" id="{2DC68769-EC77-4D48-9842-C91FFBC4DAAF}"/>
              </a:ext>
            </a:extLst>
          </p:cNvPr>
          <p:cNvSpPr/>
          <p:nvPr/>
        </p:nvSpPr>
        <p:spPr>
          <a:xfrm>
            <a:off x="6931925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85" name="cell-r0-c1023">
            <a:extLst>
              <a:ext uri="{FF2B5EF4-FFF2-40B4-BE49-F238E27FC236}">
                <a16:creationId xmlns:a16="http://schemas.microsoft.com/office/drawing/2014/main" id="{461D1BB5-1387-4CFE-B273-FD8A6D505F6E}"/>
              </a:ext>
            </a:extLst>
          </p:cNvPr>
          <p:cNvSpPr/>
          <p:nvPr/>
        </p:nvSpPr>
        <p:spPr>
          <a:xfrm>
            <a:off x="4924484" y="307477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386" name="wire-r0-left">
            <a:extLst>
              <a:ext uri="{FF2B5EF4-FFF2-40B4-BE49-F238E27FC236}">
                <a16:creationId xmlns:a16="http://schemas.microsoft.com/office/drawing/2014/main" id="{3318B827-F7B1-404B-95C9-EF15734A18CF}"/>
              </a:ext>
            </a:extLst>
          </p:cNvPr>
          <p:cNvCxnSpPr>
            <a:cxnSpLocks/>
          </p:cNvCxnSpPr>
          <p:nvPr/>
        </p:nvCxnSpPr>
        <p:spPr>
          <a:xfrm flipH="1">
            <a:off x="3861895" y="3185902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wire-r0-left">
            <a:extLst>
              <a:ext uri="{FF2B5EF4-FFF2-40B4-BE49-F238E27FC236}">
                <a16:creationId xmlns:a16="http://schemas.microsoft.com/office/drawing/2014/main" id="{033E8436-B3F1-426B-B402-7F805C422964}"/>
              </a:ext>
            </a:extLst>
          </p:cNvPr>
          <p:cNvCxnSpPr>
            <a:cxnSpLocks/>
          </p:cNvCxnSpPr>
          <p:nvPr/>
        </p:nvCxnSpPr>
        <p:spPr>
          <a:xfrm flipH="1">
            <a:off x="7818452" y="3185899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cell-r0-c1023">
            <a:extLst>
              <a:ext uri="{FF2B5EF4-FFF2-40B4-BE49-F238E27FC236}">
                <a16:creationId xmlns:a16="http://schemas.microsoft.com/office/drawing/2014/main" id="{3E07DCCF-9B63-44A8-A118-EDA9EEB84319}"/>
              </a:ext>
            </a:extLst>
          </p:cNvPr>
          <p:cNvSpPr/>
          <p:nvPr/>
        </p:nvSpPr>
        <p:spPr>
          <a:xfrm>
            <a:off x="4255337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1" name="cell-r0-c1023">
            <a:extLst>
              <a:ext uri="{FF2B5EF4-FFF2-40B4-BE49-F238E27FC236}">
                <a16:creationId xmlns:a16="http://schemas.microsoft.com/office/drawing/2014/main" id="{B1F247A3-7258-4A1C-B089-17851622208B}"/>
              </a:ext>
            </a:extLst>
          </p:cNvPr>
          <p:cNvSpPr/>
          <p:nvPr/>
        </p:nvSpPr>
        <p:spPr>
          <a:xfrm>
            <a:off x="4701435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2" name="cell-r0-c1023">
            <a:extLst>
              <a:ext uri="{FF2B5EF4-FFF2-40B4-BE49-F238E27FC236}">
                <a16:creationId xmlns:a16="http://schemas.microsoft.com/office/drawing/2014/main" id="{3F388D55-3D5F-4A75-B499-36B883D34124}"/>
              </a:ext>
            </a:extLst>
          </p:cNvPr>
          <p:cNvSpPr/>
          <p:nvPr/>
        </p:nvSpPr>
        <p:spPr>
          <a:xfrm>
            <a:off x="4478386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3" name="cell-r0-c1023">
            <a:extLst>
              <a:ext uri="{FF2B5EF4-FFF2-40B4-BE49-F238E27FC236}">
                <a16:creationId xmlns:a16="http://schemas.microsoft.com/office/drawing/2014/main" id="{D7A2F130-BB58-4ACD-A845-DB71AC40B9ED}"/>
              </a:ext>
            </a:extLst>
          </p:cNvPr>
          <p:cNvSpPr/>
          <p:nvPr/>
        </p:nvSpPr>
        <p:spPr>
          <a:xfrm>
            <a:off x="7378023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4" name="cell-r0-c1023">
            <a:extLst>
              <a:ext uri="{FF2B5EF4-FFF2-40B4-BE49-F238E27FC236}">
                <a16:creationId xmlns:a16="http://schemas.microsoft.com/office/drawing/2014/main" id="{A8EBE252-BA54-4EA8-BDF2-D6D3EE3F92D3}"/>
              </a:ext>
            </a:extLst>
          </p:cNvPr>
          <p:cNvSpPr/>
          <p:nvPr/>
        </p:nvSpPr>
        <p:spPr>
          <a:xfrm>
            <a:off x="7601075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5" name="cell-r0-c1023">
            <a:extLst>
              <a:ext uri="{FF2B5EF4-FFF2-40B4-BE49-F238E27FC236}">
                <a16:creationId xmlns:a16="http://schemas.microsoft.com/office/drawing/2014/main" id="{7CA8860F-3DB8-41CE-BB9F-492D20DFC621}"/>
              </a:ext>
            </a:extLst>
          </p:cNvPr>
          <p:cNvSpPr/>
          <p:nvPr/>
        </p:nvSpPr>
        <p:spPr>
          <a:xfrm>
            <a:off x="7154974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6" name="cell-r0-c1023">
            <a:extLst>
              <a:ext uri="{FF2B5EF4-FFF2-40B4-BE49-F238E27FC236}">
                <a16:creationId xmlns:a16="http://schemas.microsoft.com/office/drawing/2014/main" id="{C38DACA1-B671-4824-8BFA-9071F06F998B}"/>
              </a:ext>
            </a:extLst>
          </p:cNvPr>
          <p:cNvSpPr/>
          <p:nvPr/>
        </p:nvSpPr>
        <p:spPr>
          <a:xfrm>
            <a:off x="5593631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7" name="cell-r0-c1023">
            <a:extLst>
              <a:ext uri="{FF2B5EF4-FFF2-40B4-BE49-F238E27FC236}">
                <a16:creationId xmlns:a16="http://schemas.microsoft.com/office/drawing/2014/main" id="{B93FAC85-C0FF-47AE-B8A6-758216C2FFB7}"/>
              </a:ext>
            </a:extLst>
          </p:cNvPr>
          <p:cNvSpPr/>
          <p:nvPr/>
        </p:nvSpPr>
        <p:spPr>
          <a:xfrm>
            <a:off x="5816680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8" name="cell-r0-c1023">
            <a:extLst>
              <a:ext uri="{FF2B5EF4-FFF2-40B4-BE49-F238E27FC236}">
                <a16:creationId xmlns:a16="http://schemas.microsoft.com/office/drawing/2014/main" id="{6331803A-3FE4-4999-907E-8D23041EBD84}"/>
              </a:ext>
            </a:extLst>
          </p:cNvPr>
          <p:cNvSpPr/>
          <p:nvPr/>
        </p:nvSpPr>
        <p:spPr>
          <a:xfrm>
            <a:off x="5370582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399" name="cell-r0-c1023">
            <a:extLst>
              <a:ext uri="{FF2B5EF4-FFF2-40B4-BE49-F238E27FC236}">
                <a16:creationId xmlns:a16="http://schemas.microsoft.com/office/drawing/2014/main" id="{A46E6F8B-A597-4A33-9952-67A5CE7B0129}"/>
              </a:ext>
            </a:extLst>
          </p:cNvPr>
          <p:cNvSpPr/>
          <p:nvPr/>
        </p:nvSpPr>
        <p:spPr>
          <a:xfrm>
            <a:off x="6485827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0" name="cell-r0-c1023">
            <a:extLst>
              <a:ext uri="{FF2B5EF4-FFF2-40B4-BE49-F238E27FC236}">
                <a16:creationId xmlns:a16="http://schemas.microsoft.com/office/drawing/2014/main" id="{E6DEDD08-8C05-4A54-93D7-8CC892BBA07F}"/>
              </a:ext>
            </a:extLst>
          </p:cNvPr>
          <p:cNvSpPr/>
          <p:nvPr/>
        </p:nvSpPr>
        <p:spPr>
          <a:xfrm>
            <a:off x="6262778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1" name="cell-r0-c1023">
            <a:extLst>
              <a:ext uri="{FF2B5EF4-FFF2-40B4-BE49-F238E27FC236}">
                <a16:creationId xmlns:a16="http://schemas.microsoft.com/office/drawing/2014/main" id="{81C6193B-EF75-4DF9-A8DC-9615B14C9CB7}"/>
              </a:ext>
            </a:extLst>
          </p:cNvPr>
          <p:cNvSpPr/>
          <p:nvPr/>
        </p:nvSpPr>
        <p:spPr>
          <a:xfrm>
            <a:off x="6039729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2" name="cell-r0-c1023">
            <a:extLst>
              <a:ext uri="{FF2B5EF4-FFF2-40B4-BE49-F238E27FC236}">
                <a16:creationId xmlns:a16="http://schemas.microsoft.com/office/drawing/2014/main" id="{BA7DC46F-3B68-4048-8F76-4EB05627580E}"/>
              </a:ext>
            </a:extLst>
          </p:cNvPr>
          <p:cNvSpPr/>
          <p:nvPr/>
        </p:nvSpPr>
        <p:spPr>
          <a:xfrm>
            <a:off x="5147533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3" name="cell-r0-c1023">
            <a:extLst>
              <a:ext uri="{FF2B5EF4-FFF2-40B4-BE49-F238E27FC236}">
                <a16:creationId xmlns:a16="http://schemas.microsoft.com/office/drawing/2014/main" id="{BA77E8E8-3D6B-4625-8839-67B16644D90A}"/>
              </a:ext>
            </a:extLst>
          </p:cNvPr>
          <p:cNvSpPr/>
          <p:nvPr/>
        </p:nvSpPr>
        <p:spPr>
          <a:xfrm>
            <a:off x="6708876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4" name="cell-r0-c1023">
            <a:extLst>
              <a:ext uri="{FF2B5EF4-FFF2-40B4-BE49-F238E27FC236}">
                <a16:creationId xmlns:a16="http://schemas.microsoft.com/office/drawing/2014/main" id="{D1E854FD-1F21-446F-98AB-686C72620205}"/>
              </a:ext>
            </a:extLst>
          </p:cNvPr>
          <p:cNvSpPr/>
          <p:nvPr/>
        </p:nvSpPr>
        <p:spPr>
          <a:xfrm>
            <a:off x="6931925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05" name="cell-r0-c1023">
            <a:extLst>
              <a:ext uri="{FF2B5EF4-FFF2-40B4-BE49-F238E27FC236}">
                <a16:creationId xmlns:a16="http://schemas.microsoft.com/office/drawing/2014/main" id="{551A9A45-F220-4FFC-9A71-7BCBBE7F2996}"/>
              </a:ext>
            </a:extLst>
          </p:cNvPr>
          <p:cNvSpPr/>
          <p:nvPr/>
        </p:nvSpPr>
        <p:spPr>
          <a:xfrm>
            <a:off x="4924484" y="328837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406" name="wire-r0-left">
            <a:extLst>
              <a:ext uri="{FF2B5EF4-FFF2-40B4-BE49-F238E27FC236}">
                <a16:creationId xmlns:a16="http://schemas.microsoft.com/office/drawing/2014/main" id="{71CF1F2C-8F59-4E19-B602-DAF488CF69A7}"/>
              </a:ext>
            </a:extLst>
          </p:cNvPr>
          <p:cNvCxnSpPr>
            <a:cxnSpLocks/>
          </p:cNvCxnSpPr>
          <p:nvPr/>
        </p:nvCxnSpPr>
        <p:spPr>
          <a:xfrm flipH="1">
            <a:off x="3861895" y="3399498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wire-r0-left">
            <a:extLst>
              <a:ext uri="{FF2B5EF4-FFF2-40B4-BE49-F238E27FC236}">
                <a16:creationId xmlns:a16="http://schemas.microsoft.com/office/drawing/2014/main" id="{90B3926B-62C5-471C-8C88-ABC4515A29F2}"/>
              </a:ext>
            </a:extLst>
          </p:cNvPr>
          <p:cNvCxnSpPr>
            <a:cxnSpLocks/>
          </p:cNvCxnSpPr>
          <p:nvPr/>
        </p:nvCxnSpPr>
        <p:spPr>
          <a:xfrm flipH="1">
            <a:off x="7818452" y="3399495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cell-r0-c1023">
            <a:extLst>
              <a:ext uri="{FF2B5EF4-FFF2-40B4-BE49-F238E27FC236}">
                <a16:creationId xmlns:a16="http://schemas.microsoft.com/office/drawing/2014/main" id="{8B288B77-CA63-4ABF-9598-EE44CEADC2CF}"/>
              </a:ext>
            </a:extLst>
          </p:cNvPr>
          <p:cNvSpPr/>
          <p:nvPr/>
        </p:nvSpPr>
        <p:spPr>
          <a:xfrm>
            <a:off x="4255337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1" name="cell-r0-c1023">
            <a:extLst>
              <a:ext uri="{FF2B5EF4-FFF2-40B4-BE49-F238E27FC236}">
                <a16:creationId xmlns:a16="http://schemas.microsoft.com/office/drawing/2014/main" id="{672827E9-55A7-4074-923F-5C1150E88204}"/>
              </a:ext>
            </a:extLst>
          </p:cNvPr>
          <p:cNvSpPr/>
          <p:nvPr/>
        </p:nvSpPr>
        <p:spPr>
          <a:xfrm>
            <a:off x="4701435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2" name="cell-r0-c1023">
            <a:extLst>
              <a:ext uri="{FF2B5EF4-FFF2-40B4-BE49-F238E27FC236}">
                <a16:creationId xmlns:a16="http://schemas.microsoft.com/office/drawing/2014/main" id="{78FD3556-3C9C-48CC-B8EA-792193C2731B}"/>
              </a:ext>
            </a:extLst>
          </p:cNvPr>
          <p:cNvSpPr/>
          <p:nvPr/>
        </p:nvSpPr>
        <p:spPr>
          <a:xfrm>
            <a:off x="4478386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3" name="cell-r0-c1023">
            <a:extLst>
              <a:ext uri="{FF2B5EF4-FFF2-40B4-BE49-F238E27FC236}">
                <a16:creationId xmlns:a16="http://schemas.microsoft.com/office/drawing/2014/main" id="{5560DF1F-A2CE-4CCA-AFCC-73BC2AB8E6CC}"/>
              </a:ext>
            </a:extLst>
          </p:cNvPr>
          <p:cNvSpPr/>
          <p:nvPr/>
        </p:nvSpPr>
        <p:spPr>
          <a:xfrm>
            <a:off x="7378023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4" name="cell-r0-c1023">
            <a:extLst>
              <a:ext uri="{FF2B5EF4-FFF2-40B4-BE49-F238E27FC236}">
                <a16:creationId xmlns:a16="http://schemas.microsoft.com/office/drawing/2014/main" id="{22FEDBCA-A99F-48D6-80AB-E1ED27244D7E}"/>
              </a:ext>
            </a:extLst>
          </p:cNvPr>
          <p:cNvSpPr/>
          <p:nvPr/>
        </p:nvSpPr>
        <p:spPr>
          <a:xfrm>
            <a:off x="7601075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5" name="cell-r0-c1023">
            <a:extLst>
              <a:ext uri="{FF2B5EF4-FFF2-40B4-BE49-F238E27FC236}">
                <a16:creationId xmlns:a16="http://schemas.microsoft.com/office/drawing/2014/main" id="{7A1F15B6-5DB3-4BD3-925F-1E66FC1E946E}"/>
              </a:ext>
            </a:extLst>
          </p:cNvPr>
          <p:cNvSpPr/>
          <p:nvPr/>
        </p:nvSpPr>
        <p:spPr>
          <a:xfrm>
            <a:off x="7154974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6" name="cell-r0-c1023">
            <a:extLst>
              <a:ext uri="{FF2B5EF4-FFF2-40B4-BE49-F238E27FC236}">
                <a16:creationId xmlns:a16="http://schemas.microsoft.com/office/drawing/2014/main" id="{CF374B69-5663-4C4F-8771-BE93D98DE63F}"/>
              </a:ext>
            </a:extLst>
          </p:cNvPr>
          <p:cNvSpPr/>
          <p:nvPr/>
        </p:nvSpPr>
        <p:spPr>
          <a:xfrm>
            <a:off x="5593631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7" name="cell-r0-c1023">
            <a:extLst>
              <a:ext uri="{FF2B5EF4-FFF2-40B4-BE49-F238E27FC236}">
                <a16:creationId xmlns:a16="http://schemas.microsoft.com/office/drawing/2014/main" id="{4965961F-84A5-4741-B647-DACE27148D9C}"/>
              </a:ext>
            </a:extLst>
          </p:cNvPr>
          <p:cNvSpPr/>
          <p:nvPr/>
        </p:nvSpPr>
        <p:spPr>
          <a:xfrm>
            <a:off x="5816680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8" name="cell-r0-c1023">
            <a:extLst>
              <a:ext uri="{FF2B5EF4-FFF2-40B4-BE49-F238E27FC236}">
                <a16:creationId xmlns:a16="http://schemas.microsoft.com/office/drawing/2014/main" id="{7C3EF289-EB8A-40A3-986C-EC9A316F3AED}"/>
              </a:ext>
            </a:extLst>
          </p:cNvPr>
          <p:cNvSpPr/>
          <p:nvPr/>
        </p:nvSpPr>
        <p:spPr>
          <a:xfrm>
            <a:off x="5370582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19" name="cell-r0-c1023">
            <a:extLst>
              <a:ext uri="{FF2B5EF4-FFF2-40B4-BE49-F238E27FC236}">
                <a16:creationId xmlns:a16="http://schemas.microsoft.com/office/drawing/2014/main" id="{C27C439D-89B9-4B1C-8556-04E2F1F48400}"/>
              </a:ext>
            </a:extLst>
          </p:cNvPr>
          <p:cNvSpPr/>
          <p:nvPr/>
        </p:nvSpPr>
        <p:spPr>
          <a:xfrm>
            <a:off x="6485827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0" name="cell-r0-c1023">
            <a:extLst>
              <a:ext uri="{FF2B5EF4-FFF2-40B4-BE49-F238E27FC236}">
                <a16:creationId xmlns:a16="http://schemas.microsoft.com/office/drawing/2014/main" id="{27165E2C-0E6E-4CB0-B568-D082EC4FB20C}"/>
              </a:ext>
            </a:extLst>
          </p:cNvPr>
          <p:cNvSpPr/>
          <p:nvPr/>
        </p:nvSpPr>
        <p:spPr>
          <a:xfrm>
            <a:off x="6262778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1" name="cell-r0-c1023">
            <a:extLst>
              <a:ext uri="{FF2B5EF4-FFF2-40B4-BE49-F238E27FC236}">
                <a16:creationId xmlns:a16="http://schemas.microsoft.com/office/drawing/2014/main" id="{89215B9A-7AB8-4A27-8648-0AD03C347C31}"/>
              </a:ext>
            </a:extLst>
          </p:cNvPr>
          <p:cNvSpPr/>
          <p:nvPr/>
        </p:nvSpPr>
        <p:spPr>
          <a:xfrm>
            <a:off x="6039729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2" name="cell-r0-c1023">
            <a:extLst>
              <a:ext uri="{FF2B5EF4-FFF2-40B4-BE49-F238E27FC236}">
                <a16:creationId xmlns:a16="http://schemas.microsoft.com/office/drawing/2014/main" id="{1FFDDB1A-6320-4572-A6D1-94D53681E889}"/>
              </a:ext>
            </a:extLst>
          </p:cNvPr>
          <p:cNvSpPr/>
          <p:nvPr/>
        </p:nvSpPr>
        <p:spPr>
          <a:xfrm>
            <a:off x="5147533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3" name="cell-r0-c1023">
            <a:extLst>
              <a:ext uri="{FF2B5EF4-FFF2-40B4-BE49-F238E27FC236}">
                <a16:creationId xmlns:a16="http://schemas.microsoft.com/office/drawing/2014/main" id="{E417CD94-F3BC-4075-B7ED-ECD97347531E}"/>
              </a:ext>
            </a:extLst>
          </p:cNvPr>
          <p:cNvSpPr/>
          <p:nvPr/>
        </p:nvSpPr>
        <p:spPr>
          <a:xfrm>
            <a:off x="6708876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4" name="cell-r0-c1023">
            <a:extLst>
              <a:ext uri="{FF2B5EF4-FFF2-40B4-BE49-F238E27FC236}">
                <a16:creationId xmlns:a16="http://schemas.microsoft.com/office/drawing/2014/main" id="{0E4CCE9B-FC18-4036-97FF-0CE3CFBD08CC}"/>
              </a:ext>
            </a:extLst>
          </p:cNvPr>
          <p:cNvSpPr/>
          <p:nvPr/>
        </p:nvSpPr>
        <p:spPr>
          <a:xfrm>
            <a:off x="6931925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25" name="cell-r0-c1023">
            <a:extLst>
              <a:ext uri="{FF2B5EF4-FFF2-40B4-BE49-F238E27FC236}">
                <a16:creationId xmlns:a16="http://schemas.microsoft.com/office/drawing/2014/main" id="{D2999FC8-06AE-4B5D-BC7F-DEB77E925A72}"/>
              </a:ext>
            </a:extLst>
          </p:cNvPr>
          <p:cNvSpPr/>
          <p:nvPr/>
        </p:nvSpPr>
        <p:spPr>
          <a:xfrm>
            <a:off x="4924484" y="350196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426" name="wire-r0-left">
            <a:extLst>
              <a:ext uri="{FF2B5EF4-FFF2-40B4-BE49-F238E27FC236}">
                <a16:creationId xmlns:a16="http://schemas.microsoft.com/office/drawing/2014/main" id="{92240568-B339-4C1B-A1B6-8BADCB193FA0}"/>
              </a:ext>
            </a:extLst>
          </p:cNvPr>
          <p:cNvCxnSpPr>
            <a:cxnSpLocks/>
          </p:cNvCxnSpPr>
          <p:nvPr/>
        </p:nvCxnSpPr>
        <p:spPr>
          <a:xfrm flipH="1">
            <a:off x="3861895" y="3613094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wire-r0-left">
            <a:extLst>
              <a:ext uri="{FF2B5EF4-FFF2-40B4-BE49-F238E27FC236}">
                <a16:creationId xmlns:a16="http://schemas.microsoft.com/office/drawing/2014/main" id="{9908E0F3-A854-4775-915B-01BF685E242C}"/>
              </a:ext>
            </a:extLst>
          </p:cNvPr>
          <p:cNvCxnSpPr>
            <a:cxnSpLocks/>
          </p:cNvCxnSpPr>
          <p:nvPr/>
        </p:nvCxnSpPr>
        <p:spPr>
          <a:xfrm flipH="1">
            <a:off x="7818452" y="3613091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cell-r0-c1023">
            <a:extLst>
              <a:ext uri="{FF2B5EF4-FFF2-40B4-BE49-F238E27FC236}">
                <a16:creationId xmlns:a16="http://schemas.microsoft.com/office/drawing/2014/main" id="{44CF7D65-E164-46B4-9B1E-6520F33F768A}"/>
              </a:ext>
            </a:extLst>
          </p:cNvPr>
          <p:cNvSpPr/>
          <p:nvPr/>
        </p:nvSpPr>
        <p:spPr>
          <a:xfrm>
            <a:off x="4255337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1" name="cell-r0-c1023">
            <a:extLst>
              <a:ext uri="{FF2B5EF4-FFF2-40B4-BE49-F238E27FC236}">
                <a16:creationId xmlns:a16="http://schemas.microsoft.com/office/drawing/2014/main" id="{05361432-2008-48FD-8DE4-7BB2F0B32F8A}"/>
              </a:ext>
            </a:extLst>
          </p:cNvPr>
          <p:cNvSpPr/>
          <p:nvPr/>
        </p:nvSpPr>
        <p:spPr>
          <a:xfrm>
            <a:off x="4701435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2" name="cell-r0-c1023">
            <a:extLst>
              <a:ext uri="{FF2B5EF4-FFF2-40B4-BE49-F238E27FC236}">
                <a16:creationId xmlns:a16="http://schemas.microsoft.com/office/drawing/2014/main" id="{597EA7DD-3533-4CDC-A070-98A49E11EE93}"/>
              </a:ext>
            </a:extLst>
          </p:cNvPr>
          <p:cNvSpPr/>
          <p:nvPr/>
        </p:nvSpPr>
        <p:spPr>
          <a:xfrm>
            <a:off x="4478386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3" name="cell-r0-c1023">
            <a:extLst>
              <a:ext uri="{FF2B5EF4-FFF2-40B4-BE49-F238E27FC236}">
                <a16:creationId xmlns:a16="http://schemas.microsoft.com/office/drawing/2014/main" id="{EDBEC9D1-650E-41AF-93B2-3317ADD02689}"/>
              </a:ext>
            </a:extLst>
          </p:cNvPr>
          <p:cNvSpPr/>
          <p:nvPr/>
        </p:nvSpPr>
        <p:spPr>
          <a:xfrm>
            <a:off x="7378023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4" name="cell-r0-c1023">
            <a:extLst>
              <a:ext uri="{FF2B5EF4-FFF2-40B4-BE49-F238E27FC236}">
                <a16:creationId xmlns:a16="http://schemas.microsoft.com/office/drawing/2014/main" id="{01D1E204-476A-4962-885A-0C1C79F62364}"/>
              </a:ext>
            </a:extLst>
          </p:cNvPr>
          <p:cNvSpPr/>
          <p:nvPr/>
        </p:nvSpPr>
        <p:spPr>
          <a:xfrm>
            <a:off x="7601075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5" name="cell-r0-c1023">
            <a:extLst>
              <a:ext uri="{FF2B5EF4-FFF2-40B4-BE49-F238E27FC236}">
                <a16:creationId xmlns:a16="http://schemas.microsoft.com/office/drawing/2014/main" id="{F2C4AD4C-5DB3-4B76-8310-C8FD15CAE7D5}"/>
              </a:ext>
            </a:extLst>
          </p:cNvPr>
          <p:cNvSpPr/>
          <p:nvPr/>
        </p:nvSpPr>
        <p:spPr>
          <a:xfrm>
            <a:off x="7154974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6" name="cell-r0-c1023">
            <a:extLst>
              <a:ext uri="{FF2B5EF4-FFF2-40B4-BE49-F238E27FC236}">
                <a16:creationId xmlns:a16="http://schemas.microsoft.com/office/drawing/2014/main" id="{D09BF25D-6AE2-49D8-ADAD-38614A85AB39}"/>
              </a:ext>
            </a:extLst>
          </p:cNvPr>
          <p:cNvSpPr/>
          <p:nvPr/>
        </p:nvSpPr>
        <p:spPr>
          <a:xfrm>
            <a:off x="5593631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7" name="cell-r0-c1023">
            <a:extLst>
              <a:ext uri="{FF2B5EF4-FFF2-40B4-BE49-F238E27FC236}">
                <a16:creationId xmlns:a16="http://schemas.microsoft.com/office/drawing/2014/main" id="{E1353627-54E9-4EA9-81B9-DA4B04530372}"/>
              </a:ext>
            </a:extLst>
          </p:cNvPr>
          <p:cNvSpPr/>
          <p:nvPr/>
        </p:nvSpPr>
        <p:spPr>
          <a:xfrm>
            <a:off x="5816680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8" name="cell-r0-c1023">
            <a:extLst>
              <a:ext uri="{FF2B5EF4-FFF2-40B4-BE49-F238E27FC236}">
                <a16:creationId xmlns:a16="http://schemas.microsoft.com/office/drawing/2014/main" id="{9CC461CC-4F93-4D09-AAE6-9488AED326BA}"/>
              </a:ext>
            </a:extLst>
          </p:cNvPr>
          <p:cNvSpPr/>
          <p:nvPr/>
        </p:nvSpPr>
        <p:spPr>
          <a:xfrm>
            <a:off x="5370582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39" name="cell-r0-c1023">
            <a:extLst>
              <a:ext uri="{FF2B5EF4-FFF2-40B4-BE49-F238E27FC236}">
                <a16:creationId xmlns:a16="http://schemas.microsoft.com/office/drawing/2014/main" id="{7BD2E6B1-A2A3-425C-AF5C-19DD51A8F16F}"/>
              </a:ext>
            </a:extLst>
          </p:cNvPr>
          <p:cNvSpPr/>
          <p:nvPr/>
        </p:nvSpPr>
        <p:spPr>
          <a:xfrm>
            <a:off x="6485827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0" name="cell-r0-c1023">
            <a:extLst>
              <a:ext uri="{FF2B5EF4-FFF2-40B4-BE49-F238E27FC236}">
                <a16:creationId xmlns:a16="http://schemas.microsoft.com/office/drawing/2014/main" id="{C393D22C-9FD8-4EA7-B3C7-0DA9E2429350}"/>
              </a:ext>
            </a:extLst>
          </p:cNvPr>
          <p:cNvSpPr/>
          <p:nvPr/>
        </p:nvSpPr>
        <p:spPr>
          <a:xfrm>
            <a:off x="6262778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1" name="cell-r0-c1023">
            <a:extLst>
              <a:ext uri="{FF2B5EF4-FFF2-40B4-BE49-F238E27FC236}">
                <a16:creationId xmlns:a16="http://schemas.microsoft.com/office/drawing/2014/main" id="{1A9C4A66-0902-4BEE-B485-D3F7860F82E0}"/>
              </a:ext>
            </a:extLst>
          </p:cNvPr>
          <p:cNvSpPr/>
          <p:nvPr/>
        </p:nvSpPr>
        <p:spPr>
          <a:xfrm>
            <a:off x="6039729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2" name="cell-r0-c1023">
            <a:extLst>
              <a:ext uri="{FF2B5EF4-FFF2-40B4-BE49-F238E27FC236}">
                <a16:creationId xmlns:a16="http://schemas.microsoft.com/office/drawing/2014/main" id="{AFBF6281-07CE-455D-A94B-D3DF17A7EFEC}"/>
              </a:ext>
            </a:extLst>
          </p:cNvPr>
          <p:cNvSpPr/>
          <p:nvPr/>
        </p:nvSpPr>
        <p:spPr>
          <a:xfrm>
            <a:off x="5147533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3" name="cell-r0-c1023">
            <a:extLst>
              <a:ext uri="{FF2B5EF4-FFF2-40B4-BE49-F238E27FC236}">
                <a16:creationId xmlns:a16="http://schemas.microsoft.com/office/drawing/2014/main" id="{CC8A519A-E1DE-4580-897D-3EC201BC4CA7}"/>
              </a:ext>
            </a:extLst>
          </p:cNvPr>
          <p:cNvSpPr/>
          <p:nvPr/>
        </p:nvSpPr>
        <p:spPr>
          <a:xfrm>
            <a:off x="6708876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4" name="cell-r0-c1023">
            <a:extLst>
              <a:ext uri="{FF2B5EF4-FFF2-40B4-BE49-F238E27FC236}">
                <a16:creationId xmlns:a16="http://schemas.microsoft.com/office/drawing/2014/main" id="{9A68A8C8-22FA-4857-B9C0-35AD445A82CC}"/>
              </a:ext>
            </a:extLst>
          </p:cNvPr>
          <p:cNvSpPr/>
          <p:nvPr/>
        </p:nvSpPr>
        <p:spPr>
          <a:xfrm>
            <a:off x="6931925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45" name="cell-r0-c1023">
            <a:extLst>
              <a:ext uri="{FF2B5EF4-FFF2-40B4-BE49-F238E27FC236}">
                <a16:creationId xmlns:a16="http://schemas.microsoft.com/office/drawing/2014/main" id="{B26D05E3-6C4B-49C5-AD57-FAF4171C3878}"/>
              </a:ext>
            </a:extLst>
          </p:cNvPr>
          <p:cNvSpPr/>
          <p:nvPr/>
        </p:nvSpPr>
        <p:spPr>
          <a:xfrm>
            <a:off x="4924484" y="371556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446" name="wire-r0-left">
            <a:extLst>
              <a:ext uri="{FF2B5EF4-FFF2-40B4-BE49-F238E27FC236}">
                <a16:creationId xmlns:a16="http://schemas.microsoft.com/office/drawing/2014/main" id="{57E9FE68-7D31-4797-9444-68C76D2E839F}"/>
              </a:ext>
            </a:extLst>
          </p:cNvPr>
          <p:cNvCxnSpPr>
            <a:cxnSpLocks/>
          </p:cNvCxnSpPr>
          <p:nvPr/>
        </p:nvCxnSpPr>
        <p:spPr>
          <a:xfrm flipH="1">
            <a:off x="3861895" y="3826690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wire-r0-left">
            <a:extLst>
              <a:ext uri="{FF2B5EF4-FFF2-40B4-BE49-F238E27FC236}">
                <a16:creationId xmlns:a16="http://schemas.microsoft.com/office/drawing/2014/main" id="{AC8AD49A-B6BE-439D-AC27-6A2435D1F67A}"/>
              </a:ext>
            </a:extLst>
          </p:cNvPr>
          <p:cNvCxnSpPr>
            <a:cxnSpLocks/>
          </p:cNvCxnSpPr>
          <p:nvPr/>
        </p:nvCxnSpPr>
        <p:spPr>
          <a:xfrm flipH="1">
            <a:off x="7818452" y="3826687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" name="cell-r0-c1023">
            <a:extLst>
              <a:ext uri="{FF2B5EF4-FFF2-40B4-BE49-F238E27FC236}">
                <a16:creationId xmlns:a16="http://schemas.microsoft.com/office/drawing/2014/main" id="{19A18B04-5100-479E-BDE2-8986124337CE}"/>
              </a:ext>
            </a:extLst>
          </p:cNvPr>
          <p:cNvSpPr/>
          <p:nvPr/>
        </p:nvSpPr>
        <p:spPr>
          <a:xfrm>
            <a:off x="4255337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1" name="cell-r0-c1023">
            <a:extLst>
              <a:ext uri="{FF2B5EF4-FFF2-40B4-BE49-F238E27FC236}">
                <a16:creationId xmlns:a16="http://schemas.microsoft.com/office/drawing/2014/main" id="{16121147-03D8-4235-9E9A-A0713FB3CC55}"/>
              </a:ext>
            </a:extLst>
          </p:cNvPr>
          <p:cNvSpPr/>
          <p:nvPr/>
        </p:nvSpPr>
        <p:spPr>
          <a:xfrm>
            <a:off x="4701435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2" name="cell-r0-c1023">
            <a:extLst>
              <a:ext uri="{FF2B5EF4-FFF2-40B4-BE49-F238E27FC236}">
                <a16:creationId xmlns:a16="http://schemas.microsoft.com/office/drawing/2014/main" id="{18FECEF3-25AB-4993-B982-6265A311B16C}"/>
              </a:ext>
            </a:extLst>
          </p:cNvPr>
          <p:cNvSpPr/>
          <p:nvPr/>
        </p:nvSpPr>
        <p:spPr>
          <a:xfrm>
            <a:off x="4478386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3" name="cell-r0-c1023">
            <a:extLst>
              <a:ext uri="{FF2B5EF4-FFF2-40B4-BE49-F238E27FC236}">
                <a16:creationId xmlns:a16="http://schemas.microsoft.com/office/drawing/2014/main" id="{C34E0F37-6336-4231-8557-C57E0370B752}"/>
              </a:ext>
            </a:extLst>
          </p:cNvPr>
          <p:cNvSpPr/>
          <p:nvPr/>
        </p:nvSpPr>
        <p:spPr>
          <a:xfrm>
            <a:off x="7378023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4" name="cell-r0-c1023">
            <a:extLst>
              <a:ext uri="{FF2B5EF4-FFF2-40B4-BE49-F238E27FC236}">
                <a16:creationId xmlns:a16="http://schemas.microsoft.com/office/drawing/2014/main" id="{DC1D2455-CB2A-4F62-B5F3-E002B412BB18}"/>
              </a:ext>
            </a:extLst>
          </p:cNvPr>
          <p:cNvSpPr/>
          <p:nvPr/>
        </p:nvSpPr>
        <p:spPr>
          <a:xfrm>
            <a:off x="7601075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5" name="cell-r0-c1023">
            <a:extLst>
              <a:ext uri="{FF2B5EF4-FFF2-40B4-BE49-F238E27FC236}">
                <a16:creationId xmlns:a16="http://schemas.microsoft.com/office/drawing/2014/main" id="{BF08D01A-012F-447A-96F2-A0ACAEBB4D29}"/>
              </a:ext>
            </a:extLst>
          </p:cNvPr>
          <p:cNvSpPr/>
          <p:nvPr/>
        </p:nvSpPr>
        <p:spPr>
          <a:xfrm>
            <a:off x="7154974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6" name="cell-r0-c1023">
            <a:extLst>
              <a:ext uri="{FF2B5EF4-FFF2-40B4-BE49-F238E27FC236}">
                <a16:creationId xmlns:a16="http://schemas.microsoft.com/office/drawing/2014/main" id="{BB903D1D-6A19-4EAC-9B4C-9D1C4939124A}"/>
              </a:ext>
            </a:extLst>
          </p:cNvPr>
          <p:cNvSpPr/>
          <p:nvPr/>
        </p:nvSpPr>
        <p:spPr>
          <a:xfrm>
            <a:off x="5593631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7" name="cell-r0-c1023">
            <a:extLst>
              <a:ext uri="{FF2B5EF4-FFF2-40B4-BE49-F238E27FC236}">
                <a16:creationId xmlns:a16="http://schemas.microsoft.com/office/drawing/2014/main" id="{0EFCD3E0-5387-440A-B3DA-DA14A6142036}"/>
              </a:ext>
            </a:extLst>
          </p:cNvPr>
          <p:cNvSpPr/>
          <p:nvPr/>
        </p:nvSpPr>
        <p:spPr>
          <a:xfrm>
            <a:off x="5816680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8" name="cell-r0-c1023">
            <a:extLst>
              <a:ext uri="{FF2B5EF4-FFF2-40B4-BE49-F238E27FC236}">
                <a16:creationId xmlns:a16="http://schemas.microsoft.com/office/drawing/2014/main" id="{287ABBAC-3B79-4296-8ECB-EB232B5E949A}"/>
              </a:ext>
            </a:extLst>
          </p:cNvPr>
          <p:cNvSpPr/>
          <p:nvPr/>
        </p:nvSpPr>
        <p:spPr>
          <a:xfrm>
            <a:off x="5370582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59" name="cell-r0-c1023">
            <a:extLst>
              <a:ext uri="{FF2B5EF4-FFF2-40B4-BE49-F238E27FC236}">
                <a16:creationId xmlns:a16="http://schemas.microsoft.com/office/drawing/2014/main" id="{DEF2A4D0-787A-4525-BC20-91E18A6BB996}"/>
              </a:ext>
            </a:extLst>
          </p:cNvPr>
          <p:cNvSpPr/>
          <p:nvPr/>
        </p:nvSpPr>
        <p:spPr>
          <a:xfrm>
            <a:off x="6485827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0" name="cell-r0-c1023">
            <a:extLst>
              <a:ext uri="{FF2B5EF4-FFF2-40B4-BE49-F238E27FC236}">
                <a16:creationId xmlns:a16="http://schemas.microsoft.com/office/drawing/2014/main" id="{6C59E668-339F-4836-9504-22E7B5F3A17E}"/>
              </a:ext>
            </a:extLst>
          </p:cNvPr>
          <p:cNvSpPr/>
          <p:nvPr/>
        </p:nvSpPr>
        <p:spPr>
          <a:xfrm>
            <a:off x="6262778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1" name="cell-r0-c1023">
            <a:extLst>
              <a:ext uri="{FF2B5EF4-FFF2-40B4-BE49-F238E27FC236}">
                <a16:creationId xmlns:a16="http://schemas.microsoft.com/office/drawing/2014/main" id="{E6E35A75-C2A6-4A28-9C22-E0B72F6B905F}"/>
              </a:ext>
            </a:extLst>
          </p:cNvPr>
          <p:cNvSpPr/>
          <p:nvPr/>
        </p:nvSpPr>
        <p:spPr>
          <a:xfrm>
            <a:off x="6039729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2" name="cell-r0-c1023">
            <a:extLst>
              <a:ext uri="{FF2B5EF4-FFF2-40B4-BE49-F238E27FC236}">
                <a16:creationId xmlns:a16="http://schemas.microsoft.com/office/drawing/2014/main" id="{2A8D6303-EC02-4CA5-83D7-A3183B79DA0F}"/>
              </a:ext>
            </a:extLst>
          </p:cNvPr>
          <p:cNvSpPr/>
          <p:nvPr/>
        </p:nvSpPr>
        <p:spPr>
          <a:xfrm>
            <a:off x="5147533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3" name="cell-r0-c1023">
            <a:extLst>
              <a:ext uri="{FF2B5EF4-FFF2-40B4-BE49-F238E27FC236}">
                <a16:creationId xmlns:a16="http://schemas.microsoft.com/office/drawing/2014/main" id="{129EF0C9-59FB-4E6A-BB8D-0CE409423768}"/>
              </a:ext>
            </a:extLst>
          </p:cNvPr>
          <p:cNvSpPr/>
          <p:nvPr/>
        </p:nvSpPr>
        <p:spPr>
          <a:xfrm>
            <a:off x="6708876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4" name="cell-r0-c1023">
            <a:extLst>
              <a:ext uri="{FF2B5EF4-FFF2-40B4-BE49-F238E27FC236}">
                <a16:creationId xmlns:a16="http://schemas.microsoft.com/office/drawing/2014/main" id="{E86C2584-B639-4226-A936-7B2EA9F1DE4F}"/>
              </a:ext>
            </a:extLst>
          </p:cNvPr>
          <p:cNvSpPr/>
          <p:nvPr/>
        </p:nvSpPr>
        <p:spPr>
          <a:xfrm>
            <a:off x="6931925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65" name="cell-r0-c1023">
            <a:extLst>
              <a:ext uri="{FF2B5EF4-FFF2-40B4-BE49-F238E27FC236}">
                <a16:creationId xmlns:a16="http://schemas.microsoft.com/office/drawing/2014/main" id="{8C914DD9-3EBE-4772-9C1D-6E2F40C87844}"/>
              </a:ext>
            </a:extLst>
          </p:cNvPr>
          <p:cNvSpPr/>
          <p:nvPr/>
        </p:nvSpPr>
        <p:spPr>
          <a:xfrm>
            <a:off x="4924484" y="392916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466" name="wire-r0-left">
            <a:extLst>
              <a:ext uri="{FF2B5EF4-FFF2-40B4-BE49-F238E27FC236}">
                <a16:creationId xmlns:a16="http://schemas.microsoft.com/office/drawing/2014/main" id="{3B1897D2-369A-4552-BAE8-9527427B99CF}"/>
              </a:ext>
            </a:extLst>
          </p:cNvPr>
          <p:cNvCxnSpPr>
            <a:cxnSpLocks/>
          </p:cNvCxnSpPr>
          <p:nvPr/>
        </p:nvCxnSpPr>
        <p:spPr>
          <a:xfrm flipH="1">
            <a:off x="3861895" y="4040286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wire-r0-left">
            <a:extLst>
              <a:ext uri="{FF2B5EF4-FFF2-40B4-BE49-F238E27FC236}">
                <a16:creationId xmlns:a16="http://schemas.microsoft.com/office/drawing/2014/main" id="{B1224CA2-7192-4B7D-8278-E782E6168870}"/>
              </a:ext>
            </a:extLst>
          </p:cNvPr>
          <p:cNvCxnSpPr>
            <a:cxnSpLocks/>
          </p:cNvCxnSpPr>
          <p:nvPr/>
        </p:nvCxnSpPr>
        <p:spPr>
          <a:xfrm flipH="1">
            <a:off x="7818452" y="4040283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0" name="cell-r0-c1023">
            <a:extLst>
              <a:ext uri="{FF2B5EF4-FFF2-40B4-BE49-F238E27FC236}">
                <a16:creationId xmlns:a16="http://schemas.microsoft.com/office/drawing/2014/main" id="{5F04233E-B3BB-4596-9B73-E4375C134E18}"/>
              </a:ext>
            </a:extLst>
          </p:cNvPr>
          <p:cNvSpPr/>
          <p:nvPr/>
        </p:nvSpPr>
        <p:spPr>
          <a:xfrm>
            <a:off x="4255337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1" name="cell-r0-c1023">
            <a:extLst>
              <a:ext uri="{FF2B5EF4-FFF2-40B4-BE49-F238E27FC236}">
                <a16:creationId xmlns:a16="http://schemas.microsoft.com/office/drawing/2014/main" id="{DBBA3D93-F6CA-495D-8B11-188236C60954}"/>
              </a:ext>
            </a:extLst>
          </p:cNvPr>
          <p:cNvSpPr/>
          <p:nvPr/>
        </p:nvSpPr>
        <p:spPr>
          <a:xfrm>
            <a:off x="4701435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2" name="cell-r0-c1023">
            <a:extLst>
              <a:ext uri="{FF2B5EF4-FFF2-40B4-BE49-F238E27FC236}">
                <a16:creationId xmlns:a16="http://schemas.microsoft.com/office/drawing/2014/main" id="{384600BD-86D9-474D-89C0-A1DC93F84ED3}"/>
              </a:ext>
            </a:extLst>
          </p:cNvPr>
          <p:cNvSpPr/>
          <p:nvPr/>
        </p:nvSpPr>
        <p:spPr>
          <a:xfrm>
            <a:off x="4478386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3" name="cell-r0-c1023">
            <a:extLst>
              <a:ext uri="{FF2B5EF4-FFF2-40B4-BE49-F238E27FC236}">
                <a16:creationId xmlns:a16="http://schemas.microsoft.com/office/drawing/2014/main" id="{1F155021-1FBB-43E3-A244-33847BB19B9C}"/>
              </a:ext>
            </a:extLst>
          </p:cNvPr>
          <p:cNvSpPr/>
          <p:nvPr/>
        </p:nvSpPr>
        <p:spPr>
          <a:xfrm>
            <a:off x="7378023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4" name="cell-r0-c1023">
            <a:extLst>
              <a:ext uri="{FF2B5EF4-FFF2-40B4-BE49-F238E27FC236}">
                <a16:creationId xmlns:a16="http://schemas.microsoft.com/office/drawing/2014/main" id="{494A23FB-07CB-4455-B0CF-2545902EB985}"/>
              </a:ext>
            </a:extLst>
          </p:cNvPr>
          <p:cNvSpPr/>
          <p:nvPr/>
        </p:nvSpPr>
        <p:spPr>
          <a:xfrm>
            <a:off x="7601075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5" name="cell-r0-c1023">
            <a:extLst>
              <a:ext uri="{FF2B5EF4-FFF2-40B4-BE49-F238E27FC236}">
                <a16:creationId xmlns:a16="http://schemas.microsoft.com/office/drawing/2014/main" id="{2AC2F483-D5F1-4A05-BEB0-C45372A5E548}"/>
              </a:ext>
            </a:extLst>
          </p:cNvPr>
          <p:cNvSpPr/>
          <p:nvPr/>
        </p:nvSpPr>
        <p:spPr>
          <a:xfrm>
            <a:off x="7154974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6" name="cell-r0-c1023">
            <a:extLst>
              <a:ext uri="{FF2B5EF4-FFF2-40B4-BE49-F238E27FC236}">
                <a16:creationId xmlns:a16="http://schemas.microsoft.com/office/drawing/2014/main" id="{2007404F-0CCB-4580-A65C-275BE0A7BCD7}"/>
              </a:ext>
            </a:extLst>
          </p:cNvPr>
          <p:cNvSpPr/>
          <p:nvPr/>
        </p:nvSpPr>
        <p:spPr>
          <a:xfrm>
            <a:off x="5593631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7" name="cell-r0-c1023">
            <a:extLst>
              <a:ext uri="{FF2B5EF4-FFF2-40B4-BE49-F238E27FC236}">
                <a16:creationId xmlns:a16="http://schemas.microsoft.com/office/drawing/2014/main" id="{5A172081-7EBB-4349-8B93-DEAEBFC7703F}"/>
              </a:ext>
            </a:extLst>
          </p:cNvPr>
          <p:cNvSpPr/>
          <p:nvPr/>
        </p:nvSpPr>
        <p:spPr>
          <a:xfrm>
            <a:off x="5816680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8" name="cell-r0-c1023">
            <a:extLst>
              <a:ext uri="{FF2B5EF4-FFF2-40B4-BE49-F238E27FC236}">
                <a16:creationId xmlns:a16="http://schemas.microsoft.com/office/drawing/2014/main" id="{03496A1F-13B5-4D31-8063-58C81CD53E74}"/>
              </a:ext>
            </a:extLst>
          </p:cNvPr>
          <p:cNvSpPr/>
          <p:nvPr/>
        </p:nvSpPr>
        <p:spPr>
          <a:xfrm>
            <a:off x="5370582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79" name="cell-r0-c1023">
            <a:extLst>
              <a:ext uri="{FF2B5EF4-FFF2-40B4-BE49-F238E27FC236}">
                <a16:creationId xmlns:a16="http://schemas.microsoft.com/office/drawing/2014/main" id="{9426EB63-36C4-42E3-8DD1-36310C351C14}"/>
              </a:ext>
            </a:extLst>
          </p:cNvPr>
          <p:cNvSpPr/>
          <p:nvPr/>
        </p:nvSpPr>
        <p:spPr>
          <a:xfrm>
            <a:off x="6485827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0" name="cell-r0-c1023">
            <a:extLst>
              <a:ext uri="{FF2B5EF4-FFF2-40B4-BE49-F238E27FC236}">
                <a16:creationId xmlns:a16="http://schemas.microsoft.com/office/drawing/2014/main" id="{E115330B-0B91-44C9-A3BF-A91E334FF6DF}"/>
              </a:ext>
            </a:extLst>
          </p:cNvPr>
          <p:cNvSpPr/>
          <p:nvPr/>
        </p:nvSpPr>
        <p:spPr>
          <a:xfrm>
            <a:off x="6262778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1" name="cell-r0-c1023">
            <a:extLst>
              <a:ext uri="{FF2B5EF4-FFF2-40B4-BE49-F238E27FC236}">
                <a16:creationId xmlns:a16="http://schemas.microsoft.com/office/drawing/2014/main" id="{7B5710C8-331A-41C7-860F-EB63ED0786EB}"/>
              </a:ext>
            </a:extLst>
          </p:cNvPr>
          <p:cNvSpPr/>
          <p:nvPr/>
        </p:nvSpPr>
        <p:spPr>
          <a:xfrm>
            <a:off x="6039729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2" name="cell-r0-c1023">
            <a:extLst>
              <a:ext uri="{FF2B5EF4-FFF2-40B4-BE49-F238E27FC236}">
                <a16:creationId xmlns:a16="http://schemas.microsoft.com/office/drawing/2014/main" id="{D0F6011F-F6EF-4AD4-9CB5-ADD12F789893}"/>
              </a:ext>
            </a:extLst>
          </p:cNvPr>
          <p:cNvSpPr/>
          <p:nvPr/>
        </p:nvSpPr>
        <p:spPr>
          <a:xfrm>
            <a:off x="5147533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3" name="cell-r0-c1023">
            <a:extLst>
              <a:ext uri="{FF2B5EF4-FFF2-40B4-BE49-F238E27FC236}">
                <a16:creationId xmlns:a16="http://schemas.microsoft.com/office/drawing/2014/main" id="{0FDBCFE9-B1B2-4D60-802A-57103C72C606}"/>
              </a:ext>
            </a:extLst>
          </p:cNvPr>
          <p:cNvSpPr/>
          <p:nvPr/>
        </p:nvSpPr>
        <p:spPr>
          <a:xfrm>
            <a:off x="6708876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4" name="cell-r0-c1023">
            <a:extLst>
              <a:ext uri="{FF2B5EF4-FFF2-40B4-BE49-F238E27FC236}">
                <a16:creationId xmlns:a16="http://schemas.microsoft.com/office/drawing/2014/main" id="{FE626B46-92E7-48ED-9251-2A7AE40A52E2}"/>
              </a:ext>
            </a:extLst>
          </p:cNvPr>
          <p:cNvSpPr/>
          <p:nvPr/>
        </p:nvSpPr>
        <p:spPr>
          <a:xfrm>
            <a:off x="6931925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85" name="cell-r0-c1023">
            <a:extLst>
              <a:ext uri="{FF2B5EF4-FFF2-40B4-BE49-F238E27FC236}">
                <a16:creationId xmlns:a16="http://schemas.microsoft.com/office/drawing/2014/main" id="{D134AB3A-FB8E-4815-A68A-4667B95EB084}"/>
              </a:ext>
            </a:extLst>
          </p:cNvPr>
          <p:cNvSpPr/>
          <p:nvPr/>
        </p:nvSpPr>
        <p:spPr>
          <a:xfrm>
            <a:off x="4924484" y="414275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486" name="wire-r0-left">
            <a:extLst>
              <a:ext uri="{FF2B5EF4-FFF2-40B4-BE49-F238E27FC236}">
                <a16:creationId xmlns:a16="http://schemas.microsoft.com/office/drawing/2014/main" id="{D64F7875-0B1C-4A0E-9938-BD65DE2EA574}"/>
              </a:ext>
            </a:extLst>
          </p:cNvPr>
          <p:cNvCxnSpPr>
            <a:cxnSpLocks/>
          </p:cNvCxnSpPr>
          <p:nvPr/>
        </p:nvCxnSpPr>
        <p:spPr>
          <a:xfrm flipH="1">
            <a:off x="3861895" y="4253882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wire-r0-left">
            <a:extLst>
              <a:ext uri="{FF2B5EF4-FFF2-40B4-BE49-F238E27FC236}">
                <a16:creationId xmlns:a16="http://schemas.microsoft.com/office/drawing/2014/main" id="{5124AE0F-D365-4E8D-880E-000A55DAD3DF}"/>
              </a:ext>
            </a:extLst>
          </p:cNvPr>
          <p:cNvCxnSpPr>
            <a:cxnSpLocks/>
          </p:cNvCxnSpPr>
          <p:nvPr/>
        </p:nvCxnSpPr>
        <p:spPr>
          <a:xfrm flipH="1">
            <a:off x="7818452" y="4253879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cell-r0-c1023">
            <a:extLst>
              <a:ext uri="{FF2B5EF4-FFF2-40B4-BE49-F238E27FC236}">
                <a16:creationId xmlns:a16="http://schemas.microsoft.com/office/drawing/2014/main" id="{98A3BBA6-7023-4B22-9D22-1775BB675B09}"/>
              </a:ext>
            </a:extLst>
          </p:cNvPr>
          <p:cNvSpPr/>
          <p:nvPr/>
        </p:nvSpPr>
        <p:spPr>
          <a:xfrm>
            <a:off x="4255337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1" name="cell-r0-c1023">
            <a:extLst>
              <a:ext uri="{FF2B5EF4-FFF2-40B4-BE49-F238E27FC236}">
                <a16:creationId xmlns:a16="http://schemas.microsoft.com/office/drawing/2014/main" id="{20017496-3651-4CFE-8DFE-CBB3BE32DD11}"/>
              </a:ext>
            </a:extLst>
          </p:cNvPr>
          <p:cNvSpPr/>
          <p:nvPr/>
        </p:nvSpPr>
        <p:spPr>
          <a:xfrm>
            <a:off x="4701435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2" name="cell-r0-c1023">
            <a:extLst>
              <a:ext uri="{FF2B5EF4-FFF2-40B4-BE49-F238E27FC236}">
                <a16:creationId xmlns:a16="http://schemas.microsoft.com/office/drawing/2014/main" id="{3C2106D7-85B1-49C0-B489-8A8414156185}"/>
              </a:ext>
            </a:extLst>
          </p:cNvPr>
          <p:cNvSpPr/>
          <p:nvPr/>
        </p:nvSpPr>
        <p:spPr>
          <a:xfrm>
            <a:off x="4478386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3" name="cell-r0-c1023">
            <a:extLst>
              <a:ext uri="{FF2B5EF4-FFF2-40B4-BE49-F238E27FC236}">
                <a16:creationId xmlns:a16="http://schemas.microsoft.com/office/drawing/2014/main" id="{189A0A2C-BC89-4DBF-A382-6F669CC0F3D3}"/>
              </a:ext>
            </a:extLst>
          </p:cNvPr>
          <p:cNvSpPr/>
          <p:nvPr/>
        </p:nvSpPr>
        <p:spPr>
          <a:xfrm>
            <a:off x="7378023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4" name="cell-r0-c1023">
            <a:extLst>
              <a:ext uri="{FF2B5EF4-FFF2-40B4-BE49-F238E27FC236}">
                <a16:creationId xmlns:a16="http://schemas.microsoft.com/office/drawing/2014/main" id="{F73CDAA7-0B38-496A-8EF5-C01C0ECF734A}"/>
              </a:ext>
            </a:extLst>
          </p:cNvPr>
          <p:cNvSpPr/>
          <p:nvPr/>
        </p:nvSpPr>
        <p:spPr>
          <a:xfrm>
            <a:off x="7601075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5" name="cell-r0-c1023">
            <a:extLst>
              <a:ext uri="{FF2B5EF4-FFF2-40B4-BE49-F238E27FC236}">
                <a16:creationId xmlns:a16="http://schemas.microsoft.com/office/drawing/2014/main" id="{74B9D21D-F993-4F7C-8925-C4CAFFCEAF5C}"/>
              </a:ext>
            </a:extLst>
          </p:cNvPr>
          <p:cNvSpPr/>
          <p:nvPr/>
        </p:nvSpPr>
        <p:spPr>
          <a:xfrm>
            <a:off x="7154974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6" name="cell-r0-c1023">
            <a:extLst>
              <a:ext uri="{FF2B5EF4-FFF2-40B4-BE49-F238E27FC236}">
                <a16:creationId xmlns:a16="http://schemas.microsoft.com/office/drawing/2014/main" id="{52DA59E8-C1A8-4E39-8939-D1DF3F60EC93}"/>
              </a:ext>
            </a:extLst>
          </p:cNvPr>
          <p:cNvSpPr/>
          <p:nvPr/>
        </p:nvSpPr>
        <p:spPr>
          <a:xfrm>
            <a:off x="5593631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7" name="cell-r0-c1023">
            <a:extLst>
              <a:ext uri="{FF2B5EF4-FFF2-40B4-BE49-F238E27FC236}">
                <a16:creationId xmlns:a16="http://schemas.microsoft.com/office/drawing/2014/main" id="{3D01C0CC-59EF-420A-8DC9-7BB8F9D3FB16}"/>
              </a:ext>
            </a:extLst>
          </p:cNvPr>
          <p:cNvSpPr/>
          <p:nvPr/>
        </p:nvSpPr>
        <p:spPr>
          <a:xfrm>
            <a:off x="5816680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8" name="cell-r0-c1023">
            <a:extLst>
              <a:ext uri="{FF2B5EF4-FFF2-40B4-BE49-F238E27FC236}">
                <a16:creationId xmlns:a16="http://schemas.microsoft.com/office/drawing/2014/main" id="{CB96C7BD-3781-411D-B39D-4354D2B3C920}"/>
              </a:ext>
            </a:extLst>
          </p:cNvPr>
          <p:cNvSpPr/>
          <p:nvPr/>
        </p:nvSpPr>
        <p:spPr>
          <a:xfrm>
            <a:off x="5370582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499" name="cell-r0-c1023">
            <a:extLst>
              <a:ext uri="{FF2B5EF4-FFF2-40B4-BE49-F238E27FC236}">
                <a16:creationId xmlns:a16="http://schemas.microsoft.com/office/drawing/2014/main" id="{7BE7DABE-7DDD-43B7-B669-306A94274BEE}"/>
              </a:ext>
            </a:extLst>
          </p:cNvPr>
          <p:cNvSpPr/>
          <p:nvPr/>
        </p:nvSpPr>
        <p:spPr>
          <a:xfrm>
            <a:off x="6485827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0" name="cell-r0-c1023">
            <a:extLst>
              <a:ext uri="{FF2B5EF4-FFF2-40B4-BE49-F238E27FC236}">
                <a16:creationId xmlns:a16="http://schemas.microsoft.com/office/drawing/2014/main" id="{5CEFE4FE-D05F-419E-AF1B-D3C9DB7F28CB}"/>
              </a:ext>
            </a:extLst>
          </p:cNvPr>
          <p:cNvSpPr/>
          <p:nvPr/>
        </p:nvSpPr>
        <p:spPr>
          <a:xfrm>
            <a:off x="6262778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1" name="cell-r0-c1023">
            <a:extLst>
              <a:ext uri="{FF2B5EF4-FFF2-40B4-BE49-F238E27FC236}">
                <a16:creationId xmlns:a16="http://schemas.microsoft.com/office/drawing/2014/main" id="{93E6BAA5-C0CB-403D-A756-84BD20A2CB91}"/>
              </a:ext>
            </a:extLst>
          </p:cNvPr>
          <p:cNvSpPr/>
          <p:nvPr/>
        </p:nvSpPr>
        <p:spPr>
          <a:xfrm>
            <a:off x="6039729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2" name="cell-r0-c1023">
            <a:extLst>
              <a:ext uri="{FF2B5EF4-FFF2-40B4-BE49-F238E27FC236}">
                <a16:creationId xmlns:a16="http://schemas.microsoft.com/office/drawing/2014/main" id="{DE57509D-F03D-42EE-9EAA-1CD80EAA4E01}"/>
              </a:ext>
            </a:extLst>
          </p:cNvPr>
          <p:cNvSpPr/>
          <p:nvPr/>
        </p:nvSpPr>
        <p:spPr>
          <a:xfrm>
            <a:off x="5147533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3" name="cell-r0-c1023">
            <a:extLst>
              <a:ext uri="{FF2B5EF4-FFF2-40B4-BE49-F238E27FC236}">
                <a16:creationId xmlns:a16="http://schemas.microsoft.com/office/drawing/2014/main" id="{9F1BAA85-C46B-47DB-9228-B66E07DFEFE5}"/>
              </a:ext>
            </a:extLst>
          </p:cNvPr>
          <p:cNvSpPr/>
          <p:nvPr/>
        </p:nvSpPr>
        <p:spPr>
          <a:xfrm>
            <a:off x="6708876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4" name="cell-r0-c1023">
            <a:extLst>
              <a:ext uri="{FF2B5EF4-FFF2-40B4-BE49-F238E27FC236}">
                <a16:creationId xmlns:a16="http://schemas.microsoft.com/office/drawing/2014/main" id="{0B5AAC4B-1F62-4C6E-AA8C-4BC6E5CF9110}"/>
              </a:ext>
            </a:extLst>
          </p:cNvPr>
          <p:cNvSpPr/>
          <p:nvPr/>
        </p:nvSpPr>
        <p:spPr>
          <a:xfrm>
            <a:off x="6931925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05" name="cell-r0-c1023">
            <a:extLst>
              <a:ext uri="{FF2B5EF4-FFF2-40B4-BE49-F238E27FC236}">
                <a16:creationId xmlns:a16="http://schemas.microsoft.com/office/drawing/2014/main" id="{04FADFD4-E2E8-4951-9FE4-E95E7AAD1B6A}"/>
              </a:ext>
            </a:extLst>
          </p:cNvPr>
          <p:cNvSpPr/>
          <p:nvPr/>
        </p:nvSpPr>
        <p:spPr>
          <a:xfrm>
            <a:off x="4924484" y="43563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506" name="wire-r0-left">
            <a:extLst>
              <a:ext uri="{FF2B5EF4-FFF2-40B4-BE49-F238E27FC236}">
                <a16:creationId xmlns:a16="http://schemas.microsoft.com/office/drawing/2014/main" id="{76BE0873-F748-48E8-AA25-AD8CC6717BB7}"/>
              </a:ext>
            </a:extLst>
          </p:cNvPr>
          <p:cNvCxnSpPr>
            <a:cxnSpLocks/>
          </p:cNvCxnSpPr>
          <p:nvPr/>
        </p:nvCxnSpPr>
        <p:spPr>
          <a:xfrm flipH="1">
            <a:off x="3861895" y="4467478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wire-r0-left">
            <a:extLst>
              <a:ext uri="{FF2B5EF4-FFF2-40B4-BE49-F238E27FC236}">
                <a16:creationId xmlns:a16="http://schemas.microsoft.com/office/drawing/2014/main" id="{5507CB68-7EC7-4D37-9244-FBBBD3925F70}"/>
              </a:ext>
            </a:extLst>
          </p:cNvPr>
          <p:cNvCxnSpPr>
            <a:cxnSpLocks/>
          </p:cNvCxnSpPr>
          <p:nvPr/>
        </p:nvCxnSpPr>
        <p:spPr>
          <a:xfrm flipH="1">
            <a:off x="7818452" y="4467475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cell-r0-c1023">
            <a:extLst>
              <a:ext uri="{FF2B5EF4-FFF2-40B4-BE49-F238E27FC236}">
                <a16:creationId xmlns:a16="http://schemas.microsoft.com/office/drawing/2014/main" id="{186B0BB9-90F0-482A-A4A2-EBF4431FB061}"/>
              </a:ext>
            </a:extLst>
          </p:cNvPr>
          <p:cNvSpPr/>
          <p:nvPr/>
        </p:nvSpPr>
        <p:spPr>
          <a:xfrm>
            <a:off x="4255337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1" name="cell-r0-c1023">
            <a:extLst>
              <a:ext uri="{FF2B5EF4-FFF2-40B4-BE49-F238E27FC236}">
                <a16:creationId xmlns:a16="http://schemas.microsoft.com/office/drawing/2014/main" id="{6C6F75D9-359D-422E-B719-23AA65E90D61}"/>
              </a:ext>
            </a:extLst>
          </p:cNvPr>
          <p:cNvSpPr/>
          <p:nvPr/>
        </p:nvSpPr>
        <p:spPr>
          <a:xfrm>
            <a:off x="4701435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2" name="cell-r0-c1023">
            <a:extLst>
              <a:ext uri="{FF2B5EF4-FFF2-40B4-BE49-F238E27FC236}">
                <a16:creationId xmlns:a16="http://schemas.microsoft.com/office/drawing/2014/main" id="{E3EC8D49-000A-4C33-A4FF-8147A4969B87}"/>
              </a:ext>
            </a:extLst>
          </p:cNvPr>
          <p:cNvSpPr/>
          <p:nvPr/>
        </p:nvSpPr>
        <p:spPr>
          <a:xfrm>
            <a:off x="4478386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3" name="cell-r0-c1023">
            <a:extLst>
              <a:ext uri="{FF2B5EF4-FFF2-40B4-BE49-F238E27FC236}">
                <a16:creationId xmlns:a16="http://schemas.microsoft.com/office/drawing/2014/main" id="{E2FA68AA-1657-4412-A7EB-C0A94BD4DC5C}"/>
              </a:ext>
            </a:extLst>
          </p:cNvPr>
          <p:cNvSpPr/>
          <p:nvPr/>
        </p:nvSpPr>
        <p:spPr>
          <a:xfrm>
            <a:off x="7378023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4" name="cell-r0-c1023">
            <a:extLst>
              <a:ext uri="{FF2B5EF4-FFF2-40B4-BE49-F238E27FC236}">
                <a16:creationId xmlns:a16="http://schemas.microsoft.com/office/drawing/2014/main" id="{93CD9548-390C-429B-92C2-415FEE613AD3}"/>
              </a:ext>
            </a:extLst>
          </p:cNvPr>
          <p:cNvSpPr/>
          <p:nvPr/>
        </p:nvSpPr>
        <p:spPr>
          <a:xfrm>
            <a:off x="7601075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5" name="cell-r0-c1023">
            <a:extLst>
              <a:ext uri="{FF2B5EF4-FFF2-40B4-BE49-F238E27FC236}">
                <a16:creationId xmlns:a16="http://schemas.microsoft.com/office/drawing/2014/main" id="{245D8149-1CEB-44C1-9999-E231EAA00468}"/>
              </a:ext>
            </a:extLst>
          </p:cNvPr>
          <p:cNvSpPr/>
          <p:nvPr/>
        </p:nvSpPr>
        <p:spPr>
          <a:xfrm>
            <a:off x="7154974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6" name="cell-r0-c1023">
            <a:extLst>
              <a:ext uri="{FF2B5EF4-FFF2-40B4-BE49-F238E27FC236}">
                <a16:creationId xmlns:a16="http://schemas.microsoft.com/office/drawing/2014/main" id="{EE939763-3C59-4A4E-8ACB-2329BA57C197}"/>
              </a:ext>
            </a:extLst>
          </p:cNvPr>
          <p:cNvSpPr/>
          <p:nvPr/>
        </p:nvSpPr>
        <p:spPr>
          <a:xfrm>
            <a:off x="5593631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7" name="cell-r0-c1023">
            <a:extLst>
              <a:ext uri="{FF2B5EF4-FFF2-40B4-BE49-F238E27FC236}">
                <a16:creationId xmlns:a16="http://schemas.microsoft.com/office/drawing/2014/main" id="{4BDCCFF1-767E-4D91-BFF9-0F948853DBA9}"/>
              </a:ext>
            </a:extLst>
          </p:cNvPr>
          <p:cNvSpPr/>
          <p:nvPr/>
        </p:nvSpPr>
        <p:spPr>
          <a:xfrm>
            <a:off x="5816680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8" name="cell-r0-c1023">
            <a:extLst>
              <a:ext uri="{FF2B5EF4-FFF2-40B4-BE49-F238E27FC236}">
                <a16:creationId xmlns:a16="http://schemas.microsoft.com/office/drawing/2014/main" id="{4D2C5E0C-05EA-4EBF-B54D-F8228F16EB57}"/>
              </a:ext>
            </a:extLst>
          </p:cNvPr>
          <p:cNvSpPr/>
          <p:nvPr/>
        </p:nvSpPr>
        <p:spPr>
          <a:xfrm>
            <a:off x="5370582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19" name="cell-r0-c1023">
            <a:extLst>
              <a:ext uri="{FF2B5EF4-FFF2-40B4-BE49-F238E27FC236}">
                <a16:creationId xmlns:a16="http://schemas.microsoft.com/office/drawing/2014/main" id="{DA6402D4-F005-4022-A8E5-CB9A046546CB}"/>
              </a:ext>
            </a:extLst>
          </p:cNvPr>
          <p:cNvSpPr/>
          <p:nvPr/>
        </p:nvSpPr>
        <p:spPr>
          <a:xfrm>
            <a:off x="6485827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0" name="cell-r0-c1023">
            <a:extLst>
              <a:ext uri="{FF2B5EF4-FFF2-40B4-BE49-F238E27FC236}">
                <a16:creationId xmlns:a16="http://schemas.microsoft.com/office/drawing/2014/main" id="{A1B15515-1EF7-41FA-B298-90FDE5CBDEDE}"/>
              </a:ext>
            </a:extLst>
          </p:cNvPr>
          <p:cNvSpPr/>
          <p:nvPr/>
        </p:nvSpPr>
        <p:spPr>
          <a:xfrm>
            <a:off x="6262778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1" name="cell-r0-c1023">
            <a:extLst>
              <a:ext uri="{FF2B5EF4-FFF2-40B4-BE49-F238E27FC236}">
                <a16:creationId xmlns:a16="http://schemas.microsoft.com/office/drawing/2014/main" id="{AFBD6F12-2121-4959-8B41-7FEAA130E1E7}"/>
              </a:ext>
            </a:extLst>
          </p:cNvPr>
          <p:cNvSpPr/>
          <p:nvPr/>
        </p:nvSpPr>
        <p:spPr>
          <a:xfrm>
            <a:off x="6039729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2" name="cell-r0-c1023">
            <a:extLst>
              <a:ext uri="{FF2B5EF4-FFF2-40B4-BE49-F238E27FC236}">
                <a16:creationId xmlns:a16="http://schemas.microsoft.com/office/drawing/2014/main" id="{88D98A48-D8C0-49B2-A982-37569AADDE82}"/>
              </a:ext>
            </a:extLst>
          </p:cNvPr>
          <p:cNvSpPr/>
          <p:nvPr/>
        </p:nvSpPr>
        <p:spPr>
          <a:xfrm>
            <a:off x="5147533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3" name="cell-r0-c1023">
            <a:extLst>
              <a:ext uri="{FF2B5EF4-FFF2-40B4-BE49-F238E27FC236}">
                <a16:creationId xmlns:a16="http://schemas.microsoft.com/office/drawing/2014/main" id="{41507750-83EA-4AAF-BB2C-7C52ACA897E7}"/>
              </a:ext>
            </a:extLst>
          </p:cNvPr>
          <p:cNvSpPr/>
          <p:nvPr/>
        </p:nvSpPr>
        <p:spPr>
          <a:xfrm>
            <a:off x="6708876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4" name="cell-r0-c1023">
            <a:extLst>
              <a:ext uri="{FF2B5EF4-FFF2-40B4-BE49-F238E27FC236}">
                <a16:creationId xmlns:a16="http://schemas.microsoft.com/office/drawing/2014/main" id="{A6B40DEC-CCCB-41D7-AD52-3347F1A714CB}"/>
              </a:ext>
            </a:extLst>
          </p:cNvPr>
          <p:cNvSpPr/>
          <p:nvPr/>
        </p:nvSpPr>
        <p:spPr>
          <a:xfrm>
            <a:off x="6931925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525" name="cell-r0-c1023">
            <a:extLst>
              <a:ext uri="{FF2B5EF4-FFF2-40B4-BE49-F238E27FC236}">
                <a16:creationId xmlns:a16="http://schemas.microsoft.com/office/drawing/2014/main" id="{3865A21A-197E-46E8-AD4A-31D535EC9061}"/>
              </a:ext>
            </a:extLst>
          </p:cNvPr>
          <p:cNvSpPr/>
          <p:nvPr/>
        </p:nvSpPr>
        <p:spPr>
          <a:xfrm>
            <a:off x="4924484" y="45699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526" name="wire-r0-left">
            <a:extLst>
              <a:ext uri="{FF2B5EF4-FFF2-40B4-BE49-F238E27FC236}">
                <a16:creationId xmlns:a16="http://schemas.microsoft.com/office/drawing/2014/main" id="{2FA63D1F-882D-4D48-84FD-085118910165}"/>
              </a:ext>
            </a:extLst>
          </p:cNvPr>
          <p:cNvCxnSpPr>
            <a:cxnSpLocks/>
          </p:cNvCxnSpPr>
          <p:nvPr/>
        </p:nvCxnSpPr>
        <p:spPr>
          <a:xfrm flipH="1">
            <a:off x="3861895" y="4681076"/>
            <a:ext cx="393442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wire-r0-left">
            <a:extLst>
              <a:ext uri="{FF2B5EF4-FFF2-40B4-BE49-F238E27FC236}">
                <a16:creationId xmlns:a16="http://schemas.microsoft.com/office/drawing/2014/main" id="{328DD16C-0FFE-4C81-BA61-5B0234CE53BE}"/>
              </a:ext>
            </a:extLst>
          </p:cNvPr>
          <p:cNvCxnSpPr>
            <a:cxnSpLocks/>
          </p:cNvCxnSpPr>
          <p:nvPr/>
        </p:nvCxnSpPr>
        <p:spPr>
          <a:xfrm flipH="1">
            <a:off x="7818452" y="4681073"/>
            <a:ext cx="393442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1876C-A30A-4784-917B-56301943403C}"/>
              </a:ext>
            </a:extLst>
          </p:cNvPr>
          <p:cNvGrpSpPr/>
          <p:nvPr/>
        </p:nvGrpSpPr>
        <p:grpSpPr>
          <a:xfrm>
            <a:off x="1062305" y="3442554"/>
            <a:ext cx="1621800" cy="861016"/>
            <a:chOff x="1062305" y="3442554"/>
            <a:chExt cx="1621800" cy="861016"/>
          </a:xfrm>
        </p:grpSpPr>
        <p:sp>
          <p:nvSpPr>
            <p:cNvPr id="71" name="leg-cell-bf">
              <a:extLst>
                <a:ext uri="{FF2B5EF4-FFF2-40B4-BE49-F238E27FC236}">
                  <a16:creationId xmlns:a16="http://schemas.microsoft.com/office/drawing/2014/main" id="{862F1037-FF4E-4389-96BC-72870DAF470E}"/>
                </a:ext>
              </a:extLst>
            </p:cNvPr>
            <p:cNvSpPr/>
            <p:nvPr/>
          </p:nvSpPr>
          <p:spPr>
            <a:xfrm>
              <a:off x="1062305" y="4013755"/>
              <a:ext cx="217377" cy="22224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1" name="leg-cell-agg">
              <a:extLst>
                <a:ext uri="{FF2B5EF4-FFF2-40B4-BE49-F238E27FC236}">
                  <a16:creationId xmlns:a16="http://schemas.microsoft.com/office/drawing/2014/main" id="{64A0F737-1E23-4EE6-9B86-985778B65F2B}"/>
                </a:ext>
              </a:extLst>
            </p:cNvPr>
            <p:cNvSpPr/>
            <p:nvPr/>
          </p:nvSpPr>
          <p:spPr>
            <a:xfrm>
              <a:off x="1062305" y="3776399"/>
              <a:ext cx="217377" cy="222249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51" name="leg-cell-mem">
              <a:extLst>
                <a:ext uri="{FF2B5EF4-FFF2-40B4-BE49-F238E27FC236}">
                  <a16:creationId xmlns:a16="http://schemas.microsoft.com/office/drawing/2014/main" id="{C3EF4785-0C11-4A18-B253-122B181D3A33}"/>
                </a:ext>
              </a:extLst>
            </p:cNvPr>
            <p:cNvSpPr/>
            <p:nvPr/>
          </p:nvSpPr>
          <p:spPr>
            <a:xfrm>
              <a:off x="1062305" y="3539043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FA9A76-45B6-41EA-B3AE-2381B1E89CA3}"/>
                </a:ext>
              </a:extLst>
            </p:cNvPr>
            <p:cNvGrpSpPr/>
            <p:nvPr/>
          </p:nvGrpSpPr>
          <p:grpSpPr>
            <a:xfrm>
              <a:off x="1336107" y="3442554"/>
              <a:ext cx="1347998" cy="861016"/>
              <a:chOff x="1267527" y="3442554"/>
              <a:chExt cx="1347998" cy="86101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7DD293F-97AC-4704-B006-AD6FB22D6701}"/>
                  </a:ext>
                </a:extLst>
              </p:cNvPr>
              <p:cNvSpPr txBox="1"/>
              <p:nvPr/>
            </p:nvSpPr>
            <p:spPr>
              <a:xfrm>
                <a:off x="1267527" y="3442554"/>
                <a:ext cx="1347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memory cell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00F076E-1D2B-4031-B5BD-6744A16694E9}"/>
                  </a:ext>
                </a:extLst>
              </p:cNvPr>
              <p:cNvSpPr txBox="1"/>
              <p:nvPr/>
            </p:nvSpPr>
            <p:spPr>
              <a:xfrm>
                <a:off x="1267527" y="3934238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bit flip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C857D04-76E7-4DC2-B0CA-68DF1E0D4ED3}"/>
                  </a:ext>
                </a:extLst>
              </p:cNvPr>
              <p:cNvSpPr txBox="1"/>
              <p:nvPr/>
            </p:nvSpPr>
            <p:spPr>
              <a:xfrm>
                <a:off x="1267527" y="3680776"/>
                <a:ext cx="124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aggressor</a:t>
                </a:r>
              </a:p>
            </p:txBody>
          </p:sp>
        </p:grpSp>
      </p:grpSp>
      <p:grpSp>
        <p:nvGrpSpPr>
          <p:cNvPr id="2" name="label-cnt-bf" hidden="1">
            <a:extLst>
              <a:ext uri="{FF2B5EF4-FFF2-40B4-BE49-F238E27FC236}">
                <a16:creationId xmlns:a16="http://schemas.microsoft.com/office/drawing/2014/main" id="{8FFAF6ED-6910-4820-B982-19CCD12BB138}"/>
              </a:ext>
            </a:extLst>
          </p:cNvPr>
          <p:cNvGrpSpPr/>
          <p:nvPr/>
        </p:nvGrpSpPr>
        <p:grpSpPr>
          <a:xfrm>
            <a:off x="8279660" y="2754945"/>
            <a:ext cx="457576" cy="2089191"/>
            <a:chOff x="8279660" y="2754945"/>
            <a:chExt cx="457576" cy="2089191"/>
          </a:xfrm>
        </p:grpSpPr>
        <p:sp>
          <p:nvSpPr>
            <p:cNvPr id="388" name="text-bf-k-3-u">
              <a:extLst>
                <a:ext uri="{FF2B5EF4-FFF2-40B4-BE49-F238E27FC236}">
                  <a16:creationId xmlns:a16="http://schemas.microsoft.com/office/drawing/2014/main" id="{189D8A40-9837-468E-ABCB-D18AD1895B88}"/>
                </a:ext>
              </a:extLst>
            </p:cNvPr>
            <p:cNvSpPr txBox="1"/>
            <p:nvPr/>
          </p:nvSpPr>
          <p:spPr>
            <a:xfrm>
              <a:off x="8299296" y="297485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369" name="text-bf-k-2-u">
              <a:extLst>
                <a:ext uri="{FF2B5EF4-FFF2-40B4-BE49-F238E27FC236}">
                  <a16:creationId xmlns:a16="http://schemas.microsoft.com/office/drawing/2014/main" id="{246DEBF0-46C1-419F-AF4C-62E1785C4636}"/>
                </a:ext>
              </a:extLst>
            </p:cNvPr>
            <p:cNvSpPr txBox="1"/>
            <p:nvPr/>
          </p:nvSpPr>
          <p:spPr>
            <a:xfrm>
              <a:off x="8299296" y="319476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4</a:t>
              </a:r>
            </a:p>
          </p:txBody>
        </p:sp>
        <p:sp>
          <p:nvSpPr>
            <p:cNvPr id="389" name="text-bf-k-1-u">
              <a:extLst>
                <a:ext uri="{FF2B5EF4-FFF2-40B4-BE49-F238E27FC236}">
                  <a16:creationId xmlns:a16="http://schemas.microsoft.com/office/drawing/2014/main" id="{70A4604B-C939-4B7B-A873-8498B953D8A7}"/>
                </a:ext>
              </a:extLst>
            </p:cNvPr>
            <p:cNvSpPr txBox="1"/>
            <p:nvPr/>
          </p:nvSpPr>
          <p:spPr>
            <a:xfrm>
              <a:off x="8299296" y="3414668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11</a:t>
              </a:r>
            </a:p>
          </p:txBody>
        </p:sp>
        <p:sp>
          <p:nvSpPr>
            <p:cNvPr id="9" name="text-bf-k-4-u">
              <a:extLst>
                <a:ext uri="{FF2B5EF4-FFF2-40B4-BE49-F238E27FC236}">
                  <a16:creationId xmlns:a16="http://schemas.microsoft.com/office/drawing/2014/main" id="{4BE15131-9B3A-4E6F-8690-26F475667AE9}"/>
                </a:ext>
              </a:extLst>
            </p:cNvPr>
            <p:cNvSpPr txBox="1"/>
            <p:nvPr/>
          </p:nvSpPr>
          <p:spPr>
            <a:xfrm>
              <a:off x="8299296" y="275494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36" name="text-bf-k+4-u">
              <a:extLst>
                <a:ext uri="{FF2B5EF4-FFF2-40B4-BE49-F238E27FC236}">
                  <a16:creationId xmlns:a16="http://schemas.microsoft.com/office/drawing/2014/main" id="{8C3E4B4B-8C05-4268-9193-8859569A32D4}"/>
                </a:ext>
              </a:extLst>
            </p:cNvPr>
            <p:cNvSpPr txBox="1"/>
            <p:nvPr/>
          </p:nvSpPr>
          <p:spPr>
            <a:xfrm>
              <a:off x="8279661" y="4474804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35" name="text-bf-k+3-u">
              <a:extLst>
                <a:ext uri="{FF2B5EF4-FFF2-40B4-BE49-F238E27FC236}">
                  <a16:creationId xmlns:a16="http://schemas.microsoft.com/office/drawing/2014/main" id="{556CB2A8-C79D-4282-9C78-90564E5C639D}"/>
                </a:ext>
              </a:extLst>
            </p:cNvPr>
            <p:cNvSpPr txBox="1"/>
            <p:nvPr/>
          </p:nvSpPr>
          <p:spPr>
            <a:xfrm>
              <a:off x="8279661" y="4254897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33" name="text-bf-k+2-u">
              <a:extLst>
                <a:ext uri="{FF2B5EF4-FFF2-40B4-BE49-F238E27FC236}">
                  <a16:creationId xmlns:a16="http://schemas.microsoft.com/office/drawing/2014/main" id="{88521F4E-2AD7-4E9D-BB92-A1B595D94781}"/>
                </a:ext>
              </a:extLst>
            </p:cNvPr>
            <p:cNvSpPr txBox="1"/>
            <p:nvPr/>
          </p:nvSpPr>
          <p:spPr>
            <a:xfrm>
              <a:off x="8279660" y="403498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3</a:t>
              </a:r>
            </a:p>
          </p:txBody>
        </p:sp>
        <p:sp>
          <p:nvSpPr>
            <p:cNvPr id="37" name="text-bf-k+1-u">
              <a:extLst>
                <a:ext uri="{FF2B5EF4-FFF2-40B4-BE49-F238E27FC236}">
                  <a16:creationId xmlns:a16="http://schemas.microsoft.com/office/drawing/2014/main" id="{A36E05EE-36EA-4B65-8D40-215C43993FA6}"/>
                </a:ext>
              </a:extLst>
            </p:cNvPr>
            <p:cNvSpPr txBox="1"/>
            <p:nvPr/>
          </p:nvSpPr>
          <p:spPr>
            <a:xfrm>
              <a:off x="8279660" y="3815081"/>
              <a:ext cx="437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12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57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6" dur="indefinite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8" dur="indefinite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" grpId="0"/>
      <p:bldP spid="746" grpId="0"/>
      <p:bldP spid="747" grpId="0"/>
      <p:bldP spid="750" grpId="0"/>
      <p:bldP spid="7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DC54-F344-4EEA-B59D-C34F9FA9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95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Mount a Devastating Rowhammer by</a:t>
            </a:r>
            <a:br>
              <a:rPr lang="en-US" dirty="0"/>
            </a:br>
            <a:r>
              <a:rPr lang="en-US" dirty="0"/>
              <a:t>Masking Refreshes (REF)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AC40-5317-47CF-AD1A-2C22C66CD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absence of REFs, any DIMM easily succumbs to Rowhammer</a:t>
            </a:r>
          </a:p>
        </p:txBody>
      </p: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70C3189E-007A-4713-B62A-67773093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7" name="CPU-pic">
            <a:extLst>
              <a:ext uri="{FF2B5EF4-FFF2-40B4-BE49-F238E27FC236}">
                <a16:creationId xmlns:a16="http://schemas.microsoft.com/office/drawing/2014/main" id="{2E50E0F9-828D-4A75-90A6-68E21A192796}"/>
              </a:ext>
            </a:extLst>
          </p:cNvPr>
          <p:cNvGrpSpPr/>
          <p:nvPr/>
        </p:nvGrpSpPr>
        <p:grpSpPr>
          <a:xfrm>
            <a:off x="909120" y="3320190"/>
            <a:ext cx="914400" cy="1362208"/>
            <a:chOff x="1481677" y="2219373"/>
            <a:chExt cx="914400" cy="13622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555022-1E79-471A-9EA1-247A5AAB87F3}"/>
                </a:ext>
              </a:extLst>
            </p:cNvPr>
            <p:cNvSpPr txBox="1"/>
            <p:nvPr/>
          </p:nvSpPr>
          <p:spPr>
            <a:xfrm>
              <a:off x="1569294" y="3119916"/>
              <a:ext cx="70403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CPU</a:t>
              </a:r>
            </a:p>
          </p:txBody>
        </p:sp>
        <p:pic>
          <p:nvPicPr>
            <p:cNvPr id="16" name="Graphic 15" descr="Processor">
              <a:extLst>
                <a:ext uri="{FF2B5EF4-FFF2-40B4-BE49-F238E27FC236}">
                  <a16:creationId xmlns:a16="http://schemas.microsoft.com/office/drawing/2014/main" id="{8F58B798-B294-4888-A1BB-6D11EAA90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1677" y="2219373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DRAM-pic">
            <a:extLst>
              <a:ext uri="{FF2B5EF4-FFF2-40B4-BE49-F238E27FC236}">
                <a16:creationId xmlns:a16="http://schemas.microsoft.com/office/drawing/2014/main" id="{A2989619-B7E6-4ED4-8395-808237D91E9B}"/>
              </a:ext>
            </a:extLst>
          </p:cNvPr>
          <p:cNvGrpSpPr/>
          <p:nvPr/>
        </p:nvGrpSpPr>
        <p:grpSpPr>
          <a:xfrm>
            <a:off x="9497967" y="3484855"/>
            <a:ext cx="2048150" cy="1209072"/>
            <a:chOff x="8662173" y="2415892"/>
            <a:chExt cx="2048150" cy="12090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66FC2D-363C-4A7F-9738-68C355F3931E}"/>
                </a:ext>
              </a:extLst>
            </p:cNvPr>
            <p:cNvSpPr txBox="1"/>
            <p:nvPr/>
          </p:nvSpPr>
          <p:spPr>
            <a:xfrm>
              <a:off x="9202646" y="3163299"/>
              <a:ext cx="97654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DIMM</a:t>
              </a:r>
            </a:p>
          </p:txBody>
        </p:sp>
        <p:pic>
          <p:nvPicPr>
            <p:cNvPr id="26" name="Picture 2" descr="https://static.bhphoto.com/images/images500x500/1521210038000_1182631.jpg">
              <a:extLst>
                <a:ext uri="{FF2B5EF4-FFF2-40B4-BE49-F238E27FC236}">
                  <a16:creationId xmlns:a16="http://schemas.microsoft.com/office/drawing/2014/main" id="{40192575-7594-4070-909F-E297F9459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90" b="36577"/>
            <a:stretch/>
          </p:blipFill>
          <p:spPr bwMode="auto">
            <a:xfrm>
              <a:off x="8662173" y="2415892"/>
              <a:ext cx="2048150" cy="56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bus-after-wall">
            <a:extLst>
              <a:ext uri="{FF2B5EF4-FFF2-40B4-BE49-F238E27FC236}">
                <a16:creationId xmlns:a16="http://schemas.microsoft.com/office/drawing/2014/main" id="{CC02BC90-FF67-4B1B-A1E4-6FF3AF839E02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326380" y="3768865"/>
            <a:ext cx="4171587" cy="37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cmds-after-fw">
            <a:extLst>
              <a:ext uri="{FF2B5EF4-FFF2-40B4-BE49-F238E27FC236}">
                <a16:creationId xmlns:a16="http://schemas.microsoft.com/office/drawing/2014/main" id="{089817C0-C55D-415D-BCDE-CD7A56100425}"/>
              </a:ext>
            </a:extLst>
          </p:cNvPr>
          <p:cNvGrpSpPr/>
          <p:nvPr/>
        </p:nvGrpSpPr>
        <p:grpSpPr>
          <a:xfrm>
            <a:off x="5462861" y="4093566"/>
            <a:ext cx="4807870" cy="228600"/>
            <a:chOff x="6004733" y="4207866"/>
            <a:chExt cx="4807870" cy="228600"/>
          </a:xfrm>
        </p:grpSpPr>
        <p:sp>
          <p:nvSpPr>
            <p:cNvPr id="100" name="ACT-Row1">
              <a:extLst>
                <a:ext uri="{FF2B5EF4-FFF2-40B4-BE49-F238E27FC236}">
                  <a16:creationId xmlns:a16="http://schemas.microsoft.com/office/drawing/2014/main" id="{C5A4FEC6-FD1C-459D-9240-B95C5310886C}"/>
                </a:ext>
              </a:extLst>
            </p:cNvPr>
            <p:cNvSpPr/>
            <p:nvPr/>
          </p:nvSpPr>
          <p:spPr>
            <a:xfrm>
              <a:off x="6004733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101" name="ACT-Row3">
              <a:extLst>
                <a:ext uri="{FF2B5EF4-FFF2-40B4-BE49-F238E27FC236}">
                  <a16:creationId xmlns:a16="http://schemas.microsoft.com/office/drawing/2014/main" id="{F9045C22-AD73-40AE-BCB2-92624015B7B2}"/>
                </a:ext>
              </a:extLst>
            </p:cNvPr>
            <p:cNvSpPr/>
            <p:nvPr/>
          </p:nvSpPr>
          <p:spPr>
            <a:xfrm>
              <a:off x="6955240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ACT-Row1">
              <a:extLst>
                <a:ext uri="{FF2B5EF4-FFF2-40B4-BE49-F238E27FC236}">
                  <a16:creationId xmlns:a16="http://schemas.microsoft.com/office/drawing/2014/main" id="{014FB289-C31D-4189-B9BB-2CB447421883}"/>
                </a:ext>
              </a:extLst>
            </p:cNvPr>
            <p:cNvSpPr/>
            <p:nvPr/>
          </p:nvSpPr>
          <p:spPr>
            <a:xfrm>
              <a:off x="7905747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103" name="ACT-Row3">
              <a:extLst>
                <a:ext uri="{FF2B5EF4-FFF2-40B4-BE49-F238E27FC236}">
                  <a16:creationId xmlns:a16="http://schemas.microsoft.com/office/drawing/2014/main" id="{59306954-B0C6-4F65-8063-8F193B78CC0F}"/>
                </a:ext>
              </a:extLst>
            </p:cNvPr>
            <p:cNvSpPr/>
            <p:nvPr/>
          </p:nvSpPr>
          <p:spPr>
            <a:xfrm>
              <a:off x="8856254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ACT-Row1">
              <a:extLst>
                <a:ext uri="{FF2B5EF4-FFF2-40B4-BE49-F238E27FC236}">
                  <a16:creationId xmlns:a16="http://schemas.microsoft.com/office/drawing/2014/main" id="{82309BDA-D018-42C3-BA9C-79896E614068}"/>
                </a:ext>
              </a:extLst>
            </p:cNvPr>
            <p:cNvSpPr/>
            <p:nvPr/>
          </p:nvSpPr>
          <p:spPr>
            <a:xfrm>
              <a:off x="9806763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</p:grpSp>
      <p:grpSp>
        <p:nvGrpSpPr>
          <p:cNvPr id="43" name="wall">
            <a:extLst>
              <a:ext uri="{FF2B5EF4-FFF2-40B4-BE49-F238E27FC236}">
                <a16:creationId xmlns:a16="http://schemas.microsoft.com/office/drawing/2014/main" id="{AFEA72B0-9330-4CA6-8F6E-5C927D13C4F7}"/>
              </a:ext>
            </a:extLst>
          </p:cNvPr>
          <p:cNvGrpSpPr/>
          <p:nvPr/>
        </p:nvGrpSpPr>
        <p:grpSpPr>
          <a:xfrm>
            <a:off x="4954333" y="3452573"/>
            <a:ext cx="1262908" cy="1441942"/>
            <a:chOff x="5162011" y="4476187"/>
            <a:chExt cx="1087850" cy="1304212"/>
          </a:xfrm>
        </p:grpSpPr>
        <p:pic>
          <p:nvPicPr>
            <p:cNvPr id="40" name="wall-graph" descr="Full Brick Wall" hidden="1">
              <a:extLst>
                <a:ext uri="{FF2B5EF4-FFF2-40B4-BE49-F238E27FC236}">
                  <a16:creationId xmlns:a16="http://schemas.microsoft.com/office/drawing/2014/main" id="{D7711007-1AA1-437A-BFA6-6F2CB3A6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298446" y="4751386"/>
              <a:ext cx="813625" cy="813624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42" name="wall-brick">
              <a:extLst>
                <a:ext uri="{FF2B5EF4-FFF2-40B4-BE49-F238E27FC236}">
                  <a16:creationId xmlns:a16="http://schemas.microsoft.com/office/drawing/2014/main" id="{2F940522-46FD-4644-8E46-25EA62CB7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5162011" y="4476187"/>
              <a:ext cx="1087850" cy="1304212"/>
            </a:xfrm>
            <a:prstGeom prst="rect">
              <a:avLst/>
            </a:prstGeom>
          </p:spPr>
        </p:pic>
      </p:grpSp>
      <p:sp>
        <p:nvSpPr>
          <p:cNvPr id="4" name="text-summary">
            <a:extLst>
              <a:ext uri="{FF2B5EF4-FFF2-40B4-BE49-F238E27FC236}">
                <a16:creationId xmlns:a16="http://schemas.microsoft.com/office/drawing/2014/main" id="{896B2A83-0B5B-40BF-8B3E-B4669024917C}"/>
              </a:ext>
            </a:extLst>
          </p:cNvPr>
          <p:cNvSpPr txBox="1"/>
          <p:nvPr/>
        </p:nvSpPr>
        <p:spPr>
          <a:xfrm>
            <a:off x="913799" y="5757660"/>
            <a:ext cx="9247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Design a device to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mask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5"/>
                </a:solidFill>
              </a:rPr>
              <a:t>REFs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but allow Rowhammer traffic</a:t>
            </a:r>
          </a:p>
        </p:txBody>
      </p:sp>
      <p:grpSp>
        <p:nvGrpSpPr>
          <p:cNvPr id="13" name="cmds-all">
            <a:extLst>
              <a:ext uri="{FF2B5EF4-FFF2-40B4-BE49-F238E27FC236}">
                <a16:creationId xmlns:a16="http://schemas.microsoft.com/office/drawing/2014/main" id="{72CC4C90-2C6E-4436-964D-837A16086347}"/>
              </a:ext>
            </a:extLst>
          </p:cNvPr>
          <p:cNvGrpSpPr/>
          <p:nvPr/>
        </p:nvGrpSpPr>
        <p:grpSpPr>
          <a:xfrm>
            <a:off x="1660833" y="4093566"/>
            <a:ext cx="8609898" cy="228600"/>
            <a:chOff x="2202705" y="4207866"/>
            <a:chExt cx="8609898" cy="228600"/>
          </a:xfrm>
        </p:grpSpPr>
        <p:sp>
          <p:nvSpPr>
            <p:cNvPr id="83" name="ACT-Row1">
              <a:extLst>
                <a:ext uri="{FF2B5EF4-FFF2-40B4-BE49-F238E27FC236}">
                  <a16:creationId xmlns:a16="http://schemas.microsoft.com/office/drawing/2014/main" id="{5FD462F9-EC9E-48D8-87A0-7D0A6F659DC8}"/>
                </a:ext>
              </a:extLst>
            </p:cNvPr>
            <p:cNvSpPr/>
            <p:nvPr/>
          </p:nvSpPr>
          <p:spPr>
            <a:xfrm>
              <a:off x="2202705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84" name="ACT-Row3">
              <a:extLst>
                <a:ext uri="{FF2B5EF4-FFF2-40B4-BE49-F238E27FC236}">
                  <a16:creationId xmlns:a16="http://schemas.microsoft.com/office/drawing/2014/main" id="{DCD7F290-E1D3-4863-B9D6-349519917A83}"/>
                </a:ext>
              </a:extLst>
            </p:cNvPr>
            <p:cNvSpPr/>
            <p:nvPr/>
          </p:nvSpPr>
          <p:spPr>
            <a:xfrm>
              <a:off x="3153212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  <p:sp>
          <p:nvSpPr>
            <p:cNvPr id="85" name="ACT-Row1">
              <a:extLst>
                <a:ext uri="{FF2B5EF4-FFF2-40B4-BE49-F238E27FC236}">
                  <a16:creationId xmlns:a16="http://schemas.microsoft.com/office/drawing/2014/main" id="{0D9C2E09-6CAC-47B6-A473-B46C54802558}"/>
                </a:ext>
              </a:extLst>
            </p:cNvPr>
            <p:cNvSpPr/>
            <p:nvPr/>
          </p:nvSpPr>
          <p:spPr>
            <a:xfrm>
              <a:off x="4103719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6" name="ACT-Row3">
              <a:extLst>
                <a:ext uri="{FF2B5EF4-FFF2-40B4-BE49-F238E27FC236}">
                  <a16:creationId xmlns:a16="http://schemas.microsoft.com/office/drawing/2014/main" id="{025ADE7B-583C-4E66-AF2B-105165219301}"/>
                </a:ext>
              </a:extLst>
            </p:cNvPr>
            <p:cNvSpPr/>
            <p:nvPr/>
          </p:nvSpPr>
          <p:spPr>
            <a:xfrm>
              <a:off x="5054226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  <p:sp>
          <p:nvSpPr>
            <p:cNvPr id="87" name="ACT-Row1">
              <a:extLst>
                <a:ext uri="{FF2B5EF4-FFF2-40B4-BE49-F238E27FC236}">
                  <a16:creationId xmlns:a16="http://schemas.microsoft.com/office/drawing/2014/main" id="{F7721A63-896A-4C1A-8591-42959C7F081F}"/>
                </a:ext>
              </a:extLst>
            </p:cNvPr>
            <p:cNvSpPr/>
            <p:nvPr/>
          </p:nvSpPr>
          <p:spPr>
            <a:xfrm>
              <a:off x="6004733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88" name="ACT-Row3">
              <a:extLst>
                <a:ext uri="{FF2B5EF4-FFF2-40B4-BE49-F238E27FC236}">
                  <a16:creationId xmlns:a16="http://schemas.microsoft.com/office/drawing/2014/main" id="{1D45545E-4CFA-49D9-93B7-DEA45252D1EE}"/>
                </a:ext>
              </a:extLst>
            </p:cNvPr>
            <p:cNvSpPr/>
            <p:nvPr/>
          </p:nvSpPr>
          <p:spPr>
            <a:xfrm>
              <a:off x="6955240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  <p:sp>
          <p:nvSpPr>
            <p:cNvPr id="89" name="ACT-Row1">
              <a:extLst>
                <a:ext uri="{FF2B5EF4-FFF2-40B4-BE49-F238E27FC236}">
                  <a16:creationId xmlns:a16="http://schemas.microsoft.com/office/drawing/2014/main" id="{46DE28ED-B20C-4B7C-944A-FF129639B0B0}"/>
                </a:ext>
              </a:extLst>
            </p:cNvPr>
            <p:cNvSpPr/>
            <p:nvPr/>
          </p:nvSpPr>
          <p:spPr>
            <a:xfrm>
              <a:off x="7905747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5" name="ACT-Row3">
              <a:extLst>
                <a:ext uri="{FF2B5EF4-FFF2-40B4-BE49-F238E27FC236}">
                  <a16:creationId xmlns:a16="http://schemas.microsoft.com/office/drawing/2014/main" id="{592CEAC8-E566-4575-BC51-135FB2627355}"/>
                </a:ext>
              </a:extLst>
            </p:cNvPr>
            <p:cNvSpPr/>
            <p:nvPr/>
          </p:nvSpPr>
          <p:spPr>
            <a:xfrm>
              <a:off x="8856254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  <p:sp>
          <p:nvSpPr>
            <p:cNvPr id="7" name="ACT-Row1">
              <a:extLst>
                <a:ext uri="{FF2B5EF4-FFF2-40B4-BE49-F238E27FC236}">
                  <a16:creationId xmlns:a16="http://schemas.microsoft.com/office/drawing/2014/main" id="{E13B671D-43CD-41B5-B6EE-71D615BEFD0F}"/>
                </a:ext>
              </a:extLst>
            </p:cNvPr>
            <p:cNvSpPr/>
            <p:nvPr/>
          </p:nvSpPr>
          <p:spPr>
            <a:xfrm>
              <a:off x="9806763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</p:grpSp>
      <p:cxnSp>
        <p:nvCxnSpPr>
          <p:cNvPr id="24" name="bus-before-wall">
            <a:extLst>
              <a:ext uri="{FF2B5EF4-FFF2-40B4-BE49-F238E27FC236}">
                <a16:creationId xmlns:a16="http://schemas.microsoft.com/office/drawing/2014/main" id="{09675B35-D35F-4793-A316-F3EDB896695E}"/>
              </a:ext>
            </a:extLst>
          </p:cNvPr>
          <p:cNvCxnSpPr>
            <a:cxnSpLocks/>
          </p:cNvCxnSpPr>
          <p:nvPr/>
        </p:nvCxnSpPr>
        <p:spPr>
          <a:xfrm>
            <a:off x="1823520" y="3769770"/>
            <a:ext cx="3502860" cy="0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7" name="cmds-before-fw">
            <a:extLst>
              <a:ext uri="{FF2B5EF4-FFF2-40B4-BE49-F238E27FC236}">
                <a16:creationId xmlns:a16="http://schemas.microsoft.com/office/drawing/2014/main" id="{36FC81FD-206D-4271-96C2-70E55B9CE0D0}"/>
              </a:ext>
            </a:extLst>
          </p:cNvPr>
          <p:cNvGrpSpPr/>
          <p:nvPr/>
        </p:nvGrpSpPr>
        <p:grpSpPr>
          <a:xfrm>
            <a:off x="1661685" y="4093566"/>
            <a:ext cx="3857361" cy="228600"/>
            <a:chOff x="2202705" y="4207866"/>
            <a:chExt cx="3857361" cy="228600"/>
          </a:xfrm>
        </p:grpSpPr>
        <p:sp>
          <p:nvSpPr>
            <p:cNvPr id="68" name="ACT-Row1">
              <a:extLst>
                <a:ext uri="{FF2B5EF4-FFF2-40B4-BE49-F238E27FC236}">
                  <a16:creationId xmlns:a16="http://schemas.microsoft.com/office/drawing/2014/main" id="{17837250-852B-41C1-B74D-BEC39ABBF724}"/>
                </a:ext>
              </a:extLst>
            </p:cNvPr>
            <p:cNvSpPr/>
            <p:nvPr/>
          </p:nvSpPr>
          <p:spPr>
            <a:xfrm>
              <a:off x="2202705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69" name="ACT-Row3">
              <a:extLst>
                <a:ext uri="{FF2B5EF4-FFF2-40B4-BE49-F238E27FC236}">
                  <a16:creationId xmlns:a16="http://schemas.microsoft.com/office/drawing/2014/main" id="{09C8EAFE-A2D7-40B3-8135-D8F0139B6F48}"/>
                </a:ext>
              </a:extLst>
            </p:cNvPr>
            <p:cNvSpPr/>
            <p:nvPr/>
          </p:nvSpPr>
          <p:spPr>
            <a:xfrm>
              <a:off x="3153212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  <p:sp>
          <p:nvSpPr>
            <p:cNvPr id="74" name="ACT-Row1">
              <a:extLst>
                <a:ext uri="{FF2B5EF4-FFF2-40B4-BE49-F238E27FC236}">
                  <a16:creationId xmlns:a16="http://schemas.microsoft.com/office/drawing/2014/main" id="{6EEE6DC2-2604-4445-B106-7D4C4740609A}"/>
                </a:ext>
              </a:extLst>
            </p:cNvPr>
            <p:cNvSpPr/>
            <p:nvPr/>
          </p:nvSpPr>
          <p:spPr>
            <a:xfrm>
              <a:off x="4103719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79" name="ACT-Row3">
              <a:extLst>
                <a:ext uri="{FF2B5EF4-FFF2-40B4-BE49-F238E27FC236}">
                  <a16:creationId xmlns:a16="http://schemas.microsoft.com/office/drawing/2014/main" id="{5203BD35-6730-45BB-89AA-47F8BE59FC0C}"/>
                </a:ext>
              </a:extLst>
            </p:cNvPr>
            <p:cNvSpPr/>
            <p:nvPr/>
          </p:nvSpPr>
          <p:spPr>
            <a:xfrm>
              <a:off x="5054226" y="4207866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</a:t>
              </a:r>
            </a:p>
          </p:txBody>
        </p:sp>
      </p:grpSp>
      <p:cxnSp>
        <p:nvCxnSpPr>
          <p:cNvPr id="39" name="bus-full">
            <a:extLst>
              <a:ext uri="{FF2B5EF4-FFF2-40B4-BE49-F238E27FC236}">
                <a16:creationId xmlns:a16="http://schemas.microsoft.com/office/drawing/2014/main" id="{966FF63A-517E-46E4-B0C7-E8AB3ED12348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831465" y="3766017"/>
            <a:ext cx="7666502" cy="28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413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43816-C66B-4E50-83FA-A23F6CEC1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541" y="2175648"/>
            <a:ext cx="11634917" cy="3045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2123D-EEA6-43A4-A21F-7E708184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13"/>
            <a:ext cx="10515600" cy="1325563"/>
          </a:xfrm>
        </p:spPr>
        <p:txBody>
          <a:bodyPr/>
          <a:lstStyle/>
          <a:p>
            <a:r>
              <a:rPr lang="en-US" dirty="0"/>
              <a:t>Fault Injector that Masks Refresh Commands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8AC2A-AE0C-483B-BAD1-9F7FB2C7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35225"/>
            <a:ext cx="10515600" cy="9553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Fault the A14 signal to mask refreshes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97100-9C2B-4743-B929-2DBA5802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14</a:t>
            </a:fld>
            <a:endParaRPr lang="en-US"/>
          </a:p>
        </p:txBody>
      </p:sp>
      <p:sp>
        <p:nvSpPr>
          <p:cNvPr id="7" name="hl-button">
            <a:extLst>
              <a:ext uri="{FF2B5EF4-FFF2-40B4-BE49-F238E27FC236}">
                <a16:creationId xmlns:a16="http://schemas.microsoft.com/office/drawing/2014/main" id="{94A758E0-2AC9-4FD9-A597-1775CD4EDB52}"/>
              </a:ext>
            </a:extLst>
          </p:cNvPr>
          <p:cNvSpPr/>
          <p:nvPr/>
        </p:nvSpPr>
        <p:spPr>
          <a:xfrm>
            <a:off x="4192088" y="3979056"/>
            <a:ext cx="967741" cy="1009874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l-dip">
            <a:extLst>
              <a:ext uri="{FF2B5EF4-FFF2-40B4-BE49-F238E27FC236}">
                <a16:creationId xmlns:a16="http://schemas.microsoft.com/office/drawing/2014/main" id="{4F403D36-86D4-4C97-B8E6-507EAC777B4A}"/>
              </a:ext>
            </a:extLst>
          </p:cNvPr>
          <p:cNvSpPr/>
          <p:nvPr/>
        </p:nvSpPr>
        <p:spPr>
          <a:xfrm>
            <a:off x="5612128" y="3979056"/>
            <a:ext cx="3709154" cy="1009874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8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146BDC05-D5B6-4708-8524-135E71EF7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78" y="1454279"/>
            <a:ext cx="8815644" cy="52513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F63FBF-FFD5-4471-A4E5-5F28A91A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39" y="-7058"/>
            <a:ext cx="10515600" cy="1325563"/>
          </a:xfrm>
        </p:spPr>
        <p:txBody>
          <a:bodyPr/>
          <a:lstStyle/>
          <a:p>
            <a:r>
              <a:rPr lang="en-US" dirty="0"/>
              <a:t>Our Complete Hardware Stack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DD20C-1AE7-4F50-AAFD-EE8DF1B5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EB0558-8982-4606-BD81-6B17A02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7133"/>
            <a:ext cx="10515600" cy="1325563"/>
          </a:xfrm>
        </p:spPr>
        <p:txBody>
          <a:bodyPr/>
          <a:lstStyle/>
          <a:p>
            <a:r>
              <a:rPr lang="en-US" dirty="0"/>
              <a:t>Row Adjacency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3FC7F-506F-48C2-A986-03280231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740D-AC52-4F7F-B1AD-26205FF5F0E4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64" name="left" hidden="1">
            <a:extLst>
              <a:ext uri="{FF2B5EF4-FFF2-40B4-BE49-F238E27FC236}">
                <a16:creationId xmlns:a16="http://schemas.microsoft.com/office/drawing/2014/main" id="{25F80EE0-65FE-49B9-AF58-0AE7A6A225F1}"/>
              </a:ext>
            </a:extLst>
          </p:cNvPr>
          <p:cNvGrpSpPr/>
          <p:nvPr/>
        </p:nvGrpSpPr>
        <p:grpSpPr>
          <a:xfrm>
            <a:off x="176388" y="1639102"/>
            <a:ext cx="5420043" cy="4302635"/>
            <a:chOff x="176388" y="1639102"/>
            <a:chExt cx="5420043" cy="4302635"/>
          </a:xfrm>
        </p:grpSpPr>
        <p:grpSp>
          <p:nvGrpSpPr>
            <p:cNvPr id="5" name="row0">
              <a:extLst>
                <a:ext uri="{FF2B5EF4-FFF2-40B4-BE49-F238E27FC236}">
                  <a16:creationId xmlns:a16="http://schemas.microsoft.com/office/drawing/2014/main" id="{55410BA4-B9A3-4B98-BA63-47B5FD97C37D}"/>
                </a:ext>
              </a:extLst>
            </p:cNvPr>
            <p:cNvGrpSpPr/>
            <p:nvPr/>
          </p:nvGrpSpPr>
          <p:grpSpPr>
            <a:xfrm>
              <a:off x="1267204" y="1957071"/>
              <a:ext cx="4329227" cy="222253"/>
              <a:chOff x="1104902" y="2763536"/>
              <a:chExt cx="4329227" cy="222253"/>
            </a:xfrm>
          </p:grpSpPr>
          <p:sp>
            <p:nvSpPr>
              <p:cNvPr id="23" name="cell-r0-c1023">
                <a:extLst>
                  <a:ext uri="{FF2B5EF4-FFF2-40B4-BE49-F238E27FC236}">
                    <a16:creationId xmlns:a16="http://schemas.microsoft.com/office/drawing/2014/main" id="{C34C1EC0-A827-42E9-B9F2-F9EFC5A124D7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" name="cell-r0-c1023">
                <a:extLst>
                  <a:ext uri="{FF2B5EF4-FFF2-40B4-BE49-F238E27FC236}">
                    <a16:creationId xmlns:a16="http://schemas.microsoft.com/office/drawing/2014/main" id="{EA4CA15F-F891-4E09-807F-1C2ABC22B8E7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5" name="cell-r0-c1023">
                <a:extLst>
                  <a:ext uri="{FF2B5EF4-FFF2-40B4-BE49-F238E27FC236}">
                    <a16:creationId xmlns:a16="http://schemas.microsoft.com/office/drawing/2014/main" id="{F07BD5B6-33CA-4476-8F66-C3CE981C5D07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6" name="cell-r0-c1023">
                <a:extLst>
                  <a:ext uri="{FF2B5EF4-FFF2-40B4-BE49-F238E27FC236}">
                    <a16:creationId xmlns:a16="http://schemas.microsoft.com/office/drawing/2014/main" id="{4834C5B9-08EE-433C-80DE-BBF0E10B3CA5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7" name="cell-r0-c1023">
                <a:extLst>
                  <a:ext uri="{FF2B5EF4-FFF2-40B4-BE49-F238E27FC236}">
                    <a16:creationId xmlns:a16="http://schemas.microsoft.com/office/drawing/2014/main" id="{151A931D-D2C8-4427-9134-F4EC8179C898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8" name="cell-r0-c1023">
                <a:extLst>
                  <a:ext uri="{FF2B5EF4-FFF2-40B4-BE49-F238E27FC236}">
                    <a16:creationId xmlns:a16="http://schemas.microsoft.com/office/drawing/2014/main" id="{E792316C-A1A1-45AA-9F5E-A921DFF6FA52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9" name="wire-r0-left">
                <a:extLst>
                  <a:ext uri="{FF2B5EF4-FFF2-40B4-BE49-F238E27FC236}">
                    <a16:creationId xmlns:a16="http://schemas.microsoft.com/office/drawing/2014/main" id="{489556F5-03B4-4D9C-A8B4-83DAB46042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dot-r0-1-511">
                <a:extLst>
                  <a:ext uri="{FF2B5EF4-FFF2-40B4-BE49-F238E27FC236}">
                    <a16:creationId xmlns:a16="http://schemas.microsoft.com/office/drawing/2014/main" id="{84D7F876-E34E-437C-9431-422530891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ell-r0-c1023">
                <a:extLst>
                  <a:ext uri="{FF2B5EF4-FFF2-40B4-BE49-F238E27FC236}">
                    <a16:creationId xmlns:a16="http://schemas.microsoft.com/office/drawing/2014/main" id="{2FA9988E-FFC1-474E-9BF1-70904CE8467A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2" name="cell-r0-c1023">
                <a:extLst>
                  <a:ext uri="{FF2B5EF4-FFF2-40B4-BE49-F238E27FC236}">
                    <a16:creationId xmlns:a16="http://schemas.microsoft.com/office/drawing/2014/main" id="{535739C4-0976-44CE-8DC6-4CD28D75688E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3" name="cell-r0-c1023">
                <a:extLst>
                  <a:ext uri="{FF2B5EF4-FFF2-40B4-BE49-F238E27FC236}">
                    <a16:creationId xmlns:a16="http://schemas.microsoft.com/office/drawing/2014/main" id="{83324652-E728-407E-9335-43676D055E6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34" name="cell-r0-c1023">
                <a:extLst>
                  <a:ext uri="{FF2B5EF4-FFF2-40B4-BE49-F238E27FC236}">
                    <a16:creationId xmlns:a16="http://schemas.microsoft.com/office/drawing/2014/main" id="{F62BA876-DD78-4305-9813-BAE997DEEC85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5" name="cell-r0-c1023">
                <a:extLst>
                  <a:ext uri="{FF2B5EF4-FFF2-40B4-BE49-F238E27FC236}">
                    <a16:creationId xmlns:a16="http://schemas.microsoft.com/office/drawing/2014/main" id="{D19A8F95-29C7-4384-AEC3-C6AE3EDB83D3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36" name="cell-r0-c1023">
                <a:extLst>
                  <a:ext uri="{FF2B5EF4-FFF2-40B4-BE49-F238E27FC236}">
                    <a16:creationId xmlns:a16="http://schemas.microsoft.com/office/drawing/2014/main" id="{0ADE53B6-B319-4DC9-AEFA-E801A46A4217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37" name="dot-r0-1-511">
                <a:extLst>
                  <a:ext uri="{FF2B5EF4-FFF2-40B4-BE49-F238E27FC236}">
                    <a16:creationId xmlns:a16="http://schemas.microsoft.com/office/drawing/2014/main" id="{5A67AAD4-4F4D-4EE1-9F4F-EE09D60DE7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wire-r0-left">
                <a:extLst>
                  <a:ext uri="{FF2B5EF4-FFF2-40B4-BE49-F238E27FC236}">
                    <a16:creationId xmlns:a16="http://schemas.microsoft.com/office/drawing/2014/main" id="{5FE58BC0-0E54-4B04-959A-12704341DE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row0">
              <a:extLst>
                <a:ext uri="{FF2B5EF4-FFF2-40B4-BE49-F238E27FC236}">
                  <a16:creationId xmlns:a16="http://schemas.microsoft.com/office/drawing/2014/main" id="{68FFDD45-2E15-41DB-B73D-18800F32EEA8}"/>
                </a:ext>
              </a:extLst>
            </p:cNvPr>
            <p:cNvGrpSpPr/>
            <p:nvPr/>
          </p:nvGrpSpPr>
          <p:grpSpPr>
            <a:xfrm>
              <a:off x="1267204" y="2188147"/>
              <a:ext cx="4329227" cy="222253"/>
              <a:chOff x="1104902" y="2763536"/>
              <a:chExt cx="4329227" cy="222253"/>
            </a:xfrm>
          </p:grpSpPr>
          <p:sp>
            <p:nvSpPr>
              <p:cNvPr id="41" name="cell-r0-c1023">
                <a:extLst>
                  <a:ext uri="{FF2B5EF4-FFF2-40B4-BE49-F238E27FC236}">
                    <a16:creationId xmlns:a16="http://schemas.microsoft.com/office/drawing/2014/main" id="{FEAE3616-CFEC-406B-AF75-401E2E516C09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2" name="cell-r0-c1023">
                <a:extLst>
                  <a:ext uri="{FF2B5EF4-FFF2-40B4-BE49-F238E27FC236}">
                    <a16:creationId xmlns:a16="http://schemas.microsoft.com/office/drawing/2014/main" id="{B866C61A-796C-459C-8536-AD01B344160A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3" name="cell-r0-c1023">
                <a:extLst>
                  <a:ext uri="{FF2B5EF4-FFF2-40B4-BE49-F238E27FC236}">
                    <a16:creationId xmlns:a16="http://schemas.microsoft.com/office/drawing/2014/main" id="{5D200DD1-B1BD-4C42-86DC-08CEF03FCED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4" name="cell-r0-c1023">
                <a:extLst>
                  <a:ext uri="{FF2B5EF4-FFF2-40B4-BE49-F238E27FC236}">
                    <a16:creationId xmlns:a16="http://schemas.microsoft.com/office/drawing/2014/main" id="{EA7FC063-BB81-4359-9A51-0A0715B988C9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5" name="cell-r0-c1023">
                <a:extLst>
                  <a:ext uri="{FF2B5EF4-FFF2-40B4-BE49-F238E27FC236}">
                    <a16:creationId xmlns:a16="http://schemas.microsoft.com/office/drawing/2014/main" id="{0688F277-DE93-432D-BE3A-55EA98B93427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6" name="cell-r0-c1023">
                <a:extLst>
                  <a:ext uri="{FF2B5EF4-FFF2-40B4-BE49-F238E27FC236}">
                    <a16:creationId xmlns:a16="http://schemas.microsoft.com/office/drawing/2014/main" id="{BD5CFCC3-1190-479F-B974-98E3CEB998C1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7" name="wire-r0-left">
                <a:extLst>
                  <a:ext uri="{FF2B5EF4-FFF2-40B4-BE49-F238E27FC236}">
                    <a16:creationId xmlns:a16="http://schemas.microsoft.com/office/drawing/2014/main" id="{36D9DBDE-AEDE-4DB5-90DE-C0D49781ED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dot-r0-1-511">
                <a:extLst>
                  <a:ext uri="{FF2B5EF4-FFF2-40B4-BE49-F238E27FC236}">
                    <a16:creationId xmlns:a16="http://schemas.microsoft.com/office/drawing/2014/main" id="{7AE52D8C-5794-4755-8C88-52FDC139A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ell-r0-c1023">
                <a:extLst>
                  <a:ext uri="{FF2B5EF4-FFF2-40B4-BE49-F238E27FC236}">
                    <a16:creationId xmlns:a16="http://schemas.microsoft.com/office/drawing/2014/main" id="{F557046B-970A-4210-81ED-8D4ABEE7EBC2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0" name="cell-r0-c1023">
                <a:extLst>
                  <a:ext uri="{FF2B5EF4-FFF2-40B4-BE49-F238E27FC236}">
                    <a16:creationId xmlns:a16="http://schemas.microsoft.com/office/drawing/2014/main" id="{6F83FE38-4F31-4B52-905B-9E94078B47AE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1" name="cell-r0-c1023">
                <a:extLst>
                  <a:ext uri="{FF2B5EF4-FFF2-40B4-BE49-F238E27FC236}">
                    <a16:creationId xmlns:a16="http://schemas.microsoft.com/office/drawing/2014/main" id="{FE3796FA-72DD-4737-A583-203BF44E4D70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2" name="cell-r0-c1023">
                <a:extLst>
                  <a:ext uri="{FF2B5EF4-FFF2-40B4-BE49-F238E27FC236}">
                    <a16:creationId xmlns:a16="http://schemas.microsoft.com/office/drawing/2014/main" id="{36651D0A-F7FA-4361-8563-1A5C23EF6D3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3" name="cell-r0-c1023">
                <a:extLst>
                  <a:ext uri="{FF2B5EF4-FFF2-40B4-BE49-F238E27FC236}">
                    <a16:creationId xmlns:a16="http://schemas.microsoft.com/office/drawing/2014/main" id="{CB8D13D1-9C92-4BD4-B635-1DDB2BD0ED9D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4" name="cell-r0-c1023">
                <a:extLst>
                  <a:ext uri="{FF2B5EF4-FFF2-40B4-BE49-F238E27FC236}">
                    <a16:creationId xmlns:a16="http://schemas.microsoft.com/office/drawing/2014/main" id="{60FB32AE-8712-4D54-9B0A-72FA6223D5E1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55" name="dot-r0-1-511">
                <a:extLst>
                  <a:ext uri="{FF2B5EF4-FFF2-40B4-BE49-F238E27FC236}">
                    <a16:creationId xmlns:a16="http://schemas.microsoft.com/office/drawing/2014/main" id="{98322FF1-6887-40F5-BC22-661DFAE56A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wire-r0-left">
                <a:extLst>
                  <a:ext uri="{FF2B5EF4-FFF2-40B4-BE49-F238E27FC236}">
                    <a16:creationId xmlns:a16="http://schemas.microsoft.com/office/drawing/2014/main" id="{8864DFED-7132-4DDE-BDEA-5FE53DDC7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row0">
              <a:extLst>
                <a:ext uri="{FF2B5EF4-FFF2-40B4-BE49-F238E27FC236}">
                  <a16:creationId xmlns:a16="http://schemas.microsoft.com/office/drawing/2014/main" id="{F7F26792-31C9-426A-8A1B-3C9507BA35C4}"/>
                </a:ext>
              </a:extLst>
            </p:cNvPr>
            <p:cNvGrpSpPr/>
            <p:nvPr/>
          </p:nvGrpSpPr>
          <p:grpSpPr>
            <a:xfrm>
              <a:off x="1267204" y="2419223"/>
              <a:ext cx="4329227" cy="222253"/>
              <a:chOff x="1104902" y="2763536"/>
              <a:chExt cx="4329227" cy="222253"/>
            </a:xfrm>
          </p:grpSpPr>
          <p:sp>
            <p:nvSpPr>
              <p:cNvPr id="59" name="cell-r0-c1023">
                <a:extLst>
                  <a:ext uri="{FF2B5EF4-FFF2-40B4-BE49-F238E27FC236}">
                    <a16:creationId xmlns:a16="http://schemas.microsoft.com/office/drawing/2014/main" id="{07C4B8C2-F1DB-4A91-9C68-13CD9D3B289D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0" name="cell-r0-c1023">
                <a:extLst>
                  <a:ext uri="{FF2B5EF4-FFF2-40B4-BE49-F238E27FC236}">
                    <a16:creationId xmlns:a16="http://schemas.microsoft.com/office/drawing/2014/main" id="{094B8C03-3DBF-42AA-8AB1-0E8A42A0231A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1" name="cell-r0-c1023">
                <a:extLst>
                  <a:ext uri="{FF2B5EF4-FFF2-40B4-BE49-F238E27FC236}">
                    <a16:creationId xmlns:a16="http://schemas.microsoft.com/office/drawing/2014/main" id="{C501CB61-B95E-4569-8B83-DE1DA4880278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2" name="cell-r0-c1023">
                <a:extLst>
                  <a:ext uri="{FF2B5EF4-FFF2-40B4-BE49-F238E27FC236}">
                    <a16:creationId xmlns:a16="http://schemas.microsoft.com/office/drawing/2014/main" id="{506D7BBF-6433-4DC7-BB33-5BF6394F5205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3" name="cell-r0-c1023">
                <a:extLst>
                  <a:ext uri="{FF2B5EF4-FFF2-40B4-BE49-F238E27FC236}">
                    <a16:creationId xmlns:a16="http://schemas.microsoft.com/office/drawing/2014/main" id="{ED73D20F-10DB-440B-8464-8469038F8F8D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4" name="cell-r0-c1023">
                <a:extLst>
                  <a:ext uri="{FF2B5EF4-FFF2-40B4-BE49-F238E27FC236}">
                    <a16:creationId xmlns:a16="http://schemas.microsoft.com/office/drawing/2014/main" id="{19090A39-B14C-487F-BDBC-DBFF7DE8045A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5" name="wire-r0-left">
                <a:extLst>
                  <a:ext uri="{FF2B5EF4-FFF2-40B4-BE49-F238E27FC236}">
                    <a16:creationId xmlns:a16="http://schemas.microsoft.com/office/drawing/2014/main" id="{E8F619B4-46A4-44CC-AA74-B8BE68ECA0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dot-r0-1-511">
                <a:extLst>
                  <a:ext uri="{FF2B5EF4-FFF2-40B4-BE49-F238E27FC236}">
                    <a16:creationId xmlns:a16="http://schemas.microsoft.com/office/drawing/2014/main" id="{DCF2D227-1224-4714-A9F9-CB45453E3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cell-r0-c1023">
                <a:extLst>
                  <a:ext uri="{FF2B5EF4-FFF2-40B4-BE49-F238E27FC236}">
                    <a16:creationId xmlns:a16="http://schemas.microsoft.com/office/drawing/2014/main" id="{55B0927F-4D2A-4360-AE34-88CE2D3952A4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8" name="cell-r0-c1023">
                <a:extLst>
                  <a:ext uri="{FF2B5EF4-FFF2-40B4-BE49-F238E27FC236}">
                    <a16:creationId xmlns:a16="http://schemas.microsoft.com/office/drawing/2014/main" id="{C24FCDCF-4A35-46A7-B1DD-DDD3B6748FCA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9" name="cell-r0-c1023">
                <a:extLst>
                  <a:ext uri="{FF2B5EF4-FFF2-40B4-BE49-F238E27FC236}">
                    <a16:creationId xmlns:a16="http://schemas.microsoft.com/office/drawing/2014/main" id="{B67FBB33-DD4C-45C9-8455-9AF0AEF129DA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0" name="cell-r0-c1023">
                <a:extLst>
                  <a:ext uri="{FF2B5EF4-FFF2-40B4-BE49-F238E27FC236}">
                    <a16:creationId xmlns:a16="http://schemas.microsoft.com/office/drawing/2014/main" id="{67ED4030-1CFB-4BD2-8F50-ACF80E083122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1" name="cell-r0-c1023">
                <a:extLst>
                  <a:ext uri="{FF2B5EF4-FFF2-40B4-BE49-F238E27FC236}">
                    <a16:creationId xmlns:a16="http://schemas.microsoft.com/office/drawing/2014/main" id="{C748C335-873C-446D-9A59-A11068CD584B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2" name="cell-r0-c1023">
                <a:extLst>
                  <a:ext uri="{FF2B5EF4-FFF2-40B4-BE49-F238E27FC236}">
                    <a16:creationId xmlns:a16="http://schemas.microsoft.com/office/drawing/2014/main" id="{1A458A46-3BC4-4C85-96FF-06DF0FC5C936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3" name="dot-r0-1-511">
                <a:extLst>
                  <a:ext uri="{FF2B5EF4-FFF2-40B4-BE49-F238E27FC236}">
                    <a16:creationId xmlns:a16="http://schemas.microsoft.com/office/drawing/2014/main" id="{03C92F68-463D-4696-99C7-47CEBFEC71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wire-r0-left">
                <a:extLst>
                  <a:ext uri="{FF2B5EF4-FFF2-40B4-BE49-F238E27FC236}">
                    <a16:creationId xmlns:a16="http://schemas.microsoft.com/office/drawing/2014/main" id="{B472AB50-A934-4294-A786-454CACF18F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row0">
              <a:extLst>
                <a:ext uri="{FF2B5EF4-FFF2-40B4-BE49-F238E27FC236}">
                  <a16:creationId xmlns:a16="http://schemas.microsoft.com/office/drawing/2014/main" id="{CB06AEB9-9163-4951-8A8F-745841CDA122}"/>
                </a:ext>
              </a:extLst>
            </p:cNvPr>
            <p:cNvGrpSpPr/>
            <p:nvPr/>
          </p:nvGrpSpPr>
          <p:grpSpPr>
            <a:xfrm>
              <a:off x="1267204" y="2650299"/>
              <a:ext cx="4329227" cy="222253"/>
              <a:chOff x="1104902" y="2763536"/>
              <a:chExt cx="4329227" cy="222253"/>
            </a:xfrm>
          </p:grpSpPr>
          <p:sp>
            <p:nvSpPr>
              <p:cNvPr id="77" name="cell-r0-c1023">
                <a:extLst>
                  <a:ext uri="{FF2B5EF4-FFF2-40B4-BE49-F238E27FC236}">
                    <a16:creationId xmlns:a16="http://schemas.microsoft.com/office/drawing/2014/main" id="{B4B7DCFD-A152-4835-89A5-04571DC9A280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8" name="cell-r0-c1023">
                <a:extLst>
                  <a:ext uri="{FF2B5EF4-FFF2-40B4-BE49-F238E27FC236}">
                    <a16:creationId xmlns:a16="http://schemas.microsoft.com/office/drawing/2014/main" id="{F9CB3A80-9C5C-4C2F-A98F-A550353402E3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9" name="cell-r0-c1023">
                <a:extLst>
                  <a:ext uri="{FF2B5EF4-FFF2-40B4-BE49-F238E27FC236}">
                    <a16:creationId xmlns:a16="http://schemas.microsoft.com/office/drawing/2014/main" id="{3233E373-DD38-49BC-8712-ED04262C6DE2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0" name="cell-r0-c1023">
                <a:extLst>
                  <a:ext uri="{FF2B5EF4-FFF2-40B4-BE49-F238E27FC236}">
                    <a16:creationId xmlns:a16="http://schemas.microsoft.com/office/drawing/2014/main" id="{5CFFEA4E-D3BC-4833-8FC9-8D479F124FFA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1" name="cell-r0-c1023">
                <a:extLst>
                  <a:ext uri="{FF2B5EF4-FFF2-40B4-BE49-F238E27FC236}">
                    <a16:creationId xmlns:a16="http://schemas.microsoft.com/office/drawing/2014/main" id="{55CF944D-47D2-442E-9EE6-856D75D5B029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2" name="cell-r0-c1023">
                <a:extLst>
                  <a:ext uri="{FF2B5EF4-FFF2-40B4-BE49-F238E27FC236}">
                    <a16:creationId xmlns:a16="http://schemas.microsoft.com/office/drawing/2014/main" id="{38B3C963-1C3E-4670-ABF6-96D22FBFFA4A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83" name="wire-r0-left">
                <a:extLst>
                  <a:ext uri="{FF2B5EF4-FFF2-40B4-BE49-F238E27FC236}">
                    <a16:creationId xmlns:a16="http://schemas.microsoft.com/office/drawing/2014/main" id="{4E56F7D1-3462-4381-94E6-A5D235781E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dot-r0-1-511">
                <a:extLst>
                  <a:ext uri="{FF2B5EF4-FFF2-40B4-BE49-F238E27FC236}">
                    <a16:creationId xmlns:a16="http://schemas.microsoft.com/office/drawing/2014/main" id="{9F3EA0B0-D49B-4ED9-A2D5-CD706364A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cell-r0-c1023">
                <a:extLst>
                  <a:ext uri="{FF2B5EF4-FFF2-40B4-BE49-F238E27FC236}">
                    <a16:creationId xmlns:a16="http://schemas.microsoft.com/office/drawing/2014/main" id="{478D7988-AF86-47CC-9F57-730C422D9F80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6" name="cell-r0-c1023">
                <a:extLst>
                  <a:ext uri="{FF2B5EF4-FFF2-40B4-BE49-F238E27FC236}">
                    <a16:creationId xmlns:a16="http://schemas.microsoft.com/office/drawing/2014/main" id="{796373D3-9C8D-4944-BF38-2601E348B70A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7" name="cell-r0-c1023">
                <a:extLst>
                  <a:ext uri="{FF2B5EF4-FFF2-40B4-BE49-F238E27FC236}">
                    <a16:creationId xmlns:a16="http://schemas.microsoft.com/office/drawing/2014/main" id="{18F5601A-1DDE-47D7-87BD-4CE6220ACD3F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8" name="cell-r0-c1023">
                <a:extLst>
                  <a:ext uri="{FF2B5EF4-FFF2-40B4-BE49-F238E27FC236}">
                    <a16:creationId xmlns:a16="http://schemas.microsoft.com/office/drawing/2014/main" id="{ABC1985C-B299-487A-A780-E65365073CE5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9" name="cell-r0-c1023">
                <a:extLst>
                  <a:ext uri="{FF2B5EF4-FFF2-40B4-BE49-F238E27FC236}">
                    <a16:creationId xmlns:a16="http://schemas.microsoft.com/office/drawing/2014/main" id="{E007833B-6CEC-47CF-961E-D1426291F229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90" name="cell-r0-c1023">
                <a:extLst>
                  <a:ext uri="{FF2B5EF4-FFF2-40B4-BE49-F238E27FC236}">
                    <a16:creationId xmlns:a16="http://schemas.microsoft.com/office/drawing/2014/main" id="{D7B3FB21-8C1A-43A8-8CF4-21C501E9A136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91" name="dot-r0-1-511">
                <a:extLst>
                  <a:ext uri="{FF2B5EF4-FFF2-40B4-BE49-F238E27FC236}">
                    <a16:creationId xmlns:a16="http://schemas.microsoft.com/office/drawing/2014/main" id="{FA6F0EA1-AC27-4F86-9117-A72621C2B5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wire-r0-left">
                <a:extLst>
                  <a:ext uri="{FF2B5EF4-FFF2-40B4-BE49-F238E27FC236}">
                    <a16:creationId xmlns:a16="http://schemas.microsoft.com/office/drawing/2014/main" id="{6BFBC7C1-F7C6-4311-938A-D6D004D54E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row0">
              <a:extLst>
                <a:ext uri="{FF2B5EF4-FFF2-40B4-BE49-F238E27FC236}">
                  <a16:creationId xmlns:a16="http://schemas.microsoft.com/office/drawing/2014/main" id="{F1633FD9-84CF-4555-A7A7-345BE82485B6}"/>
                </a:ext>
              </a:extLst>
            </p:cNvPr>
            <p:cNvGrpSpPr/>
            <p:nvPr/>
          </p:nvGrpSpPr>
          <p:grpSpPr>
            <a:xfrm>
              <a:off x="1267204" y="2881375"/>
              <a:ext cx="4329227" cy="222253"/>
              <a:chOff x="1104902" y="2763536"/>
              <a:chExt cx="4329227" cy="222253"/>
            </a:xfrm>
          </p:grpSpPr>
          <p:sp>
            <p:nvSpPr>
              <p:cNvPr id="95" name="cell-r0-c1023">
                <a:extLst>
                  <a:ext uri="{FF2B5EF4-FFF2-40B4-BE49-F238E27FC236}">
                    <a16:creationId xmlns:a16="http://schemas.microsoft.com/office/drawing/2014/main" id="{C4FBC6BC-1CB0-4DD2-AA3F-9979F95F5589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96" name="cell-r0-c1023">
                <a:extLst>
                  <a:ext uri="{FF2B5EF4-FFF2-40B4-BE49-F238E27FC236}">
                    <a16:creationId xmlns:a16="http://schemas.microsoft.com/office/drawing/2014/main" id="{0CA05038-39E6-456B-9D68-1F5CBD3800DE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97" name="cell-r0-c1023">
                <a:extLst>
                  <a:ext uri="{FF2B5EF4-FFF2-40B4-BE49-F238E27FC236}">
                    <a16:creationId xmlns:a16="http://schemas.microsoft.com/office/drawing/2014/main" id="{C749D7BC-50A7-41A1-96F0-F4973ED1FAC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98" name="cell-r0-c1023">
                <a:extLst>
                  <a:ext uri="{FF2B5EF4-FFF2-40B4-BE49-F238E27FC236}">
                    <a16:creationId xmlns:a16="http://schemas.microsoft.com/office/drawing/2014/main" id="{8B941BB8-12D1-4B82-8640-E2B146501F8B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99" name="cell-r0-c1023">
                <a:extLst>
                  <a:ext uri="{FF2B5EF4-FFF2-40B4-BE49-F238E27FC236}">
                    <a16:creationId xmlns:a16="http://schemas.microsoft.com/office/drawing/2014/main" id="{14F36C06-55A6-4159-B6FC-1A86478461B3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00" name="cell-r0-c1023">
                <a:extLst>
                  <a:ext uri="{FF2B5EF4-FFF2-40B4-BE49-F238E27FC236}">
                    <a16:creationId xmlns:a16="http://schemas.microsoft.com/office/drawing/2014/main" id="{44AC2B15-2791-4749-A3C7-76E33D63E525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01" name="wire-r0-left">
                <a:extLst>
                  <a:ext uri="{FF2B5EF4-FFF2-40B4-BE49-F238E27FC236}">
                    <a16:creationId xmlns:a16="http://schemas.microsoft.com/office/drawing/2014/main" id="{3E8548F0-6FB3-4909-B534-1625B40C7D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dot-r0-1-511">
                <a:extLst>
                  <a:ext uri="{FF2B5EF4-FFF2-40B4-BE49-F238E27FC236}">
                    <a16:creationId xmlns:a16="http://schemas.microsoft.com/office/drawing/2014/main" id="{46CFECF0-4059-40EF-8BB9-E4FF144CC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cell-r0-c1023">
                <a:extLst>
                  <a:ext uri="{FF2B5EF4-FFF2-40B4-BE49-F238E27FC236}">
                    <a16:creationId xmlns:a16="http://schemas.microsoft.com/office/drawing/2014/main" id="{A13DE12F-6012-4B3A-9821-52B4C50BA370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04" name="cell-r0-c1023">
                <a:extLst>
                  <a:ext uri="{FF2B5EF4-FFF2-40B4-BE49-F238E27FC236}">
                    <a16:creationId xmlns:a16="http://schemas.microsoft.com/office/drawing/2014/main" id="{EE439234-019A-4C54-B49B-22A6BB15A0F2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05" name="cell-r0-c1023">
                <a:extLst>
                  <a:ext uri="{FF2B5EF4-FFF2-40B4-BE49-F238E27FC236}">
                    <a16:creationId xmlns:a16="http://schemas.microsoft.com/office/drawing/2014/main" id="{9A09C5DC-F152-4699-BD09-239BCB6FFEB1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06" name="cell-r0-c1023">
                <a:extLst>
                  <a:ext uri="{FF2B5EF4-FFF2-40B4-BE49-F238E27FC236}">
                    <a16:creationId xmlns:a16="http://schemas.microsoft.com/office/drawing/2014/main" id="{37BC3086-612A-471D-91F0-EA03833F966B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07" name="cell-r0-c1023">
                <a:extLst>
                  <a:ext uri="{FF2B5EF4-FFF2-40B4-BE49-F238E27FC236}">
                    <a16:creationId xmlns:a16="http://schemas.microsoft.com/office/drawing/2014/main" id="{C2F3BD95-4F65-4314-A8FA-C5269FF0BA8E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08" name="cell-r0-c1023">
                <a:extLst>
                  <a:ext uri="{FF2B5EF4-FFF2-40B4-BE49-F238E27FC236}">
                    <a16:creationId xmlns:a16="http://schemas.microsoft.com/office/drawing/2014/main" id="{90B7807B-5357-4345-B66F-4276211C08A3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09" name="dot-r0-1-511">
                <a:extLst>
                  <a:ext uri="{FF2B5EF4-FFF2-40B4-BE49-F238E27FC236}">
                    <a16:creationId xmlns:a16="http://schemas.microsoft.com/office/drawing/2014/main" id="{B3457DB2-F7C7-42C6-90A2-112173303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wire-r0-left">
                <a:extLst>
                  <a:ext uri="{FF2B5EF4-FFF2-40B4-BE49-F238E27FC236}">
                    <a16:creationId xmlns:a16="http://schemas.microsoft.com/office/drawing/2014/main" id="{69770514-6065-486A-9827-16534A66F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row0">
              <a:extLst>
                <a:ext uri="{FF2B5EF4-FFF2-40B4-BE49-F238E27FC236}">
                  <a16:creationId xmlns:a16="http://schemas.microsoft.com/office/drawing/2014/main" id="{F0488598-D17D-4433-9823-7CB69B1AB5AA}"/>
                </a:ext>
              </a:extLst>
            </p:cNvPr>
            <p:cNvGrpSpPr/>
            <p:nvPr/>
          </p:nvGrpSpPr>
          <p:grpSpPr>
            <a:xfrm>
              <a:off x="1267204" y="3112451"/>
              <a:ext cx="4329227" cy="222253"/>
              <a:chOff x="1104902" y="2763536"/>
              <a:chExt cx="4329227" cy="222253"/>
            </a:xfrm>
          </p:grpSpPr>
          <p:sp>
            <p:nvSpPr>
              <p:cNvPr id="113" name="cell-r0-c1023">
                <a:extLst>
                  <a:ext uri="{FF2B5EF4-FFF2-40B4-BE49-F238E27FC236}">
                    <a16:creationId xmlns:a16="http://schemas.microsoft.com/office/drawing/2014/main" id="{CF965922-A028-4EE3-9087-A88110AAA793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14" name="cell-r0-c1023">
                <a:extLst>
                  <a:ext uri="{FF2B5EF4-FFF2-40B4-BE49-F238E27FC236}">
                    <a16:creationId xmlns:a16="http://schemas.microsoft.com/office/drawing/2014/main" id="{1595976E-3EB3-4586-ACE8-6B94ACA17D55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15" name="cell-r0-c1023">
                <a:extLst>
                  <a:ext uri="{FF2B5EF4-FFF2-40B4-BE49-F238E27FC236}">
                    <a16:creationId xmlns:a16="http://schemas.microsoft.com/office/drawing/2014/main" id="{4C579141-2207-40C5-BFCC-39B2508717B7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16" name="cell-r0-c1023">
                <a:extLst>
                  <a:ext uri="{FF2B5EF4-FFF2-40B4-BE49-F238E27FC236}">
                    <a16:creationId xmlns:a16="http://schemas.microsoft.com/office/drawing/2014/main" id="{9B2BC850-0E19-4812-A741-D9E962CAAF36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17" name="cell-r0-c1023">
                <a:extLst>
                  <a:ext uri="{FF2B5EF4-FFF2-40B4-BE49-F238E27FC236}">
                    <a16:creationId xmlns:a16="http://schemas.microsoft.com/office/drawing/2014/main" id="{FD6EED61-80DE-453C-B95F-FD503B7EB021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18" name="cell-r0-c1023">
                <a:extLst>
                  <a:ext uri="{FF2B5EF4-FFF2-40B4-BE49-F238E27FC236}">
                    <a16:creationId xmlns:a16="http://schemas.microsoft.com/office/drawing/2014/main" id="{103269EB-2A40-4FAD-B6EC-226B6D0ABC25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19" name="wire-r0-left">
                <a:extLst>
                  <a:ext uri="{FF2B5EF4-FFF2-40B4-BE49-F238E27FC236}">
                    <a16:creationId xmlns:a16="http://schemas.microsoft.com/office/drawing/2014/main" id="{3089FD0E-2944-4B0B-A98B-C32D70851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dot-r0-1-511">
                <a:extLst>
                  <a:ext uri="{FF2B5EF4-FFF2-40B4-BE49-F238E27FC236}">
                    <a16:creationId xmlns:a16="http://schemas.microsoft.com/office/drawing/2014/main" id="{150A2FFB-AD21-42F8-9952-8A0142BC0D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cell-r0-c1023">
                <a:extLst>
                  <a:ext uri="{FF2B5EF4-FFF2-40B4-BE49-F238E27FC236}">
                    <a16:creationId xmlns:a16="http://schemas.microsoft.com/office/drawing/2014/main" id="{C915B06B-3747-4F13-883C-C496219A5775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22" name="cell-r0-c1023">
                <a:extLst>
                  <a:ext uri="{FF2B5EF4-FFF2-40B4-BE49-F238E27FC236}">
                    <a16:creationId xmlns:a16="http://schemas.microsoft.com/office/drawing/2014/main" id="{9517358D-CF83-47B4-92E2-04973D34F10E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23" name="cell-r0-c1023">
                <a:extLst>
                  <a:ext uri="{FF2B5EF4-FFF2-40B4-BE49-F238E27FC236}">
                    <a16:creationId xmlns:a16="http://schemas.microsoft.com/office/drawing/2014/main" id="{2E48EE64-5115-496E-A6A0-E062A4476407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24" name="cell-r0-c1023">
                <a:extLst>
                  <a:ext uri="{FF2B5EF4-FFF2-40B4-BE49-F238E27FC236}">
                    <a16:creationId xmlns:a16="http://schemas.microsoft.com/office/drawing/2014/main" id="{A3A4AE4D-DEAD-48E8-A332-85485099B6A0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25" name="cell-r0-c1023">
                <a:extLst>
                  <a:ext uri="{FF2B5EF4-FFF2-40B4-BE49-F238E27FC236}">
                    <a16:creationId xmlns:a16="http://schemas.microsoft.com/office/drawing/2014/main" id="{E199977F-935B-491D-A5C1-C638C8967A41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26" name="cell-r0-c1023">
                <a:extLst>
                  <a:ext uri="{FF2B5EF4-FFF2-40B4-BE49-F238E27FC236}">
                    <a16:creationId xmlns:a16="http://schemas.microsoft.com/office/drawing/2014/main" id="{8275F002-B623-4E2D-BE0D-4140CC00AACB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27" name="dot-r0-1-511">
                <a:extLst>
                  <a:ext uri="{FF2B5EF4-FFF2-40B4-BE49-F238E27FC236}">
                    <a16:creationId xmlns:a16="http://schemas.microsoft.com/office/drawing/2014/main" id="{94B553F0-62C4-406B-89D6-993223963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wire-r0-left">
                <a:extLst>
                  <a:ext uri="{FF2B5EF4-FFF2-40B4-BE49-F238E27FC236}">
                    <a16:creationId xmlns:a16="http://schemas.microsoft.com/office/drawing/2014/main" id="{FC199438-48CB-41CC-A6AA-EACF60925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row0">
              <a:extLst>
                <a:ext uri="{FF2B5EF4-FFF2-40B4-BE49-F238E27FC236}">
                  <a16:creationId xmlns:a16="http://schemas.microsoft.com/office/drawing/2014/main" id="{CAEC9380-ACDB-4B34-9990-4E312F2A3946}"/>
                </a:ext>
              </a:extLst>
            </p:cNvPr>
            <p:cNvGrpSpPr/>
            <p:nvPr/>
          </p:nvGrpSpPr>
          <p:grpSpPr>
            <a:xfrm>
              <a:off x="1267204" y="3343527"/>
              <a:ext cx="4329227" cy="222253"/>
              <a:chOff x="1104902" y="2763536"/>
              <a:chExt cx="4329227" cy="222253"/>
            </a:xfrm>
          </p:grpSpPr>
          <p:sp>
            <p:nvSpPr>
              <p:cNvPr id="131" name="cell-r0-c1023">
                <a:extLst>
                  <a:ext uri="{FF2B5EF4-FFF2-40B4-BE49-F238E27FC236}">
                    <a16:creationId xmlns:a16="http://schemas.microsoft.com/office/drawing/2014/main" id="{87C95ED3-6284-45C7-942F-49241B36396A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32" name="cell-r0-c1023">
                <a:extLst>
                  <a:ext uri="{FF2B5EF4-FFF2-40B4-BE49-F238E27FC236}">
                    <a16:creationId xmlns:a16="http://schemas.microsoft.com/office/drawing/2014/main" id="{2FF4DE18-CB63-4099-91E7-61FB99C15B43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33" name="cell-r0-c1023">
                <a:extLst>
                  <a:ext uri="{FF2B5EF4-FFF2-40B4-BE49-F238E27FC236}">
                    <a16:creationId xmlns:a16="http://schemas.microsoft.com/office/drawing/2014/main" id="{3C448289-DF76-4AF7-858C-38CA3D6F7986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34" name="cell-r0-c1023">
                <a:extLst>
                  <a:ext uri="{FF2B5EF4-FFF2-40B4-BE49-F238E27FC236}">
                    <a16:creationId xmlns:a16="http://schemas.microsoft.com/office/drawing/2014/main" id="{F253C2C3-4798-43ED-9F98-754A2867F578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35" name="cell-r0-c1023">
                <a:extLst>
                  <a:ext uri="{FF2B5EF4-FFF2-40B4-BE49-F238E27FC236}">
                    <a16:creationId xmlns:a16="http://schemas.microsoft.com/office/drawing/2014/main" id="{6F7539A7-F093-46F3-9FC3-45B641EAB03A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36" name="cell-r0-c1023">
                <a:extLst>
                  <a:ext uri="{FF2B5EF4-FFF2-40B4-BE49-F238E27FC236}">
                    <a16:creationId xmlns:a16="http://schemas.microsoft.com/office/drawing/2014/main" id="{8D396D28-88C9-43BD-A8CB-AB618869AE12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37" name="wire-r0-left">
                <a:extLst>
                  <a:ext uri="{FF2B5EF4-FFF2-40B4-BE49-F238E27FC236}">
                    <a16:creationId xmlns:a16="http://schemas.microsoft.com/office/drawing/2014/main" id="{FA552405-64A5-4F42-A8F0-7265021D06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dot-r0-1-511">
                <a:extLst>
                  <a:ext uri="{FF2B5EF4-FFF2-40B4-BE49-F238E27FC236}">
                    <a16:creationId xmlns:a16="http://schemas.microsoft.com/office/drawing/2014/main" id="{C309CFD3-BF5E-4BA5-AF18-36F31B6AA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cell-r0-c1023">
                <a:extLst>
                  <a:ext uri="{FF2B5EF4-FFF2-40B4-BE49-F238E27FC236}">
                    <a16:creationId xmlns:a16="http://schemas.microsoft.com/office/drawing/2014/main" id="{75B7F413-6653-46C0-8F68-6A480BBFC695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40" name="cell-r0-c1023">
                <a:extLst>
                  <a:ext uri="{FF2B5EF4-FFF2-40B4-BE49-F238E27FC236}">
                    <a16:creationId xmlns:a16="http://schemas.microsoft.com/office/drawing/2014/main" id="{FF5589F4-2B41-4EE0-B894-3B3EAF5E4BA8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41" name="cell-r0-c1023">
                <a:extLst>
                  <a:ext uri="{FF2B5EF4-FFF2-40B4-BE49-F238E27FC236}">
                    <a16:creationId xmlns:a16="http://schemas.microsoft.com/office/drawing/2014/main" id="{B83B639F-5DA5-44BA-AFFE-567BA1DCF098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42" name="cell-r0-c1023">
                <a:extLst>
                  <a:ext uri="{FF2B5EF4-FFF2-40B4-BE49-F238E27FC236}">
                    <a16:creationId xmlns:a16="http://schemas.microsoft.com/office/drawing/2014/main" id="{8AF2346A-2D6D-48C4-8729-50F919243EC6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43" name="cell-r0-c1023">
                <a:extLst>
                  <a:ext uri="{FF2B5EF4-FFF2-40B4-BE49-F238E27FC236}">
                    <a16:creationId xmlns:a16="http://schemas.microsoft.com/office/drawing/2014/main" id="{379082D6-9C8E-4555-AA5D-371732407E71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44" name="cell-r0-c1023">
                <a:extLst>
                  <a:ext uri="{FF2B5EF4-FFF2-40B4-BE49-F238E27FC236}">
                    <a16:creationId xmlns:a16="http://schemas.microsoft.com/office/drawing/2014/main" id="{F0280B58-B0DB-49BD-A5EF-0393C301CB63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45" name="dot-r0-1-511">
                <a:extLst>
                  <a:ext uri="{FF2B5EF4-FFF2-40B4-BE49-F238E27FC236}">
                    <a16:creationId xmlns:a16="http://schemas.microsoft.com/office/drawing/2014/main" id="{5C878A62-6A39-4023-A339-398D6B6F92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wire-r0-left">
                <a:extLst>
                  <a:ext uri="{FF2B5EF4-FFF2-40B4-BE49-F238E27FC236}">
                    <a16:creationId xmlns:a16="http://schemas.microsoft.com/office/drawing/2014/main" id="{BD22CCD7-23B7-46A6-AD90-594CEC1C99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row0">
              <a:extLst>
                <a:ext uri="{FF2B5EF4-FFF2-40B4-BE49-F238E27FC236}">
                  <a16:creationId xmlns:a16="http://schemas.microsoft.com/office/drawing/2014/main" id="{B7F89ABA-C445-44FC-A72E-C923B49638D8}"/>
                </a:ext>
              </a:extLst>
            </p:cNvPr>
            <p:cNvGrpSpPr/>
            <p:nvPr/>
          </p:nvGrpSpPr>
          <p:grpSpPr>
            <a:xfrm>
              <a:off x="1267204" y="3574603"/>
              <a:ext cx="4329227" cy="222253"/>
              <a:chOff x="1104902" y="2763536"/>
              <a:chExt cx="4329227" cy="222253"/>
            </a:xfrm>
          </p:grpSpPr>
          <p:sp>
            <p:nvSpPr>
              <p:cNvPr id="149" name="cell-r0-c1023">
                <a:extLst>
                  <a:ext uri="{FF2B5EF4-FFF2-40B4-BE49-F238E27FC236}">
                    <a16:creationId xmlns:a16="http://schemas.microsoft.com/office/drawing/2014/main" id="{571DDFE9-AE87-45C2-87B1-488DD1A51A9C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50" name="cell-r0-c1023">
                <a:extLst>
                  <a:ext uri="{FF2B5EF4-FFF2-40B4-BE49-F238E27FC236}">
                    <a16:creationId xmlns:a16="http://schemas.microsoft.com/office/drawing/2014/main" id="{CD4D7712-03C3-4083-B635-7F3B00ABAF5C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51" name="cell-r0-c1023">
                <a:extLst>
                  <a:ext uri="{FF2B5EF4-FFF2-40B4-BE49-F238E27FC236}">
                    <a16:creationId xmlns:a16="http://schemas.microsoft.com/office/drawing/2014/main" id="{C76578C1-5ED2-4B77-8062-4E8462BDA17E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52" name="cell-r0-c1023">
                <a:extLst>
                  <a:ext uri="{FF2B5EF4-FFF2-40B4-BE49-F238E27FC236}">
                    <a16:creationId xmlns:a16="http://schemas.microsoft.com/office/drawing/2014/main" id="{F3A8B0B3-13F3-4853-B440-FF1FD20F033F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53" name="cell-r0-c1023">
                <a:extLst>
                  <a:ext uri="{FF2B5EF4-FFF2-40B4-BE49-F238E27FC236}">
                    <a16:creationId xmlns:a16="http://schemas.microsoft.com/office/drawing/2014/main" id="{6E52A8C1-6889-41E2-9825-9837D2648F64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54" name="cell-r0-c1023">
                <a:extLst>
                  <a:ext uri="{FF2B5EF4-FFF2-40B4-BE49-F238E27FC236}">
                    <a16:creationId xmlns:a16="http://schemas.microsoft.com/office/drawing/2014/main" id="{118E9824-8138-4667-9435-DEFD25B69916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55" name="wire-r0-left">
                <a:extLst>
                  <a:ext uri="{FF2B5EF4-FFF2-40B4-BE49-F238E27FC236}">
                    <a16:creationId xmlns:a16="http://schemas.microsoft.com/office/drawing/2014/main" id="{6DD8377B-E50C-4CC5-9107-1397D0F5FE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dot-r0-1-511">
                <a:extLst>
                  <a:ext uri="{FF2B5EF4-FFF2-40B4-BE49-F238E27FC236}">
                    <a16:creationId xmlns:a16="http://schemas.microsoft.com/office/drawing/2014/main" id="{62006A1D-28E7-427F-BA76-1269F28D9B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cell-r0-c1023">
                <a:extLst>
                  <a:ext uri="{FF2B5EF4-FFF2-40B4-BE49-F238E27FC236}">
                    <a16:creationId xmlns:a16="http://schemas.microsoft.com/office/drawing/2014/main" id="{74C9F9AB-4901-44FC-9F15-4A81E3C3452A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58" name="cell-r0-c1023">
                <a:extLst>
                  <a:ext uri="{FF2B5EF4-FFF2-40B4-BE49-F238E27FC236}">
                    <a16:creationId xmlns:a16="http://schemas.microsoft.com/office/drawing/2014/main" id="{18C9BABB-4607-448A-97E5-FBF8A3D7FA01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59" name="cell-r0-c1023">
                <a:extLst>
                  <a:ext uri="{FF2B5EF4-FFF2-40B4-BE49-F238E27FC236}">
                    <a16:creationId xmlns:a16="http://schemas.microsoft.com/office/drawing/2014/main" id="{598B5B2B-C8C5-4879-8176-2F2646DB0760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60" name="cell-r0-c1023">
                <a:extLst>
                  <a:ext uri="{FF2B5EF4-FFF2-40B4-BE49-F238E27FC236}">
                    <a16:creationId xmlns:a16="http://schemas.microsoft.com/office/drawing/2014/main" id="{8849737D-1976-4EEA-8199-7C1221FFB59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61" name="cell-r0-c1023">
                <a:extLst>
                  <a:ext uri="{FF2B5EF4-FFF2-40B4-BE49-F238E27FC236}">
                    <a16:creationId xmlns:a16="http://schemas.microsoft.com/office/drawing/2014/main" id="{B05C9E35-493D-4BBF-BCE8-769177486AB2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62" name="cell-r0-c1023">
                <a:extLst>
                  <a:ext uri="{FF2B5EF4-FFF2-40B4-BE49-F238E27FC236}">
                    <a16:creationId xmlns:a16="http://schemas.microsoft.com/office/drawing/2014/main" id="{F38C8E7F-9A9E-490C-9FE5-2136DFA1CA0E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63" name="dot-r0-1-511">
                <a:extLst>
                  <a:ext uri="{FF2B5EF4-FFF2-40B4-BE49-F238E27FC236}">
                    <a16:creationId xmlns:a16="http://schemas.microsoft.com/office/drawing/2014/main" id="{85A7615E-DB2A-4BC8-BBA0-0DEE46723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wire-r0-left">
                <a:extLst>
                  <a:ext uri="{FF2B5EF4-FFF2-40B4-BE49-F238E27FC236}">
                    <a16:creationId xmlns:a16="http://schemas.microsoft.com/office/drawing/2014/main" id="{E8BF5065-9A5D-4686-9CE0-F5FE3464B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row0">
              <a:extLst>
                <a:ext uri="{FF2B5EF4-FFF2-40B4-BE49-F238E27FC236}">
                  <a16:creationId xmlns:a16="http://schemas.microsoft.com/office/drawing/2014/main" id="{D6BF9854-63E6-4F67-818A-0BA58B3ECC7D}"/>
                </a:ext>
              </a:extLst>
            </p:cNvPr>
            <p:cNvGrpSpPr/>
            <p:nvPr/>
          </p:nvGrpSpPr>
          <p:grpSpPr>
            <a:xfrm>
              <a:off x="1267204" y="3805679"/>
              <a:ext cx="4329227" cy="222253"/>
              <a:chOff x="1104902" y="2763536"/>
              <a:chExt cx="4329227" cy="222253"/>
            </a:xfrm>
          </p:grpSpPr>
          <p:sp>
            <p:nvSpPr>
              <p:cNvPr id="167" name="cell-r0-c1023">
                <a:extLst>
                  <a:ext uri="{FF2B5EF4-FFF2-40B4-BE49-F238E27FC236}">
                    <a16:creationId xmlns:a16="http://schemas.microsoft.com/office/drawing/2014/main" id="{C942FF5F-1EED-43DE-B221-76FB9554DE96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68" name="cell-r0-c1023">
                <a:extLst>
                  <a:ext uri="{FF2B5EF4-FFF2-40B4-BE49-F238E27FC236}">
                    <a16:creationId xmlns:a16="http://schemas.microsoft.com/office/drawing/2014/main" id="{D5FFA773-8CDE-42AE-BD92-DEF311718FC8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69" name="cell-r0-c1023">
                <a:extLst>
                  <a:ext uri="{FF2B5EF4-FFF2-40B4-BE49-F238E27FC236}">
                    <a16:creationId xmlns:a16="http://schemas.microsoft.com/office/drawing/2014/main" id="{B4CAE854-E913-4A41-806D-F786F3DA53DD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70" name="cell-r0-c1023">
                <a:extLst>
                  <a:ext uri="{FF2B5EF4-FFF2-40B4-BE49-F238E27FC236}">
                    <a16:creationId xmlns:a16="http://schemas.microsoft.com/office/drawing/2014/main" id="{047AFCAD-DCD3-440B-A3F1-8BBF16371ABF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71" name="cell-r0-c1023">
                <a:extLst>
                  <a:ext uri="{FF2B5EF4-FFF2-40B4-BE49-F238E27FC236}">
                    <a16:creationId xmlns:a16="http://schemas.microsoft.com/office/drawing/2014/main" id="{537E9559-DD0A-4823-B541-EBECD7C9F721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72" name="cell-r0-c1023">
                <a:extLst>
                  <a:ext uri="{FF2B5EF4-FFF2-40B4-BE49-F238E27FC236}">
                    <a16:creationId xmlns:a16="http://schemas.microsoft.com/office/drawing/2014/main" id="{B699846F-F088-40E0-A03C-8762577EC542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73" name="wire-r0-left">
                <a:extLst>
                  <a:ext uri="{FF2B5EF4-FFF2-40B4-BE49-F238E27FC236}">
                    <a16:creationId xmlns:a16="http://schemas.microsoft.com/office/drawing/2014/main" id="{7D2E80C6-E1AC-4263-B258-DD7B7C69E0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dot-r0-1-511">
                <a:extLst>
                  <a:ext uri="{FF2B5EF4-FFF2-40B4-BE49-F238E27FC236}">
                    <a16:creationId xmlns:a16="http://schemas.microsoft.com/office/drawing/2014/main" id="{23E4EAD4-6A7C-4295-BAA7-D208E7F85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cell-r0-c1023">
                <a:extLst>
                  <a:ext uri="{FF2B5EF4-FFF2-40B4-BE49-F238E27FC236}">
                    <a16:creationId xmlns:a16="http://schemas.microsoft.com/office/drawing/2014/main" id="{70DF0756-6E25-4398-A8DC-651F8E521ED5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76" name="cell-r0-c1023">
                <a:extLst>
                  <a:ext uri="{FF2B5EF4-FFF2-40B4-BE49-F238E27FC236}">
                    <a16:creationId xmlns:a16="http://schemas.microsoft.com/office/drawing/2014/main" id="{EE4E6429-29F6-412F-A5DC-B8E032EBE900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77" name="cell-r0-c1023">
                <a:extLst>
                  <a:ext uri="{FF2B5EF4-FFF2-40B4-BE49-F238E27FC236}">
                    <a16:creationId xmlns:a16="http://schemas.microsoft.com/office/drawing/2014/main" id="{EDFE20A6-050B-4BB6-B98D-AB5A2252CC04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78" name="cell-r0-c1023">
                <a:extLst>
                  <a:ext uri="{FF2B5EF4-FFF2-40B4-BE49-F238E27FC236}">
                    <a16:creationId xmlns:a16="http://schemas.microsoft.com/office/drawing/2014/main" id="{5F29D592-FE7A-43DA-B0AD-C7556CE58BE8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79" name="cell-r0-c1023">
                <a:extLst>
                  <a:ext uri="{FF2B5EF4-FFF2-40B4-BE49-F238E27FC236}">
                    <a16:creationId xmlns:a16="http://schemas.microsoft.com/office/drawing/2014/main" id="{A7764C61-EEAC-457F-940F-E7C7992A7E8B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80" name="cell-r0-c1023">
                <a:extLst>
                  <a:ext uri="{FF2B5EF4-FFF2-40B4-BE49-F238E27FC236}">
                    <a16:creationId xmlns:a16="http://schemas.microsoft.com/office/drawing/2014/main" id="{8ED02AEC-FCFA-46AE-BD51-E3EF06B9935F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181" name="dot-r0-1-511">
                <a:extLst>
                  <a:ext uri="{FF2B5EF4-FFF2-40B4-BE49-F238E27FC236}">
                    <a16:creationId xmlns:a16="http://schemas.microsoft.com/office/drawing/2014/main" id="{D79A8849-B487-4989-8E66-DC7BDFE813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wire-r0-left">
                <a:extLst>
                  <a:ext uri="{FF2B5EF4-FFF2-40B4-BE49-F238E27FC236}">
                    <a16:creationId xmlns:a16="http://schemas.microsoft.com/office/drawing/2014/main" id="{0D863878-177D-46E2-A10B-5F9F54C9C4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row0">
              <a:extLst>
                <a:ext uri="{FF2B5EF4-FFF2-40B4-BE49-F238E27FC236}">
                  <a16:creationId xmlns:a16="http://schemas.microsoft.com/office/drawing/2014/main" id="{5540012C-E27B-4347-8507-413B7724B188}"/>
                </a:ext>
              </a:extLst>
            </p:cNvPr>
            <p:cNvGrpSpPr/>
            <p:nvPr/>
          </p:nvGrpSpPr>
          <p:grpSpPr>
            <a:xfrm>
              <a:off x="1267204" y="4036755"/>
              <a:ext cx="4329227" cy="222253"/>
              <a:chOff x="1104902" y="2763536"/>
              <a:chExt cx="4329227" cy="222253"/>
            </a:xfrm>
          </p:grpSpPr>
          <p:sp>
            <p:nvSpPr>
              <p:cNvPr id="185" name="cell-r0-c1023">
                <a:extLst>
                  <a:ext uri="{FF2B5EF4-FFF2-40B4-BE49-F238E27FC236}">
                    <a16:creationId xmlns:a16="http://schemas.microsoft.com/office/drawing/2014/main" id="{D3975EC7-7CDF-4E51-9FF8-DD07D8CAFCE1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86" name="cell-r0-c1023">
                <a:extLst>
                  <a:ext uri="{FF2B5EF4-FFF2-40B4-BE49-F238E27FC236}">
                    <a16:creationId xmlns:a16="http://schemas.microsoft.com/office/drawing/2014/main" id="{E4645F6D-8DC1-42D7-8035-B08362513D6F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87" name="cell-r0-c1023">
                <a:extLst>
                  <a:ext uri="{FF2B5EF4-FFF2-40B4-BE49-F238E27FC236}">
                    <a16:creationId xmlns:a16="http://schemas.microsoft.com/office/drawing/2014/main" id="{A5EBC827-6330-4A19-90C1-4A5D9AAC15A5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88" name="cell-r0-c1023">
                <a:extLst>
                  <a:ext uri="{FF2B5EF4-FFF2-40B4-BE49-F238E27FC236}">
                    <a16:creationId xmlns:a16="http://schemas.microsoft.com/office/drawing/2014/main" id="{174A9A7D-7747-4DB3-8598-41CDD9380D31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89" name="cell-r0-c1023">
                <a:extLst>
                  <a:ext uri="{FF2B5EF4-FFF2-40B4-BE49-F238E27FC236}">
                    <a16:creationId xmlns:a16="http://schemas.microsoft.com/office/drawing/2014/main" id="{AFB0DEC4-B0A5-4301-B7AB-48257C84FAC2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90" name="cell-r0-c1023">
                <a:extLst>
                  <a:ext uri="{FF2B5EF4-FFF2-40B4-BE49-F238E27FC236}">
                    <a16:creationId xmlns:a16="http://schemas.microsoft.com/office/drawing/2014/main" id="{0E0BDBC2-2E33-4E24-8F3F-6DB4FDBCD01F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91" name="wire-r0-left">
                <a:extLst>
                  <a:ext uri="{FF2B5EF4-FFF2-40B4-BE49-F238E27FC236}">
                    <a16:creationId xmlns:a16="http://schemas.microsoft.com/office/drawing/2014/main" id="{CCED27A5-0BD4-4E6A-9921-19427D32AC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dot-r0-1-511">
                <a:extLst>
                  <a:ext uri="{FF2B5EF4-FFF2-40B4-BE49-F238E27FC236}">
                    <a16:creationId xmlns:a16="http://schemas.microsoft.com/office/drawing/2014/main" id="{5A686FA6-FB3F-49A7-84F1-C11A5B8A5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cell-r0-c1023">
                <a:extLst>
                  <a:ext uri="{FF2B5EF4-FFF2-40B4-BE49-F238E27FC236}">
                    <a16:creationId xmlns:a16="http://schemas.microsoft.com/office/drawing/2014/main" id="{5753D945-7A07-4ECD-B0B6-070F80C0AC96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94" name="cell-r0-c1023">
                <a:extLst>
                  <a:ext uri="{FF2B5EF4-FFF2-40B4-BE49-F238E27FC236}">
                    <a16:creationId xmlns:a16="http://schemas.microsoft.com/office/drawing/2014/main" id="{0BF85B83-3C48-48A7-A29A-BD0ED02AAB9A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95" name="cell-r0-c1023">
                <a:extLst>
                  <a:ext uri="{FF2B5EF4-FFF2-40B4-BE49-F238E27FC236}">
                    <a16:creationId xmlns:a16="http://schemas.microsoft.com/office/drawing/2014/main" id="{97E1CF5B-A26B-44A9-80F6-DE17CB323C98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96" name="cell-r0-c1023">
                <a:extLst>
                  <a:ext uri="{FF2B5EF4-FFF2-40B4-BE49-F238E27FC236}">
                    <a16:creationId xmlns:a16="http://schemas.microsoft.com/office/drawing/2014/main" id="{24BF4358-A5AD-43E8-A9CA-FAE94F26E826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97" name="cell-r0-c1023">
                <a:extLst>
                  <a:ext uri="{FF2B5EF4-FFF2-40B4-BE49-F238E27FC236}">
                    <a16:creationId xmlns:a16="http://schemas.microsoft.com/office/drawing/2014/main" id="{FA395DB5-A8E3-4492-B44E-BC4B056716C2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198" name="cell-r0-c1023">
                <a:extLst>
                  <a:ext uri="{FF2B5EF4-FFF2-40B4-BE49-F238E27FC236}">
                    <a16:creationId xmlns:a16="http://schemas.microsoft.com/office/drawing/2014/main" id="{556E918A-FF39-4F9F-A142-6E278FF76CEA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199" name="dot-r0-1-511">
                <a:extLst>
                  <a:ext uri="{FF2B5EF4-FFF2-40B4-BE49-F238E27FC236}">
                    <a16:creationId xmlns:a16="http://schemas.microsoft.com/office/drawing/2014/main" id="{443713E6-9B82-4F26-8560-BA6EAB62E2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wire-r0-left">
                <a:extLst>
                  <a:ext uri="{FF2B5EF4-FFF2-40B4-BE49-F238E27FC236}">
                    <a16:creationId xmlns:a16="http://schemas.microsoft.com/office/drawing/2014/main" id="{9ABE0321-D620-4D98-8912-7871F32920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row0">
              <a:extLst>
                <a:ext uri="{FF2B5EF4-FFF2-40B4-BE49-F238E27FC236}">
                  <a16:creationId xmlns:a16="http://schemas.microsoft.com/office/drawing/2014/main" id="{7DCEB0EC-03CE-41C7-9F85-B6ABC0FDABF8}"/>
                </a:ext>
              </a:extLst>
            </p:cNvPr>
            <p:cNvGrpSpPr/>
            <p:nvPr/>
          </p:nvGrpSpPr>
          <p:grpSpPr>
            <a:xfrm>
              <a:off x="1267204" y="4267831"/>
              <a:ext cx="4329227" cy="222253"/>
              <a:chOff x="1104902" y="2763536"/>
              <a:chExt cx="4329227" cy="222253"/>
            </a:xfrm>
          </p:grpSpPr>
          <p:sp>
            <p:nvSpPr>
              <p:cNvPr id="203" name="cell-r0-c1023">
                <a:extLst>
                  <a:ext uri="{FF2B5EF4-FFF2-40B4-BE49-F238E27FC236}">
                    <a16:creationId xmlns:a16="http://schemas.microsoft.com/office/drawing/2014/main" id="{45295A06-833B-4425-8D31-587047924145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04" name="cell-r0-c1023">
                <a:extLst>
                  <a:ext uri="{FF2B5EF4-FFF2-40B4-BE49-F238E27FC236}">
                    <a16:creationId xmlns:a16="http://schemas.microsoft.com/office/drawing/2014/main" id="{D3D6E6C1-6447-44DA-AAF4-EBE88DD8601B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05" name="cell-r0-c1023">
                <a:extLst>
                  <a:ext uri="{FF2B5EF4-FFF2-40B4-BE49-F238E27FC236}">
                    <a16:creationId xmlns:a16="http://schemas.microsoft.com/office/drawing/2014/main" id="{763E92B0-F659-4E63-B769-8C51AF41228D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06" name="cell-r0-c1023">
                <a:extLst>
                  <a:ext uri="{FF2B5EF4-FFF2-40B4-BE49-F238E27FC236}">
                    <a16:creationId xmlns:a16="http://schemas.microsoft.com/office/drawing/2014/main" id="{14263391-844D-4944-BBD1-26DFCE8ED3AA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07" name="cell-r0-c1023">
                <a:extLst>
                  <a:ext uri="{FF2B5EF4-FFF2-40B4-BE49-F238E27FC236}">
                    <a16:creationId xmlns:a16="http://schemas.microsoft.com/office/drawing/2014/main" id="{8A0AA369-90F4-46E7-9784-B2B33FC24668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08" name="cell-r0-c1023">
                <a:extLst>
                  <a:ext uri="{FF2B5EF4-FFF2-40B4-BE49-F238E27FC236}">
                    <a16:creationId xmlns:a16="http://schemas.microsoft.com/office/drawing/2014/main" id="{640EFEC8-0015-4A45-BD91-A48CDDDF0E3D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09" name="wire-r0-left">
                <a:extLst>
                  <a:ext uri="{FF2B5EF4-FFF2-40B4-BE49-F238E27FC236}">
                    <a16:creationId xmlns:a16="http://schemas.microsoft.com/office/drawing/2014/main" id="{3AE9D9CA-F128-4982-9D80-DCB316CBF5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dot-r0-1-511">
                <a:extLst>
                  <a:ext uri="{FF2B5EF4-FFF2-40B4-BE49-F238E27FC236}">
                    <a16:creationId xmlns:a16="http://schemas.microsoft.com/office/drawing/2014/main" id="{745C5F50-8DF9-4F3B-967B-AF88CBC88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cell-r0-c1023">
                <a:extLst>
                  <a:ext uri="{FF2B5EF4-FFF2-40B4-BE49-F238E27FC236}">
                    <a16:creationId xmlns:a16="http://schemas.microsoft.com/office/drawing/2014/main" id="{0DD7A976-12D8-495E-957E-A8844EB60E72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12" name="cell-r0-c1023">
                <a:extLst>
                  <a:ext uri="{FF2B5EF4-FFF2-40B4-BE49-F238E27FC236}">
                    <a16:creationId xmlns:a16="http://schemas.microsoft.com/office/drawing/2014/main" id="{F79596C8-832E-43EA-9469-49608F374986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13" name="cell-r0-c1023">
                <a:extLst>
                  <a:ext uri="{FF2B5EF4-FFF2-40B4-BE49-F238E27FC236}">
                    <a16:creationId xmlns:a16="http://schemas.microsoft.com/office/drawing/2014/main" id="{CA96642F-EAD9-495D-BAAD-60A110D5E385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14" name="cell-r0-c1023">
                <a:extLst>
                  <a:ext uri="{FF2B5EF4-FFF2-40B4-BE49-F238E27FC236}">
                    <a16:creationId xmlns:a16="http://schemas.microsoft.com/office/drawing/2014/main" id="{7C0EFA1C-DE1A-4B84-8EF7-066492268E4F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15" name="cell-r0-c1023">
                <a:extLst>
                  <a:ext uri="{FF2B5EF4-FFF2-40B4-BE49-F238E27FC236}">
                    <a16:creationId xmlns:a16="http://schemas.microsoft.com/office/drawing/2014/main" id="{C8155612-93CF-4242-9A06-AEAC75260803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16" name="cell-r0-c1023">
                <a:extLst>
                  <a:ext uri="{FF2B5EF4-FFF2-40B4-BE49-F238E27FC236}">
                    <a16:creationId xmlns:a16="http://schemas.microsoft.com/office/drawing/2014/main" id="{5C670A1E-0B02-44DC-84CA-5FE94EB1B19B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17" name="dot-r0-1-511">
                <a:extLst>
                  <a:ext uri="{FF2B5EF4-FFF2-40B4-BE49-F238E27FC236}">
                    <a16:creationId xmlns:a16="http://schemas.microsoft.com/office/drawing/2014/main" id="{16E2F459-4E4D-4FF6-9DB8-E9218801F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wire-r0-left">
                <a:extLst>
                  <a:ext uri="{FF2B5EF4-FFF2-40B4-BE49-F238E27FC236}">
                    <a16:creationId xmlns:a16="http://schemas.microsoft.com/office/drawing/2014/main" id="{21A69BF6-7825-46E5-A7F6-2C8AD9C5B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row0">
              <a:extLst>
                <a:ext uri="{FF2B5EF4-FFF2-40B4-BE49-F238E27FC236}">
                  <a16:creationId xmlns:a16="http://schemas.microsoft.com/office/drawing/2014/main" id="{179ABDE6-D748-41E6-BA5A-E7247E6F08D7}"/>
                </a:ext>
              </a:extLst>
            </p:cNvPr>
            <p:cNvGrpSpPr/>
            <p:nvPr/>
          </p:nvGrpSpPr>
          <p:grpSpPr>
            <a:xfrm>
              <a:off x="1267204" y="4498907"/>
              <a:ext cx="4329227" cy="222253"/>
              <a:chOff x="1104902" y="2763536"/>
              <a:chExt cx="4329227" cy="222253"/>
            </a:xfrm>
          </p:grpSpPr>
          <p:sp>
            <p:nvSpPr>
              <p:cNvPr id="221" name="cell-r0-c1023">
                <a:extLst>
                  <a:ext uri="{FF2B5EF4-FFF2-40B4-BE49-F238E27FC236}">
                    <a16:creationId xmlns:a16="http://schemas.microsoft.com/office/drawing/2014/main" id="{37AABB32-3AAD-4EA8-B332-6DDDD42B2A3D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22" name="cell-r0-c1023">
                <a:extLst>
                  <a:ext uri="{FF2B5EF4-FFF2-40B4-BE49-F238E27FC236}">
                    <a16:creationId xmlns:a16="http://schemas.microsoft.com/office/drawing/2014/main" id="{1BBB2E73-E538-41B5-BA36-C9949A39427D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23" name="cell-r0-c1023">
                <a:extLst>
                  <a:ext uri="{FF2B5EF4-FFF2-40B4-BE49-F238E27FC236}">
                    <a16:creationId xmlns:a16="http://schemas.microsoft.com/office/drawing/2014/main" id="{C65369FC-41D2-4B89-96D8-DE4895F6E102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24" name="cell-r0-c1023">
                <a:extLst>
                  <a:ext uri="{FF2B5EF4-FFF2-40B4-BE49-F238E27FC236}">
                    <a16:creationId xmlns:a16="http://schemas.microsoft.com/office/drawing/2014/main" id="{B40E890B-8899-4EA8-A320-23F1402D1760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25" name="cell-r0-c1023">
                <a:extLst>
                  <a:ext uri="{FF2B5EF4-FFF2-40B4-BE49-F238E27FC236}">
                    <a16:creationId xmlns:a16="http://schemas.microsoft.com/office/drawing/2014/main" id="{2BEAA700-58F1-4F1D-A114-1720676B45B2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26" name="cell-r0-c1023">
                <a:extLst>
                  <a:ext uri="{FF2B5EF4-FFF2-40B4-BE49-F238E27FC236}">
                    <a16:creationId xmlns:a16="http://schemas.microsoft.com/office/drawing/2014/main" id="{40A5AADD-F2EF-471D-92E5-690F83E1B8A0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27" name="wire-r0-left">
                <a:extLst>
                  <a:ext uri="{FF2B5EF4-FFF2-40B4-BE49-F238E27FC236}">
                    <a16:creationId xmlns:a16="http://schemas.microsoft.com/office/drawing/2014/main" id="{53988DEE-4178-463D-AE91-1B7BDA45C0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dot-r0-1-511">
                <a:extLst>
                  <a:ext uri="{FF2B5EF4-FFF2-40B4-BE49-F238E27FC236}">
                    <a16:creationId xmlns:a16="http://schemas.microsoft.com/office/drawing/2014/main" id="{3EF4A9B0-264B-483A-8BAD-8E5D4CA7B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cell-r0-c1023">
                <a:extLst>
                  <a:ext uri="{FF2B5EF4-FFF2-40B4-BE49-F238E27FC236}">
                    <a16:creationId xmlns:a16="http://schemas.microsoft.com/office/drawing/2014/main" id="{6D84CBA2-88E6-4370-ABE7-325FD4A6AFC8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30" name="cell-r0-c1023">
                <a:extLst>
                  <a:ext uri="{FF2B5EF4-FFF2-40B4-BE49-F238E27FC236}">
                    <a16:creationId xmlns:a16="http://schemas.microsoft.com/office/drawing/2014/main" id="{3601E3E0-A588-4725-950B-6ABBEE37348F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31" name="cell-r0-c1023">
                <a:extLst>
                  <a:ext uri="{FF2B5EF4-FFF2-40B4-BE49-F238E27FC236}">
                    <a16:creationId xmlns:a16="http://schemas.microsoft.com/office/drawing/2014/main" id="{8A343E8C-22D1-4954-8B43-CB582D1B6752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32" name="cell-r0-c1023">
                <a:extLst>
                  <a:ext uri="{FF2B5EF4-FFF2-40B4-BE49-F238E27FC236}">
                    <a16:creationId xmlns:a16="http://schemas.microsoft.com/office/drawing/2014/main" id="{DF58532A-3987-4AE7-9BED-EA90CEB7AEB2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33" name="cell-r0-c1023">
                <a:extLst>
                  <a:ext uri="{FF2B5EF4-FFF2-40B4-BE49-F238E27FC236}">
                    <a16:creationId xmlns:a16="http://schemas.microsoft.com/office/drawing/2014/main" id="{0458FB6C-127A-4E0A-A329-22547790DBD9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34" name="cell-r0-c1023">
                <a:extLst>
                  <a:ext uri="{FF2B5EF4-FFF2-40B4-BE49-F238E27FC236}">
                    <a16:creationId xmlns:a16="http://schemas.microsoft.com/office/drawing/2014/main" id="{D0842C3A-71F8-41F8-AE54-06576604A375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35" name="dot-r0-1-511">
                <a:extLst>
                  <a:ext uri="{FF2B5EF4-FFF2-40B4-BE49-F238E27FC236}">
                    <a16:creationId xmlns:a16="http://schemas.microsoft.com/office/drawing/2014/main" id="{6B01A700-9889-4FDA-BEA5-B0BC96A99C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wire-r0-left">
                <a:extLst>
                  <a:ext uri="{FF2B5EF4-FFF2-40B4-BE49-F238E27FC236}">
                    <a16:creationId xmlns:a16="http://schemas.microsoft.com/office/drawing/2014/main" id="{B0853503-2F7D-4028-878D-72B6B19C5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row0">
              <a:extLst>
                <a:ext uri="{FF2B5EF4-FFF2-40B4-BE49-F238E27FC236}">
                  <a16:creationId xmlns:a16="http://schemas.microsoft.com/office/drawing/2014/main" id="{DEDB2681-8559-4C73-AF1D-B79AF875F04F}"/>
                </a:ext>
              </a:extLst>
            </p:cNvPr>
            <p:cNvGrpSpPr/>
            <p:nvPr/>
          </p:nvGrpSpPr>
          <p:grpSpPr>
            <a:xfrm>
              <a:off x="1267204" y="4729983"/>
              <a:ext cx="4329227" cy="222253"/>
              <a:chOff x="1104902" y="2763536"/>
              <a:chExt cx="4329227" cy="222253"/>
            </a:xfrm>
          </p:grpSpPr>
          <p:sp>
            <p:nvSpPr>
              <p:cNvPr id="239" name="cell-r0-c1023">
                <a:extLst>
                  <a:ext uri="{FF2B5EF4-FFF2-40B4-BE49-F238E27FC236}">
                    <a16:creationId xmlns:a16="http://schemas.microsoft.com/office/drawing/2014/main" id="{DCE23229-2BC5-442D-8D57-848116B345CC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0" name="cell-r0-c1023">
                <a:extLst>
                  <a:ext uri="{FF2B5EF4-FFF2-40B4-BE49-F238E27FC236}">
                    <a16:creationId xmlns:a16="http://schemas.microsoft.com/office/drawing/2014/main" id="{CE632816-C932-4B8B-A856-FF3E7A97F46A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1" name="cell-r0-c1023">
                <a:extLst>
                  <a:ext uri="{FF2B5EF4-FFF2-40B4-BE49-F238E27FC236}">
                    <a16:creationId xmlns:a16="http://schemas.microsoft.com/office/drawing/2014/main" id="{61DD6C3E-8A48-491F-AD39-8D44F68EC88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42" name="cell-r0-c1023">
                <a:extLst>
                  <a:ext uri="{FF2B5EF4-FFF2-40B4-BE49-F238E27FC236}">
                    <a16:creationId xmlns:a16="http://schemas.microsoft.com/office/drawing/2014/main" id="{37E054B3-12CD-4A1C-A2AE-635FD1FF8859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43" name="cell-r0-c1023">
                <a:extLst>
                  <a:ext uri="{FF2B5EF4-FFF2-40B4-BE49-F238E27FC236}">
                    <a16:creationId xmlns:a16="http://schemas.microsoft.com/office/drawing/2014/main" id="{61776687-C3C7-44CF-89F7-0310483B2405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4" name="cell-r0-c1023">
                <a:extLst>
                  <a:ext uri="{FF2B5EF4-FFF2-40B4-BE49-F238E27FC236}">
                    <a16:creationId xmlns:a16="http://schemas.microsoft.com/office/drawing/2014/main" id="{CDCA67C0-B919-4760-BD27-730C6E58484C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45" name="wire-r0-left">
                <a:extLst>
                  <a:ext uri="{FF2B5EF4-FFF2-40B4-BE49-F238E27FC236}">
                    <a16:creationId xmlns:a16="http://schemas.microsoft.com/office/drawing/2014/main" id="{B1929C90-F052-4B73-BFF9-414706FB60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dot-r0-1-511">
                <a:extLst>
                  <a:ext uri="{FF2B5EF4-FFF2-40B4-BE49-F238E27FC236}">
                    <a16:creationId xmlns:a16="http://schemas.microsoft.com/office/drawing/2014/main" id="{EDAAAF37-B67E-46A3-8F4F-E9A777BE9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cell-r0-c1023">
                <a:extLst>
                  <a:ext uri="{FF2B5EF4-FFF2-40B4-BE49-F238E27FC236}">
                    <a16:creationId xmlns:a16="http://schemas.microsoft.com/office/drawing/2014/main" id="{888DFB59-2AB9-4D2C-A428-FFB1A4487C66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8" name="cell-r0-c1023">
                <a:extLst>
                  <a:ext uri="{FF2B5EF4-FFF2-40B4-BE49-F238E27FC236}">
                    <a16:creationId xmlns:a16="http://schemas.microsoft.com/office/drawing/2014/main" id="{9E00AADD-D7D6-434A-A78E-CC855C0F11D9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49" name="cell-r0-c1023">
                <a:extLst>
                  <a:ext uri="{FF2B5EF4-FFF2-40B4-BE49-F238E27FC236}">
                    <a16:creationId xmlns:a16="http://schemas.microsoft.com/office/drawing/2014/main" id="{0BA61D12-231A-4062-A68C-00D30F2E5F46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50" name="cell-r0-c1023">
                <a:extLst>
                  <a:ext uri="{FF2B5EF4-FFF2-40B4-BE49-F238E27FC236}">
                    <a16:creationId xmlns:a16="http://schemas.microsoft.com/office/drawing/2014/main" id="{6D41C4FA-D9A4-49D3-A41C-BF00C933311B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51" name="cell-r0-c1023">
                <a:extLst>
                  <a:ext uri="{FF2B5EF4-FFF2-40B4-BE49-F238E27FC236}">
                    <a16:creationId xmlns:a16="http://schemas.microsoft.com/office/drawing/2014/main" id="{9ADE30C0-DD09-467D-A7F2-62362E46F081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52" name="cell-r0-c1023">
                <a:extLst>
                  <a:ext uri="{FF2B5EF4-FFF2-40B4-BE49-F238E27FC236}">
                    <a16:creationId xmlns:a16="http://schemas.microsoft.com/office/drawing/2014/main" id="{BABD058D-7017-4818-919F-630533F2E2BE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53" name="dot-r0-1-511">
                <a:extLst>
                  <a:ext uri="{FF2B5EF4-FFF2-40B4-BE49-F238E27FC236}">
                    <a16:creationId xmlns:a16="http://schemas.microsoft.com/office/drawing/2014/main" id="{01611968-7514-48F3-9728-5B369138C5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wire-r0-left">
                <a:extLst>
                  <a:ext uri="{FF2B5EF4-FFF2-40B4-BE49-F238E27FC236}">
                    <a16:creationId xmlns:a16="http://schemas.microsoft.com/office/drawing/2014/main" id="{A9194010-FD86-4A3E-B7CA-1A829A64F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row0">
              <a:extLst>
                <a:ext uri="{FF2B5EF4-FFF2-40B4-BE49-F238E27FC236}">
                  <a16:creationId xmlns:a16="http://schemas.microsoft.com/office/drawing/2014/main" id="{98F4895F-4B8D-4FF1-AF8C-336134321241}"/>
                </a:ext>
              </a:extLst>
            </p:cNvPr>
            <p:cNvGrpSpPr/>
            <p:nvPr/>
          </p:nvGrpSpPr>
          <p:grpSpPr>
            <a:xfrm>
              <a:off x="1267204" y="4961059"/>
              <a:ext cx="4329227" cy="222253"/>
              <a:chOff x="1104902" y="2763536"/>
              <a:chExt cx="4329227" cy="222253"/>
            </a:xfrm>
          </p:grpSpPr>
          <p:sp>
            <p:nvSpPr>
              <p:cNvPr id="257" name="cell-r0-c1023">
                <a:extLst>
                  <a:ext uri="{FF2B5EF4-FFF2-40B4-BE49-F238E27FC236}">
                    <a16:creationId xmlns:a16="http://schemas.microsoft.com/office/drawing/2014/main" id="{49C2952E-5ED0-4216-BB78-076FF2E8E1CF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58" name="cell-r0-c1023">
                <a:extLst>
                  <a:ext uri="{FF2B5EF4-FFF2-40B4-BE49-F238E27FC236}">
                    <a16:creationId xmlns:a16="http://schemas.microsoft.com/office/drawing/2014/main" id="{72AA3550-4DA2-4DD0-B0BD-EDCF6F7B1E3D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59" name="cell-r0-c1023">
                <a:extLst>
                  <a:ext uri="{FF2B5EF4-FFF2-40B4-BE49-F238E27FC236}">
                    <a16:creationId xmlns:a16="http://schemas.microsoft.com/office/drawing/2014/main" id="{697F5CD3-82F9-468E-A27F-9EE527CCD152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60" name="cell-r0-c1023">
                <a:extLst>
                  <a:ext uri="{FF2B5EF4-FFF2-40B4-BE49-F238E27FC236}">
                    <a16:creationId xmlns:a16="http://schemas.microsoft.com/office/drawing/2014/main" id="{608B591E-A05C-4AB5-8293-0B7D35EDFD61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61" name="cell-r0-c1023">
                <a:extLst>
                  <a:ext uri="{FF2B5EF4-FFF2-40B4-BE49-F238E27FC236}">
                    <a16:creationId xmlns:a16="http://schemas.microsoft.com/office/drawing/2014/main" id="{A3866EA6-4A47-4769-AD29-D8006DD52185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62" name="cell-r0-c1023">
                <a:extLst>
                  <a:ext uri="{FF2B5EF4-FFF2-40B4-BE49-F238E27FC236}">
                    <a16:creationId xmlns:a16="http://schemas.microsoft.com/office/drawing/2014/main" id="{957CE7F1-0E84-47F2-B7D1-7EAC4858563E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63" name="wire-r0-left">
                <a:extLst>
                  <a:ext uri="{FF2B5EF4-FFF2-40B4-BE49-F238E27FC236}">
                    <a16:creationId xmlns:a16="http://schemas.microsoft.com/office/drawing/2014/main" id="{618886A0-961E-4374-B867-3893BABC37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dot-r0-1-511">
                <a:extLst>
                  <a:ext uri="{FF2B5EF4-FFF2-40B4-BE49-F238E27FC236}">
                    <a16:creationId xmlns:a16="http://schemas.microsoft.com/office/drawing/2014/main" id="{0186EA8E-135D-4D86-A936-774D1D35D9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cell-r0-c1023">
                <a:extLst>
                  <a:ext uri="{FF2B5EF4-FFF2-40B4-BE49-F238E27FC236}">
                    <a16:creationId xmlns:a16="http://schemas.microsoft.com/office/drawing/2014/main" id="{D6DD6D17-67B3-4D1F-84F2-085F8EB3EFF3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66" name="cell-r0-c1023">
                <a:extLst>
                  <a:ext uri="{FF2B5EF4-FFF2-40B4-BE49-F238E27FC236}">
                    <a16:creationId xmlns:a16="http://schemas.microsoft.com/office/drawing/2014/main" id="{300AE746-EFCB-4357-A6FE-B15B97309234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67" name="cell-r0-c1023">
                <a:extLst>
                  <a:ext uri="{FF2B5EF4-FFF2-40B4-BE49-F238E27FC236}">
                    <a16:creationId xmlns:a16="http://schemas.microsoft.com/office/drawing/2014/main" id="{BD8034B0-426D-4C5D-A71F-19D0565980DE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68" name="cell-r0-c1023">
                <a:extLst>
                  <a:ext uri="{FF2B5EF4-FFF2-40B4-BE49-F238E27FC236}">
                    <a16:creationId xmlns:a16="http://schemas.microsoft.com/office/drawing/2014/main" id="{6839B1C9-8A5B-43FA-ACDA-031C9DCA256B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69" name="cell-r0-c1023">
                <a:extLst>
                  <a:ext uri="{FF2B5EF4-FFF2-40B4-BE49-F238E27FC236}">
                    <a16:creationId xmlns:a16="http://schemas.microsoft.com/office/drawing/2014/main" id="{A405692F-24E5-45E8-A155-B188101F11C5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70" name="cell-r0-c1023">
                <a:extLst>
                  <a:ext uri="{FF2B5EF4-FFF2-40B4-BE49-F238E27FC236}">
                    <a16:creationId xmlns:a16="http://schemas.microsoft.com/office/drawing/2014/main" id="{2032C9D1-E6F4-45F9-A5AA-41A45B52008A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71" name="dot-r0-1-511">
                <a:extLst>
                  <a:ext uri="{FF2B5EF4-FFF2-40B4-BE49-F238E27FC236}">
                    <a16:creationId xmlns:a16="http://schemas.microsoft.com/office/drawing/2014/main" id="{2CA47298-50D8-4CBD-8DC3-E42E52B566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wire-r0-left">
                <a:extLst>
                  <a:ext uri="{FF2B5EF4-FFF2-40B4-BE49-F238E27FC236}">
                    <a16:creationId xmlns:a16="http://schemas.microsoft.com/office/drawing/2014/main" id="{DC8FFC42-C222-4672-932F-EAF4D9728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row0">
              <a:extLst>
                <a:ext uri="{FF2B5EF4-FFF2-40B4-BE49-F238E27FC236}">
                  <a16:creationId xmlns:a16="http://schemas.microsoft.com/office/drawing/2014/main" id="{7B95E333-DA19-48CD-962A-ADEB2224EB1C}"/>
                </a:ext>
              </a:extLst>
            </p:cNvPr>
            <p:cNvGrpSpPr/>
            <p:nvPr/>
          </p:nvGrpSpPr>
          <p:grpSpPr>
            <a:xfrm>
              <a:off x="1267204" y="5192135"/>
              <a:ext cx="4329227" cy="222253"/>
              <a:chOff x="1104902" y="2763536"/>
              <a:chExt cx="4329227" cy="222253"/>
            </a:xfrm>
          </p:grpSpPr>
          <p:sp>
            <p:nvSpPr>
              <p:cNvPr id="275" name="cell-r0-c1023">
                <a:extLst>
                  <a:ext uri="{FF2B5EF4-FFF2-40B4-BE49-F238E27FC236}">
                    <a16:creationId xmlns:a16="http://schemas.microsoft.com/office/drawing/2014/main" id="{1688B4E6-073A-4B27-A0F6-DB9F7B89785D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76" name="cell-r0-c1023">
                <a:extLst>
                  <a:ext uri="{FF2B5EF4-FFF2-40B4-BE49-F238E27FC236}">
                    <a16:creationId xmlns:a16="http://schemas.microsoft.com/office/drawing/2014/main" id="{FD362B3D-CF87-463D-B77D-EC9DEF53E286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77" name="cell-r0-c1023">
                <a:extLst>
                  <a:ext uri="{FF2B5EF4-FFF2-40B4-BE49-F238E27FC236}">
                    <a16:creationId xmlns:a16="http://schemas.microsoft.com/office/drawing/2014/main" id="{CF62CEC1-2A41-4A6D-94CD-BC2EEFD8F35B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78" name="cell-r0-c1023">
                <a:extLst>
                  <a:ext uri="{FF2B5EF4-FFF2-40B4-BE49-F238E27FC236}">
                    <a16:creationId xmlns:a16="http://schemas.microsoft.com/office/drawing/2014/main" id="{5B39AF87-2407-482F-A9D2-BBEC59F9EE8C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79" name="cell-r0-c1023">
                <a:extLst>
                  <a:ext uri="{FF2B5EF4-FFF2-40B4-BE49-F238E27FC236}">
                    <a16:creationId xmlns:a16="http://schemas.microsoft.com/office/drawing/2014/main" id="{B39A554C-6069-4184-9B6C-FA919A5EA620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80" name="cell-r0-c1023">
                <a:extLst>
                  <a:ext uri="{FF2B5EF4-FFF2-40B4-BE49-F238E27FC236}">
                    <a16:creationId xmlns:a16="http://schemas.microsoft.com/office/drawing/2014/main" id="{156A8FC0-2763-4970-BE4C-C0C83FC44E8D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81" name="wire-r0-left">
                <a:extLst>
                  <a:ext uri="{FF2B5EF4-FFF2-40B4-BE49-F238E27FC236}">
                    <a16:creationId xmlns:a16="http://schemas.microsoft.com/office/drawing/2014/main" id="{CBD928D2-4009-4880-8AE6-FCC3A3B28E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dot-r0-1-511">
                <a:extLst>
                  <a:ext uri="{FF2B5EF4-FFF2-40B4-BE49-F238E27FC236}">
                    <a16:creationId xmlns:a16="http://schemas.microsoft.com/office/drawing/2014/main" id="{A11697AE-7122-4D3B-958B-7365A3BC90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cell-r0-c1023">
                <a:extLst>
                  <a:ext uri="{FF2B5EF4-FFF2-40B4-BE49-F238E27FC236}">
                    <a16:creationId xmlns:a16="http://schemas.microsoft.com/office/drawing/2014/main" id="{D7AE6751-55EC-4E99-83C5-A35675A59283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84" name="cell-r0-c1023">
                <a:extLst>
                  <a:ext uri="{FF2B5EF4-FFF2-40B4-BE49-F238E27FC236}">
                    <a16:creationId xmlns:a16="http://schemas.microsoft.com/office/drawing/2014/main" id="{4FB61FAD-592E-4E98-B39D-76DDD133B16D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85" name="cell-r0-c1023">
                <a:extLst>
                  <a:ext uri="{FF2B5EF4-FFF2-40B4-BE49-F238E27FC236}">
                    <a16:creationId xmlns:a16="http://schemas.microsoft.com/office/drawing/2014/main" id="{6D07B43E-09D0-4BDA-8101-77BA04692DE5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86" name="cell-r0-c1023">
                <a:extLst>
                  <a:ext uri="{FF2B5EF4-FFF2-40B4-BE49-F238E27FC236}">
                    <a16:creationId xmlns:a16="http://schemas.microsoft.com/office/drawing/2014/main" id="{577FEAE8-DB16-4E33-9DC8-9874D9A8E49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87" name="cell-r0-c1023">
                <a:extLst>
                  <a:ext uri="{FF2B5EF4-FFF2-40B4-BE49-F238E27FC236}">
                    <a16:creationId xmlns:a16="http://schemas.microsoft.com/office/drawing/2014/main" id="{8BF17651-1C13-40A6-BAA2-E6B75A6E6C29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88" name="cell-r0-c1023">
                <a:extLst>
                  <a:ext uri="{FF2B5EF4-FFF2-40B4-BE49-F238E27FC236}">
                    <a16:creationId xmlns:a16="http://schemas.microsoft.com/office/drawing/2014/main" id="{62764EDE-C608-4C33-87F4-3A2AC7BE2EDD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89" name="dot-r0-1-511">
                <a:extLst>
                  <a:ext uri="{FF2B5EF4-FFF2-40B4-BE49-F238E27FC236}">
                    <a16:creationId xmlns:a16="http://schemas.microsoft.com/office/drawing/2014/main" id="{94338F5A-B857-478E-9F62-B79271A4D7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wire-r0-left">
                <a:extLst>
                  <a:ext uri="{FF2B5EF4-FFF2-40B4-BE49-F238E27FC236}">
                    <a16:creationId xmlns:a16="http://schemas.microsoft.com/office/drawing/2014/main" id="{AE83345E-7541-4411-8C9C-9362F3934D18}"/>
                  </a:ext>
                </a:extLst>
              </p:cNvPr>
              <p:cNvCxnSpPr>
                <a:cxnSpLocks/>
                <a:stCxn id="275" idx="1"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row0">
              <a:extLst>
                <a:ext uri="{FF2B5EF4-FFF2-40B4-BE49-F238E27FC236}">
                  <a16:creationId xmlns:a16="http://schemas.microsoft.com/office/drawing/2014/main" id="{749B4140-E622-444A-940C-492BA5601957}"/>
                </a:ext>
              </a:extLst>
            </p:cNvPr>
            <p:cNvGrpSpPr/>
            <p:nvPr/>
          </p:nvGrpSpPr>
          <p:grpSpPr>
            <a:xfrm>
              <a:off x="1267204" y="5423208"/>
              <a:ext cx="4329227" cy="222253"/>
              <a:chOff x="1104902" y="2763536"/>
              <a:chExt cx="4329227" cy="222253"/>
            </a:xfrm>
          </p:grpSpPr>
          <p:sp>
            <p:nvSpPr>
              <p:cNvPr id="293" name="cell-r0-c1023">
                <a:extLst>
                  <a:ext uri="{FF2B5EF4-FFF2-40B4-BE49-F238E27FC236}">
                    <a16:creationId xmlns:a16="http://schemas.microsoft.com/office/drawing/2014/main" id="{501C9A5C-B06F-428C-9CEA-15ECD7E6D3E5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94" name="cell-r0-c1023">
                <a:extLst>
                  <a:ext uri="{FF2B5EF4-FFF2-40B4-BE49-F238E27FC236}">
                    <a16:creationId xmlns:a16="http://schemas.microsoft.com/office/drawing/2014/main" id="{C9E10109-F226-442B-9432-E33E75C645DB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95" name="cell-r0-c1023">
                <a:extLst>
                  <a:ext uri="{FF2B5EF4-FFF2-40B4-BE49-F238E27FC236}">
                    <a16:creationId xmlns:a16="http://schemas.microsoft.com/office/drawing/2014/main" id="{C1257A8F-933E-4EFF-B45C-F2C378454B46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96" name="cell-r0-c1023">
                <a:extLst>
                  <a:ext uri="{FF2B5EF4-FFF2-40B4-BE49-F238E27FC236}">
                    <a16:creationId xmlns:a16="http://schemas.microsoft.com/office/drawing/2014/main" id="{7EA90525-83A4-44B8-A8DE-564C690B9A3A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297" name="cell-r0-c1023">
                <a:extLst>
                  <a:ext uri="{FF2B5EF4-FFF2-40B4-BE49-F238E27FC236}">
                    <a16:creationId xmlns:a16="http://schemas.microsoft.com/office/drawing/2014/main" id="{72E003AE-5B54-4652-96E1-2D9A7EE84FB0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298" name="cell-r0-c1023">
                <a:extLst>
                  <a:ext uri="{FF2B5EF4-FFF2-40B4-BE49-F238E27FC236}">
                    <a16:creationId xmlns:a16="http://schemas.microsoft.com/office/drawing/2014/main" id="{19BDB50F-CF61-4A2F-8FD5-F226EA06A4C3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299" name="wire-r0-left">
                <a:extLst>
                  <a:ext uri="{FF2B5EF4-FFF2-40B4-BE49-F238E27FC236}">
                    <a16:creationId xmlns:a16="http://schemas.microsoft.com/office/drawing/2014/main" id="{710CAA5D-6199-4C29-A3B0-ED49C4DF6F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dot-r0-1-511">
                <a:extLst>
                  <a:ext uri="{FF2B5EF4-FFF2-40B4-BE49-F238E27FC236}">
                    <a16:creationId xmlns:a16="http://schemas.microsoft.com/office/drawing/2014/main" id="{FEA51EF5-D94E-41DB-9411-D8C4A2A83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cell-r0-c1023">
                <a:extLst>
                  <a:ext uri="{FF2B5EF4-FFF2-40B4-BE49-F238E27FC236}">
                    <a16:creationId xmlns:a16="http://schemas.microsoft.com/office/drawing/2014/main" id="{A3FE9937-4814-4B59-B1F1-BBD9B85A7EB6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02" name="cell-r0-c1023">
                <a:extLst>
                  <a:ext uri="{FF2B5EF4-FFF2-40B4-BE49-F238E27FC236}">
                    <a16:creationId xmlns:a16="http://schemas.microsoft.com/office/drawing/2014/main" id="{08028739-9E8B-4A24-A540-658E62C053A5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03" name="cell-r0-c1023">
                <a:extLst>
                  <a:ext uri="{FF2B5EF4-FFF2-40B4-BE49-F238E27FC236}">
                    <a16:creationId xmlns:a16="http://schemas.microsoft.com/office/drawing/2014/main" id="{DF046272-991A-4C06-8845-6AA87E2EDF5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304" name="cell-r0-c1023">
                <a:extLst>
                  <a:ext uri="{FF2B5EF4-FFF2-40B4-BE49-F238E27FC236}">
                    <a16:creationId xmlns:a16="http://schemas.microsoft.com/office/drawing/2014/main" id="{70256B0C-A778-4064-9C8B-49F28E2C003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05" name="cell-r0-c1023">
                <a:extLst>
                  <a:ext uri="{FF2B5EF4-FFF2-40B4-BE49-F238E27FC236}">
                    <a16:creationId xmlns:a16="http://schemas.microsoft.com/office/drawing/2014/main" id="{F37FD50A-2CDB-4A22-BFBD-472A420BB22E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306" name="cell-r0-c1023">
                <a:extLst>
                  <a:ext uri="{FF2B5EF4-FFF2-40B4-BE49-F238E27FC236}">
                    <a16:creationId xmlns:a16="http://schemas.microsoft.com/office/drawing/2014/main" id="{C6F9F20D-E6BE-4C60-9415-284EC60BCD77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307" name="dot-r0-1-511">
                <a:extLst>
                  <a:ext uri="{FF2B5EF4-FFF2-40B4-BE49-F238E27FC236}">
                    <a16:creationId xmlns:a16="http://schemas.microsoft.com/office/drawing/2014/main" id="{D5AD6539-40B0-4A12-90ED-76B1E65DA5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wire-r0-left">
                <a:extLst>
                  <a:ext uri="{FF2B5EF4-FFF2-40B4-BE49-F238E27FC236}">
                    <a16:creationId xmlns:a16="http://schemas.microsoft.com/office/drawing/2014/main" id="{D52E8902-A80B-41F6-979F-5FDDA6B9DA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label-row">
              <a:extLst>
                <a:ext uri="{FF2B5EF4-FFF2-40B4-BE49-F238E27FC236}">
                  <a16:creationId xmlns:a16="http://schemas.microsoft.com/office/drawing/2014/main" id="{F124C6F4-1CC0-4CF1-BBCA-1B0DC1784E63}"/>
                </a:ext>
              </a:extLst>
            </p:cNvPr>
            <p:cNvSpPr txBox="1"/>
            <p:nvPr/>
          </p:nvSpPr>
          <p:spPr>
            <a:xfrm>
              <a:off x="180369" y="188352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0x11400</a:t>
              </a:r>
            </a:p>
          </p:txBody>
        </p:sp>
        <p:sp>
          <p:nvSpPr>
            <p:cNvPr id="537" name="label-row">
              <a:extLst>
                <a:ext uri="{FF2B5EF4-FFF2-40B4-BE49-F238E27FC236}">
                  <a16:creationId xmlns:a16="http://schemas.microsoft.com/office/drawing/2014/main" id="{91C74D22-83E8-4C86-9A3F-ACDDAFCFAE81}"/>
                </a:ext>
              </a:extLst>
            </p:cNvPr>
            <p:cNvSpPr txBox="1"/>
            <p:nvPr/>
          </p:nvSpPr>
          <p:spPr>
            <a:xfrm>
              <a:off x="180369" y="211460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0x11401</a:t>
              </a:r>
            </a:p>
          </p:txBody>
        </p:sp>
        <p:sp>
          <p:nvSpPr>
            <p:cNvPr id="538" name="label-row">
              <a:extLst>
                <a:ext uri="{FF2B5EF4-FFF2-40B4-BE49-F238E27FC236}">
                  <a16:creationId xmlns:a16="http://schemas.microsoft.com/office/drawing/2014/main" id="{7192D79F-3D2D-4765-AA35-7EBD2680E441}"/>
                </a:ext>
              </a:extLst>
            </p:cNvPr>
            <p:cNvSpPr txBox="1"/>
            <p:nvPr/>
          </p:nvSpPr>
          <p:spPr>
            <a:xfrm>
              <a:off x="180369" y="234568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0x11402</a:t>
              </a:r>
            </a:p>
          </p:txBody>
        </p:sp>
        <p:sp>
          <p:nvSpPr>
            <p:cNvPr id="539" name="label-row">
              <a:extLst>
                <a:ext uri="{FF2B5EF4-FFF2-40B4-BE49-F238E27FC236}">
                  <a16:creationId xmlns:a16="http://schemas.microsoft.com/office/drawing/2014/main" id="{37EDCFC7-7BE4-4AAB-ADC6-06E60B0D5847}"/>
                </a:ext>
              </a:extLst>
            </p:cNvPr>
            <p:cNvSpPr txBox="1"/>
            <p:nvPr/>
          </p:nvSpPr>
          <p:spPr>
            <a:xfrm>
              <a:off x="180369" y="257675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0x11403</a:t>
              </a:r>
            </a:p>
          </p:txBody>
        </p:sp>
        <p:sp>
          <p:nvSpPr>
            <p:cNvPr id="540" name="label-row">
              <a:extLst>
                <a:ext uri="{FF2B5EF4-FFF2-40B4-BE49-F238E27FC236}">
                  <a16:creationId xmlns:a16="http://schemas.microsoft.com/office/drawing/2014/main" id="{448AB977-D66E-4748-A6A5-1DE97621EDE6}"/>
                </a:ext>
              </a:extLst>
            </p:cNvPr>
            <p:cNvSpPr txBox="1"/>
            <p:nvPr/>
          </p:nvSpPr>
          <p:spPr>
            <a:xfrm>
              <a:off x="180369" y="280783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0x11404</a:t>
              </a:r>
            </a:p>
          </p:txBody>
        </p:sp>
        <p:sp>
          <p:nvSpPr>
            <p:cNvPr id="541" name="label-row">
              <a:extLst>
                <a:ext uri="{FF2B5EF4-FFF2-40B4-BE49-F238E27FC236}">
                  <a16:creationId xmlns:a16="http://schemas.microsoft.com/office/drawing/2014/main" id="{28AB7684-B62D-435D-9F6F-99AF00DBC92E}"/>
                </a:ext>
              </a:extLst>
            </p:cNvPr>
            <p:cNvSpPr txBox="1"/>
            <p:nvPr/>
          </p:nvSpPr>
          <p:spPr>
            <a:xfrm>
              <a:off x="180369" y="303890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0x11405</a:t>
              </a:r>
            </a:p>
          </p:txBody>
        </p:sp>
        <p:sp>
          <p:nvSpPr>
            <p:cNvPr id="542" name="label-row">
              <a:extLst>
                <a:ext uri="{FF2B5EF4-FFF2-40B4-BE49-F238E27FC236}">
                  <a16:creationId xmlns:a16="http://schemas.microsoft.com/office/drawing/2014/main" id="{949FFB49-81B8-47D3-A215-3CF756C4A7EC}"/>
                </a:ext>
              </a:extLst>
            </p:cNvPr>
            <p:cNvSpPr txBox="1"/>
            <p:nvPr/>
          </p:nvSpPr>
          <p:spPr>
            <a:xfrm>
              <a:off x="180369" y="326998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0x11406</a:t>
              </a:r>
            </a:p>
          </p:txBody>
        </p:sp>
        <p:sp>
          <p:nvSpPr>
            <p:cNvPr id="543" name="label-row">
              <a:extLst>
                <a:ext uri="{FF2B5EF4-FFF2-40B4-BE49-F238E27FC236}">
                  <a16:creationId xmlns:a16="http://schemas.microsoft.com/office/drawing/2014/main" id="{50A635D1-8998-4BA2-8C75-144251770C97}"/>
                </a:ext>
              </a:extLst>
            </p:cNvPr>
            <p:cNvSpPr txBox="1"/>
            <p:nvPr/>
          </p:nvSpPr>
          <p:spPr>
            <a:xfrm>
              <a:off x="180369" y="350106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0x11407</a:t>
              </a:r>
            </a:p>
          </p:txBody>
        </p:sp>
        <p:sp>
          <p:nvSpPr>
            <p:cNvPr id="544" name="label-row">
              <a:extLst>
                <a:ext uri="{FF2B5EF4-FFF2-40B4-BE49-F238E27FC236}">
                  <a16:creationId xmlns:a16="http://schemas.microsoft.com/office/drawing/2014/main" id="{872D5C95-497E-4A6A-87C4-9B6D64CEBC74}"/>
                </a:ext>
              </a:extLst>
            </p:cNvPr>
            <p:cNvSpPr txBox="1"/>
            <p:nvPr/>
          </p:nvSpPr>
          <p:spPr>
            <a:xfrm>
              <a:off x="180369" y="373213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0x11408</a:t>
              </a:r>
            </a:p>
          </p:txBody>
        </p:sp>
        <p:sp>
          <p:nvSpPr>
            <p:cNvPr id="545" name="label-row">
              <a:extLst>
                <a:ext uri="{FF2B5EF4-FFF2-40B4-BE49-F238E27FC236}">
                  <a16:creationId xmlns:a16="http://schemas.microsoft.com/office/drawing/2014/main" id="{A001E46A-DC4A-4BA5-9CBA-928733115293}"/>
                </a:ext>
              </a:extLst>
            </p:cNvPr>
            <p:cNvSpPr txBox="1"/>
            <p:nvPr/>
          </p:nvSpPr>
          <p:spPr>
            <a:xfrm>
              <a:off x="180369" y="396321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0x11409</a:t>
              </a:r>
            </a:p>
          </p:txBody>
        </p:sp>
        <p:sp>
          <p:nvSpPr>
            <p:cNvPr id="546" name="label-row">
              <a:extLst>
                <a:ext uri="{FF2B5EF4-FFF2-40B4-BE49-F238E27FC236}">
                  <a16:creationId xmlns:a16="http://schemas.microsoft.com/office/drawing/2014/main" id="{A7BF0BEE-3A72-4E6B-81D1-151C17CE106D}"/>
                </a:ext>
              </a:extLst>
            </p:cNvPr>
            <p:cNvSpPr txBox="1"/>
            <p:nvPr/>
          </p:nvSpPr>
          <p:spPr>
            <a:xfrm>
              <a:off x="180369" y="419428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0x1140A</a:t>
              </a:r>
            </a:p>
          </p:txBody>
        </p:sp>
        <p:sp>
          <p:nvSpPr>
            <p:cNvPr id="547" name="label-row">
              <a:extLst>
                <a:ext uri="{FF2B5EF4-FFF2-40B4-BE49-F238E27FC236}">
                  <a16:creationId xmlns:a16="http://schemas.microsoft.com/office/drawing/2014/main" id="{35B54B0F-779D-490F-8C6D-560E76942CA4}"/>
                </a:ext>
              </a:extLst>
            </p:cNvPr>
            <p:cNvSpPr txBox="1"/>
            <p:nvPr/>
          </p:nvSpPr>
          <p:spPr>
            <a:xfrm>
              <a:off x="180369" y="442536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0x1140B</a:t>
              </a:r>
            </a:p>
          </p:txBody>
        </p:sp>
        <p:sp>
          <p:nvSpPr>
            <p:cNvPr id="548" name="label-row">
              <a:extLst>
                <a:ext uri="{FF2B5EF4-FFF2-40B4-BE49-F238E27FC236}">
                  <a16:creationId xmlns:a16="http://schemas.microsoft.com/office/drawing/2014/main" id="{2E33A1A5-B6C9-4A85-A4E5-71BD006A3016}"/>
                </a:ext>
              </a:extLst>
            </p:cNvPr>
            <p:cNvSpPr txBox="1"/>
            <p:nvPr/>
          </p:nvSpPr>
          <p:spPr>
            <a:xfrm>
              <a:off x="180369" y="465644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0x1140C</a:t>
              </a:r>
            </a:p>
          </p:txBody>
        </p:sp>
        <p:sp>
          <p:nvSpPr>
            <p:cNvPr id="549" name="label-row">
              <a:extLst>
                <a:ext uri="{FF2B5EF4-FFF2-40B4-BE49-F238E27FC236}">
                  <a16:creationId xmlns:a16="http://schemas.microsoft.com/office/drawing/2014/main" id="{C42CE7D6-3B60-4BC6-BAFB-45160DD64D8C}"/>
                </a:ext>
              </a:extLst>
            </p:cNvPr>
            <p:cNvSpPr txBox="1"/>
            <p:nvPr/>
          </p:nvSpPr>
          <p:spPr>
            <a:xfrm>
              <a:off x="180369" y="488751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0x1140D</a:t>
              </a:r>
            </a:p>
          </p:txBody>
        </p:sp>
        <p:sp>
          <p:nvSpPr>
            <p:cNvPr id="550" name="label-row">
              <a:extLst>
                <a:ext uri="{FF2B5EF4-FFF2-40B4-BE49-F238E27FC236}">
                  <a16:creationId xmlns:a16="http://schemas.microsoft.com/office/drawing/2014/main" id="{0FCD6663-B1FE-4C9B-A1C6-D282B874CB65}"/>
                </a:ext>
              </a:extLst>
            </p:cNvPr>
            <p:cNvSpPr txBox="1"/>
            <p:nvPr/>
          </p:nvSpPr>
          <p:spPr>
            <a:xfrm>
              <a:off x="180369" y="511859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onsolas" panose="020B0609020204030204" pitchFamily="49" charset="0"/>
                </a:rPr>
                <a:t>0x1140E</a:t>
              </a:r>
            </a:p>
          </p:txBody>
        </p:sp>
        <p:sp>
          <p:nvSpPr>
            <p:cNvPr id="551" name="label-row">
              <a:extLst>
                <a:ext uri="{FF2B5EF4-FFF2-40B4-BE49-F238E27FC236}">
                  <a16:creationId xmlns:a16="http://schemas.microsoft.com/office/drawing/2014/main" id="{704AE479-6A7B-421E-837C-CD4F9EC3FED4}"/>
                </a:ext>
              </a:extLst>
            </p:cNvPr>
            <p:cNvSpPr txBox="1"/>
            <p:nvPr/>
          </p:nvSpPr>
          <p:spPr>
            <a:xfrm>
              <a:off x="182250" y="5349666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nsolas" panose="020B0609020204030204" pitchFamily="49" charset="0"/>
                </a:rPr>
                <a:t>0x1140F</a:t>
              </a:r>
            </a:p>
          </p:txBody>
        </p:sp>
        <p:grpSp>
          <p:nvGrpSpPr>
            <p:cNvPr id="553" name="row0">
              <a:extLst>
                <a:ext uri="{FF2B5EF4-FFF2-40B4-BE49-F238E27FC236}">
                  <a16:creationId xmlns:a16="http://schemas.microsoft.com/office/drawing/2014/main" id="{231E9718-9B5D-467B-8AFA-B2591DED4A2B}"/>
                </a:ext>
              </a:extLst>
            </p:cNvPr>
            <p:cNvGrpSpPr/>
            <p:nvPr/>
          </p:nvGrpSpPr>
          <p:grpSpPr>
            <a:xfrm>
              <a:off x="1262172" y="5645944"/>
              <a:ext cx="4329227" cy="222253"/>
              <a:chOff x="1104902" y="2763536"/>
              <a:chExt cx="4329227" cy="222253"/>
            </a:xfrm>
          </p:grpSpPr>
          <p:sp>
            <p:nvSpPr>
              <p:cNvPr id="396" name="cell-r0-c1023">
                <a:extLst>
                  <a:ext uri="{FF2B5EF4-FFF2-40B4-BE49-F238E27FC236}">
                    <a16:creationId xmlns:a16="http://schemas.microsoft.com/office/drawing/2014/main" id="{AF131E2A-A09F-4A45-8B83-46DC274118C4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97" name="cell-r0-c1023">
                <a:extLst>
                  <a:ext uri="{FF2B5EF4-FFF2-40B4-BE49-F238E27FC236}">
                    <a16:creationId xmlns:a16="http://schemas.microsoft.com/office/drawing/2014/main" id="{336BBF0B-5C7D-4385-8F59-D5BB2B981F25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398" name="cell-r0-c1023">
                <a:extLst>
                  <a:ext uri="{FF2B5EF4-FFF2-40B4-BE49-F238E27FC236}">
                    <a16:creationId xmlns:a16="http://schemas.microsoft.com/office/drawing/2014/main" id="{73A2318A-491A-4AE3-BB39-E2633D89AFC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399" name="cell-r0-c1023">
                <a:extLst>
                  <a:ext uri="{FF2B5EF4-FFF2-40B4-BE49-F238E27FC236}">
                    <a16:creationId xmlns:a16="http://schemas.microsoft.com/office/drawing/2014/main" id="{F3801763-23D7-4285-9736-0120EA95DED6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00" name="cell-r0-c1023">
                <a:extLst>
                  <a:ext uri="{FF2B5EF4-FFF2-40B4-BE49-F238E27FC236}">
                    <a16:creationId xmlns:a16="http://schemas.microsoft.com/office/drawing/2014/main" id="{5F1C601C-AB22-4114-B61F-F12626FCBB8A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01" name="cell-r0-c1023">
                <a:extLst>
                  <a:ext uri="{FF2B5EF4-FFF2-40B4-BE49-F238E27FC236}">
                    <a16:creationId xmlns:a16="http://schemas.microsoft.com/office/drawing/2014/main" id="{C81AA43F-DD1F-455B-BBCD-C8D05B4DD3F9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02" name="wire-r0-left">
                <a:extLst>
                  <a:ext uri="{FF2B5EF4-FFF2-40B4-BE49-F238E27FC236}">
                    <a16:creationId xmlns:a16="http://schemas.microsoft.com/office/drawing/2014/main" id="{340C4FDB-5F1C-4B66-BA35-19E060E08F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dot-r0-1-511">
                <a:extLst>
                  <a:ext uri="{FF2B5EF4-FFF2-40B4-BE49-F238E27FC236}">
                    <a16:creationId xmlns:a16="http://schemas.microsoft.com/office/drawing/2014/main" id="{80F2CAC9-EF89-46E0-BBE3-4B8AD0FB8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cell-r0-c1023">
                <a:extLst>
                  <a:ext uri="{FF2B5EF4-FFF2-40B4-BE49-F238E27FC236}">
                    <a16:creationId xmlns:a16="http://schemas.microsoft.com/office/drawing/2014/main" id="{353262A9-9FCC-4282-BD04-842B5A7E5BDB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05" name="cell-r0-c1023">
                <a:extLst>
                  <a:ext uri="{FF2B5EF4-FFF2-40B4-BE49-F238E27FC236}">
                    <a16:creationId xmlns:a16="http://schemas.microsoft.com/office/drawing/2014/main" id="{B4194165-5729-4CA1-8609-C2AC51F178E5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06" name="cell-r0-c1023">
                <a:extLst>
                  <a:ext uri="{FF2B5EF4-FFF2-40B4-BE49-F238E27FC236}">
                    <a16:creationId xmlns:a16="http://schemas.microsoft.com/office/drawing/2014/main" id="{A472B73D-63CF-4E64-836B-9DC71FF81EED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07" name="cell-r0-c1023">
                <a:extLst>
                  <a:ext uri="{FF2B5EF4-FFF2-40B4-BE49-F238E27FC236}">
                    <a16:creationId xmlns:a16="http://schemas.microsoft.com/office/drawing/2014/main" id="{A969D457-E86E-4F12-847E-482EA93BF6C0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08" name="cell-r0-c1023">
                <a:extLst>
                  <a:ext uri="{FF2B5EF4-FFF2-40B4-BE49-F238E27FC236}">
                    <a16:creationId xmlns:a16="http://schemas.microsoft.com/office/drawing/2014/main" id="{DE356FFF-697D-4C69-834F-81DEA882C3CE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09" name="cell-r0-c1023">
                <a:extLst>
                  <a:ext uri="{FF2B5EF4-FFF2-40B4-BE49-F238E27FC236}">
                    <a16:creationId xmlns:a16="http://schemas.microsoft.com/office/drawing/2014/main" id="{FAB03813-5001-42AA-8CF9-3F0FDB2E7163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10" name="dot-r0-1-511">
                <a:extLst>
                  <a:ext uri="{FF2B5EF4-FFF2-40B4-BE49-F238E27FC236}">
                    <a16:creationId xmlns:a16="http://schemas.microsoft.com/office/drawing/2014/main" id="{E16920C7-8F44-42E7-98ED-B5D71B721B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wire-r0-left">
                <a:extLst>
                  <a:ext uri="{FF2B5EF4-FFF2-40B4-BE49-F238E27FC236}">
                    <a16:creationId xmlns:a16="http://schemas.microsoft.com/office/drawing/2014/main" id="{0D454F62-BCF0-41A8-AE77-0087C2BE48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4" name="label-row">
              <a:extLst>
                <a:ext uri="{FF2B5EF4-FFF2-40B4-BE49-F238E27FC236}">
                  <a16:creationId xmlns:a16="http://schemas.microsoft.com/office/drawing/2014/main" id="{D323171F-8E90-4DAF-8AD9-52286BC52231}"/>
                </a:ext>
              </a:extLst>
            </p:cNvPr>
            <p:cNvSpPr txBox="1"/>
            <p:nvPr/>
          </p:nvSpPr>
          <p:spPr>
            <a:xfrm>
              <a:off x="176388" y="557240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0x11410</a:t>
              </a: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CBBF5137-483F-4EB6-96F9-3A279A81F6A0}"/>
                </a:ext>
              </a:extLst>
            </p:cNvPr>
            <p:cNvSpPr txBox="1"/>
            <p:nvPr/>
          </p:nvSpPr>
          <p:spPr>
            <a:xfrm>
              <a:off x="1665658" y="1639102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BFB029CD-5545-4A91-91F7-A5A9198A4450}"/>
                </a:ext>
              </a:extLst>
            </p:cNvPr>
            <p:cNvSpPr txBox="1"/>
            <p:nvPr/>
          </p:nvSpPr>
          <p:spPr>
            <a:xfrm>
              <a:off x="1885910" y="1639102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427BBB5D-605D-4FD4-8ECD-BAF72101F8CC}"/>
                </a:ext>
              </a:extLst>
            </p:cNvPr>
            <p:cNvSpPr txBox="1"/>
            <p:nvPr/>
          </p:nvSpPr>
          <p:spPr>
            <a:xfrm>
              <a:off x="2095886" y="1639102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1A67F2DD-0303-40A1-9589-03C98A1CC632}"/>
                </a:ext>
              </a:extLst>
            </p:cNvPr>
            <p:cNvSpPr txBox="1"/>
            <p:nvPr/>
          </p:nvSpPr>
          <p:spPr>
            <a:xfrm>
              <a:off x="2714792" y="1639102"/>
              <a:ext cx="3427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29</a:t>
              </a:r>
            </a:p>
          </p:txBody>
        </p: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39AA32BF-A1BD-40EB-B932-7B7922499A55}"/>
                </a:ext>
              </a:extLst>
            </p:cNvPr>
            <p:cNvSpPr txBox="1"/>
            <p:nvPr/>
          </p:nvSpPr>
          <p:spPr>
            <a:xfrm>
              <a:off x="2936638" y="1639102"/>
              <a:ext cx="3657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30</a:t>
              </a:r>
            </a:p>
          </p:txBody>
        </p:sp>
        <p:sp>
          <p:nvSpPr>
            <p:cNvPr id="560" name="TextBox 559">
              <a:extLst>
                <a:ext uri="{FF2B5EF4-FFF2-40B4-BE49-F238E27FC236}">
                  <a16:creationId xmlns:a16="http://schemas.microsoft.com/office/drawing/2014/main" id="{59E61699-076F-46E8-9860-ED03804C35AE}"/>
                </a:ext>
              </a:extLst>
            </p:cNvPr>
            <p:cNvSpPr txBox="1"/>
            <p:nvPr/>
          </p:nvSpPr>
          <p:spPr>
            <a:xfrm>
              <a:off x="3144156" y="1639102"/>
              <a:ext cx="436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31</a:t>
              </a:r>
            </a:p>
          </p:txBody>
        </p: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7B5AE8A0-8449-4C22-9F85-E4A8E331E275}"/>
                </a:ext>
              </a:extLst>
            </p:cNvPr>
            <p:cNvSpPr txBox="1"/>
            <p:nvPr/>
          </p:nvSpPr>
          <p:spPr>
            <a:xfrm>
              <a:off x="3393874" y="1639102"/>
              <a:ext cx="419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32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3DBB64EA-D026-4A2D-8144-08EED29E681B}"/>
                </a:ext>
              </a:extLst>
            </p:cNvPr>
            <p:cNvSpPr txBox="1"/>
            <p:nvPr/>
          </p:nvSpPr>
          <p:spPr>
            <a:xfrm>
              <a:off x="3599177" y="1639102"/>
              <a:ext cx="3330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33</a:t>
              </a:r>
            </a:p>
          </p:txBody>
        </p: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1ED381E3-ACBF-46CC-886E-79F1BF3B9891}"/>
                </a:ext>
              </a:extLst>
            </p:cNvPr>
            <p:cNvSpPr txBox="1"/>
            <p:nvPr/>
          </p:nvSpPr>
          <p:spPr>
            <a:xfrm>
              <a:off x="3831326" y="1639102"/>
              <a:ext cx="4018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34</a:t>
              </a:r>
            </a:p>
          </p:txBody>
        </p:sp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43579BAA-8EB6-4825-B4A8-4FFFFE0930F3}"/>
                </a:ext>
              </a:extLst>
            </p:cNvPr>
            <p:cNvSpPr txBox="1"/>
            <p:nvPr/>
          </p:nvSpPr>
          <p:spPr>
            <a:xfrm>
              <a:off x="4493825" y="1639102"/>
              <a:ext cx="3493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61</a:t>
              </a:r>
            </a:p>
          </p:txBody>
        </p: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B5E0F2F6-9A52-46F8-884E-95D1BA1797E3}"/>
                </a:ext>
              </a:extLst>
            </p:cNvPr>
            <p:cNvSpPr txBox="1"/>
            <p:nvPr/>
          </p:nvSpPr>
          <p:spPr>
            <a:xfrm>
              <a:off x="4738664" y="1639102"/>
              <a:ext cx="458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62</a:t>
              </a: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9CFC82B0-3A6E-4056-8C51-D53FBE1895A9}"/>
                </a:ext>
              </a:extLst>
            </p:cNvPr>
            <p:cNvSpPr txBox="1"/>
            <p:nvPr/>
          </p:nvSpPr>
          <p:spPr>
            <a:xfrm>
              <a:off x="4936916" y="1639102"/>
              <a:ext cx="436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63</a:t>
              </a:r>
            </a:p>
          </p:txBody>
        </p:sp>
      </p:grpSp>
      <p:grpSp>
        <p:nvGrpSpPr>
          <p:cNvPr id="362" name="right" hidden="1">
            <a:extLst>
              <a:ext uri="{FF2B5EF4-FFF2-40B4-BE49-F238E27FC236}">
                <a16:creationId xmlns:a16="http://schemas.microsoft.com/office/drawing/2014/main" id="{A14B510A-08BB-4C98-BBA1-6734D8596357}"/>
              </a:ext>
            </a:extLst>
          </p:cNvPr>
          <p:cNvGrpSpPr/>
          <p:nvPr/>
        </p:nvGrpSpPr>
        <p:grpSpPr>
          <a:xfrm>
            <a:off x="6061991" y="1639098"/>
            <a:ext cx="5420043" cy="4302635"/>
            <a:chOff x="6061991" y="1639098"/>
            <a:chExt cx="5420043" cy="4302635"/>
          </a:xfrm>
        </p:grpSpPr>
        <p:grpSp>
          <p:nvGrpSpPr>
            <p:cNvPr id="567" name="row0">
              <a:extLst>
                <a:ext uri="{FF2B5EF4-FFF2-40B4-BE49-F238E27FC236}">
                  <a16:creationId xmlns:a16="http://schemas.microsoft.com/office/drawing/2014/main" id="{B45BB504-7518-493F-B38D-A3BE00D95857}"/>
                </a:ext>
              </a:extLst>
            </p:cNvPr>
            <p:cNvGrpSpPr/>
            <p:nvPr/>
          </p:nvGrpSpPr>
          <p:grpSpPr>
            <a:xfrm>
              <a:off x="7152807" y="1957067"/>
              <a:ext cx="4329227" cy="222253"/>
              <a:chOff x="1104902" y="2763536"/>
              <a:chExt cx="4329227" cy="222253"/>
            </a:xfrm>
          </p:grpSpPr>
          <p:sp>
            <p:nvSpPr>
              <p:cNvPr id="439" name="cell-r0-c1023">
                <a:extLst>
                  <a:ext uri="{FF2B5EF4-FFF2-40B4-BE49-F238E27FC236}">
                    <a16:creationId xmlns:a16="http://schemas.microsoft.com/office/drawing/2014/main" id="{35639504-7DE8-4AC6-9778-59A3C1BD1604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40" name="cell-r0-c1023">
                <a:extLst>
                  <a:ext uri="{FF2B5EF4-FFF2-40B4-BE49-F238E27FC236}">
                    <a16:creationId xmlns:a16="http://schemas.microsoft.com/office/drawing/2014/main" id="{730042FA-F4C2-4EC8-B008-040C8E341C9A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41" name="cell-r0-c1023">
                <a:extLst>
                  <a:ext uri="{FF2B5EF4-FFF2-40B4-BE49-F238E27FC236}">
                    <a16:creationId xmlns:a16="http://schemas.microsoft.com/office/drawing/2014/main" id="{48E8DC99-662C-44A6-8EB8-BD0073ACF88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42" name="cell-r0-c1023">
                <a:extLst>
                  <a:ext uri="{FF2B5EF4-FFF2-40B4-BE49-F238E27FC236}">
                    <a16:creationId xmlns:a16="http://schemas.microsoft.com/office/drawing/2014/main" id="{CC91A980-0A90-4511-B233-D806A94323CA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43" name="cell-r0-c1023">
                <a:extLst>
                  <a:ext uri="{FF2B5EF4-FFF2-40B4-BE49-F238E27FC236}">
                    <a16:creationId xmlns:a16="http://schemas.microsoft.com/office/drawing/2014/main" id="{CDEF0B09-7801-48BE-BD4F-5279EB068679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44" name="cell-r0-c1023">
                <a:extLst>
                  <a:ext uri="{FF2B5EF4-FFF2-40B4-BE49-F238E27FC236}">
                    <a16:creationId xmlns:a16="http://schemas.microsoft.com/office/drawing/2014/main" id="{64D294F1-4D99-4CA7-8892-9B2BDC8B39DE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45" name="wire-r0-left">
                <a:extLst>
                  <a:ext uri="{FF2B5EF4-FFF2-40B4-BE49-F238E27FC236}">
                    <a16:creationId xmlns:a16="http://schemas.microsoft.com/office/drawing/2014/main" id="{B2976715-9931-4817-8D33-F83D6875E6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dot-r0-1-511">
                <a:extLst>
                  <a:ext uri="{FF2B5EF4-FFF2-40B4-BE49-F238E27FC236}">
                    <a16:creationId xmlns:a16="http://schemas.microsoft.com/office/drawing/2014/main" id="{5AD28400-22C3-445C-9833-C0D2C31D9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cell-r0-c1023">
                <a:extLst>
                  <a:ext uri="{FF2B5EF4-FFF2-40B4-BE49-F238E27FC236}">
                    <a16:creationId xmlns:a16="http://schemas.microsoft.com/office/drawing/2014/main" id="{77270948-B1EC-4245-A500-9ACBD8DC0789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48" name="cell-r0-c1023">
                <a:extLst>
                  <a:ext uri="{FF2B5EF4-FFF2-40B4-BE49-F238E27FC236}">
                    <a16:creationId xmlns:a16="http://schemas.microsoft.com/office/drawing/2014/main" id="{3970B590-C41A-4A15-90B9-67A5F427932B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49" name="cell-r0-c1023">
                <a:extLst>
                  <a:ext uri="{FF2B5EF4-FFF2-40B4-BE49-F238E27FC236}">
                    <a16:creationId xmlns:a16="http://schemas.microsoft.com/office/drawing/2014/main" id="{7C6F11FA-061C-42AD-89B5-F9E46016CE5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50" name="cell-r0-c1023">
                <a:extLst>
                  <a:ext uri="{FF2B5EF4-FFF2-40B4-BE49-F238E27FC236}">
                    <a16:creationId xmlns:a16="http://schemas.microsoft.com/office/drawing/2014/main" id="{F06111BF-1FDA-4BBB-AA2A-5D901424AF62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51" name="cell-r0-c1023">
                <a:extLst>
                  <a:ext uri="{FF2B5EF4-FFF2-40B4-BE49-F238E27FC236}">
                    <a16:creationId xmlns:a16="http://schemas.microsoft.com/office/drawing/2014/main" id="{CF3748A7-7189-4767-A675-9F7C22BEA0B4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52" name="cell-r0-c1023">
                <a:extLst>
                  <a:ext uri="{FF2B5EF4-FFF2-40B4-BE49-F238E27FC236}">
                    <a16:creationId xmlns:a16="http://schemas.microsoft.com/office/drawing/2014/main" id="{21CFEDDC-118C-4C72-8ECE-4DC392028483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53" name="dot-r0-1-511">
                <a:extLst>
                  <a:ext uri="{FF2B5EF4-FFF2-40B4-BE49-F238E27FC236}">
                    <a16:creationId xmlns:a16="http://schemas.microsoft.com/office/drawing/2014/main" id="{EFAD622D-A176-49E4-AA1A-454F0945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wire-r0-left">
                <a:extLst>
                  <a:ext uri="{FF2B5EF4-FFF2-40B4-BE49-F238E27FC236}">
                    <a16:creationId xmlns:a16="http://schemas.microsoft.com/office/drawing/2014/main" id="{6AFDC830-D704-48BE-94EA-45EC6D84E7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row0">
              <a:extLst>
                <a:ext uri="{FF2B5EF4-FFF2-40B4-BE49-F238E27FC236}">
                  <a16:creationId xmlns:a16="http://schemas.microsoft.com/office/drawing/2014/main" id="{EA03C19F-30B6-4FF6-A11B-04B9E30D8C01}"/>
                </a:ext>
              </a:extLst>
            </p:cNvPr>
            <p:cNvGrpSpPr/>
            <p:nvPr/>
          </p:nvGrpSpPr>
          <p:grpSpPr>
            <a:xfrm>
              <a:off x="7152807" y="2188143"/>
              <a:ext cx="4329227" cy="222253"/>
              <a:chOff x="1104902" y="2763536"/>
              <a:chExt cx="4329227" cy="222253"/>
            </a:xfrm>
          </p:grpSpPr>
          <p:sp>
            <p:nvSpPr>
              <p:cNvPr id="457" name="cell-r0-c1023">
                <a:extLst>
                  <a:ext uri="{FF2B5EF4-FFF2-40B4-BE49-F238E27FC236}">
                    <a16:creationId xmlns:a16="http://schemas.microsoft.com/office/drawing/2014/main" id="{2DF07B55-379F-470E-8786-776FA8B6C867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58" name="cell-r0-c1023">
                <a:extLst>
                  <a:ext uri="{FF2B5EF4-FFF2-40B4-BE49-F238E27FC236}">
                    <a16:creationId xmlns:a16="http://schemas.microsoft.com/office/drawing/2014/main" id="{50EF5400-A2A0-4C37-9A9D-902620DBB838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59" name="cell-r0-c1023">
                <a:extLst>
                  <a:ext uri="{FF2B5EF4-FFF2-40B4-BE49-F238E27FC236}">
                    <a16:creationId xmlns:a16="http://schemas.microsoft.com/office/drawing/2014/main" id="{E7559E61-3DAD-4EBB-B5FF-1876FB35619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60" name="cell-r0-c1023">
                <a:extLst>
                  <a:ext uri="{FF2B5EF4-FFF2-40B4-BE49-F238E27FC236}">
                    <a16:creationId xmlns:a16="http://schemas.microsoft.com/office/drawing/2014/main" id="{00586015-5DAB-47CB-A2CC-155F773CEDCF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61" name="cell-r0-c1023">
                <a:extLst>
                  <a:ext uri="{FF2B5EF4-FFF2-40B4-BE49-F238E27FC236}">
                    <a16:creationId xmlns:a16="http://schemas.microsoft.com/office/drawing/2014/main" id="{10EB869C-7AE8-47F3-A393-031F66A9DEDD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62" name="cell-r0-c1023">
                <a:extLst>
                  <a:ext uri="{FF2B5EF4-FFF2-40B4-BE49-F238E27FC236}">
                    <a16:creationId xmlns:a16="http://schemas.microsoft.com/office/drawing/2014/main" id="{62C9BFD9-4C28-4628-B7E4-E35CFEBACC6E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63" name="wire-r0-left">
                <a:extLst>
                  <a:ext uri="{FF2B5EF4-FFF2-40B4-BE49-F238E27FC236}">
                    <a16:creationId xmlns:a16="http://schemas.microsoft.com/office/drawing/2014/main" id="{29DE3135-26C9-4370-8254-4D14FF5C2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dot-r0-1-511">
                <a:extLst>
                  <a:ext uri="{FF2B5EF4-FFF2-40B4-BE49-F238E27FC236}">
                    <a16:creationId xmlns:a16="http://schemas.microsoft.com/office/drawing/2014/main" id="{D14AC06C-7A35-45F5-AFAD-A4F142F87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cell-r0-c1023">
                <a:extLst>
                  <a:ext uri="{FF2B5EF4-FFF2-40B4-BE49-F238E27FC236}">
                    <a16:creationId xmlns:a16="http://schemas.microsoft.com/office/drawing/2014/main" id="{0553D1B6-67FE-4B81-9001-495EDB709694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66" name="cell-r0-c1023">
                <a:extLst>
                  <a:ext uri="{FF2B5EF4-FFF2-40B4-BE49-F238E27FC236}">
                    <a16:creationId xmlns:a16="http://schemas.microsoft.com/office/drawing/2014/main" id="{587FB1B2-250D-4D38-9C78-103D30E6D98C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67" name="cell-r0-c1023">
                <a:extLst>
                  <a:ext uri="{FF2B5EF4-FFF2-40B4-BE49-F238E27FC236}">
                    <a16:creationId xmlns:a16="http://schemas.microsoft.com/office/drawing/2014/main" id="{66CCAE50-2AA4-44CE-99E1-33812661A3B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68" name="cell-r0-c1023">
                <a:extLst>
                  <a:ext uri="{FF2B5EF4-FFF2-40B4-BE49-F238E27FC236}">
                    <a16:creationId xmlns:a16="http://schemas.microsoft.com/office/drawing/2014/main" id="{EFBAE668-88C6-4CC2-8A1C-91DDD7855F6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69" name="cell-r0-c1023">
                <a:extLst>
                  <a:ext uri="{FF2B5EF4-FFF2-40B4-BE49-F238E27FC236}">
                    <a16:creationId xmlns:a16="http://schemas.microsoft.com/office/drawing/2014/main" id="{81DE2235-68FC-4D42-819C-99FD40555745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70" name="cell-r0-c1023">
                <a:extLst>
                  <a:ext uri="{FF2B5EF4-FFF2-40B4-BE49-F238E27FC236}">
                    <a16:creationId xmlns:a16="http://schemas.microsoft.com/office/drawing/2014/main" id="{D2BF2D34-41F4-4931-B708-BB7CBA69615A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71" name="dot-r0-1-511">
                <a:extLst>
                  <a:ext uri="{FF2B5EF4-FFF2-40B4-BE49-F238E27FC236}">
                    <a16:creationId xmlns:a16="http://schemas.microsoft.com/office/drawing/2014/main" id="{A9E4454B-F1E0-4A32-95E1-738E9D8D6A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wire-r0-left">
                <a:extLst>
                  <a:ext uri="{FF2B5EF4-FFF2-40B4-BE49-F238E27FC236}">
                    <a16:creationId xmlns:a16="http://schemas.microsoft.com/office/drawing/2014/main" id="{76EBA450-F699-446B-931B-467B14338B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row0">
              <a:extLst>
                <a:ext uri="{FF2B5EF4-FFF2-40B4-BE49-F238E27FC236}">
                  <a16:creationId xmlns:a16="http://schemas.microsoft.com/office/drawing/2014/main" id="{848CEDB8-30AE-4B3F-A1A9-2C323B6F6EE1}"/>
                </a:ext>
              </a:extLst>
            </p:cNvPr>
            <p:cNvGrpSpPr/>
            <p:nvPr/>
          </p:nvGrpSpPr>
          <p:grpSpPr>
            <a:xfrm>
              <a:off x="7152807" y="2419219"/>
              <a:ext cx="4329227" cy="222253"/>
              <a:chOff x="1104902" y="2763536"/>
              <a:chExt cx="4329227" cy="222253"/>
            </a:xfrm>
          </p:grpSpPr>
          <p:sp>
            <p:nvSpPr>
              <p:cNvPr id="475" name="cell-r0-c1023">
                <a:extLst>
                  <a:ext uri="{FF2B5EF4-FFF2-40B4-BE49-F238E27FC236}">
                    <a16:creationId xmlns:a16="http://schemas.microsoft.com/office/drawing/2014/main" id="{D53DB736-D6BC-4912-AB99-81F3945D386F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76" name="cell-r0-c1023">
                <a:extLst>
                  <a:ext uri="{FF2B5EF4-FFF2-40B4-BE49-F238E27FC236}">
                    <a16:creationId xmlns:a16="http://schemas.microsoft.com/office/drawing/2014/main" id="{BD61550B-05AA-465F-AB0B-3CC3B625C425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77" name="cell-r0-c1023">
                <a:extLst>
                  <a:ext uri="{FF2B5EF4-FFF2-40B4-BE49-F238E27FC236}">
                    <a16:creationId xmlns:a16="http://schemas.microsoft.com/office/drawing/2014/main" id="{4845A321-5018-41EE-B834-C8476DDCBC16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78" name="cell-r0-c1023">
                <a:extLst>
                  <a:ext uri="{FF2B5EF4-FFF2-40B4-BE49-F238E27FC236}">
                    <a16:creationId xmlns:a16="http://schemas.microsoft.com/office/drawing/2014/main" id="{60FD534C-2BF4-4328-B6BE-A0EA56E88C00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79" name="cell-r0-c1023">
                <a:extLst>
                  <a:ext uri="{FF2B5EF4-FFF2-40B4-BE49-F238E27FC236}">
                    <a16:creationId xmlns:a16="http://schemas.microsoft.com/office/drawing/2014/main" id="{F6F21886-0A33-4FB2-8528-55DFD213ABED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80" name="cell-r0-c1023">
                <a:extLst>
                  <a:ext uri="{FF2B5EF4-FFF2-40B4-BE49-F238E27FC236}">
                    <a16:creationId xmlns:a16="http://schemas.microsoft.com/office/drawing/2014/main" id="{DE968239-7E4B-4CF6-A7F2-A9A372721AA8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81" name="wire-r0-left">
                <a:extLst>
                  <a:ext uri="{FF2B5EF4-FFF2-40B4-BE49-F238E27FC236}">
                    <a16:creationId xmlns:a16="http://schemas.microsoft.com/office/drawing/2014/main" id="{3D834B43-D862-4D7B-A308-7162EAF4F7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dot-r0-1-511">
                <a:extLst>
                  <a:ext uri="{FF2B5EF4-FFF2-40B4-BE49-F238E27FC236}">
                    <a16:creationId xmlns:a16="http://schemas.microsoft.com/office/drawing/2014/main" id="{4ABF6FB2-E855-414C-875A-9241C722B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3" name="cell-r0-c1023">
                <a:extLst>
                  <a:ext uri="{FF2B5EF4-FFF2-40B4-BE49-F238E27FC236}">
                    <a16:creationId xmlns:a16="http://schemas.microsoft.com/office/drawing/2014/main" id="{52C5272B-6F77-4F60-AF21-E0A83ECB325C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84" name="cell-r0-c1023">
                <a:extLst>
                  <a:ext uri="{FF2B5EF4-FFF2-40B4-BE49-F238E27FC236}">
                    <a16:creationId xmlns:a16="http://schemas.microsoft.com/office/drawing/2014/main" id="{4E525C42-0276-43A2-A327-F0C1650096D8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85" name="cell-r0-c1023">
                <a:extLst>
                  <a:ext uri="{FF2B5EF4-FFF2-40B4-BE49-F238E27FC236}">
                    <a16:creationId xmlns:a16="http://schemas.microsoft.com/office/drawing/2014/main" id="{8EC91D02-3D53-4E1B-9BB6-CD3631BB487A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86" name="cell-r0-c1023">
                <a:extLst>
                  <a:ext uri="{FF2B5EF4-FFF2-40B4-BE49-F238E27FC236}">
                    <a16:creationId xmlns:a16="http://schemas.microsoft.com/office/drawing/2014/main" id="{A46BC3B6-1403-4272-B5A1-428C72A463C4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87" name="cell-r0-c1023">
                <a:extLst>
                  <a:ext uri="{FF2B5EF4-FFF2-40B4-BE49-F238E27FC236}">
                    <a16:creationId xmlns:a16="http://schemas.microsoft.com/office/drawing/2014/main" id="{857B8A75-BF9B-424A-AB96-EEAD2BEFBB2C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88" name="cell-r0-c1023">
                <a:extLst>
                  <a:ext uri="{FF2B5EF4-FFF2-40B4-BE49-F238E27FC236}">
                    <a16:creationId xmlns:a16="http://schemas.microsoft.com/office/drawing/2014/main" id="{366D58E5-6CC2-4067-AAE4-56C30969CCC4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89" name="dot-r0-1-511">
                <a:extLst>
                  <a:ext uri="{FF2B5EF4-FFF2-40B4-BE49-F238E27FC236}">
                    <a16:creationId xmlns:a16="http://schemas.microsoft.com/office/drawing/2014/main" id="{583F3C33-A122-4BB0-857E-E2AAB1087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wire-r0-left">
                <a:extLst>
                  <a:ext uri="{FF2B5EF4-FFF2-40B4-BE49-F238E27FC236}">
                    <a16:creationId xmlns:a16="http://schemas.microsoft.com/office/drawing/2014/main" id="{D7356F20-79D5-4703-9894-A2ADA86EB0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0" name="row0">
              <a:extLst>
                <a:ext uri="{FF2B5EF4-FFF2-40B4-BE49-F238E27FC236}">
                  <a16:creationId xmlns:a16="http://schemas.microsoft.com/office/drawing/2014/main" id="{07D33C52-5F99-4207-AA1B-AABDBFC6474D}"/>
                </a:ext>
              </a:extLst>
            </p:cNvPr>
            <p:cNvGrpSpPr/>
            <p:nvPr/>
          </p:nvGrpSpPr>
          <p:grpSpPr>
            <a:xfrm>
              <a:off x="7152807" y="2650295"/>
              <a:ext cx="4329227" cy="222253"/>
              <a:chOff x="1104902" y="2763536"/>
              <a:chExt cx="4329227" cy="222253"/>
            </a:xfrm>
          </p:grpSpPr>
          <p:sp>
            <p:nvSpPr>
              <p:cNvPr id="493" name="cell-r0-c1023">
                <a:extLst>
                  <a:ext uri="{FF2B5EF4-FFF2-40B4-BE49-F238E27FC236}">
                    <a16:creationId xmlns:a16="http://schemas.microsoft.com/office/drawing/2014/main" id="{1FB27437-090B-4C0C-B779-1A84FF4596F6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94" name="cell-r0-c1023">
                <a:extLst>
                  <a:ext uri="{FF2B5EF4-FFF2-40B4-BE49-F238E27FC236}">
                    <a16:creationId xmlns:a16="http://schemas.microsoft.com/office/drawing/2014/main" id="{EC8C9EFC-5067-41BE-8391-9118A46D7E5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95" name="cell-r0-c1023">
                <a:extLst>
                  <a:ext uri="{FF2B5EF4-FFF2-40B4-BE49-F238E27FC236}">
                    <a16:creationId xmlns:a16="http://schemas.microsoft.com/office/drawing/2014/main" id="{CC3D9BCF-753D-455F-A8C1-1FC67EE64CDF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96" name="cell-r0-c1023">
                <a:extLst>
                  <a:ext uri="{FF2B5EF4-FFF2-40B4-BE49-F238E27FC236}">
                    <a16:creationId xmlns:a16="http://schemas.microsoft.com/office/drawing/2014/main" id="{68E2053C-6F5D-4DE5-A85B-B4B1A9F6CBD1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497" name="cell-r0-c1023">
                <a:extLst>
                  <a:ext uri="{FF2B5EF4-FFF2-40B4-BE49-F238E27FC236}">
                    <a16:creationId xmlns:a16="http://schemas.microsoft.com/office/drawing/2014/main" id="{90047C3B-BAF3-4D4D-9BE3-86B074D9E441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498" name="cell-r0-c1023">
                <a:extLst>
                  <a:ext uri="{FF2B5EF4-FFF2-40B4-BE49-F238E27FC236}">
                    <a16:creationId xmlns:a16="http://schemas.microsoft.com/office/drawing/2014/main" id="{67968644-1972-4A4B-8D3E-74437EEA184A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499" name="wire-r0-left">
                <a:extLst>
                  <a:ext uri="{FF2B5EF4-FFF2-40B4-BE49-F238E27FC236}">
                    <a16:creationId xmlns:a16="http://schemas.microsoft.com/office/drawing/2014/main" id="{D0FF7312-15AE-4C26-B0F0-E263BC4955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dot-r0-1-511">
                <a:extLst>
                  <a:ext uri="{FF2B5EF4-FFF2-40B4-BE49-F238E27FC236}">
                    <a16:creationId xmlns:a16="http://schemas.microsoft.com/office/drawing/2014/main" id="{FBE1BD5B-B2B0-4441-AAB3-C32A18FFE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1" name="cell-r0-c1023">
                <a:extLst>
                  <a:ext uri="{FF2B5EF4-FFF2-40B4-BE49-F238E27FC236}">
                    <a16:creationId xmlns:a16="http://schemas.microsoft.com/office/drawing/2014/main" id="{91E7098F-54D0-47D7-A38E-267028B37F6A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02" name="cell-r0-c1023">
                <a:extLst>
                  <a:ext uri="{FF2B5EF4-FFF2-40B4-BE49-F238E27FC236}">
                    <a16:creationId xmlns:a16="http://schemas.microsoft.com/office/drawing/2014/main" id="{E062E658-DDE6-4AF8-85AE-567DCC908003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03" name="cell-r0-c1023">
                <a:extLst>
                  <a:ext uri="{FF2B5EF4-FFF2-40B4-BE49-F238E27FC236}">
                    <a16:creationId xmlns:a16="http://schemas.microsoft.com/office/drawing/2014/main" id="{5B4B6A6F-3D63-47ED-AFAD-65C87370B541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04" name="cell-r0-c1023">
                <a:extLst>
                  <a:ext uri="{FF2B5EF4-FFF2-40B4-BE49-F238E27FC236}">
                    <a16:creationId xmlns:a16="http://schemas.microsoft.com/office/drawing/2014/main" id="{A4F610E1-2B8B-49D7-AF28-5053ACD86FC1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05" name="cell-r0-c1023">
                <a:extLst>
                  <a:ext uri="{FF2B5EF4-FFF2-40B4-BE49-F238E27FC236}">
                    <a16:creationId xmlns:a16="http://schemas.microsoft.com/office/drawing/2014/main" id="{EFE1BD7C-53C1-4B75-94BE-514074E73DC9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06" name="cell-r0-c1023">
                <a:extLst>
                  <a:ext uri="{FF2B5EF4-FFF2-40B4-BE49-F238E27FC236}">
                    <a16:creationId xmlns:a16="http://schemas.microsoft.com/office/drawing/2014/main" id="{B11D6D55-0A21-4DC8-AA87-9607A2D8DA0E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507" name="dot-r0-1-511">
                <a:extLst>
                  <a:ext uri="{FF2B5EF4-FFF2-40B4-BE49-F238E27FC236}">
                    <a16:creationId xmlns:a16="http://schemas.microsoft.com/office/drawing/2014/main" id="{2CDC0B16-C82D-41EA-AD2D-37BB37390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wire-r0-left">
                <a:extLst>
                  <a:ext uri="{FF2B5EF4-FFF2-40B4-BE49-F238E27FC236}">
                    <a16:creationId xmlns:a16="http://schemas.microsoft.com/office/drawing/2014/main" id="{6B025FDE-EEEB-4BA9-8E61-4AE6DDF6A3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5" name="row0">
              <a:extLst>
                <a:ext uri="{FF2B5EF4-FFF2-40B4-BE49-F238E27FC236}">
                  <a16:creationId xmlns:a16="http://schemas.microsoft.com/office/drawing/2014/main" id="{18F054A7-C676-4EBA-A371-6A90EF230F32}"/>
                </a:ext>
              </a:extLst>
            </p:cNvPr>
            <p:cNvGrpSpPr/>
            <p:nvPr/>
          </p:nvGrpSpPr>
          <p:grpSpPr>
            <a:xfrm>
              <a:off x="7152807" y="2881371"/>
              <a:ext cx="4329227" cy="222253"/>
              <a:chOff x="1104902" y="2763536"/>
              <a:chExt cx="4329227" cy="222253"/>
            </a:xfrm>
          </p:grpSpPr>
          <p:sp>
            <p:nvSpPr>
              <p:cNvPr id="511" name="cell-r0-c1023">
                <a:extLst>
                  <a:ext uri="{FF2B5EF4-FFF2-40B4-BE49-F238E27FC236}">
                    <a16:creationId xmlns:a16="http://schemas.microsoft.com/office/drawing/2014/main" id="{D8AA0B38-48D7-46A6-9CBE-7B9D5B52DED9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71" name="cell-r0-c1023">
                <a:extLst>
                  <a:ext uri="{FF2B5EF4-FFF2-40B4-BE49-F238E27FC236}">
                    <a16:creationId xmlns:a16="http://schemas.microsoft.com/office/drawing/2014/main" id="{14A6F69A-9E70-406F-9E07-6760B73CF1BA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72" name="cell-r0-c1023">
                <a:extLst>
                  <a:ext uri="{FF2B5EF4-FFF2-40B4-BE49-F238E27FC236}">
                    <a16:creationId xmlns:a16="http://schemas.microsoft.com/office/drawing/2014/main" id="{2D457791-38C0-449D-83DC-2665D53C2165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73" name="cell-r0-c1023">
                <a:extLst>
                  <a:ext uri="{FF2B5EF4-FFF2-40B4-BE49-F238E27FC236}">
                    <a16:creationId xmlns:a16="http://schemas.microsoft.com/office/drawing/2014/main" id="{72EC1A89-5A1D-430E-840B-8B55F81335ED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74" name="cell-r0-c1023">
                <a:extLst>
                  <a:ext uri="{FF2B5EF4-FFF2-40B4-BE49-F238E27FC236}">
                    <a16:creationId xmlns:a16="http://schemas.microsoft.com/office/drawing/2014/main" id="{A4E7E5CD-8ABB-4E0C-977D-CD333D9819B3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76" name="cell-r0-c1023">
                <a:extLst>
                  <a:ext uri="{FF2B5EF4-FFF2-40B4-BE49-F238E27FC236}">
                    <a16:creationId xmlns:a16="http://schemas.microsoft.com/office/drawing/2014/main" id="{E953C566-3FD3-49D4-9E82-F108B6E6C202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578" name="wire-r0-left">
                <a:extLst>
                  <a:ext uri="{FF2B5EF4-FFF2-40B4-BE49-F238E27FC236}">
                    <a16:creationId xmlns:a16="http://schemas.microsoft.com/office/drawing/2014/main" id="{58CBC9DA-30A3-4840-A2D7-3D2D3D4A0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dot-r0-1-511">
                <a:extLst>
                  <a:ext uri="{FF2B5EF4-FFF2-40B4-BE49-F238E27FC236}">
                    <a16:creationId xmlns:a16="http://schemas.microsoft.com/office/drawing/2014/main" id="{9CB69D15-B50B-442A-A172-D6E37CC8F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2" name="cell-r0-c1023">
                <a:extLst>
                  <a:ext uri="{FF2B5EF4-FFF2-40B4-BE49-F238E27FC236}">
                    <a16:creationId xmlns:a16="http://schemas.microsoft.com/office/drawing/2014/main" id="{6B378901-C8BA-44A3-BDF9-F60D875B0874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84" name="cell-r0-c1023">
                <a:extLst>
                  <a:ext uri="{FF2B5EF4-FFF2-40B4-BE49-F238E27FC236}">
                    <a16:creationId xmlns:a16="http://schemas.microsoft.com/office/drawing/2014/main" id="{E159D3C0-EAA3-45E3-AC5D-6C30A344915B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86" name="cell-r0-c1023">
                <a:extLst>
                  <a:ext uri="{FF2B5EF4-FFF2-40B4-BE49-F238E27FC236}">
                    <a16:creationId xmlns:a16="http://schemas.microsoft.com/office/drawing/2014/main" id="{1100DBC6-80EA-4A16-AA1F-C5CDD7F0E0B2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88" name="cell-r0-c1023">
                <a:extLst>
                  <a:ext uri="{FF2B5EF4-FFF2-40B4-BE49-F238E27FC236}">
                    <a16:creationId xmlns:a16="http://schemas.microsoft.com/office/drawing/2014/main" id="{24F9D996-59D7-4C1D-AB49-96575A4257CF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590" name="cell-r0-c1023">
                <a:extLst>
                  <a:ext uri="{FF2B5EF4-FFF2-40B4-BE49-F238E27FC236}">
                    <a16:creationId xmlns:a16="http://schemas.microsoft.com/office/drawing/2014/main" id="{B30D60B9-A237-4F8F-95A1-EEF616EFD94B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592" name="cell-r0-c1023">
                <a:extLst>
                  <a:ext uri="{FF2B5EF4-FFF2-40B4-BE49-F238E27FC236}">
                    <a16:creationId xmlns:a16="http://schemas.microsoft.com/office/drawing/2014/main" id="{3EB5E5E8-83F9-45A1-96A7-0E0BC4EDC293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594" name="dot-r0-1-511">
                <a:extLst>
                  <a:ext uri="{FF2B5EF4-FFF2-40B4-BE49-F238E27FC236}">
                    <a16:creationId xmlns:a16="http://schemas.microsoft.com/office/drawing/2014/main" id="{909FA946-D8F9-4C49-AFE7-7DDFA1091A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wire-r0-left">
                <a:extLst>
                  <a:ext uri="{FF2B5EF4-FFF2-40B4-BE49-F238E27FC236}">
                    <a16:creationId xmlns:a16="http://schemas.microsoft.com/office/drawing/2014/main" id="{CC38CF8C-BB0E-4614-BFE9-BF54F32D9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3" name="row0">
              <a:extLst>
                <a:ext uri="{FF2B5EF4-FFF2-40B4-BE49-F238E27FC236}">
                  <a16:creationId xmlns:a16="http://schemas.microsoft.com/office/drawing/2014/main" id="{681957B3-D760-4BE3-AF84-28E04C488879}"/>
                </a:ext>
              </a:extLst>
            </p:cNvPr>
            <p:cNvGrpSpPr/>
            <p:nvPr/>
          </p:nvGrpSpPr>
          <p:grpSpPr>
            <a:xfrm>
              <a:off x="7152807" y="3112447"/>
              <a:ext cx="4329227" cy="222253"/>
              <a:chOff x="1104902" y="2763536"/>
              <a:chExt cx="4329227" cy="222253"/>
            </a:xfrm>
          </p:grpSpPr>
          <p:sp>
            <p:nvSpPr>
              <p:cNvPr id="600" name="cell-r0-c1023">
                <a:extLst>
                  <a:ext uri="{FF2B5EF4-FFF2-40B4-BE49-F238E27FC236}">
                    <a16:creationId xmlns:a16="http://schemas.microsoft.com/office/drawing/2014/main" id="{4C797392-7215-4FBE-87FA-D7DD4A7AAB2D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02" name="cell-r0-c1023">
                <a:extLst>
                  <a:ext uri="{FF2B5EF4-FFF2-40B4-BE49-F238E27FC236}">
                    <a16:creationId xmlns:a16="http://schemas.microsoft.com/office/drawing/2014/main" id="{18586651-3764-4A9D-B35E-BF5BE72A5658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04" name="cell-r0-c1023">
                <a:extLst>
                  <a:ext uri="{FF2B5EF4-FFF2-40B4-BE49-F238E27FC236}">
                    <a16:creationId xmlns:a16="http://schemas.microsoft.com/office/drawing/2014/main" id="{AEF681C9-10DF-48C7-A3D3-42717B744350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06" name="cell-r0-c1023">
                <a:extLst>
                  <a:ext uri="{FF2B5EF4-FFF2-40B4-BE49-F238E27FC236}">
                    <a16:creationId xmlns:a16="http://schemas.microsoft.com/office/drawing/2014/main" id="{4512BCD7-6488-4794-9B46-06B485B13295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07" name="cell-r0-c1023">
                <a:extLst>
                  <a:ext uri="{FF2B5EF4-FFF2-40B4-BE49-F238E27FC236}">
                    <a16:creationId xmlns:a16="http://schemas.microsoft.com/office/drawing/2014/main" id="{D82A4926-3614-4256-A24D-78B4225F7539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08" name="cell-r0-c1023">
                <a:extLst>
                  <a:ext uri="{FF2B5EF4-FFF2-40B4-BE49-F238E27FC236}">
                    <a16:creationId xmlns:a16="http://schemas.microsoft.com/office/drawing/2014/main" id="{A2D8E931-C1AE-4731-B544-4CE131050981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09" name="wire-r0-left">
                <a:extLst>
                  <a:ext uri="{FF2B5EF4-FFF2-40B4-BE49-F238E27FC236}">
                    <a16:creationId xmlns:a16="http://schemas.microsoft.com/office/drawing/2014/main" id="{41E5F693-7449-4ABE-B084-2AAFCA75CC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dot-r0-1-511">
                <a:extLst>
                  <a:ext uri="{FF2B5EF4-FFF2-40B4-BE49-F238E27FC236}">
                    <a16:creationId xmlns:a16="http://schemas.microsoft.com/office/drawing/2014/main" id="{D70D5F3C-CF65-4796-AC7B-68127DF93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1" name="cell-r0-c1023">
                <a:extLst>
                  <a:ext uri="{FF2B5EF4-FFF2-40B4-BE49-F238E27FC236}">
                    <a16:creationId xmlns:a16="http://schemas.microsoft.com/office/drawing/2014/main" id="{F3C4B2BD-F004-4DDD-8C7E-465DAE2BCE89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12" name="cell-r0-c1023">
                <a:extLst>
                  <a:ext uri="{FF2B5EF4-FFF2-40B4-BE49-F238E27FC236}">
                    <a16:creationId xmlns:a16="http://schemas.microsoft.com/office/drawing/2014/main" id="{711853DA-8582-40E4-A87C-A2D5C6B31733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13" name="cell-r0-c1023">
                <a:extLst>
                  <a:ext uri="{FF2B5EF4-FFF2-40B4-BE49-F238E27FC236}">
                    <a16:creationId xmlns:a16="http://schemas.microsoft.com/office/drawing/2014/main" id="{E135635A-F1DF-44D8-A567-464AA115BED7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14" name="cell-r0-c1023">
                <a:extLst>
                  <a:ext uri="{FF2B5EF4-FFF2-40B4-BE49-F238E27FC236}">
                    <a16:creationId xmlns:a16="http://schemas.microsoft.com/office/drawing/2014/main" id="{240B9B81-9794-46E9-9F87-D8660CE18E2C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15" name="cell-r0-c1023">
                <a:extLst>
                  <a:ext uri="{FF2B5EF4-FFF2-40B4-BE49-F238E27FC236}">
                    <a16:creationId xmlns:a16="http://schemas.microsoft.com/office/drawing/2014/main" id="{1089E2C3-656D-46BE-8B3C-38F697D08707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16" name="cell-r0-c1023">
                <a:extLst>
                  <a:ext uri="{FF2B5EF4-FFF2-40B4-BE49-F238E27FC236}">
                    <a16:creationId xmlns:a16="http://schemas.microsoft.com/office/drawing/2014/main" id="{4E58AEDD-9DB4-492B-8CF7-E42E728ACE72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17" name="dot-r0-1-511">
                <a:extLst>
                  <a:ext uri="{FF2B5EF4-FFF2-40B4-BE49-F238E27FC236}">
                    <a16:creationId xmlns:a16="http://schemas.microsoft.com/office/drawing/2014/main" id="{9AB01801-26A8-4443-B4B7-19C045D355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wire-r0-left">
                <a:extLst>
                  <a:ext uri="{FF2B5EF4-FFF2-40B4-BE49-F238E27FC236}">
                    <a16:creationId xmlns:a16="http://schemas.microsoft.com/office/drawing/2014/main" id="{0F5856D5-3C0C-4F58-8319-0DDD4D99E4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1" name="row0">
              <a:extLst>
                <a:ext uri="{FF2B5EF4-FFF2-40B4-BE49-F238E27FC236}">
                  <a16:creationId xmlns:a16="http://schemas.microsoft.com/office/drawing/2014/main" id="{48E03112-5FA9-44F6-9311-2D8CA9DFBE66}"/>
                </a:ext>
              </a:extLst>
            </p:cNvPr>
            <p:cNvGrpSpPr/>
            <p:nvPr/>
          </p:nvGrpSpPr>
          <p:grpSpPr>
            <a:xfrm>
              <a:off x="7152807" y="3343523"/>
              <a:ext cx="4329227" cy="222253"/>
              <a:chOff x="1104902" y="2763536"/>
              <a:chExt cx="4329227" cy="222253"/>
            </a:xfrm>
          </p:grpSpPr>
          <p:sp>
            <p:nvSpPr>
              <p:cNvPr id="620" name="cell-r0-c1023">
                <a:extLst>
                  <a:ext uri="{FF2B5EF4-FFF2-40B4-BE49-F238E27FC236}">
                    <a16:creationId xmlns:a16="http://schemas.microsoft.com/office/drawing/2014/main" id="{F389D34C-6968-48C4-8FA4-6516455E5CB0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21" name="cell-r0-c1023">
                <a:extLst>
                  <a:ext uri="{FF2B5EF4-FFF2-40B4-BE49-F238E27FC236}">
                    <a16:creationId xmlns:a16="http://schemas.microsoft.com/office/drawing/2014/main" id="{BB1EAD28-4595-436E-9305-3AD23CBD8B59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22" name="cell-r0-c1023">
                <a:extLst>
                  <a:ext uri="{FF2B5EF4-FFF2-40B4-BE49-F238E27FC236}">
                    <a16:creationId xmlns:a16="http://schemas.microsoft.com/office/drawing/2014/main" id="{34E2DEDA-0324-46FC-8655-C59424747184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23" name="cell-r0-c1023">
                <a:extLst>
                  <a:ext uri="{FF2B5EF4-FFF2-40B4-BE49-F238E27FC236}">
                    <a16:creationId xmlns:a16="http://schemas.microsoft.com/office/drawing/2014/main" id="{6CE09108-C856-4E29-B9AA-F078885EC31E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24" name="cell-r0-c1023">
                <a:extLst>
                  <a:ext uri="{FF2B5EF4-FFF2-40B4-BE49-F238E27FC236}">
                    <a16:creationId xmlns:a16="http://schemas.microsoft.com/office/drawing/2014/main" id="{8E3D08B8-D060-4C91-9E8C-49CEA9633995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25" name="cell-r0-c1023">
                <a:extLst>
                  <a:ext uri="{FF2B5EF4-FFF2-40B4-BE49-F238E27FC236}">
                    <a16:creationId xmlns:a16="http://schemas.microsoft.com/office/drawing/2014/main" id="{B97064CB-31C5-4B4C-9E30-CB2EA648FAF0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26" name="wire-r0-left">
                <a:extLst>
                  <a:ext uri="{FF2B5EF4-FFF2-40B4-BE49-F238E27FC236}">
                    <a16:creationId xmlns:a16="http://schemas.microsoft.com/office/drawing/2014/main" id="{19BF736D-4524-4447-9D39-2450449876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dot-r0-1-511">
                <a:extLst>
                  <a:ext uri="{FF2B5EF4-FFF2-40B4-BE49-F238E27FC236}">
                    <a16:creationId xmlns:a16="http://schemas.microsoft.com/office/drawing/2014/main" id="{B7050254-7114-4635-888D-1BF28A13A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8" name="cell-r0-c1023">
                <a:extLst>
                  <a:ext uri="{FF2B5EF4-FFF2-40B4-BE49-F238E27FC236}">
                    <a16:creationId xmlns:a16="http://schemas.microsoft.com/office/drawing/2014/main" id="{528D9F21-16AA-4B5E-A887-0C3D44478AEC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29" name="cell-r0-c1023">
                <a:extLst>
                  <a:ext uri="{FF2B5EF4-FFF2-40B4-BE49-F238E27FC236}">
                    <a16:creationId xmlns:a16="http://schemas.microsoft.com/office/drawing/2014/main" id="{EAE9C6DA-4363-4378-B977-1A2878D2F942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30" name="cell-r0-c1023">
                <a:extLst>
                  <a:ext uri="{FF2B5EF4-FFF2-40B4-BE49-F238E27FC236}">
                    <a16:creationId xmlns:a16="http://schemas.microsoft.com/office/drawing/2014/main" id="{D3AC3457-54BF-47AF-9C99-28539EC82800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31" name="cell-r0-c1023">
                <a:extLst>
                  <a:ext uri="{FF2B5EF4-FFF2-40B4-BE49-F238E27FC236}">
                    <a16:creationId xmlns:a16="http://schemas.microsoft.com/office/drawing/2014/main" id="{C8CB09F3-B0EE-43A6-90C6-7476633BE70D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32" name="cell-r0-c1023">
                <a:extLst>
                  <a:ext uri="{FF2B5EF4-FFF2-40B4-BE49-F238E27FC236}">
                    <a16:creationId xmlns:a16="http://schemas.microsoft.com/office/drawing/2014/main" id="{67B9DD32-18F9-4D40-BEC1-FB083B98C5FF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33" name="cell-r0-c1023">
                <a:extLst>
                  <a:ext uri="{FF2B5EF4-FFF2-40B4-BE49-F238E27FC236}">
                    <a16:creationId xmlns:a16="http://schemas.microsoft.com/office/drawing/2014/main" id="{D780DEC3-8B9D-4BA0-870A-78892E9FDC5A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34" name="dot-r0-1-511">
                <a:extLst>
                  <a:ext uri="{FF2B5EF4-FFF2-40B4-BE49-F238E27FC236}">
                    <a16:creationId xmlns:a16="http://schemas.microsoft.com/office/drawing/2014/main" id="{6D207063-CFD7-4BFA-86B7-D91CFCFC22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wire-r0-left">
                <a:extLst>
                  <a:ext uri="{FF2B5EF4-FFF2-40B4-BE49-F238E27FC236}">
                    <a16:creationId xmlns:a16="http://schemas.microsoft.com/office/drawing/2014/main" id="{5F08945C-2C3C-48EB-807D-0250C30D5C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row0">
              <a:extLst>
                <a:ext uri="{FF2B5EF4-FFF2-40B4-BE49-F238E27FC236}">
                  <a16:creationId xmlns:a16="http://schemas.microsoft.com/office/drawing/2014/main" id="{AD65DC8E-F0A8-44C3-875E-BFC8ADC7625E}"/>
                </a:ext>
              </a:extLst>
            </p:cNvPr>
            <p:cNvGrpSpPr/>
            <p:nvPr/>
          </p:nvGrpSpPr>
          <p:grpSpPr>
            <a:xfrm>
              <a:off x="7152807" y="3574599"/>
              <a:ext cx="4329227" cy="222253"/>
              <a:chOff x="1104902" y="2763536"/>
              <a:chExt cx="4329227" cy="222253"/>
            </a:xfrm>
          </p:grpSpPr>
          <p:sp>
            <p:nvSpPr>
              <p:cNvPr id="637" name="cell-r0-c1023">
                <a:extLst>
                  <a:ext uri="{FF2B5EF4-FFF2-40B4-BE49-F238E27FC236}">
                    <a16:creationId xmlns:a16="http://schemas.microsoft.com/office/drawing/2014/main" id="{3D6C5B04-7F8B-4917-9F67-86542A37995E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38" name="cell-r0-c1023">
                <a:extLst>
                  <a:ext uri="{FF2B5EF4-FFF2-40B4-BE49-F238E27FC236}">
                    <a16:creationId xmlns:a16="http://schemas.microsoft.com/office/drawing/2014/main" id="{8BDC6624-FD19-4F4D-9F93-629659B7D7E8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39" name="cell-r0-c1023">
                <a:extLst>
                  <a:ext uri="{FF2B5EF4-FFF2-40B4-BE49-F238E27FC236}">
                    <a16:creationId xmlns:a16="http://schemas.microsoft.com/office/drawing/2014/main" id="{500E7F04-7178-4CDF-B16B-04D3412C6227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40" name="cell-r0-c1023">
                <a:extLst>
                  <a:ext uri="{FF2B5EF4-FFF2-40B4-BE49-F238E27FC236}">
                    <a16:creationId xmlns:a16="http://schemas.microsoft.com/office/drawing/2014/main" id="{9D15C5BA-1BC4-4010-9E01-67937449E0EA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41" name="cell-r0-c1023">
                <a:extLst>
                  <a:ext uri="{FF2B5EF4-FFF2-40B4-BE49-F238E27FC236}">
                    <a16:creationId xmlns:a16="http://schemas.microsoft.com/office/drawing/2014/main" id="{1BEC2402-BC63-443C-9A6E-461D739B0FE4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42" name="cell-r0-c1023">
                <a:extLst>
                  <a:ext uri="{FF2B5EF4-FFF2-40B4-BE49-F238E27FC236}">
                    <a16:creationId xmlns:a16="http://schemas.microsoft.com/office/drawing/2014/main" id="{2D058D5D-B1DA-49BF-B31F-7E8FBEE7F5E9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43" name="wire-r0-left">
                <a:extLst>
                  <a:ext uri="{FF2B5EF4-FFF2-40B4-BE49-F238E27FC236}">
                    <a16:creationId xmlns:a16="http://schemas.microsoft.com/office/drawing/2014/main" id="{525AEC89-F7D7-43DE-BA68-6B32EC70AE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dot-r0-1-511">
                <a:extLst>
                  <a:ext uri="{FF2B5EF4-FFF2-40B4-BE49-F238E27FC236}">
                    <a16:creationId xmlns:a16="http://schemas.microsoft.com/office/drawing/2014/main" id="{8A15E989-7D56-4C87-9DA1-2F555E50D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5" name="cell-r0-c1023">
                <a:extLst>
                  <a:ext uri="{FF2B5EF4-FFF2-40B4-BE49-F238E27FC236}">
                    <a16:creationId xmlns:a16="http://schemas.microsoft.com/office/drawing/2014/main" id="{A29D4F75-4DFF-4886-B59D-826977E80E2D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46" name="cell-r0-c1023">
                <a:extLst>
                  <a:ext uri="{FF2B5EF4-FFF2-40B4-BE49-F238E27FC236}">
                    <a16:creationId xmlns:a16="http://schemas.microsoft.com/office/drawing/2014/main" id="{6F88E7CC-781A-4885-862C-EDE8C31C02D3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47" name="cell-r0-c1023">
                <a:extLst>
                  <a:ext uri="{FF2B5EF4-FFF2-40B4-BE49-F238E27FC236}">
                    <a16:creationId xmlns:a16="http://schemas.microsoft.com/office/drawing/2014/main" id="{7CF73D8A-47BE-4040-A925-B677B17B1E69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48" name="cell-r0-c1023">
                <a:extLst>
                  <a:ext uri="{FF2B5EF4-FFF2-40B4-BE49-F238E27FC236}">
                    <a16:creationId xmlns:a16="http://schemas.microsoft.com/office/drawing/2014/main" id="{184D40C6-9E82-4569-9D78-95D36BACA077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49" name="cell-r0-c1023">
                <a:extLst>
                  <a:ext uri="{FF2B5EF4-FFF2-40B4-BE49-F238E27FC236}">
                    <a16:creationId xmlns:a16="http://schemas.microsoft.com/office/drawing/2014/main" id="{AC8E4A86-EB8E-4F21-BEF0-70A94CD04D18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50" name="cell-r0-c1023">
                <a:extLst>
                  <a:ext uri="{FF2B5EF4-FFF2-40B4-BE49-F238E27FC236}">
                    <a16:creationId xmlns:a16="http://schemas.microsoft.com/office/drawing/2014/main" id="{7E6CAE65-880F-44DE-B482-453062C6B769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51" name="dot-r0-1-511">
                <a:extLst>
                  <a:ext uri="{FF2B5EF4-FFF2-40B4-BE49-F238E27FC236}">
                    <a16:creationId xmlns:a16="http://schemas.microsoft.com/office/drawing/2014/main" id="{EB20095A-44F2-42A7-83F1-587D5A8987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wire-r0-left">
                <a:extLst>
                  <a:ext uri="{FF2B5EF4-FFF2-40B4-BE49-F238E27FC236}">
                    <a16:creationId xmlns:a16="http://schemas.microsoft.com/office/drawing/2014/main" id="{E33D3890-FEAA-44A1-B66D-3E9DD90398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row0">
              <a:extLst>
                <a:ext uri="{FF2B5EF4-FFF2-40B4-BE49-F238E27FC236}">
                  <a16:creationId xmlns:a16="http://schemas.microsoft.com/office/drawing/2014/main" id="{0CE14772-9505-4A5B-B339-D19D5090638F}"/>
                </a:ext>
              </a:extLst>
            </p:cNvPr>
            <p:cNvGrpSpPr/>
            <p:nvPr/>
          </p:nvGrpSpPr>
          <p:grpSpPr>
            <a:xfrm>
              <a:off x="7152807" y="3805675"/>
              <a:ext cx="4329227" cy="222253"/>
              <a:chOff x="1104902" y="2763536"/>
              <a:chExt cx="4329227" cy="222253"/>
            </a:xfrm>
          </p:grpSpPr>
          <p:sp>
            <p:nvSpPr>
              <p:cNvPr id="654" name="cell-r0-c1023">
                <a:extLst>
                  <a:ext uri="{FF2B5EF4-FFF2-40B4-BE49-F238E27FC236}">
                    <a16:creationId xmlns:a16="http://schemas.microsoft.com/office/drawing/2014/main" id="{59D4F8DE-92E1-4C51-8CD7-E21E5842DCBA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55" name="cell-r0-c1023">
                <a:extLst>
                  <a:ext uri="{FF2B5EF4-FFF2-40B4-BE49-F238E27FC236}">
                    <a16:creationId xmlns:a16="http://schemas.microsoft.com/office/drawing/2014/main" id="{1BFA4210-CD7A-4BAA-8036-F9F2E361EF1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56" name="cell-r0-c1023">
                <a:extLst>
                  <a:ext uri="{FF2B5EF4-FFF2-40B4-BE49-F238E27FC236}">
                    <a16:creationId xmlns:a16="http://schemas.microsoft.com/office/drawing/2014/main" id="{B3781D44-4FD2-45F4-8263-6EBC4076AE1C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57" name="cell-r0-c1023">
                <a:extLst>
                  <a:ext uri="{FF2B5EF4-FFF2-40B4-BE49-F238E27FC236}">
                    <a16:creationId xmlns:a16="http://schemas.microsoft.com/office/drawing/2014/main" id="{B687D474-EC6B-4F8E-B31A-615F3DA06006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58" name="cell-r0-c1023">
                <a:extLst>
                  <a:ext uri="{FF2B5EF4-FFF2-40B4-BE49-F238E27FC236}">
                    <a16:creationId xmlns:a16="http://schemas.microsoft.com/office/drawing/2014/main" id="{ADA06C1F-43E8-40F7-A20C-2AD837F2C8E6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59" name="cell-r0-c1023">
                <a:extLst>
                  <a:ext uri="{FF2B5EF4-FFF2-40B4-BE49-F238E27FC236}">
                    <a16:creationId xmlns:a16="http://schemas.microsoft.com/office/drawing/2014/main" id="{0EDC829C-BC23-45FE-945B-B8B8A01A7418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60" name="wire-r0-left">
                <a:extLst>
                  <a:ext uri="{FF2B5EF4-FFF2-40B4-BE49-F238E27FC236}">
                    <a16:creationId xmlns:a16="http://schemas.microsoft.com/office/drawing/2014/main" id="{E4DDF7EB-F468-4522-A60D-6C7B540B75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dot-r0-1-511">
                <a:extLst>
                  <a:ext uri="{FF2B5EF4-FFF2-40B4-BE49-F238E27FC236}">
                    <a16:creationId xmlns:a16="http://schemas.microsoft.com/office/drawing/2014/main" id="{5C333EC7-51B2-4E37-B35E-FAC679075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2" name="cell-r0-c1023">
                <a:extLst>
                  <a:ext uri="{FF2B5EF4-FFF2-40B4-BE49-F238E27FC236}">
                    <a16:creationId xmlns:a16="http://schemas.microsoft.com/office/drawing/2014/main" id="{552DF3B8-7688-448D-ADD0-D18A79BB2313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63" name="cell-r0-c1023">
                <a:extLst>
                  <a:ext uri="{FF2B5EF4-FFF2-40B4-BE49-F238E27FC236}">
                    <a16:creationId xmlns:a16="http://schemas.microsoft.com/office/drawing/2014/main" id="{E10DB78C-7A18-4A23-9AC3-D3D9DAA50796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64" name="cell-r0-c1023">
                <a:extLst>
                  <a:ext uri="{FF2B5EF4-FFF2-40B4-BE49-F238E27FC236}">
                    <a16:creationId xmlns:a16="http://schemas.microsoft.com/office/drawing/2014/main" id="{B133C9FD-3C50-46A0-A9AA-67F33711B90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65" name="cell-r0-c1023">
                <a:extLst>
                  <a:ext uri="{FF2B5EF4-FFF2-40B4-BE49-F238E27FC236}">
                    <a16:creationId xmlns:a16="http://schemas.microsoft.com/office/drawing/2014/main" id="{4D57EB20-5FFD-4813-ABA9-F373DD25EB8C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66" name="cell-r0-c1023">
                <a:extLst>
                  <a:ext uri="{FF2B5EF4-FFF2-40B4-BE49-F238E27FC236}">
                    <a16:creationId xmlns:a16="http://schemas.microsoft.com/office/drawing/2014/main" id="{12FBF874-F069-4734-9E60-F96A29F06645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67" name="cell-r0-c1023">
                <a:extLst>
                  <a:ext uri="{FF2B5EF4-FFF2-40B4-BE49-F238E27FC236}">
                    <a16:creationId xmlns:a16="http://schemas.microsoft.com/office/drawing/2014/main" id="{5C25C393-2C8C-4E26-B301-B44FD59FF575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668" name="dot-r0-1-511">
                <a:extLst>
                  <a:ext uri="{FF2B5EF4-FFF2-40B4-BE49-F238E27FC236}">
                    <a16:creationId xmlns:a16="http://schemas.microsoft.com/office/drawing/2014/main" id="{058AA9EE-9DFA-4590-8738-D8C9CD89E2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wire-r0-left">
                <a:extLst>
                  <a:ext uri="{FF2B5EF4-FFF2-40B4-BE49-F238E27FC236}">
                    <a16:creationId xmlns:a16="http://schemas.microsoft.com/office/drawing/2014/main" id="{99D6CE01-4770-476E-8825-ACD862742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row0">
              <a:extLst>
                <a:ext uri="{FF2B5EF4-FFF2-40B4-BE49-F238E27FC236}">
                  <a16:creationId xmlns:a16="http://schemas.microsoft.com/office/drawing/2014/main" id="{02315593-9257-447E-83DC-3B19C3D39806}"/>
                </a:ext>
              </a:extLst>
            </p:cNvPr>
            <p:cNvGrpSpPr/>
            <p:nvPr/>
          </p:nvGrpSpPr>
          <p:grpSpPr>
            <a:xfrm>
              <a:off x="7152807" y="4036751"/>
              <a:ext cx="4329227" cy="222253"/>
              <a:chOff x="1104902" y="2763536"/>
              <a:chExt cx="4329227" cy="222253"/>
            </a:xfrm>
          </p:grpSpPr>
          <p:sp>
            <p:nvSpPr>
              <p:cNvPr id="671" name="cell-r0-c1023">
                <a:extLst>
                  <a:ext uri="{FF2B5EF4-FFF2-40B4-BE49-F238E27FC236}">
                    <a16:creationId xmlns:a16="http://schemas.microsoft.com/office/drawing/2014/main" id="{CD469AF0-11E5-4958-AAF4-C22DD6BE1ECD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72" name="cell-r0-c1023">
                <a:extLst>
                  <a:ext uri="{FF2B5EF4-FFF2-40B4-BE49-F238E27FC236}">
                    <a16:creationId xmlns:a16="http://schemas.microsoft.com/office/drawing/2014/main" id="{54155C07-9F8C-444B-B121-94B0D17949D5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73" name="cell-r0-c1023">
                <a:extLst>
                  <a:ext uri="{FF2B5EF4-FFF2-40B4-BE49-F238E27FC236}">
                    <a16:creationId xmlns:a16="http://schemas.microsoft.com/office/drawing/2014/main" id="{EC056B08-61FD-496F-8AA6-501CD6712C3C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74" name="cell-r0-c1023">
                <a:extLst>
                  <a:ext uri="{FF2B5EF4-FFF2-40B4-BE49-F238E27FC236}">
                    <a16:creationId xmlns:a16="http://schemas.microsoft.com/office/drawing/2014/main" id="{A3279A46-9136-4E6C-8E05-6CDEFAD9F100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75" name="cell-r0-c1023">
                <a:extLst>
                  <a:ext uri="{FF2B5EF4-FFF2-40B4-BE49-F238E27FC236}">
                    <a16:creationId xmlns:a16="http://schemas.microsoft.com/office/drawing/2014/main" id="{06819D99-1AD1-4338-BD1D-1604A1E7F7F7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76" name="cell-r0-c1023">
                <a:extLst>
                  <a:ext uri="{FF2B5EF4-FFF2-40B4-BE49-F238E27FC236}">
                    <a16:creationId xmlns:a16="http://schemas.microsoft.com/office/drawing/2014/main" id="{7412659B-375D-415A-AFAB-B730F50B298C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77" name="wire-r0-left">
                <a:extLst>
                  <a:ext uri="{FF2B5EF4-FFF2-40B4-BE49-F238E27FC236}">
                    <a16:creationId xmlns:a16="http://schemas.microsoft.com/office/drawing/2014/main" id="{FCB0D560-16D8-45BC-9A69-1BB2DA93B9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dot-r0-1-511">
                <a:extLst>
                  <a:ext uri="{FF2B5EF4-FFF2-40B4-BE49-F238E27FC236}">
                    <a16:creationId xmlns:a16="http://schemas.microsoft.com/office/drawing/2014/main" id="{611F348D-DC32-4D0A-AC71-400EBA0505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9" name="cell-r0-c1023">
                <a:extLst>
                  <a:ext uri="{FF2B5EF4-FFF2-40B4-BE49-F238E27FC236}">
                    <a16:creationId xmlns:a16="http://schemas.microsoft.com/office/drawing/2014/main" id="{0BE87845-9A7C-425D-B072-872C5EF943D3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80" name="cell-r0-c1023">
                <a:extLst>
                  <a:ext uri="{FF2B5EF4-FFF2-40B4-BE49-F238E27FC236}">
                    <a16:creationId xmlns:a16="http://schemas.microsoft.com/office/drawing/2014/main" id="{3734FC39-E4E0-4B35-B5A9-3AEF148B4F12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81" name="cell-r0-c1023">
                <a:extLst>
                  <a:ext uri="{FF2B5EF4-FFF2-40B4-BE49-F238E27FC236}">
                    <a16:creationId xmlns:a16="http://schemas.microsoft.com/office/drawing/2014/main" id="{E0301554-66A6-420F-9404-A883A62F41D7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82" name="cell-r0-c1023">
                <a:extLst>
                  <a:ext uri="{FF2B5EF4-FFF2-40B4-BE49-F238E27FC236}">
                    <a16:creationId xmlns:a16="http://schemas.microsoft.com/office/drawing/2014/main" id="{9383EEE7-0E41-4618-8105-AF6299717688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83" name="cell-r0-c1023">
                <a:extLst>
                  <a:ext uri="{FF2B5EF4-FFF2-40B4-BE49-F238E27FC236}">
                    <a16:creationId xmlns:a16="http://schemas.microsoft.com/office/drawing/2014/main" id="{6AEF3F2D-7B1A-4824-A1A3-F4617B04339D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84" name="cell-r0-c1023">
                <a:extLst>
                  <a:ext uri="{FF2B5EF4-FFF2-40B4-BE49-F238E27FC236}">
                    <a16:creationId xmlns:a16="http://schemas.microsoft.com/office/drawing/2014/main" id="{6AB6A005-32C6-4A6D-95A4-9E4BE6E11004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85" name="dot-r0-1-511">
                <a:extLst>
                  <a:ext uri="{FF2B5EF4-FFF2-40B4-BE49-F238E27FC236}">
                    <a16:creationId xmlns:a16="http://schemas.microsoft.com/office/drawing/2014/main" id="{9B5E31A5-F988-4D67-8001-F1CAEB708B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wire-r0-left">
                <a:extLst>
                  <a:ext uri="{FF2B5EF4-FFF2-40B4-BE49-F238E27FC236}">
                    <a16:creationId xmlns:a16="http://schemas.microsoft.com/office/drawing/2014/main" id="{18682623-E083-4E47-B1C2-51C6B6DF92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row0">
              <a:extLst>
                <a:ext uri="{FF2B5EF4-FFF2-40B4-BE49-F238E27FC236}">
                  <a16:creationId xmlns:a16="http://schemas.microsoft.com/office/drawing/2014/main" id="{489F23C9-9F2E-433C-994F-8136C70A1E46}"/>
                </a:ext>
              </a:extLst>
            </p:cNvPr>
            <p:cNvGrpSpPr/>
            <p:nvPr/>
          </p:nvGrpSpPr>
          <p:grpSpPr>
            <a:xfrm>
              <a:off x="7152807" y="4267827"/>
              <a:ext cx="4329227" cy="222253"/>
              <a:chOff x="1104902" y="2763536"/>
              <a:chExt cx="4329227" cy="222253"/>
            </a:xfrm>
          </p:grpSpPr>
          <p:sp>
            <p:nvSpPr>
              <p:cNvPr id="688" name="cell-r0-c1023">
                <a:extLst>
                  <a:ext uri="{FF2B5EF4-FFF2-40B4-BE49-F238E27FC236}">
                    <a16:creationId xmlns:a16="http://schemas.microsoft.com/office/drawing/2014/main" id="{81FB3043-413E-4327-A1D6-FF481A4B7892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89" name="cell-r0-c1023">
                <a:extLst>
                  <a:ext uri="{FF2B5EF4-FFF2-40B4-BE49-F238E27FC236}">
                    <a16:creationId xmlns:a16="http://schemas.microsoft.com/office/drawing/2014/main" id="{C8373609-1FF1-49FC-BA1A-8F7DB98CB5C6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90" name="cell-r0-c1023">
                <a:extLst>
                  <a:ext uri="{FF2B5EF4-FFF2-40B4-BE49-F238E27FC236}">
                    <a16:creationId xmlns:a16="http://schemas.microsoft.com/office/drawing/2014/main" id="{852C7713-CEB6-4828-B1B6-7C2E3AB2C9CB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91" name="cell-r0-c1023">
                <a:extLst>
                  <a:ext uri="{FF2B5EF4-FFF2-40B4-BE49-F238E27FC236}">
                    <a16:creationId xmlns:a16="http://schemas.microsoft.com/office/drawing/2014/main" id="{C5512F30-A2EE-478F-8B81-CEE05621DDE4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92" name="cell-r0-c1023">
                <a:extLst>
                  <a:ext uri="{FF2B5EF4-FFF2-40B4-BE49-F238E27FC236}">
                    <a16:creationId xmlns:a16="http://schemas.microsoft.com/office/drawing/2014/main" id="{CC4A9B76-B808-4B5D-BFBD-B679594BE665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93" name="cell-r0-c1023">
                <a:extLst>
                  <a:ext uri="{FF2B5EF4-FFF2-40B4-BE49-F238E27FC236}">
                    <a16:creationId xmlns:a16="http://schemas.microsoft.com/office/drawing/2014/main" id="{93B67540-ACC4-4B53-BBAB-AD31D0D8BF02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694" name="wire-r0-left">
                <a:extLst>
                  <a:ext uri="{FF2B5EF4-FFF2-40B4-BE49-F238E27FC236}">
                    <a16:creationId xmlns:a16="http://schemas.microsoft.com/office/drawing/2014/main" id="{AE0F992C-B124-45A3-8678-936289F264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dot-r0-1-511">
                <a:extLst>
                  <a:ext uri="{FF2B5EF4-FFF2-40B4-BE49-F238E27FC236}">
                    <a16:creationId xmlns:a16="http://schemas.microsoft.com/office/drawing/2014/main" id="{C61103B7-AB4D-4F91-893E-771CA70E2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" name="cell-r0-c1023">
                <a:extLst>
                  <a:ext uri="{FF2B5EF4-FFF2-40B4-BE49-F238E27FC236}">
                    <a16:creationId xmlns:a16="http://schemas.microsoft.com/office/drawing/2014/main" id="{5BB8E38E-24DA-4530-A628-F83C7FE1CD02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97" name="cell-r0-c1023">
                <a:extLst>
                  <a:ext uri="{FF2B5EF4-FFF2-40B4-BE49-F238E27FC236}">
                    <a16:creationId xmlns:a16="http://schemas.microsoft.com/office/drawing/2014/main" id="{570D0E23-D7FB-4DEA-8B93-F8CA4C30DA77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698" name="cell-r0-c1023">
                <a:extLst>
                  <a:ext uri="{FF2B5EF4-FFF2-40B4-BE49-F238E27FC236}">
                    <a16:creationId xmlns:a16="http://schemas.microsoft.com/office/drawing/2014/main" id="{0D4A9637-B59E-47A2-8EF9-FE1DCD69A2EB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699" name="cell-r0-c1023">
                <a:extLst>
                  <a:ext uri="{FF2B5EF4-FFF2-40B4-BE49-F238E27FC236}">
                    <a16:creationId xmlns:a16="http://schemas.microsoft.com/office/drawing/2014/main" id="{B74C344D-A8A5-412D-B5D5-06B30F2E74F3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00" name="cell-r0-c1023">
                <a:extLst>
                  <a:ext uri="{FF2B5EF4-FFF2-40B4-BE49-F238E27FC236}">
                    <a16:creationId xmlns:a16="http://schemas.microsoft.com/office/drawing/2014/main" id="{2F678F89-9EFE-47F1-AC36-71CF776DF853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01" name="cell-r0-c1023">
                <a:extLst>
                  <a:ext uri="{FF2B5EF4-FFF2-40B4-BE49-F238E27FC236}">
                    <a16:creationId xmlns:a16="http://schemas.microsoft.com/office/drawing/2014/main" id="{8A727459-E9A0-4142-89E6-C163E6E95E92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02" name="dot-r0-1-511">
                <a:extLst>
                  <a:ext uri="{FF2B5EF4-FFF2-40B4-BE49-F238E27FC236}">
                    <a16:creationId xmlns:a16="http://schemas.microsoft.com/office/drawing/2014/main" id="{1D5E2489-1DE9-4CC1-BC5F-B40D8E7E26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wire-r0-left">
                <a:extLst>
                  <a:ext uri="{FF2B5EF4-FFF2-40B4-BE49-F238E27FC236}">
                    <a16:creationId xmlns:a16="http://schemas.microsoft.com/office/drawing/2014/main" id="{DDDB8535-EE36-4008-8B04-F47B2D89D8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row0">
              <a:extLst>
                <a:ext uri="{FF2B5EF4-FFF2-40B4-BE49-F238E27FC236}">
                  <a16:creationId xmlns:a16="http://schemas.microsoft.com/office/drawing/2014/main" id="{3371BF01-8BA5-45CF-B308-E18C2E6D5ECE}"/>
                </a:ext>
              </a:extLst>
            </p:cNvPr>
            <p:cNvGrpSpPr/>
            <p:nvPr/>
          </p:nvGrpSpPr>
          <p:grpSpPr>
            <a:xfrm>
              <a:off x="7152807" y="4498903"/>
              <a:ext cx="4329227" cy="222253"/>
              <a:chOff x="1104902" y="2763536"/>
              <a:chExt cx="4329227" cy="222253"/>
            </a:xfrm>
          </p:grpSpPr>
          <p:sp>
            <p:nvSpPr>
              <p:cNvPr id="705" name="cell-r0-c1023">
                <a:extLst>
                  <a:ext uri="{FF2B5EF4-FFF2-40B4-BE49-F238E27FC236}">
                    <a16:creationId xmlns:a16="http://schemas.microsoft.com/office/drawing/2014/main" id="{8C291D87-35DC-4206-AB85-E1D2926E25C1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06" name="cell-r0-c1023">
                <a:extLst>
                  <a:ext uri="{FF2B5EF4-FFF2-40B4-BE49-F238E27FC236}">
                    <a16:creationId xmlns:a16="http://schemas.microsoft.com/office/drawing/2014/main" id="{E208035D-516D-4456-95BA-DA86D8A111E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07" name="cell-r0-c1023">
                <a:extLst>
                  <a:ext uri="{FF2B5EF4-FFF2-40B4-BE49-F238E27FC236}">
                    <a16:creationId xmlns:a16="http://schemas.microsoft.com/office/drawing/2014/main" id="{C0B51FB9-959F-448C-A9B3-EADACE7E847E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08" name="cell-r0-c1023">
                <a:extLst>
                  <a:ext uri="{FF2B5EF4-FFF2-40B4-BE49-F238E27FC236}">
                    <a16:creationId xmlns:a16="http://schemas.microsoft.com/office/drawing/2014/main" id="{FAA5AC0F-47EE-44B4-B064-FF62993C1183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09" name="cell-r0-c1023">
                <a:extLst>
                  <a:ext uri="{FF2B5EF4-FFF2-40B4-BE49-F238E27FC236}">
                    <a16:creationId xmlns:a16="http://schemas.microsoft.com/office/drawing/2014/main" id="{C253BE74-7E9D-4FBE-84CA-4404FE83B57F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10" name="cell-r0-c1023">
                <a:extLst>
                  <a:ext uri="{FF2B5EF4-FFF2-40B4-BE49-F238E27FC236}">
                    <a16:creationId xmlns:a16="http://schemas.microsoft.com/office/drawing/2014/main" id="{9F78EC6D-5F7F-4247-BC66-FFC0D1C46987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11" name="wire-r0-left">
                <a:extLst>
                  <a:ext uri="{FF2B5EF4-FFF2-40B4-BE49-F238E27FC236}">
                    <a16:creationId xmlns:a16="http://schemas.microsoft.com/office/drawing/2014/main" id="{12448D5B-A21E-4287-B139-FA5DB6BB95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dot-r0-1-511">
                <a:extLst>
                  <a:ext uri="{FF2B5EF4-FFF2-40B4-BE49-F238E27FC236}">
                    <a16:creationId xmlns:a16="http://schemas.microsoft.com/office/drawing/2014/main" id="{9DBEE78C-8AAF-47EC-8F54-ABB9AC155F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3" name="cell-r0-c1023">
                <a:extLst>
                  <a:ext uri="{FF2B5EF4-FFF2-40B4-BE49-F238E27FC236}">
                    <a16:creationId xmlns:a16="http://schemas.microsoft.com/office/drawing/2014/main" id="{98261F32-2144-4CC6-851F-00672E59815F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14" name="cell-r0-c1023">
                <a:extLst>
                  <a:ext uri="{FF2B5EF4-FFF2-40B4-BE49-F238E27FC236}">
                    <a16:creationId xmlns:a16="http://schemas.microsoft.com/office/drawing/2014/main" id="{893A4CA6-23E7-4F7D-8BC5-632A0A391565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15" name="cell-r0-c1023">
                <a:extLst>
                  <a:ext uri="{FF2B5EF4-FFF2-40B4-BE49-F238E27FC236}">
                    <a16:creationId xmlns:a16="http://schemas.microsoft.com/office/drawing/2014/main" id="{134D9E88-229F-4DA7-A906-298E92D6D265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16" name="cell-r0-c1023">
                <a:extLst>
                  <a:ext uri="{FF2B5EF4-FFF2-40B4-BE49-F238E27FC236}">
                    <a16:creationId xmlns:a16="http://schemas.microsoft.com/office/drawing/2014/main" id="{0BEE4FD8-F1BE-41FC-80FE-E5F575393658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17" name="cell-r0-c1023">
                <a:extLst>
                  <a:ext uri="{FF2B5EF4-FFF2-40B4-BE49-F238E27FC236}">
                    <a16:creationId xmlns:a16="http://schemas.microsoft.com/office/drawing/2014/main" id="{364472D0-B2BC-4636-AC0D-0A164FC34927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18" name="cell-r0-c1023">
                <a:extLst>
                  <a:ext uri="{FF2B5EF4-FFF2-40B4-BE49-F238E27FC236}">
                    <a16:creationId xmlns:a16="http://schemas.microsoft.com/office/drawing/2014/main" id="{60C3EFE0-99A8-454F-B75D-7C584326DF25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19" name="dot-r0-1-511">
                <a:extLst>
                  <a:ext uri="{FF2B5EF4-FFF2-40B4-BE49-F238E27FC236}">
                    <a16:creationId xmlns:a16="http://schemas.microsoft.com/office/drawing/2014/main" id="{EE4C3C9D-04AD-45C8-A7D5-2C877B3A0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wire-r0-left">
                <a:extLst>
                  <a:ext uri="{FF2B5EF4-FFF2-40B4-BE49-F238E27FC236}">
                    <a16:creationId xmlns:a16="http://schemas.microsoft.com/office/drawing/2014/main" id="{EE80DB28-F610-4660-ADA5-BB069C5619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row0">
              <a:extLst>
                <a:ext uri="{FF2B5EF4-FFF2-40B4-BE49-F238E27FC236}">
                  <a16:creationId xmlns:a16="http://schemas.microsoft.com/office/drawing/2014/main" id="{481AD045-C306-433A-8AD2-978F7A13520B}"/>
                </a:ext>
              </a:extLst>
            </p:cNvPr>
            <p:cNvGrpSpPr/>
            <p:nvPr/>
          </p:nvGrpSpPr>
          <p:grpSpPr>
            <a:xfrm>
              <a:off x="7152807" y="4729979"/>
              <a:ext cx="4329227" cy="222253"/>
              <a:chOff x="1104902" y="2763536"/>
              <a:chExt cx="4329227" cy="222253"/>
            </a:xfrm>
          </p:grpSpPr>
          <p:sp>
            <p:nvSpPr>
              <p:cNvPr id="722" name="cell-r0-c1023">
                <a:extLst>
                  <a:ext uri="{FF2B5EF4-FFF2-40B4-BE49-F238E27FC236}">
                    <a16:creationId xmlns:a16="http://schemas.microsoft.com/office/drawing/2014/main" id="{FA964A78-CCF6-420F-A97B-7A203A5C8742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23" name="cell-r0-c1023">
                <a:extLst>
                  <a:ext uri="{FF2B5EF4-FFF2-40B4-BE49-F238E27FC236}">
                    <a16:creationId xmlns:a16="http://schemas.microsoft.com/office/drawing/2014/main" id="{45D9A090-17A8-4C92-91D0-28A6EBCB07EE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24" name="cell-r0-c1023">
                <a:extLst>
                  <a:ext uri="{FF2B5EF4-FFF2-40B4-BE49-F238E27FC236}">
                    <a16:creationId xmlns:a16="http://schemas.microsoft.com/office/drawing/2014/main" id="{DE7A2BEA-F8F2-4CC8-A0F1-EA8ED6D5CD1A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25" name="cell-r0-c1023">
                <a:extLst>
                  <a:ext uri="{FF2B5EF4-FFF2-40B4-BE49-F238E27FC236}">
                    <a16:creationId xmlns:a16="http://schemas.microsoft.com/office/drawing/2014/main" id="{20208F7A-FC80-44A1-A30B-7BBB7A55E67F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26" name="cell-r0-c1023">
                <a:extLst>
                  <a:ext uri="{FF2B5EF4-FFF2-40B4-BE49-F238E27FC236}">
                    <a16:creationId xmlns:a16="http://schemas.microsoft.com/office/drawing/2014/main" id="{DF84ECA5-9C74-4195-B033-91C105D4602D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27" name="cell-r0-c1023">
                <a:extLst>
                  <a:ext uri="{FF2B5EF4-FFF2-40B4-BE49-F238E27FC236}">
                    <a16:creationId xmlns:a16="http://schemas.microsoft.com/office/drawing/2014/main" id="{CB3F0413-D51D-479E-B0F9-F0BFC4E03665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28" name="wire-r0-left">
                <a:extLst>
                  <a:ext uri="{FF2B5EF4-FFF2-40B4-BE49-F238E27FC236}">
                    <a16:creationId xmlns:a16="http://schemas.microsoft.com/office/drawing/2014/main" id="{642B2B01-011E-40C1-81ED-1794141C6B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dot-r0-1-511">
                <a:extLst>
                  <a:ext uri="{FF2B5EF4-FFF2-40B4-BE49-F238E27FC236}">
                    <a16:creationId xmlns:a16="http://schemas.microsoft.com/office/drawing/2014/main" id="{199E7868-37F2-4E7A-BDB8-A22AF24B05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0" name="cell-r0-c1023">
                <a:extLst>
                  <a:ext uri="{FF2B5EF4-FFF2-40B4-BE49-F238E27FC236}">
                    <a16:creationId xmlns:a16="http://schemas.microsoft.com/office/drawing/2014/main" id="{91E29BC4-C9F0-4937-92C7-AF08DC6BE7C8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31" name="cell-r0-c1023">
                <a:extLst>
                  <a:ext uri="{FF2B5EF4-FFF2-40B4-BE49-F238E27FC236}">
                    <a16:creationId xmlns:a16="http://schemas.microsoft.com/office/drawing/2014/main" id="{2DA7A19D-7E57-4E5B-A97A-DA23261F536D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32" name="cell-r0-c1023">
                <a:extLst>
                  <a:ext uri="{FF2B5EF4-FFF2-40B4-BE49-F238E27FC236}">
                    <a16:creationId xmlns:a16="http://schemas.microsoft.com/office/drawing/2014/main" id="{399A0022-CDC6-44A4-AFE6-79CAB96BC0E6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33" name="cell-r0-c1023">
                <a:extLst>
                  <a:ext uri="{FF2B5EF4-FFF2-40B4-BE49-F238E27FC236}">
                    <a16:creationId xmlns:a16="http://schemas.microsoft.com/office/drawing/2014/main" id="{9DC8AD39-51B4-49FF-93FD-0DA0BD459215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34" name="cell-r0-c1023">
                <a:extLst>
                  <a:ext uri="{FF2B5EF4-FFF2-40B4-BE49-F238E27FC236}">
                    <a16:creationId xmlns:a16="http://schemas.microsoft.com/office/drawing/2014/main" id="{0100CF70-71A8-4BF7-B5BB-6A1413D2BDC2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35" name="cell-r0-c1023">
                <a:extLst>
                  <a:ext uri="{FF2B5EF4-FFF2-40B4-BE49-F238E27FC236}">
                    <a16:creationId xmlns:a16="http://schemas.microsoft.com/office/drawing/2014/main" id="{B8E8C770-F862-4D94-A06C-ECCC7A2233D6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36" name="dot-r0-1-511">
                <a:extLst>
                  <a:ext uri="{FF2B5EF4-FFF2-40B4-BE49-F238E27FC236}">
                    <a16:creationId xmlns:a16="http://schemas.microsoft.com/office/drawing/2014/main" id="{49C2BF68-2BF2-429E-AEF5-8A65EC8D20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wire-r0-left">
                <a:extLst>
                  <a:ext uri="{FF2B5EF4-FFF2-40B4-BE49-F238E27FC236}">
                    <a16:creationId xmlns:a16="http://schemas.microsoft.com/office/drawing/2014/main" id="{163020CF-53CD-4D63-86A0-D8DAA7EB1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row0">
              <a:extLst>
                <a:ext uri="{FF2B5EF4-FFF2-40B4-BE49-F238E27FC236}">
                  <a16:creationId xmlns:a16="http://schemas.microsoft.com/office/drawing/2014/main" id="{FC13CC41-C20A-4041-A465-7797D689931E}"/>
                </a:ext>
              </a:extLst>
            </p:cNvPr>
            <p:cNvGrpSpPr/>
            <p:nvPr/>
          </p:nvGrpSpPr>
          <p:grpSpPr>
            <a:xfrm>
              <a:off x="7152807" y="4961055"/>
              <a:ext cx="4329227" cy="222253"/>
              <a:chOff x="1104902" y="2763536"/>
              <a:chExt cx="4329227" cy="222253"/>
            </a:xfrm>
          </p:grpSpPr>
          <p:sp>
            <p:nvSpPr>
              <p:cNvPr id="739" name="cell-r0-c1023">
                <a:extLst>
                  <a:ext uri="{FF2B5EF4-FFF2-40B4-BE49-F238E27FC236}">
                    <a16:creationId xmlns:a16="http://schemas.microsoft.com/office/drawing/2014/main" id="{F18F996A-6D74-433F-9E84-BCA73C0A0187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40" name="cell-r0-c1023">
                <a:extLst>
                  <a:ext uri="{FF2B5EF4-FFF2-40B4-BE49-F238E27FC236}">
                    <a16:creationId xmlns:a16="http://schemas.microsoft.com/office/drawing/2014/main" id="{54F1BF1C-B90A-4728-BF5A-954A98014B0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41" name="cell-r0-c1023">
                <a:extLst>
                  <a:ext uri="{FF2B5EF4-FFF2-40B4-BE49-F238E27FC236}">
                    <a16:creationId xmlns:a16="http://schemas.microsoft.com/office/drawing/2014/main" id="{0F33D077-7695-429B-95B3-2BF3BD0586C0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42" name="cell-r0-c1023">
                <a:extLst>
                  <a:ext uri="{FF2B5EF4-FFF2-40B4-BE49-F238E27FC236}">
                    <a16:creationId xmlns:a16="http://schemas.microsoft.com/office/drawing/2014/main" id="{412F4F41-AA3F-48A1-968A-5B5AADF50774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43" name="cell-r0-c1023">
                <a:extLst>
                  <a:ext uri="{FF2B5EF4-FFF2-40B4-BE49-F238E27FC236}">
                    <a16:creationId xmlns:a16="http://schemas.microsoft.com/office/drawing/2014/main" id="{F018EB80-D030-4BE0-8121-21E0E680DEFF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44" name="cell-r0-c1023">
                <a:extLst>
                  <a:ext uri="{FF2B5EF4-FFF2-40B4-BE49-F238E27FC236}">
                    <a16:creationId xmlns:a16="http://schemas.microsoft.com/office/drawing/2014/main" id="{856B5A04-3035-41B1-9613-8109EE954E30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45" name="wire-r0-left">
                <a:extLst>
                  <a:ext uri="{FF2B5EF4-FFF2-40B4-BE49-F238E27FC236}">
                    <a16:creationId xmlns:a16="http://schemas.microsoft.com/office/drawing/2014/main" id="{8D975D77-C04B-462E-9E1B-3F5C5A5958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dot-r0-1-511">
                <a:extLst>
                  <a:ext uri="{FF2B5EF4-FFF2-40B4-BE49-F238E27FC236}">
                    <a16:creationId xmlns:a16="http://schemas.microsoft.com/office/drawing/2014/main" id="{D3282E1E-A445-4707-96E3-2B283D8C3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" name="cell-r0-c1023">
                <a:extLst>
                  <a:ext uri="{FF2B5EF4-FFF2-40B4-BE49-F238E27FC236}">
                    <a16:creationId xmlns:a16="http://schemas.microsoft.com/office/drawing/2014/main" id="{F501FE76-2F7D-48E8-ADB8-8E537A6C5501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48" name="cell-r0-c1023">
                <a:extLst>
                  <a:ext uri="{FF2B5EF4-FFF2-40B4-BE49-F238E27FC236}">
                    <a16:creationId xmlns:a16="http://schemas.microsoft.com/office/drawing/2014/main" id="{38A19C58-6C37-4C94-BC07-200ABB2829C5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49" name="cell-r0-c1023">
                <a:extLst>
                  <a:ext uri="{FF2B5EF4-FFF2-40B4-BE49-F238E27FC236}">
                    <a16:creationId xmlns:a16="http://schemas.microsoft.com/office/drawing/2014/main" id="{C5BFB96E-F3BB-4BBF-82C4-5D974B0E838C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50" name="cell-r0-c1023">
                <a:extLst>
                  <a:ext uri="{FF2B5EF4-FFF2-40B4-BE49-F238E27FC236}">
                    <a16:creationId xmlns:a16="http://schemas.microsoft.com/office/drawing/2014/main" id="{F860FA42-7E5D-4DF9-89C5-ADE83E0AD8CC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51" name="cell-r0-c1023">
                <a:extLst>
                  <a:ext uri="{FF2B5EF4-FFF2-40B4-BE49-F238E27FC236}">
                    <a16:creationId xmlns:a16="http://schemas.microsoft.com/office/drawing/2014/main" id="{38BDA871-A860-4CFE-A286-1AD38BA98F41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52" name="cell-r0-c1023">
                <a:extLst>
                  <a:ext uri="{FF2B5EF4-FFF2-40B4-BE49-F238E27FC236}">
                    <a16:creationId xmlns:a16="http://schemas.microsoft.com/office/drawing/2014/main" id="{4F1F27D0-8ABD-4CD9-9AE0-D76D263D69AF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53" name="dot-r0-1-511">
                <a:extLst>
                  <a:ext uri="{FF2B5EF4-FFF2-40B4-BE49-F238E27FC236}">
                    <a16:creationId xmlns:a16="http://schemas.microsoft.com/office/drawing/2014/main" id="{D1033BD1-C369-4671-AC19-2E3896A099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wire-r0-left">
                <a:extLst>
                  <a:ext uri="{FF2B5EF4-FFF2-40B4-BE49-F238E27FC236}">
                    <a16:creationId xmlns:a16="http://schemas.microsoft.com/office/drawing/2014/main" id="{6870BC22-D83D-4447-8118-82A480CB3C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row0">
              <a:extLst>
                <a:ext uri="{FF2B5EF4-FFF2-40B4-BE49-F238E27FC236}">
                  <a16:creationId xmlns:a16="http://schemas.microsoft.com/office/drawing/2014/main" id="{2586B51D-C77C-4DA2-ABCF-08C147C1B90E}"/>
                </a:ext>
              </a:extLst>
            </p:cNvPr>
            <p:cNvGrpSpPr/>
            <p:nvPr/>
          </p:nvGrpSpPr>
          <p:grpSpPr>
            <a:xfrm>
              <a:off x="7152807" y="5192131"/>
              <a:ext cx="4329227" cy="222253"/>
              <a:chOff x="1104902" y="2763536"/>
              <a:chExt cx="4329227" cy="222253"/>
            </a:xfrm>
          </p:grpSpPr>
          <p:sp>
            <p:nvSpPr>
              <p:cNvPr id="756" name="cell-r0-c1023">
                <a:extLst>
                  <a:ext uri="{FF2B5EF4-FFF2-40B4-BE49-F238E27FC236}">
                    <a16:creationId xmlns:a16="http://schemas.microsoft.com/office/drawing/2014/main" id="{645E76FA-D075-47BF-BEB8-E43DB94859D5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57" name="cell-r0-c1023">
                <a:extLst>
                  <a:ext uri="{FF2B5EF4-FFF2-40B4-BE49-F238E27FC236}">
                    <a16:creationId xmlns:a16="http://schemas.microsoft.com/office/drawing/2014/main" id="{9EF2994A-AAF2-44EA-9E9A-121B1591D04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58" name="cell-r0-c1023">
                <a:extLst>
                  <a:ext uri="{FF2B5EF4-FFF2-40B4-BE49-F238E27FC236}">
                    <a16:creationId xmlns:a16="http://schemas.microsoft.com/office/drawing/2014/main" id="{3B144B42-14BC-4C02-AE17-0B59A653492F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59" name="cell-r0-c1023">
                <a:extLst>
                  <a:ext uri="{FF2B5EF4-FFF2-40B4-BE49-F238E27FC236}">
                    <a16:creationId xmlns:a16="http://schemas.microsoft.com/office/drawing/2014/main" id="{516F15C5-AC84-4041-A4FE-6FA74F6CEDC0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60" name="cell-r0-c1023">
                <a:extLst>
                  <a:ext uri="{FF2B5EF4-FFF2-40B4-BE49-F238E27FC236}">
                    <a16:creationId xmlns:a16="http://schemas.microsoft.com/office/drawing/2014/main" id="{4CAAFDE6-6CDF-49D2-9B1D-95A13ACDE734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61" name="cell-r0-c1023">
                <a:extLst>
                  <a:ext uri="{FF2B5EF4-FFF2-40B4-BE49-F238E27FC236}">
                    <a16:creationId xmlns:a16="http://schemas.microsoft.com/office/drawing/2014/main" id="{9019169B-7D64-486A-922D-1C405727EEAD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62" name="wire-r0-left">
                <a:extLst>
                  <a:ext uri="{FF2B5EF4-FFF2-40B4-BE49-F238E27FC236}">
                    <a16:creationId xmlns:a16="http://schemas.microsoft.com/office/drawing/2014/main" id="{52AFC5AA-D65B-4E14-94E6-8E8562FCA6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dot-r0-1-511">
                <a:extLst>
                  <a:ext uri="{FF2B5EF4-FFF2-40B4-BE49-F238E27FC236}">
                    <a16:creationId xmlns:a16="http://schemas.microsoft.com/office/drawing/2014/main" id="{B0C255E5-D742-4ECE-8C2F-1B558EFC67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cell-r0-c1023">
                <a:extLst>
                  <a:ext uri="{FF2B5EF4-FFF2-40B4-BE49-F238E27FC236}">
                    <a16:creationId xmlns:a16="http://schemas.microsoft.com/office/drawing/2014/main" id="{B6031E28-D167-4583-8C16-207360EEBBAD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65" name="cell-r0-c1023">
                <a:extLst>
                  <a:ext uri="{FF2B5EF4-FFF2-40B4-BE49-F238E27FC236}">
                    <a16:creationId xmlns:a16="http://schemas.microsoft.com/office/drawing/2014/main" id="{F7714298-3D8E-455E-8528-6E281561340C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66" name="cell-r0-c1023">
                <a:extLst>
                  <a:ext uri="{FF2B5EF4-FFF2-40B4-BE49-F238E27FC236}">
                    <a16:creationId xmlns:a16="http://schemas.microsoft.com/office/drawing/2014/main" id="{E28FCB9F-1F0A-49E5-B174-890088EE86B3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67" name="cell-r0-c1023">
                <a:extLst>
                  <a:ext uri="{FF2B5EF4-FFF2-40B4-BE49-F238E27FC236}">
                    <a16:creationId xmlns:a16="http://schemas.microsoft.com/office/drawing/2014/main" id="{6DA17C48-4EC9-4B81-B9B4-7FF09D398226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68" name="cell-r0-c1023">
                <a:extLst>
                  <a:ext uri="{FF2B5EF4-FFF2-40B4-BE49-F238E27FC236}">
                    <a16:creationId xmlns:a16="http://schemas.microsoft.com/office/drawing/2014/main" id="{54FC4864-6937-409A-A18B-52A5CCC1979F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69" name="cell-r0-c1023">
                <a:extLst>
                  <a:ext uri="{FF2B5EF4-FFF2-40B4-BE49-F238E27FC236}">
                    <a16:creationId xmlns:a16="http://schemas.microsoft.com/office/drawing/2014/main" id="{55C5F4C6-9C44-4706-BD07-3A81ABCB217F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70" name="dot-r0-1-511">
                <a:extLst>
                  <a:ext uri="{FF2B5EF4-FFF2-40B4-BE49-F238E27FC236}">
                    <a16:creationId xmlns:a16="http://schemas.microsoft.com/office/drawing/2014/main" id="{F6DE9673-25C9-476F-9516-48A71156A3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wire-r0-left">
                <a:extLst>
                  <a:ext uri="{FF2B5EF4-FFF2-40B4-BE49-F238E27FC236}">
                    <a16:creationId xmlns:a16="http://schemas.microsoft.com/office/drawing/2014/main" id="{9897FB66-699F-4426-A47B-5572C2052483}"/>
                  </a:ext>
                </a:extLst>
              </p:cNvPr>
              <p:cNvCxnSpPr>
                <a:cxnSpLocks/>
                <a:stCxn id="275" idx="1"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row0">
              <a:extLst>
                <a:ext uri="{FF2B5EF4-FFF2-40B4-BE49-F238E27FC236}">
                  <a16:creationId xmlns:a16="http://schemas.microsoft.com/office/drawing/2014/main" id="{02CF2B7D-3689-4B5F-BDE4-D7AB43F6367D}"/>
                </a:ext>
              </a:extLst>
            </p:cNvPr>
            <p:cNvGrpSpPr/>
            <p:nvPr/>
          </p:nvGrpSpPr>
          <p:grpSpPr>
            <a:xfrm>
              <a:off x="7152807" y="5423204"/>
              <a:ext cx="4329227" cy="222253"/>
              <a:chOff x="1104902" y="2763536"/>
              <a:chExt cx="4329227" cy="222253"/>
            </a:xfrm>
          </p:grpSpPr>
          <p:sp>
            <p:nvSpPr>
              <p:cNvPr id="773" name="cell-r0-c1023">
                <a:extLst>
                  <a:ext uri="{FF2B5EF4-FFF2-40B4-BE49-F238E27FC236}">
                    <a16:creationId xmlns:a16="http://schemas.microsoft.com/office/drawing/2014/main" id="{3BDB2A8C-5930-4CE7-94BF-9355B100B729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74" name="cell-r0-c1023">
                <a:extLst>
                  <a:ext uri="{FF2B5EF4-FFF2-40B4-BE49-F238E27FC236}">
                    <a16:creationId xmlns:a16="http://schemas.microsoft.com/office/drawing/2014/main" id="{771E2A62-5BA8-4252-97BA-0719E823C74E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75" name="cell-r0-c1023">
                <a:extLst>
                  <a:ext uri="{FF2B5EF4-FFF2-40B4-BE49-F238E27FC236}">
                    <a16:creationId xmlns:a16="http://schemas.microsoft.com/office/drawing/2014/main" id="{9CCF48B2-966E-48F5-B401-2D1AFFE93A90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76" name="cell-r0-c1023">
                <a:extLst>
                  <a:ext uri="{FF2B5EF4-FFF2-40B4-BE49-F238E27FC236}">
                    <a16:creationId xmlns:a16="http://schemas.microsoft.com/office/drawing/2014/main" id="{483C1F53-94F0-4CD1-878B-C5DEAB388C3E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77" name="cell-r0-c1023">
                <a:extLst>
                  <a:ext uri="{FF2B5EF4-FFF2-40B4-BE49-F238E27FC236}">
                    <a16:creationId xmlns:a16="http://schemas.microsoft.com/office/drawing/2014/main" id="{B2FCEEEA-AA42-47CB-A9EC-9E991C69C493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78" name="cell-r0-c1023">
                <a:extLst>
                  <a:ext uri="{FF2B5EF4-FFF2-40B4-BE49-F238E27FC236}">
                    <a16:creationId xmlns:a16="http://schemas.microsoft.com/office/drawing/2014/main" id="{80521520-FBBE-406A-AE5A-735122EFDA97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779" name="wire-r0-left">
                <a:extLst>
                  <a:ext uri="{FF2B5EF4-FFF2-40B4-BE49-F238E27FC236}">
                    <a16:creationId xmlns:a16="http://schemas.microsoft.com/office/drawing/2014/main" id="{F47A336A-8609-4CC5-9E9B-335243210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dot-r0-1-511">
                <a:extLst>
                  <a:ext uri="{FF2B5EF4-FFF2-40B4-BE49-F238E27FC236}">
                    <a16:creationId xmlns:a16="http://schemas.microsoft.com/office/drawing/2014/main" id="{42110464-268D-4073-AED7-4219C4151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1" name="cell-r0-c1023">
                <a:extLst>
                  <a:ext uri="{FF2B5EF4-FFF2-40B4-BE49-F238E27FC236}">
                    <a16:creationId xmlns:a16="http://schemas.microsoft.com/office/drawing/2014/main" id="{E8158BC4-7871-4D6A-9C97-530909F51A7D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82" name="cell-r0-c1023">
                <a:extLst>
                  <a:ext uri="{FF2B5EF4-FFF2-40B4-BE49-F238E27FC236}">
                    <a16:creationId xmlns:a16="http://schemas.microsoft.com/office/drawing/2014/main" id="{0251B54F-3A61-400D-A424-646B4DC1C4F7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83" name="cell-r0-c1023">
                <a:extLst>
                  <a:ext uri="{FF2B5EF4-FFF2-40B4-BE49-F238E27FC236}">
                    <a16:creationId xmlns:a16="http://schemas.microsoft.com/office/drawing/2014/main" id="{518D56C8-D2B0-441A-B33E-9DBD82DEC5D6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84" name="cell-r0-c1023">
                <a:extLst>
                  <a:ext uri="{FF2B5EF4-FFF2-40B4-BE49-F238E27FC236}">
                    <a16:creationId xmlns:a16="http://schemas.microsoft.com/office/drawing/2014/main" id="{4E392C48-A621-46E7-AA0D-D2488C0D23A9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785" name="cell-r0-c1023">
                <a:extLst>
                  <a:ext uri="{FF2B5EF4-FFF2-40B4-BE49-F238E27FC236}">
                    <a16:creationId xmlns:a16="http://schemas.microsoft.com/office/drawing/2014/main" id="{719A6400-2FBD-4F8C-950B-5D4A2DA2594E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786" name="cell-r0-c1023">
                <a:extLst>
                  <a:ext uri="{FF2B5EF4-FFF2-40B4-BE49-F238E27FC236}">
                    <a16:creationId xmlns:a16="http://schemas.microsoft.com/office/drawing/2014/main" id="{5B758A77-F5DB-46E7-8F8A-5E893B46C07F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cxnSp>
            <p:nvCxnSpPr>
              <p:cNvPr id="787" name="dot-r0-1-511">
                <a:extLst>
                  <a:ext uri="{FF2B5EF4-FFF2-40B4-BE49-F238E27FC236}">
                    <a16:creationId xmlns:a16="http://schemas.microsoft.com/office/drawing/2014/main" id="{13F6AB54-89F4-4412-9942-12308479BF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wire-r0-left">
                <a:extLst>
                  <a:ext uri="{FF2B5EF4-FFF2-40B4-BE49-F238E27FC236}">
                    <a16:creationId xmlns:a16="http://schemas.microsoft.com/office/drawing/2014/main" id="{67476CF1-0C33-4F64-925D-1BD301B224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label-row">
              <a:extLst>
                <a:ext uri="{FF2B5EF4-FFF2-40B4-BE49-F238E27FC236}">
                  <a16:creationId xmlns:a16="http://schemas.microsoft.com/office/drawing/2014/main" id="{2F60EE77-D84D-4A41-84FC-74A69B9D3BE1}"/>
                </a:ext>
              </a:extLst>
            </p:cNvPr>
            <p:cNvSpPr txBox="1"/>
            <p:nvPr/>
          </p:nvSpPr>
          <p:spPr>
            <a:xfrm>
              <a:off x="6065972" y="188352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0x11400</a:t>
              </a:r>
            </a:p>
          </p:txBody>
        </p:sp>
        <p:sp>
          <p:nvSpPr>
            <p:cNvPr id="202" name="label-row">
              <a:extLst>
                <a:ext uri="{FF2B5EF4-FFF2-40B4-BE49-F238E27FC236}">
                  <a16:creationId xmlns:a16="http://schemas.microsoft.com/office/drawing/2014/main" id="{BE86F2CF-54DE-4C89-9028-4D6B5C986484}"/>
                </a:ext>
              </a:extLst>
            </p:cNvPr>
            <p:cNvSpPr txBox="1"/>
            <p:nvPr/>
          </p:nvSpPr>
          <p:spPr>
            <a:xfrm>
              <a:off x="6065972" y="211460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0x11401</a:t>
              </a:r>
            </a:p>
          </p:txBody>
        </p:sp>
        <p:sp>
          <p:nvSpPr>
            <p:cNvPr id="219" name="label-row">
              <a:extLst>
                <a:ext uri="{FF2B5EF4-FFF2-40B4-BE49-F238E27FC236}">
                  <a16:creationId xmlns:a16="http://schemas.microsoft.com/office/drawing/2014/main" id="{26499B52-1908-4E15-890F-1A482B335E95}"/>
                </a:ext>
              </a:extLst>
            </p:cNvPr>
            <p:cNvSpPr txBox="1"/>
            <p:nvPr/>
          </p:nvSpPr>
          <p:spPr>
            <a:xfrm>
              <a:off x="6065972" y="234567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0x11402</a:t>
              </a:r>
            </a:p>
          </p:txBody>
        </p:sp>
        <p:sp>
          <p:nvSpPr>
            <p:cNvPr id="220" name="label-row">
              <a:extLst>
                <a:ext uri="{FF2B5EF4-FFF2-40B4-BE49-F238E27FC236}">
                  <a16:creationId xmlns:a16="http://schemas.microsoft.com/office/drawing/2014/main" id="{7F4F66A5-5E61-4CA0-85A5-CB278AC4C79F}"/>
                </a:ext>
              </a:extLst>
            </p:cNvPr>
            <p:cNvSpPr txBox="1"/>
            <p:nvPr/>
          </p:nvSpPr>
          <p:spPr>
            <a:xfrm>
              <a:off x="6065972" y="257675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0x11403</a:t>
              </a:r>
            </a:p>
          </p:txBody>
        </p:sp>
        <p:sp>
          <p:nvSpPr>
            <p:cNvPr id="237" name="label-row">
              <a:extLst>
                <a:ext uri="{FF2B5EF4-FFF2-40B4-BE49-F238E27FC236}">
                  <a16:creationId xmlns:a16="http://schemas.microsoft.com/office/drawing/2014/main" id="{25DB6C72-EBE1-4C77-AA8D-0C4470445E8F}"/>
                </a:ext>
              </a:extLst>
            </p:cNvPr>
            <p:cNvSpPr txBox="1"/>
            <p:nvPr/>
          </p:nvSpPr>
          <p:spPr>
            <a:xfrm>
              <a:off x="6065972" y="280782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0x11404</a:t>
              </a:r>
            </a:p>
          </p:txBody>
        </p:sp>
        <p:sp>
          <p:nvSpPr>
            <p:cNvPr id="238" name="label-row">
              <a:extLst>
                <a:ext uri="{FF2B5EF4-FFF2-40B4-BE49-F238E27FC236}">
                  <a16:creationId xmlns:a16="http://schemas.microsoft.com/office/drawing/2014/main" id="{A0C16A84-A4B5-411D-92CE-DE9C28E29716}"/>
                </a:ext>
              </a:extLst>
            </p:cNvPr>
            <p:cNvSpPr txBox="1"/>
            <p:nvPr/>
          </p:nvSpPr>
          <p:spPr>
            <a:xfrm>
              <a:off x="6065972" y="303890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0x11405</a:t>
              </a:r>
            </a:p>
          </p:txBody>
        </p:sp>
        <p:sp>
          <p:nvSpPr>
            <p:cNvPr id="255" name="label-row">
              <a:extLst>
                <a:ext uri="{FF2B5EF4-FFF2-40B4-BE49-F238E27FC236}">
                  <a16:creationId xmlns:a16="http://schemas.microsoft.com/office/drawing/2014/main" id="{513D4EE5-FD59-4CDE-BB62-2D513CBCC505}"/>
                </a:ext>
              </a:extLst>
            </p:cNvPr>
            <p:cNvSpPr txBox="1"/>
            <p:nvPr/>
          </p:nvSpPr>
          <p:spPr>
            <a:xfrm>
              <a:off x="6065972" y="326998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0x11406</a:t>
              </a:r>
            </a:p>
          </p:txBody>
        </p:sp>
        <p:sp>
          <p:nvSpPr>
            <p:cNvPr id="256" name="label-row">
              <a:extLst>
                <a:ext uri="{FF2B5EF4-FFF2-40B4-BE49-F238E27FC236}">
                  <a16:creationId xmlns:a16="http://schemas.microsoft.com/office/drawing/2014/main" id="{BF458707-163F-46D2-AFA1-BC6F9468D787}"/>
                </a:ext>
              </a:extLst>
            </p:cNvPr>
            <p:cNvSpPr txBox="1"/>
            <p:nvPr/>
          </p:nvSpPr>
          <p:spPr>
            <a:xfrm>
              <a:off x="6065972" y="350105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0x11407</a:t>
              </a:r>
            </a:p>
          </p:txBody>
        </p:sp>
        <p:sp>
          <p:nvSpPr>
            <p:cNvPr id="273" name="label-row">
              <a:extLst>
                <a:ext uri="{FF2B5EF4-FFF2-40B4-BE49-F238E27FC236}">
                  <a16:creationId xmlns:a16="http://schemas.microsoft.com/office/drawing/2014/main" id="{D22F21DB-DE49-460F-A4D8-A3AC6672F09E}"/>
                </a:ext>
              </a:extLst>
            </p:cNvPr>
            <p:cNvSpPr txBox="1"/>
            <p:nvPr/>
          </p:nvSpPr>
          <p:spPr>
            <a:xfrm>
              <a:off x="6065972" y="373213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0x11408</a:t>
              </a:r>
            </a:p>
          </p:txBody>
        </p:sp>
        <p:sp>
          <p:nvSpPr>
            <p:cNvPr id="274" name="label-row">
              <a:extLst>
                <a:ext uri="{FF2B5EF4-FFF2-40B4-BE49-F238E27FC236}">
                  <a16:creationId xmlns:a16="http://schemas.microsoft.com/office/drawing/2014/main" id="{D8F01B15-F79B-4628-9C7C-BA79EFAE65D3}"/>
                </a:ext>
              </a:extLst>
            </p:cNvPr>
            <p:cNvSpPr txBox="1"/>
            <p:nvPr/>
          </p:nvSpPr>
          <p:spPr>
            <a:xfrm>
              <a:off x="6065972" y="396320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0x11409</a:t>
              </a:r>
            </a:p>
          </p:txBody>
        </p:sp>
        <p:sp>
          <p:nvSpPr>
            <p:cNvPr id="291" name="label-row">
              <a:extLst>
                <a:ext uri="{FF2B5EF4-FFF2-40B4-BE49-F238E27FC236}">
                  <a16:creationId xmlns:a16="http://schemas.microsoft.com/office/drawing/2014/main" id="{3C94AE00-DBA2-4687-8391-1D6F1361EB56}"/>
                </a:ext>
              </a:extLst>
            </p:cNvPr>
            <p:cNvSpPr txBox="1"/>
            <p:nvPr/>
          </p:nvSpPr>
          <p:spPr>
            <a:xfrm>
              <a:off x="6065972" y="4194285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0x1140A</a:t>
              </a:r>
            </a:p>
          </p:txBody>
        </p:sp>
        <p:sp>
          <p:nvSpPr>
            <p:cNvPr id="292" name="label-row">
              <a:extLst>
                <a:ext uri="{FF2B5EF4-FFF2-40B4-BE49-F238E27FC236}">
                  <a16:creationId xmlns:a16="http://schemas.microsoft.com/office/drawing/2014/main" id="{FDAEA2C4-AD08-4CB9-AE13-EFBE15CDED4D}"/>
                </a:ext>
              </a:extLst>
            </p:cNvPr>
            <p:cNvSpPr txBox="1"/>
            <p:nvPr/>
          </p:nvSpPr>
          <p:spPr>
            <a:xfrm>
              <a:off x="6065972" y="442536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0x1140B</a:t>
              </a:r>
            </a:p>
          </p:txBody>
        </p:sp>
        <p:sp>
          <p:nvSpPr>
            <p:cNvPr id="323" name="label-row">
              <a:extLst>
                <a:ext uri="{FF2B5EF4-FFF2-40B4-BE49-F238E27FC236}">
                  <a16:creationId xmlns:a16="http://schemas.microsoft.com/office/drawing/2014/main" id="{AF919714-6189-4319-BDD4-9002592349DA}"/>
                </a:ext>
              </a:extLst>
            </p:cNvPr>
            <p:cNvSpPr txBox="1"/>
            <p:nvPr/>
          </p:nvSpPr>
          <p:spPr>
            <a:xfrm>
              <a:off x="6065972" y="4656437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0x1140C</a:t>
              </a:r>
            </a:p>
          </p:txBody>
        </p:sp>
        <p:sp>
          <p:nvSpPr>
            <p:cNvPr id="325" name="label-row">
              <a:extLst>
                <a:ext uri="{FF2B5EF4-FFF2-40B4-BE49-F238E27FC236}">
                  <a16:creationId xmlns:a16="http://schemas.microsoft.com/office/drawing/2014/main" id="{FADB1F3E-D91A-4196-90A6-560E531750A2}"/>
                </a:ext>
              </a:extLst>
            </p:cNvPr>
            <p:cNvSpPr txBox="1"/>
            <p:nvPr/>
          </p:nvSpPr>
          <p:spPr>
            <a:xfrm>
              <a:off x="6065972" y="4887513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0x1140D</a:t>
              </a:r>
            </a:p>
          </p:txBody>
        </p:sp>
        <p:sp>
          <p:nvSpPr>
            <p:cNvPr id="327" name="label-row">
              <a:extLst>
                <a:ext uri="{FF2B5EF4-FFF2-40B4-BE49-F238E27FC236}">
                  <a16:creationId xmlns:a16="http://schemas.microsoft.com/office/drawing/2014/main" id="{E177E05C-C128-4449-A868-DF3809143CF6}"/>
                </a:ext>
              </a:extLst>
            </p:cNvPr>
            <p:cNvSpPr txBox="1"/>
            <p:nvPr/>
          </p:nvSpPr>
          <p:spPr>
            <a:xfrm>
              <a:off x="6065972" y="5118589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onsolas" panose="020B0609020204030204" pitchFamily="49" charset="0"/>
                </a:rPr>
                <a:t>0x1140E</a:t>
              </a:r>
            </a:p>
          </p:txBody>
        </p:sp>
        <p:sp>
          <p:nvSpPr>
            <p:cNvPr id="329" name="label-row">
              <a:extLst>
                <a:ext uri="{FF2B5EF4-FFF2-40B4-BE49-F238E27FC236}">
                  <a16:creationId xmlns:a16="http://schemas.microsoft.com/office/drawing/2014/main" id="{94D152AE-3359-48C5-AC01-AA5376A08414}"/>
                </a:ext>
              </a:extLst>
            </p:cNvPr>
            <p:cNvSpPr txBox="1"/>
            <p:nvPr/>
          </p:nvSpPr>
          <p:spPr>
            <a:xfrm>
              <a:off x="6067853" y="534966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nsolas" panose="020B0609020204030204" pitchFamily="49" charset="0"/>
                </a:rPr>
                <a:t>0x1140F</a:t>
              </a:r>
            </a:p>
          </p:txBody>
        </p:sp>
        <p:grpSp>
          <p:nvGrpSpPr>
            <p:cNvPr id="331" name="row0">
              <a:extLst>
                <a:ext uri="{FF2B5EF4-FFF2-40B4-BE49-F238E27FC236}">
                  <a16:creationId xmlns:a16="http://schemas.microsoft.com/office/drawing/2014/main" id="{C6514C8F-B1D5-46A2-9BE7-A70214C1D229}"/>
                </a:ext>
              </a:extLst>
            </p:cNvPr>
            <p:cNvGrpSpPr/>
            <p:nvPr/>
          </p:nvGrpSpPr>
          <p:grpSpPr>
            <a:xfrm>
              <a:off x="7147775" y="5645940"/>
              <a:ext cx="4329227" cy="222253"/>
              <a:chOff x="1104902" y="2763536"/>
              <a:chExt cx="4329227" cy="222253"/>
            </a:xfrm>
          </p:grpSpPr>
          <p:sp>
            <p:nvSpPr>
              <p:cNvPr id="806" name="cell-r0-c1023">
                <a:extLst>
                  <a:ext uri="{FF2B5EF4-FFF2-40B4-BE49-F238E27FC236}">
                    <a16:creationId xmlns:a16="http://schemas.microsoft.com/office/drawing/2014/main" id="{4C6417B8-0B8C-420C-A1D2-8973A687F76F}"/>
                  </a:ext>
                </a:extLst>
              </p:cNvPr>
              <p:cNvSpPr/>
              <p:nvPr/>
            </p:nvSpPr>
            <p:spPr>
              <a:xfrm>
                <a:off x="1492670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07" name="cell-r0-c1023">
                <a:extLst>
                  <a:ext uri="{FF2B5EF4-FFF2-40B4-BE49-F238E27FC236}">
                    <a16:creationId xmlns:a16="http://schemas.microsoft.com/office/drawing/2014/main" id="{78B6DF1A-1A2A-46B2-8471-B5951ADB7291}"/>
                  </a:ext>
                </a:extLst>
              </p:cNvPr>
              <p:cNvSpPr/>
              <p:nvPr/>
            </p:nvSpPr>
            <p:spPr>
              <a:xfrm>
                <a:off x="1936504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08" name="cell-r0-c1023">
                <a:extLst>
                  <a:ext uri="{FF2B5EF4-FFF2-40B4-BE49-F238E27FC236}">
                    <a16:creationId xmlns:a16="http://schemas.microsoft.com/office/drawing/2014/main" id="{59A41A6E-5B30-47A3-9AC5-17878B983D53}"/>
                  </a:ext>
                </a:extLst>
              </p:cNvPr>
              <p:cNvSpPr/>
              <p:nvPr/>
            </p:nvSpPr>
            <p:spPr>
              <a:xfrm>
                <a:off x="1714587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09" name="cell-r0-c1023">
                <a:extLst>
                  <a:ext uri="{FF2B5EF4-FFF2-40B4-BE49-F238E27FC236}">
                    <a16:creationId xmlns:a16="http://schemas.microsoft.com/office/drawing/2014/main" id="{E9427F31-C83B-4AB9-BC7C-EC92F91976D1}"/>
                  </a:ext>
                </a:extLst>
              </p:cNvPr>
              <p:cNvSpPr/>
              <p:nvPr/>
            </p:nvSpPr>
            <p:spPr>
              <a:xfrm>
                <a:off x="4616491" y="276353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10" name="cell-r0-c1023">
                <a:extLst>
                  <a:ext uri="{FF2B5EF4-FFF2-40B4-BE49-F238E27FC236}">
                    <a16:creationId xmlns:a16="http://schemas.microsoft.com/office/drawing/2014/main" id="{858FB8F9-671E-47EF-A1ED-E5DAB710D852}"/>
                  </a:ext>
                </a:extLst>
              </p:cNvPr>
              <p:cNvSpPr/>
              <p:nvPr/>
            </p:nvSpPr>
            <p:spPr>
              <a:xfrm>
                <a:off x="4838408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11" name="cell-r0-c1023">
                <a:extLst>
                  <a:ext uri="{FF2B5EF4-FFF2-40B4-BE49-F238E27FC236}">
                    <a16:creationId xmlns:a16="http://schemas.microsoft.com/office/drawing/2014/main" id="{4096F516-FC29-4234-8014-36188D7537C4}"/>
                  </a:ext>
                </a:extLst>
              </p:cNvPr>
              <p:cNvSpPr/>
              <p:nvPr/>
            </p:nvSpPr>
            <p:spPr>
              <a:xfrm>
                <a:off x="4394574" y="276353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812" name="wire-r0-left">
                <a:extLst>
                  <a:ext uri="{FF2B5EF4-FFF2-40B4-BE49-F238E27FC236}">
                    <a16:creationId xmlns:a16="http://schemas.microsoft.com/office/drawing/2014/main" id="{912BC831-5A96-43CE-9B6C-21C5E15EFE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5785" y="2874663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dot-r0-1-511">
                <a:extLst>
                  <a:ext uri="{FF2B5EF4-FFF2-40B4-BE49-F238E27FC236}">
                    <a16:creationId xmlns:a16="http://schemas.microsoft.com/office/drawing/2014/main" id="{F26DDE2D-EE77-4769-A1E3-6A30CA430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3881" y="2874661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4" name="cell-r0-c1023">
                <a:extLst>
                  <a:ext uri="{FF2B5EF4-FFF2-40B4-BE49-F238E27FC236}">
                    <a16:creationId xmlns:a16="http://schemas.microsoft.com/office/drawing/2014/main" id="{3273521E-B8C2-4E42-9C07-852A36046F78}"/>
                  </a:ext>
                </a:extLst>
              </p:cNvPr>
              <p:cNvSpPr/>
              <p:nvPr/>
            </p:nvSpPr>
            <p:spPr>
              <a:xfrm>
                <a:off x="2833982" y="276353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15" name="cell-r0-c1023">
                <a:extLst>
                  <a:ext uri="{FF2B5EF4-FFF2-40B4-BE49-F238E27FC236}">
                    <a16:creationId xmlns:a16="http://schemas.microsoft.com/office/drawing/2014/main" id="{9CB06955-ABC9-4741-AD87-F5476B2D683C}"/>
                  </a:ext>
                </a:extLst>
              </p:cNvPr>
              <p:cNvSpPr/>
              <p:nvPr/>
            </p:nvSpPr>
            <p:spPr>
              <a:xfrm>
                <a:off x="305589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16" name="cell-r0-c1023">
                <a:extLst>
                  <a:ext uri="{FF2B5EF4-FFF2-40B4-BE49-F238E27FC236}">
                    <a16:creationId xmlns:a16="http://schemas.microsoft.com/office/drawing/2014/main" id="{6953FC90-75AC-4E1A-A918-8DCCB8FF2E98}"/>
                  </a:ext>
                </a:extLst>
              </p:cNvPr>
              <p:cNvSpPr/>
              <p:nvPr/>
            </p:nvSpPr>
            <p:spPr>
              <a:xfrm>
                <a:off x="2612065" y="276353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17" name="cell-r0-c1023">
                <a:extLst>
                  <a:ext uri="{FF2B5EF4-FFF2-40B4-BE49-F238E27FC236}">
                    <a16:creationId xmlns:a16="http://schemas.microsoft.com/office/drawing/2014/main" id="{142579EA-1242-47CE-881A-795272B1F442}"/>
                  </a:ext>
                </a:extLst>
              </p:cNvPr>
              <p:cNvSpPr/>
              <p:nvPr/>
            </p:nvSpPr>
            <p:spPr>
              <a:xfrm>
                <a:off x="3721649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818" name="cell-r0-c1023">
                <a:extLst>
                  <a:ext uri="{FF2B5EF4-FFF2-40B4-BE49-F238E27FC236}">
                    <a16:creationId xmlns:a16="http://schemas.microsoft.com/office/drawing/2014/main" id="{C7E89826-1AD2-4DF3-B1BF-EC42774B1BDA}"/>
                  </a:ext>
                </a:extLst>
              </p:cNvPr>
              <p:cNvSpPr/>
              <p:nvPr/>
            </p:nvSpPr>
            <p:spPr>
              <a:xfrm>
                <a:off x="3499733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sp>
            <p:nvSpPr>
              <p:cNvPr id="819" name="cell-r0-c1023">
                <a:extLst>
                  <a:ext uri="{FF2B5EF4-FFF2-40B4-BE49-F238E27FC236}">
                    <a16:creationId xmlns:a16="http://schemas.microsoft.com/office/drawing/2014/main" id="{FF6A4755-A680-4549-849D-AACEFEFD737B}"/>
                  </a:ext>
                </a:extLst>
              </p:cNvPr>
              <p:cNvSpPr/>
              <p:nvPr/>
            </p:nvSpPr>
            <p:spPr>
              <a:xfrm>
                <a:off x="3277816" y="276354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</a:rPr>
                  <a:t>1</a:t>
                </a:r>
              </a:p>
            </p:txBody>
          </p:sp>
          <p:cxnSp>
            <p:nvCxnSpPr>
              <p:cNvPr id="820" name="dot-r0-1-511">
                <a:extLst>
                  <a:ext uri="{FF2B5EF4-FFF2-40B4-BE49-F238E27FC236}">
                    <a16:creationId xmlns:a16="http://schemas.microsoft.com/office/drawing/2014/main" id="{D80625F9-0DF0-40EE-B872-67D890F9C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026" y="2874662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wire-r0-left">
                <a:extLst>
                  <a:ext uri="{FF2B5EF4-FFF2-40B4-BE49-F238E27FC236}">
                    <a16:creationId xmlns:a16="http://schemas.microsoft.com/office/drawing/2014/main" id="{B56ED216-E047-429F-A18D-1D2A479CF8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902" y="2874661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3" name="label-row">
              <a:extLst>
                <a:ext uri="{FF2B5EF4-FFF2-40B4-BE49-F238E27FC236}">
                  <a16:creationId xmlns:a16="http://schemas.microsoft.com/office/drawing/2014/main" id="{6A587255-14B2-4A73-B893-D8478B03FA00}"/>
                </a:ext>
              </a:extLst>
            </p:cNvPr>
            <p:cNvSpPr txBox="1"/>
            <p:nvPr/>
          </p:nvSpPr>
          <p:spPr>
            <a:xfrm>
              <a:off x="6061991" y="5572401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0x11410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84B054B3-EDFF-48F4-A964-6D4EC21EA62B}"/>
                </a:ext>
              </a:extLst>
            </p:cNvPr>
            <p:cNvSpPr txBox="1"/>
            <p:nvPr/>
          </p:nvSpPr>
          <p:spPr>
            <a:xfrm>
              <a:off x="7551261" y="1639098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3BB337BE-9E0B-485A-8322-3DBFD1FE083E}"/>
                </a:ext>
              </a:extLst>
            </p:cNvPr>
            <p:cNvSpPr txBox="1"/>
            <p:nvPr/>
          </p:nvSpPr>
          <p:spPr>
            <a:xfrm>
              <a:off x="7771513" y="1639098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C628FB2B-9377-4AD3-8324-276B2D7946BC}"/>
                </a:ext>
              </a:extLst>
            </p:cNvPr>
            <p:cNvSpPr txBox="1"/>
            <p:nvPr/>
          </p:nvSpPr>
          <p:spPr>
            <a:xfrm>
              <a:off x="7981489" y="1639098"/>
              <a:ext cx="143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467A4714-3718-4A41-AF7E-09A838F5451C}"/>
                </a:ext>
              </a:extLst>
            </p:cNvPr>
            <p:cNvSpPr txBox="1"/>
            <p:nvPr/>
          </p:nvSpPr>
          <p:spPr>
            <a:xfrm>
              <a:off x="8600395" y="1639098"/>
              <a:ext cx="3427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29</a:t>
              </a: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461D341-99BE-4697-ADF1-F52C12B15589}"/>
                </a:ext>
              </a:extLst>
            </p:cNvPr>
            <p:cNvSpPr txBox="1"/>
            <p:nvPr/>
          </p:nvSpPr>
          <p:spPr>
            <a:xfrm>
              <a:off x="8822241" y="1639098"/>
              <a:ext cx="3657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30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C976DC91-4695-4FC6-99AE-BDF7326C9210}"/>
                </a:ext>
              </a:extLst>
            </p:cNvPr>
            <p:cNvSpPr txBox="1"/>
            <p:nvPr/>
          </p:nvSpPr>
          <p:spPr>
            <a:xfrm>
              <a:off x="9029759" y="1639098"/>
              <a:ext cx="436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31</a:t>
              </a: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849EE3B0-AF8B-45A8-91AF-F78FFDDF7F26}"/>
                </a:ext>
              </a:extLst>
            </p:cNvPr>
            <p:cNvSpPr txBox="1"/>
            <p:nvPr/>
          </p:nvSpPr>
          <p:spPr>
            <a:xfrm>
              <a:off x="9279477" y="1639098"/>
              <a:ext cx="419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32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10347DE0-ECEA-4868-A587-3B85C88CF7D2}"/>
                </a:ext>
              </a:extLst>
            </p:cNvPr>
            <p:cNvSpPr txBox="1"/>
            <p:nvPr/>
          </p:nvSpPr>
          <p:spPr>
            <a:xfrm>
              <a:off x="9484780" y="1639098"/>
              <a:ext cx="3330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33</a:t>
              </a: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BD049BAF-1D42-4525-BB30-848C296AE27A}"/>
                </a:ext>
              </a:extLst>
            </p:cNvPr>
            <p:cNvSpPr txBox="1"/>
            <p:nvPr/>
          </p:nvSpPr>
          <p:spPr>
            <a:xfrm>
              <a:off x="9716929" y="1639098"/>
              <a:ext cx="4018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34</a:t>
              </a:r>
            </a:p>
          </p:txBody>
        </p: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2BFA4C3B-41DB-4366-95B3-322645C5A58B}"/>
                </a:ext>
              </a:extLst>
            </p:cNvPr>
            <p:cNvSpPr txBox="1"/>
            <p:nvPr/>
          </p:nvSpPr>
          <p:spPr>
            <a:xfrm>
              <a:off x="10379428" y="1639098"/>
              <a:ext cx="3493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61</a:t>
              </a:r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ED43CF76-4C62-4EFF-AE39-6988A5DCBE30}"/>
                </a:ext>
              </a:extLst>
            </p:cNvPr>
            <p:cNvSpPr txBox="1"/>
            <p:nvPr/>
          </p:nvSpPr>
          <p:spPr>
            <a:xfrm>
              <a:off x="10624267" y="1639098"/>
              <a:ext cx="458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62</a:t>
              </a: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21840CA9-2AE0-4CEE-A28B-26318B4B68E8}"/>
                </a:ext>
              </a:extLst>
            </p:cNvPr>
            <p:cNvSpPr txBox="1"/>
            <p:nvPr/>
          </p:nvSpPr>
          <p:spPr>
            <a:xfrm>
              <a:off x="10822519" y="1639098"/>
              <a:ext cx="436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63</a:t>
              </a:r>
            </a:p>
          </p:txBody>
        </p:sp>
      </p:grpSp>
      <p:sp>
        <p:nvSpPr>
          <p:cNvPr id="1141" name="cell-r0-c1023">
            <a:extLst>
              <a:ext uri="{FF2B5EF4-FFF2-40B4-BE49-F238E27FC236}">
                <a16:creationId xmlns:a16="http://schemas.microsoft.com/office/drawing/2014/main" id="{EC5021D9-277D-42A7-8B02-4FCBE9FFAAE4}"/>
              </a:ext>
            </a:extLst>
          </p:cNvPr>
          <p:cNvSpPr/>
          <p:nvPr/>
        </p:nvSpPr>
        <p:spPr>
          <a:xfrm>
            <a:off x="1654428" y="19554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2" name="cell-r0-c1023">
            <a:extLst>
              <a:ext uri="{FF2B5EF4-FFF2-40B4-BE49-F238E27FC236}">
                <a16:creationId xmlns:a16="http://schemas.microsoft.com/office/drawing/2014/main" id="{F071DCFA-790F-4B0E-9F72-071D9B7068C7}"/>
              </a:ext>
            </a:extLst>
          </p:cNvPr>
          <p:cNvSpPr/>
          <p:nvPr/>
        </p:nvSpPr>
        <p:spPr>
          <a:xfrm>
            <a:off x="2098262" y="19554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3" name="cell-r0-c1023">
            <a:extLst>
              <a:ext uri="{FF2B5EF4-FFF2-40B4-BE49-F238E27FC236}">
                <a16:creationId xmlns:a16="http://schemas.microsoft.com/office/drawing/2014/main" id="{2F5CDBE5-40B8-49F6-BB44-57DEACBB126F}"/>
              </a:ext>
            </a:extLst>
          </p:cNvPr>
          <p:cNvSpPr/>
          <p:nvPr/>
        </p:nvSpPr>
        <p:spPr>
          <a:xfrm>
            <a:off x="1876345" y="19554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4" name="cell-r0-c1023">
            <a:extLst>
              <a:ext uri="{FF2B5EF4-FFF2-40B4-BE49-F238E27FC236}">
                <a16:creationId xmlns:a16="http://schemas.microsoft.com/office/drawing/2014/main" id="{B6A79D51-3C51-4370-BA5C-A875BB2D6958}"/>
              </a:ext>
            </a:extLst>
          </p:cNvPr>
          <p:cNvSpPr/>
          <p:nvPr/>
        </p:nvSpPr>
        <p:spPr>
          <a:xfrm>
            <a:off x="4778249" y="19554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5" name="cell-r0-c1023">
            <a:extLst>
              <a:ext uri="{FF2B5EF4-FFF2-40B4-BE49-F238E27FC236}">
                <a16:creationId xmlns:a16="http://schemas.microsoft.com/office/drawing/2014/main" id="{2D535119-8E90-4EE4-B099-D87367075D9C}"/>
              </a:ext>
            </a:extLst>
          </p:cNvPr>
          <p:cNvSpPr/>
          <p:nvPr/>
        </p:nvSpPr>
        <p:spPr>
          <a:xfrm>
            <a:off x="5000166" y="1955452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46" name="cell-r0-c1023">
            <a:extLst>
              <a:ext uri="{FF2B5EF4-FFF2-40B4-BE49-F238E27FC236}">
                <a16:creationId xmlns:a16="http://schemas.microsoft.com/office/drawing/2014/main" id="{5246F8FA-FCEB-4367-A1A8-5B38189708C7}"/>
              </a:ext>
            </a:extLst>
          </p:cNvPr>
          <p:cNvSpPr/>
          <p:nvPr/>
        </p:nvSpPr>
        <p:spPr>
          <a:xfrm>
            <a:off x="4556332" y="1955451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1147" name="wire-r0-left">
            <a:extLst>
              <a:ext uri="{FF2B5EF4-FFF2-40B4-BE49-F238E27FC236}">
                <a16:creationId xmlns:a16="http://schemas.microsoft.com/office/drawing/2014/main" id="{97215418-6101-498A-88FA-FC09310C234D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2066577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dot-r0-1-511">
            <a:extLst>
              <a:ext uri="{FF2B5EF4-FFF2-40B4-BE49-F238E27FC236}">
                <a16:creationId xmlns:a16="http://schemas.microsoft.com/office/drawing/2014/main" id="{D56BAF98-082B-4C1C-AED7-93C5A10FBBB0}"/>
              </a:ext>
            </a:extLst>
          </p:cNvPr>
          <p:cNvCxnSpPr>
            <a:cxnSpLocks/>
          </p:cNvCxnSpPr>
          <p:nvPr/>
        </p:nvCxnSpPr>
        <p:spPr>
          <a:xfrm>
            <a:off x="2315639" y="2066575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9" name="cell-r0-c1023">
            <a:extLst>
              <a:ext uri="{FF2B5EF4-FFF2-40B4-BE49-F238E27FC236}">
                <a16:creationId xmlns:a16="http://schemas.microsoft.com/office/drawing/2014/main" id="{15C8A6FF-C4E9-440F-89EF-5E50421AC610}"/>
              </a:ext>
            </a:extLst>
          </p:cNvPr>
          <p:cNvSpPr/>
          <p:nvPr/>
        </p:nvSpPr>
        <p:spPr>
          <a:xfrm>
            <a:off x="2995740" y="1955452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0" name="cell-r0-c1023">
            <a:extLst>
              <a:ext uri="{FF2B5EF4-FFF2-40B4-BE49-F238E27FC236}">
                <a16:creationId xmlns:a16="http://schemas.microsoft.com/office/drawing/2014/main" id="{FD6170A3-089A-4071-BCCB-85B87884A9A8}"/>
              </a:ext>
            </a:extLst>
          </p:cNvPr>
          <p:cNvSpPr/>
          <p:nvPr/>
        </p:nvSpPr>
        <p:spPr>
          <a:xfrm>
            <a:off x="3217657" y="195545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1" name="cell-r0-c1023">
            <a:extLst>
              <a:ext uri="{FF2B5EF4-FFF2-40B4-BE49-F238E27FC236}">
                <a16:creationId xmlns:a16="http://schemas.microsoft.com/office/drawing/2014/main" id="{8D84F019-5029-42DA-8FA8-E04D577E79E3}"/>
              </a:ext>
            </a:extLst>
          </p:cNvPr>
          <p:cNvSpPr/>
          <p:nvPr/>
        </p:nvSpPr>
        <p:spPr>
          <a:xfrm>
            <a:off x="2773823" y="195545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2" name="cell-r0-c1023">
            <a:extLst>
              <a:ext uri="{FF2B5EF4-FFF2-40B4-BE49-F238E27FC236}">
                <a16:creationId xmlns:a16="http://schemas.microsoft.com/office/drawing/2014/main" id="{45738F6C-76B1-4D36-ADE5-67F575F750BB}"/>
              </a:ext>
            </a:extLst>
          </p:cNvPr>
          <p:cNvSpPr/>
          <p:nvPr/>
        </p:nvSpPr>
        <p:spPr>
          <a:xfrm>
            <a:off x="3883407" y="195545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3" name="cell-r0-c1023">
            <a:extLst>
              <a:ext uri="{FF2B5EF4-FFF2-40B4-BE49-F238E27FC236}">
                <a16:creationId xmlns:a16="http://schemas.microsoft.com/office/drawing/2014/main" id="{EDEAB493-49B4-4111-92B2-2C942E17412F}"/>
              </a:ext>
            </a:extLst>
          </p:cNvPr>
          <p:cNvSpPr/>
          <p:nvPr/>
        </p:nvSpPr>
        <p:spPr>
          <a:xfrm>
            <a:off x="3661491" y="195545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1154" name="cell-r0-c1023">
            <a:extLst>
              <a:ext uri="{FF2B5EF4-FFF2-40B4-BE49-F238E27FC236}">
                <a16:creationId xmlns:a16="http://schemas.microsoft.com/office/drawing/2014/main" id="{65A60C3C-7208-47D2-9F95-227FEF1269B9}"/>
              </a:ext>
            </a:extLst>
          </p:cNvPr>
          <p:cNvSpPr/>
          <p:nvPr/>
        </p:nvSpPr>
        <p:spPr>
          <a:xfrm>
            <a:off x="3439574" y="195545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1155" name="dot-r0-1-511">
            <a:extLst>
              <a:ext uri="{FF2B5EF4-FFF2-40B4-BE49-F238E27FC236}">
                <a16:creationId xmlns:a16="http://schemas.microsoft.com/office/drawing/2014/main" id="{6705A081-5734-453C-9D1B-63C37676AC73}"/>
              </a:ext>
            </a:extLst>
          </p:cNvPr>
          <p:cNvCxnSpPr>
            <a:cxnSpLocks/>
          </p:cNvCxnSpPr>
          <p:nvPr/>
        </p:nvCxnSpPr>
        <p:spPr>
          <a:xfrm flipV="1">
            <a:off x="4100784" y="2066576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wire-r0-left">
            <a:extLst>
              <a:ext uri="{FF2B5EF4-FFF2-40B4-BE49-F238E27FC236}">
                <a16:creationId xmlns:a16="http://schemas.microsoft.com/office/drawing/2014/main" id="{F4FD80C9-725B-498B-BAD2-515261772A10}"/>
              </a:ext>
            </a:extLst>
          </p:cNvPr>
          <p:cNvCxnSpPr>
            <a:cxnSpLocks/>
          </p:cNvCxnSpPr>
          <p:nvPr/>
        </p:nvCxnSpPr>
        <p:spPr>
          <a:xfrm flipH="1">
            <a:off x="1266660" y="2066575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0" name="row0">
            <a:extLst>
              <a:ext uri="{FF2B5EF4-FFF2-40B4-BE49-F238E27FC236}">
                <a16:creationId xmlns:a16="http://schemas.microsoft.com/office/drawing/2014/main" id="{7FCF933D-7049-4284-8CB1-5A0DA5072C23}"/>
              </a:ext>
            </a:extLst>
          </p:cNvPr>
          <p:cNvGrpSpPr/>
          <p:nvPr/>
        </p:nvGrpSpPr>
        <p:grpSpPr>
          <a:xfrm>
            <a:off x="1266660" y="2186526"/>
            <a:ext cx="4329227" cy="222253"/>
            <a:chOff x="1104902" y="2763536"/>
            <a:chExt cx="4329227" cy="222253"/>
          </a:xfrm>
        </p:grpSpPr>
        <p:sp>
          <p:nvSpPr>
            <p:cNvPr id="1125" name="cell-r0-c1023">
              <a:extLst>
                <a:ext uri="{FF2B5EF4-FFF2-40B4-BE49-F238E27FC236}">
                  <a16:creationId xmlns:a16="http://schemas.microsoft.com/office/drawing/2014/main" id="{7C6B1CB7-7696-4434-8E40-F77B4B2729AF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6" name="cell-r0-c1023">
              <a:extLst>
                <a:ext uri="{FF2B5EF4-FFF2-40B4-BE49-F238E27FC236}">
                  <a16:creationId xmlns:a16="http://schemas.microsoft.com/office/drawing/2014/main" id="{6C56D553-DB62-47FB-A6F9-CB87DD537EBC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7" name="cell-r0-c1023">
              <a:extLst>
                <a:ext uri="{FF2B5EF4-FFF2-40B4-BE49-F238E27FC236}">
                  <a16:creationId xmlns:a16="http://schemas.microsoft.com/office/drawing/2014/main" id="{43FCBC42-FFD1-4480-B85A-F3E405A3D4A1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8" name="cell-r0-c1023">
              <a:extLst>
                <a:ext uri="{FF2B5EF4-FFF2-40B4-BE49-F238E27FC236}">
                  <a16:creationId xmlns:a16="http://schemas.microsoft.com/office/drawing/2014/main" id="{88F9088C-28A3-4484-8A4F-9712AE938321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9" name="cell-r0-c1023">
              <a:extLst>
                <a:ext uri="{FF2B5EF4-FFF2-40B4-BE49-F238E27FC236}">
                  <a16:creationId xmlns:a16="http://schemas.microsoft.com/office/drawing/2014/main" id="{3BF6BCF3-AFDD-43A1-8870-2B570FEF19DD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0" name="cell-r0-c1023">
              <a:extLst>
                <a:ext uri="{FF2B5EF4-FFF2-40B4-BE49-F238E27FC236}">
                  <a16:creationId xmlns:a16="http://schemas.microsoft.com/office/drawing/2014/main" id="{D11C7E43-F2C3-422F-8425-0DA173B769B2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131" name="wire-r0-left">
              <a:extLst>
                <a:ext uri="{FF2B5EF4-FFF2-40B4-BE49-F238E27FC236}">
                  <a16:creationId xmlns:a16="http://schemas.microsoft.com/office/drawing/2014/main" id="{4F80D0E6-DE07-43B1-BCFB-090F147401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dot-r0-1-511">
              <a:extLst>
                <a:ext uri="{FF2B5EF4-FFF2-40B4-BE49-F238E27FC236}">
                  <a16:creationId xmlns:a16="http://schemas.microsoft.com/office/drawing/2014/main" id="{C7E69FB6-40AC-4B7A-9EA2-F6917FBD9D1A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3" name="cell-r0-c1023">
              <a:extLst>
                <a:ext uri="{FF2B5EF4-FFF2-40B4-BE49-F238E27FC236}">
                  <a16:creationId xmlns:a16="http://schemas.microsoft.com/office/drawing/2014/main" id="{AD593AD0-5E6E-4622-9C47-4BB5BFE51C5D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4" name="cell-r0-c1023">
              <a:extLst>
                <a:ext uri="{FF2B5EF4-FFF2-40B4-BE49-F238E27FC236}">
                  <a16:creationId xmlns:a16="http://schemas.microsoft.com/office/drawing/2014/main" id="{BBC8DC23-28CE-416D-80BF-BD489B2345D8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5" name="cell-r0-c1023">
              <a:extLst>
                <a:ext uri="{FF2B5EF4-FFF2-40B4-BE49-F238E27FC236}">
                  <a16:creationId xmlns:a16="http://schemas.microsoft.com/office/drawing/2014/main" id="{A30BD6B3-C640-4681-8055-C871918593A8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6" name="cell-r0-c1023">
              <a:extLst>
                <a:ext uri="{FF2B5EF4-FFF2-40B4-BE49-F238E27FC236}">
                  <a16:creationId xmlns:a16="http://schemas.microsoft.com/office/drawing/2014/main" id="{AF8CFE3F-513E-4AD9-8A24-420E8E09C664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7" name="cell-r0-c1023">
              <a:extLst>
                <a:ext uri="{FF2B5EF4-FFF2-40B4-BE49-F238E27FC236}">
                  <a16:creationId xmlns:a16="http://schemas.microsoft.com/office/drawing/2014/main" id="{E13B6C4C-6060-48CF-A0DE-AFF7BC92B156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38" name="cell-r0-c1023">
              <a:extLst>
                <a:ext uri="{FF2B5EF4-FFF2-40B4-BE49-F238E27FC236}">
                  <a16:creationId xmlns:a16="http://schemas.microsoft.com/office/drawing/2014/main" id="{7A83D050-5C27-448E-A557-ACCCEB15D518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139" name="dot-r0-1-511">
              <a:extLst>
                <a:ext uri="{FF2B5EF4-FFF2-40B4-BE49-F238E27FC236}">
                  <a16:creationId xmlns:a16="http://schemas.microsoft.com/office/drawing/2014/main" id="{E84991D0-2D13-4C2C-B25F-0311A981D8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wire-r0-left">
              <a:extLst>
                <a:ext uri="{FF2B5EF4-FFF2-40B4-BE49-F238E27FC236}">
                  <a16:creationId xmlns:a16="http://schemas.microsoft.com/office/drawing/2014/main" id="{31192F5A-DAD0-4AC7-8F7B-9BB4B2BD32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1" name="row0">
            <a:extLst>
              <a:ext uri="{FF2B5EF4-FFF2-40B4-BE49-F238E27FC236}">
                <a16:creationId xmlns:a16="http://schemas.microsoft.com/office/drawing/2014/main" id="{58F10BBA-E6EE-4B10-8949-301C7A21415F}"/>
              </a:ext>
            </a:extLst>
          </p:cNvPr>
          <p:cNvGrpSpPr/>
          <p:nvPr/>
        </p:nvGrpSpPr>
        <p:grpSpPr>
          <a:xfrm>
            <a:off x="1266660" y="2417046"/>
            <a:ext cx="4329227" cy="222253"/>
            <a:chOff x="1104902" y="2763536"/>
            <a:chExt cx="4329227" cy="222253"/>
          </a:xfrm>
        </p:grpSpPr>
        <p:sp>
          <p:nvSpPr>
            <p:cNvPr id="1109" name="cell-r0-c1023">
              <a:extLst>
                <a:ext uri="{FF2B5EF4-FFF2-40B4-BE49-F238E27FC236}">
                  <a16:creationId xmlns:a16="http://schemas.microsoft.com/office/drawing/2014/main" id="{55F921A3-3126-4E50-86EA-B5C1B488BB9D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0" name="cell-r0-c1023">
              <a:extLst>
                <a:ext uri="{FF2B5EF4-FFF2-40B4-BE49-F238E27FC236}">
                  <a16:creationId xmlns:a16="http://schemas.microsoft.com/office/drawing/2014/main" id="{E6F3E455-8691-4AB9-A949-92530076208F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1" name="cell-r0-c1023">
              <a:extLst>
                <a:ext uri="{FF2B5EF4-FFF2-40B4-BE49-F238E27FC236}">
                  <a16:creationId xmlns:a16="http://schemas.microsoft.com/office/drawing/2014/main" id="{BEEEFCCF-1945-4475-A04E-3212405ACE76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2" name="cell-r0-c1023">
              <a:extLst>
                <a:ext uri="{FF2B5EF4-FFF2-40B4-BE49-F238E27FC236}">
                  <a16:creationId xmlns:a16="http://schemas.microsoft.com/office/drawing/2014/main" id="{058EA606-3CE1-422C-A0F8-B7F8ADE00466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3" name="cell-r0-c1023">
              <a:extLst>
                <a:ext uri="{FF2B5EF4-FFF2-40B4-BE49-F238E27FC236}">
                  <a16:creationId xmlns:a16="http://schemas.microsoft.com/office/drawing/2014/main" id="{DEB55D1E-D40D-423D-BE7D-2AD9C01587BF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4" name="cell-r0-c1023">
              <a:extLst>
                <a:ext uri="{FF2B5EF4-FFF2-40B4-BE49-F238E27FC236}">
                  <a16:creationId xmlns:a16="http://schemas.microsoft.com/office/drawing/2014/main" id="{D2EC2320-32C1-4027-9918-D9CC94CD6F00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115" name="wire-r0-left">
              <a:extLst>
                <a:ext uri="{FF2B5EF4-FFF2-40B4-BE49-F238E27FC236}">
                  <a16:creationId xmlns:a16="http://schemas.microsoft.com/office/drawing/2014/main" id="{25AA2636-3281-485D-B7A0-9DEF245286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dot-r0-1-511">
              <a:extLst>
                <a:ext uri="{FF2B5EF4-FFF2-40B4-BE49-F238E27FC236}">
                  <a16:creationId xmlns:a16="http://schemas.microsoft.com/office/drawing/2014/main" id="{08B53F93-EC13-476A-A2B1-53A845303074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7" name="cell-r0-c1023">
              <a:extLst>
                <a:ext uri="{FF2B5EF4-FFF2-40B4-BE49-F238E27FC236}">
                  <a16:creationId xmlns:a16="http://schemas.microsoft.com/office/drawing/2014/main" id="{2C45381B-B06C-4924-90BD-95EFF998B379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8" name="cell-r0-c1023">
              <a:extLst>
                <a:ext uri="{FF2B5EF4-FFF2-40B4-BE49-F238E27FC236}">
                  <a16:creationId xmlns:a16="http://schemas.microsoft.com/office/drawing/2014/main" id="{342FEFAE-A65A-4DC5-A800-FE8DEE37DC7F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19" name="cell-r0-c1023">
              <a:extLst>
                <a:ext uri="{FF2B5EF4-FFF2-40B4-BE49-F238E27FC236}">
                  <a16:creationId xmlns:a16="http://schemas.microsoft.com/office/drawing/2014/main" id="{57760A7D-E745-478F-88D6-1676859091F5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0" name="cell-r0-c1023">
              <a:extLst>
                <a:ext uri="{FF2B5EF4-FFF2-40B4-BE49-F238E27FC236}">
                  <a16:creationId xmlns:a16="http://schemas.microsoft.com/office/drawing/2014/main" id="{8D79EA3C-ED68-4682-95EB-6CBF9448FE86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1" name="cell-r0-c1023">
              <a:extLst>
                <a:ext uri="{FF2B5EF4-FFF2-40B4-BE49-F238E27FC236}">
                  <a16:creationId xmlns:a16="http://schemas.microsoft.com/office/drawing/2014/main" id="{B9D496E6-EBDB-4729-A48C-00C2A21CB412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22" name="cell-r0-c1023">
              <a:extLst>
                <a:ext uri="{FF2B5EF4-FFF2-40B4-BE49-F238E27FC236}">
                  <a16:creationId xmlns:a16="http://schemas.microsoft.com/office/drawing/2014/main" id="{3A33D059-55E6-493D-AACD-2ABE3730872F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123" name="dot-r0-1-511">
              <a:extLst>
                <a:ext uri="{FF2B5EF4-FFF2-40B4-BE49-F238E27FC236}">
                  <a16:creationId xmlns:a16="http://schemas.microsoft.com/office/drawing/2014/main" id="{7FCCB14E-392D-4A20-A34D-DD7D847EC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wire-r0-left">
              <a:extLst>
                <a:ext uri="{FF2B5EF4-FFF2-40B4-BE49-F238E27FC236}">
                  <a16:creationId xmlns:a16="http://schemas.microsoft.com/office/drawing/2014/main" id="{6CE0A7F4-F9AA-4B7A-9160-A4ACA441A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2" name="row0">
            <a:extLst>
              <a:ext uri="{FF2B5EF4-FFF2-40B4-BE49-F238E27FC236}">
                <a16:creationId xmlns:a16="http://schemas.microsoft.com/office/drawing/2014/main" id="{556428FD-2CF0-48AC-A509-5F14DD5CD695}"/>
              </a:ext>
            </a:extLst>
          </p:cNvPr>
          <p:cNvGrpSpPr/>
          <p:nvPr/>
        </p:nvGrpSpPr>
        <p:grpSpPr>
          <a:xfrm>
            <a:off x="1266660" y="2647566"/>
            <a:ext cx="4329227" cy="222253"/>
            <a:chOff x="1104902" y="2763536"/>
            <a:chExt cx="4329227" cy="222253"/>
          </a:xfrm>
        </p:grpSpPr>
        <p:sp>
          <p:nvSpPr>
            <p:cNvPr id="1093" name="cell-r0-c1023">
              <a:extLst>
                <a:ext uri="{FF2B5EF4-FFF2-40B4-BE49-F238E27FC236}">
                  <a16:creationId xmlns:a16="http://schemas.microsoft.com/office/drawing/2014/main" id="{B09EE104-E03A-4AF1-BE33-37B69E03D06E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4" name="cell-r0-c1023">
              <a:extLst>
                <a:ext uri="{FF2B5EF4-FFF2-40B4-BE49-F238E27FC236}">
                  <a16:creationId xmlns:a16="http://schemas.microsoft.com/office/drawing/2014/main" id="{27D104A0-5CFE-4287-B128-886206BAC265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5" name="cell-r0-c1023">
              <a:extLst>
                <a:ext uri="{FF2B5EF4-FFF2-40B4-BE49-F238E27FC236}">
                  <a16:creationId xmlns:a16="http://schemas.microsoft.com/office/drawing/2014/main" id="{0B8D4BA6-66D8-4B1B-9C55-B40EDDFE0379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6" name="cell-r0-c1023">
              <a:extLst>
                <a:ext uri="{FF2B5EF4-FFF2-40B4-BE49-F238E27FC236}">
                  <a16:creationId xmlns:a16="http://schemas.microsoft.com/office/drawing/2014/main" id="{1B2B71FD-33DC-42AB-9DD8-70D720F07D26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7" name="cell-r0-c1023">
              <a:extLst>
                <a:ext uri="{FF2B5EF4-FFF2-40B4-BE49-F238E27FC236}">
                  <a16:creationId xmlns:a16="http://schemas.microsoft.com/office/drawing/2014/main" id="{D31A3E6C-BB26-4BD7-85A2-72AFD3CBBEB9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8" name="cell-r0-c1023">
              <a:extLst>
                <a:ext uri="{FF2B5EF4-FFF2-40B4-BE49-F238E27FC236}">
                  <a16:creationId xmlns:a16="http://schemas.microsoft.com/office/drawing/2014/main" id="{1D9511B2-2352-4DEC-BBC1-0BEC994113B2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99" name="wire-r0-left">
              <a:extLst>
                <a:ext uri="{FF2B5EF4-FFF2-40B4-BE49-F238E27FC236}">
                  <a16:creationId xmlns:a16="http://schemas.microsoft.com/office/drawing/2014/main" id="{C3F7EA98-334A-4285-8EEB-8C3B95983D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dot-r0-1-511">
              <a:extLst>
                <a:ext uri="{FF2B5EF4-FFF2-40B4-BE49-F238E27FC236}">
                  <a16:creationId xmlns:a16="http://schemas.microsoft.com/office/drawing/2014/main" id="{AC8CAD6D-F854-4D1A-9D9A-57F171AD32EC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1" name="cell-r0-c1023">
              <a:extLst>
                <a:ext uri="{FF2B5EF4-FFF2-40B4-BE49-F238E27FC236}">
                  <a16:creationId xmlns:a16="http://schemas.microsoft.com/office/drawing/2014/main" id="{76D62734-2865-497F-A1A7-22D076C808D8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02" name="cell-r0-c1023">
              <a:extLst>
                <a:ext uri="{FF2B5EF4-FFF2-40B4-BE49-F238E27FC236}">
                  <a16:creationId xmlns:a16="http://schemas.microsoft.com/office/drawing/2014/main" id="{E54B802D-7FDB-4E78-8D14-4A3B9453EFCC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03" name="cell-r0-c1023">
              <a:extLst>
                <a:ext uri="{FF2B5EF4-FFF2-40B4-BE49-F238E27FC236}">
                  <a16:creationId xmlns:a16="http://schemas.microsoft.com/office/drawing/2014/main" id="{97E48DC6-3A02-4FED-A51E-194A50CD796C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04" name="cell-r0-c1023">
              <a:extLst>
                <a:ext uri="{FF2B5EF4-FFF2-40B4-BE49-F238E27FC236}">
                  <a16:creationId xmlns:a16="http://schemas.microsoft.com/office/drawing/2014/main" id="{714D3CAE-3196-4637-A626-BA1BCA657506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05" name="cell-r0-c1023">
              <a:extLst>
                <a:ext uri="{FF2B5EF4-FFF2-40B4-BE49-F238E27FC236}">
                  <a16:creationId xmlns:a16="http://schemas.microsoft.com/office/drawing/2014/main" id="{81645D49-3C52-482E-85AB-DF14F131D2A5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106" name="cell-r0-c1023">
              <a:extLst>
                <a:ext uri="{FF2B5EF4-FFF2-40B4-BE49-F238E27FC236}">
                  <a16:creationId xmlns:a16="http://schemas.microsoft.com/office/drawing/2014/main" id="{1480C24A-F838-44F3-9CF7-38AF1E036D34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107" name="dot-r0-1-511">
              <a:extLst>
                <a:ext uri="{FF2B5EF4-FFF2-40B4-BE49-F238E27FC236}">
                  <a16:creationId xmlns:a16="http://schemas.microsoft.com/office/drawing/2014/main" id="{DFB16997-7673-48E5-B7A0-2D345AE344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wire-r0-left">
              <a:extLst>
                <a:ext uri="{FF2B5EF4-FFF2-40B4-BE49-F238E27FC236}">
                  <a16:creationId xmlns:a16="http://schemas.microsoft.com/office/drawing/2014/main" id="{0823EE40-5D0E-409D-996F-0FC12B07B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3" name="row0">
            <a:extLst>
              <a:ext uri="{FF2B5EF4-FFF2-40B4-BE49-F238E27FC236}">
                <a16:creationId xmlns:a16="http://schemas.microsoft.com/office/drawing/2014/main" id="{B898D8D5-C1F2-4B0F-9A51-AEBD3F78B7E8}"/>
              </a:ext>
            </a:extLst>
          </p:cNvPr>
          <p:cNvGrpSpPr/>
          <p:nvPr/>
        </p:nvGrpSpPr>
        <p:grpSpPr>
          <a:xfrm>
            <a:off x="1266660" y="2878086"/>
            <a:ext cx="4329227" cy="222253"/>
            <a:chOff x="1104902" y="2763536"/>
            <a:chExt cx="4329227" cy="222253"/>
          </a:xfrm>
        </p:grpSpPr>
        <p:sp>
          <p:nvSpPr>
            <p:cNvPr id="1077" name="cell-r0-c1023">
              <a:extLst>
                <a:ext uri="{FF2B5EF4-FFF2-40B4-BE49-F238E27FC236}">
                  <a16:creationId xmlns:a16="http://schemas.microsoft.com/office/drawing/2014/main" id="{35E26CF5-BB55-47A9-8B33-BC023CF041FC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8" name="cell-r0-c1023">
              <a:extLst>
                <a:ext uri="{FF2B5EF4-FFF2-40B4-BE49-F238E27FC236}">
                  <a16:creationId xmlns:a16="http://schemas.microsoft.com/office/drawing/2014/main" id="{98946F2B-4BA5-411F-80B3-FA22FF50701E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9" name="cell-r0-c1023">
              <a:extLst>
                <a:ext uri="{FF2B5EF4-FFF2-40B4-BE49-F238E27FC236}">
                  <a16:creationId xmlns:a16="http://schemas.microsoft.com/office/drawing/2014/main" id="{5EE19FAA-DB30-4DFD-9D0C-A1A4208AE964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0" name="cell-r0-c1023">
              <a:extLst>
                <a:ext uri="{FF2B5EF4-FFF2-40B4-BE49-F238E27FC236}">
                  <a16:creationId xmlns:a16="http://schemas.microsoft.com/office/drawing/2014/main" id="{4F9E1D88-965A-4438-8D1F-D03134A6F694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1" name="cell-r0-c1023">
              <a:extLst>
                <a:ext uri="{FF2B5EF4-FFF2-40B4-BE49-F238E27FC236}">
                  <a16:creationId xmlns:a16="http://schemas.microsoft.com/office/drawing/2014/main" id="{7EFAD672-1138-4157-A978-DA5126BAEAFA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2" name="cell-r0-c1023">
              <a:extLst>
                <a:ext uri="{FF2B5EF4-FFF2-40B4-BE49-F238E27FC236}">
                  <a16:creationId xmlns:a16="http://schemas.microsoft.com/office/drawing/2014/main" id="{630251FE-CBF4-42BB-9308-DE82B7121CEA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83" name="wire-r0-left">
              <a:extLst>
                <a:ext uri="{FF2B5EF4-FFF2-40B4-BE49-F238E27FC236}">
                  <a16:creationId xmlns:a16="http://schemas.microsoft.com/office/drawing/2014/main" id="{BE39524E-9F62-4774-B862-C614F7154D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dot-r0-1-511">
              <a:extLst>
                <a:ext uri="{FF2B5EF4-FFF2-40B4-BE49-F238E27FC236}">
                  <a16:creationId xmlns:a16="http://schemas.microsoft.com/office/drawing/2014/main" id="{CD12BB57-53CC-4F72-9A7D-B71E9CD093D6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5" name="cell-r0-c1023">
              <a:extLst>
                <a:ext uri="{FF2B5EF4-FFF2-40B4-BE49-F238E27FC236}">
                  <a16:creationId xmlns:a16="http://schemas.microsoft.com/office/drawing/2014/main" id="{E1E0D8CF-DD83-435A-AD6E-4F33603B8F78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6" name="cell-r0-c1023">
              <a:extLst>
                <a:ext uri="{FF2B5EF4-FFF2-40B4-BE49-F238E27FC236}">
                  <a16:creationId xmlns:a16="http://schemas.microsoft.com/office/drawing/2014/main" id="{66988E25-D576-486C-9D3A-1ACC9781EF9F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7" name="cell-r0-c1023">
              <a:extLst>
                <a:ext uri="{FF2B5EF4-FFF2-40B4-BE49-F238E27FC236}">
                  <a16:creationId xmlns:a16="http://schemas.microsoft.com/office/drawing/2014/main" id="{79506862-CFF8-4A9F-8021-D9BF47FA8F48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8" name="cell-r0-c1023">
              <a:extLst>
                <a:ext uri="{FF2B5EF4-FFF2-40B4-BE49-F238E27FC236}">
                  <a16:creationId xmlns:a16="http://schemas.microsoft.com/office/drawing/2014/main" id="{5870AA27-3928-4796-BED7-873032B9A454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89" name="cell-r0-c1023">
              <a:extLst>
                <a:ext uri="{FF2B5EF4-FFF2-40B4-BE49-F238E27FC236}">
                  <a16:creationId xmlns:a16="http://schemas.microsoft.com/office/drawing/2014/main" id="{5FC62D9D-E8EC-4CCB-8DFA-84E442D73AE7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90" name="cell-r0-c1023">
              <a:extLst>
                <a:ext uri="{FF2B5EF4-FFF2-40B4-BE49-F238E27FC236}">
                  <a16:creationId xmlns:a16="http://schemas.microsoft.com/office/drawing/2014/main" id="{356B026C-DAA3-482D-94A6-CA32E65F6C17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91" name="dot-r0-1-511">
              <a:extLst>
                <a:ext uri="{FF2B5EF4-FFF2-40B4-BE49-F238E27FC236}">
                  <a16:creationId xmlns:a16="http://schemas.microsoft.com/office/drawing/2014/main" id="{D92E074C-FF29-47E5-AE33-72DCADC94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wire-r0-left">
              <a:extLst>
                <a:ext uri="{FF2B5EF4-FFF2-40B4-BE49-F238E27FC236}">
                  <a16:creationId xmlns:a16="http://schemas.microsoft.com/office/drawing/2014/main" id="{59D86137-F6FF-47F2-AA37-613501376B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4" name="row0">
            <a:extLst>
              <a:ext uri="{FF2B5EF4-FFF2-40B4-BE49-F238E27FC236}">
                <a16:creationId xmlns:a16="http://schemas.microsoft.com/office/drawing/2014/main" id="{B7504751-E79E-442D-9CB8-55F47C9721B9}"/>
              </a:ext>
            </a:extLst>
          </p:cNvPr>
          <p:cNvGrpSpPr/>
          <p:nvPr/>
        </p:nvGrpSpPr>
        <p:grpSpPr>
          <a:xfrm>
            <a:off x="1266660" y="3108606"/>
            <a:ext cx="4329227" cy="222253"/>
            <a:chOff x="1104902" y="2763536"/>
            <a:chExt cx="4329227" cy="222253"/>
          </a:xfrm>
        </p:grpSpPr>
        <p:sp>
          <p:nvSpPr>
            <p:cNvPr id="1061" name="cell-r0-c1023">
              <a:extLst>
                <a:ext uri="{FF2B5EF4-FFF2-40B4-BE49-F238E27FC236}">
                  <a16:creationId xmlns:a16="http://schemas.microsoft.com/office/drawing/2014/main" id="{A560EEF8-0339-49F4-96F3-4EC05DF952EE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62" name="cell-r0-c1023">
              <a:extLst>
                <a:ext uri="{FF2B5EF4-FFF2-40B4-BE49-F238E27FC236}">
                  <a16:creationId xmlns:a16="http://schemas.microsoft.com/office/drawing/2014/main" id="{A52D4E31-69AC-4860-87F7-E4362E0A1DD5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63" name="cell-r0-c1023">
              <a:extLst>
                <a:ext uri="{FF2B5EF4-FFF2-40B4-BE49-F238E27FC236}">
                  <a16:creationId xmlns:a16="http://schemas.microsoft.com/office/drawing/2014/main" id="{F048B7E9-CACA-461C-8AD4-D7564E0A10EB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64" name="cell-r0-c1023">
              <a:extLst>
                <a:ext uri="{FF2B5EF4-FFF2-40B4-BE49-F238E27FC236}">
                  <a16:creationId xmlns:a16="http://schemas.microsoft.com/office/drawing/2014/main" id="{2431C3E7-D3EA-4426-8B34-B9815BDD6F66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65" name="cell-r0-c1023">
              <a:extLst>
                <a:ext uri="{FF2B5EF4-FFF2-40B4-BE49-F238E27FC236}">
                  <a16:creationId xmlns:a16="http://schemas.microsoft.com/office/drawing/2014/main" id="{34E275D3-3CAB-4EF0-8590-FEA2D976970A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66" name="cell-r0-c1023">
              <a:extLst>
                <a:ext uri="{FF2B5EF4-FFF2-40B4-BE49-F238E27FC236}">
                  <a16:creationId xmlns:a16="http://schemas.microsoft.com/office/drawing/2014/main" id="{73DF7217-A3C5-4E8F-9EEB-A5E02822832E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67" name="wire-r0-left">
              <a:extLst>
                <a:ext uri="{FF2B5EF4-FFF2-40B4-BE49-F238E27FC236}">
                  <a16:creationId xmlns:a16="http://schemas.microsoft.com/office/drawing/2014/main" id="{6B097DF9-DAEA-4D52-A2E3-15DF209FBF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dot-r0-1-511">
              <a:extLst>
                <a:ext uri="{FF2B5EF4-FFF2-40B4-BE49-F238E27FC236}">
                  <a16:creationId xmlns:a16="http://schemas.microsoft.com/office/drawing/2014/main" id="{31C73D79-375B-4F24-84DB-4ED1BDB3FFC0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9" name="cell-r0-c1023">
              <a:extLst>
                <a:ext uri="{FF2B5EF4-FFF2-40B4-BE49-F238E27FC236}">
                  <a16:creationId xmlns:a16="http://schemas.microsoft.com/office/drawing/2014/main" id="{5C8D9528-1C74-49BC-B9C1-FF114192C798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0" name="cell-r0-c1023">
              <a:extLst>
                <a:ext uri="{FF2B5EF4-FFF2-40B4-BE49-F238E27FC236}">
                  <a16:creationId xmlns:a16="http://schemas.microsoft.com/office/drawing/2014/main" id="{84DD559D-E0E0-4FA7-B865-961E404327B0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1" name="cell-r0-c1023">
              <a:extLst>
                <a:ext uri="{FF2B5EF4-FFF2-40B4-BE49-F238E27FC236}">
                  <a16:creationId xmlns:a16="http://schemas.microsoft.com/office/drawing/2014/main" id="{59A47AF6-B211-491C-B550-434935E35FCC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2" name="cell-r0-c1023">
              <a:extLst>
                <a:ext uri="{FF2B5EF4-FFF2-40B4-BE49-F238E27FC236}">
                  <a16:creationId xmlns:a16="http://schemas.microsoft.com/office/drawing/2014/main" id="{1EE8083D-E90A-4509-91E5-E3B358EB0A7C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3" name="cell-r0-c1023">
              <a:extLst>
                <a:ext uri="{FF2B5EF4-FFF2-40B4-BE49-F238E27FC236}">
                  <a16:creationId xmlns:a16="http://schemas.microsoft.com/office/drawing/2014/main" id="{64791FD7-876C-4171-B182-EEDD4B31A416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74" name="cell-r0-c1023">
              <a:extLst>
                <a:ext uri="{FF2B5EF4-FFF2-40B4-BE49-F238E27FC236}">
                  <a16:creationId xmlns:a16="http://schemas.microsoft.com/office/drawing/2014/main" id="{067A5B27-D9AE-4D10-A931-323BB5980899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75" name="dot-r0-1-511">
              <a:extLst>
                <a:ext uri="{FF2B5EF4-FFF2-40B4-BE49-F238E27FC236}">
                  <a16:creationId xmlns:a16="http://schemas.microsoft.com/office/drawing/2014/main" id="{BE508552-290F-4109-89CB-49A4CAE6B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wire-r0-left">
              <a:extLst>
                <a:ext uri="{FF2B5EF4-FFF2-40B4-BE49-F238E27FC236}">
                  <a16:creationId xmlns:a16="http://schemas.microsoft.com/office/drawing/2014/main" id="{37F71ECA-95A3-4720-A4D6-FFD7B11C4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5" name="row0">
            <a:extLst>
              <a:ext uri="{FF2B5EF4-FFF2-40B4-BE49-F238E27FC236}">
                <a16:creationId xmlns:a16="http://schemas.microsoft.com/office/drawing/2014/main" id="{21A21B1B-7843-4D61-8DBF-92D4F81E9116}"/>
              </a:ext>
            </a:extLst>
          </p:cNvPr>
          <p:cNvGrpSpPr/>
          <p:nvPr/>
        </p:nvGrpSpPr>
        <p:grpSpPr>
          <a:xfrm>
            <a:off x="1266660" y="3339126"/>
            <a:ext cx="4329227" cy="222253"/>
            <a:chOff x="1104902" y="2763536"/>
            <a:chExt cx="4329227" cy="222253"/>
          </a:xfrm>
        </p:grpSpPr>
        <p:sp>
          <p:nvSpPr>
            <p:cNvPr id="1045" name="cell-r0-c1023">
              <a:extLst>
                <a:ext uri="{FF2B5EF4-FFF2-40B4-BE49-F238E27FC236}">
                  <a16:creationId xmlns:a16="http://schemas.microsoft.com/office/drawing/2014/main" id="{98AE4B1B-617C-4E15-A627-BDE07E55DD40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6" name="cell-r0-c1023">
              <a:extLst>
                <a:ext uri="{FF2B5EF4-FFF2-40B4-BE49-F238E27FC236}">
                  <a16:creationId xmlns:a16="http://schemas.microsoft.com/office/drawing/2014/main" id="{6EA966A3-205E-4815-82C1-B0FD846BC8B9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7" name="cell-r0-c1023">
              <a:extLst>
                <a:ext uri="{FF2B5EF4-FFF2-40B4-BE49-F238E27FC236}">
                  <a16:creationId xmlns:a16="http://schemas.microsoft.com/office/drawing/2014/main" id="{987CDAF0-B37B-4E70-A994-B18CD5954137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8" name="cell-r0-c1023">
              <a:extLst>
                <a:ext uri="{FF2B5EF4-FFF2-40B4-BE49-F238E27FC236}">
                  <a16:creationId xmlns:a16="http://schemas.microsoft.com/office/drawing/2014/main" id="{D7F15B3F-4899-4DAB-BBE7-4011B90B11AE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9" name="cell-r0-c1023">
              <a:extLst>
                <a:ext uri="{FF2B5EF4-FFF2-40B4-BE49-F238E27FC236}">
                  <a16:creationId xmlns:a16="http://schemas.microsoft.com/office/drawing/2014/main" id="{72FBE28F-6F37-4777-9D66-F1CDFBA8220F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0" name="cell-r0-c1023">
              <a:extLst>
                <a:ext uri="{FF2B5EF4-FFF2-40B4-BE49-F238E27FC236}">
                  <a16:creationId xmlns:a16="http://schemas.microsoft.com/office/drawing/2014/main" id="{CED027AC-6DF1-49F4-83E4-039504553D61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51" name="wire-r0-left">
              <a:extLst>
                <a:ext uri="{FF2B5EF4-FFF2-40B4-BE49-F238E27FC236}">
                  <a16:creationId xmlns:a16="http://schemas.microsoft.com/office/drawing/2014/main" id="{9ECE504D-502E-4DD9-A1C0-F798BE90A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dot-r0-1-511">
              <a:extLst>
                <a:ext uri="{FF2B5EF4-FFF2-40B4-BE49-F238E27FC236}">
                  <a16:creationId xmlns:a16="http://schemas.microsoft.com/office/drawing/2014/main" id="{C7403F97-571E-4013-8633-8D60802804CE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3" name="cell-r0-c1023">
              <a:extLst>
                <a:ext uri="{FF2B5EF4-FFF2-40B4-BE49-F238E27FC236}">
                  <a16:creationId xmlns:a16="http://schemas.microsoft.com/office/drawing/2014/main" id="{9C442457-AABB-4116-B16B-F4C141581716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4" name="cell-r0-c1023">
              <a:extLst>
                <a:ext uri="{FF2B5EF4-FFF2-40B4-BE49-F238E27FC236}">
                  <a16:creationId xmlns:a16="http://schemas.microsoft.com/office/drawing/2014/main" id="{0CC4CB42-2238-4B18-B3ED-A1337763646B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5" name="cell-r0-c1023">
              <a:extLst>
                <a:ext uri="{FF2B5EF4-FFF2-40B4-BE49-F238E27FC236}">
                  <a16:creationId xmlns:a16="http://schemas.microsoft.com/office/drawing/2014/main" id="{14F5E4BA-7BB9-4C72-BC42-E9FAC6A952D3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6" name="cell-r0-c1023">
              <a:extLst>
                <a:ext uri="{FF2B5EF4-FFF2-40B4-BE49-F238E27FC236}">
                  <a16:creationId xmlns:a16="http://schemas.microsoft.com/office/drawing/2014/main" id="{EEE5043C-9CB5-49CC-8333-1FF11D0CAEDB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7" name="cell-r0-c1023">
              <a:extLst>
                <a:ext uri="{FF2B5EF4-FFF2-40B4-BE49-F238E27FC236}">
                  <a16:creationId xmlns:a16="http://schemas.microsoft.com/office/drawing/2014/main" id="{F603DAEF-BF50-47AC-B570-BE5DD7B9A0F8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58" name="cell-r0-c1023">
              <a:extLst>
                <a:ext uri="{FF2B5EF4-FFF2-40B4-BE49-F238E27FC236}">
                  <a16:creationId xmlns:a16="http://schemas.microsoft.com/office/drawing/2014/main" id="{2797B3D4-2FC5-4FF6-B1B9-1E11C1626651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59" name="dot-r0-1-511">
              <a:extLst>
                <a:ext uri="{FF2B5EF4-FFF2-40B4-BE49-F238E27FC236}">
                  <a16:creationId xmlns:a16="http://schemas.microsoft.com/office/drawing/2014/main" id="{28934181-4760-4E66-B5BF-CD8CA2BD0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wire-r0-left">
              <a:extLst>
                <a:ext uri="{FF2B5EF4-FFF2-40B4-BE49-F238E27FC236}">
                  <a16:creationId xmlns:a16="http://schemas.microsoft.com/office/drawing/2014/main" id="{FFD08342-15A8-4D5F-87B3-7FE3DA153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6" name="row0">
            <a:extLst>
              <a:ext uri="{FF2B5EF4-FFF2-40B4-BE49-F238E27FC236}">
                <a16:creationId xmlns:a16="http://schemas.microsoft.com/office/drawing/2014/main" id="{81E32614-BDEF-46A6-9646-709CDAACF5A8}"/>
              </a:ext>
            </a:extLst>
          </p:cNvPr>
          <p:cNvGrpSpPr/>
          <p:nvPr/>
        </p:nvGrpSpPr>
        <p:grpSpPr>
          <a:xfrm>
            <a:off x="1266660" y="3569646"/>
            <a:ext cx="4329227" cy="222253"/>
            <a:chOff x="1104902" y="2763536"/>
            <a:chExt cx="4329227" cy="222253"/>
          </a:xfrm>
        </p:grpSpPr>
        <p:sp>
          <p:nvSpPr>
            <p:cNvPr id="1029" name="cell-r0-c1023">
              <a:extLst>
                <a:ext uri="{FF2B5EF4-FFF2-40B4-BE49-F238E27FC236}">
                  <a16:creationId xmlns:a16="http://schemas.microsoft.com/office/drawing/2014/main" id="{ED0362CE-6E2B-4715-99D4-94FCB031E117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0" name="cell-r0-c1023">
              <a:extLst>
                <a:ext uri="{FF2B5EF4-FFF2-40B4-BE49-F238E27FC236}">
                  <a16:creationId xmlns:a16="http://schemas.microsoft.com/office/drawing/2014/main" id="{3E07B679-F89D-44B6-9F46-93EB2CBF92DB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1" name="cell-r0-c1023">
              <a:extLst>
                <a:ext uri="{FF2B5EF4-FFF2-40B4-BE49-F238E27FC236}">
                  <a16:creationId xmlns:a16="http://schemas.microsoft.com/office/drawing/2014/main" id="{A6172612-FCA2-40E2-A676-464F6069970E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2" name="cell-r0-c1023">
              <a:extLst>
                <a:ext uri="{FF2B5EF4-FFF2-40B4-BE49-F238E27FC236}">
                  <a16:creationId xmlns:a16="http://schemas.microsoft.com/office/drawing/2014/main" id="{B7F3107D-977D-4A77-BC7B-9F868234B867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3" name="cell-r0-c1023">
              <a:extLst>
                <a:ext uri="{FF2B5EF4-FFF2-40B4-BE49-F238E27FC236}">
                  <a16:creationId xmlns:a16="http://schemas.microsoft.com/office/drawing/2014/main" id="{CFACDF8F-8E1F-45AE-B8CD-15DF537A08D5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4" name="cell-r0-c1023">
              <a:extLst>
                <a:ext uri="{FF2B5EF4-FFF2-40B4-BE49-F238E27FC236}">
                  <a16:creationId xmlns:a16="http://schemas.microsoft.com/office/drawing/2014/main" id="{6E4C3907-B23F-4B2C-A016-038AA2AEAC5A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35" name="wire-r0-left">
              <a:extLst>
                <a:ext uri="{FF2B5EF4-FFF2-40B4-BE49-F238E27FC236}">
                  <a16:creationId xmlns:a16="http://schemas.microsoft.com/office/drawing/2014/main" id="{B3424958-3067-42F5-9920-2D7EEADB1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dot-r0-1-511">
              <a:extLst>
                <a:ext uri="{FF2B5EF4-FFF2-40B4-BE49-F238E27FC236}">
                  <a16:creationId xmlns:a16="http://schemas.microsoft.com/office/drawing/2014/main" id="{04339433-DB04-4988-82FF-8452922848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cell-r0-c1023">
              <a:extLst>
                <a:ext uri="{FF2B5EF4-FFF2-40B4-BE49-F238E27FC236}">
                  <a16:creationId xmlns:a16="http://schemas.microsoft.com/office/drawing/2014/main" id="{7F1015F3-EBD9-4B0F-8234-156536105673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8" name="cell-r0-c1023">
              <a:extLst>
                <a:ext uri="{FF2B5EF4-FFF2-40B4-BE49-F238E27FC236}">
                  <a16:creationId xmlns:a16="http://schemas.microsoft.com/office/drawing/2014/main" id="{42B414DB-11B3-4952-86E1-A4143B0BCCB6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39" name="cell-r0-c1023">
              <a:extLst>
                <a:ext uri="{FF2B5EF4-FFF2-40B4-BE49-F238E27FC236}">
                  <a16:creationId xmlns:a16="http://schemas.microsoft.com/office/drawing/2014/main" id="{7C8CD2B5-FA1B-48EF-B565-938592B74B6A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0" name="cell-r0-c1023">
              <a:extLst>
                <a:ext uri="{FF2B5EF4-FFF2-40B4-BE49-F238E27FC236}">
                  <a16:creationId xmlns:a16="http://schemas.microsoft.com/office/drawing/2014/main" id="{2450BAAE-8528-4DD8-8EE7-EDF31E234257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1" name="cell-r0-c1023">
              <a:extLst>
                <a:ext uri="{FF2B5EF4-FFF2-40B4-BE49-F238E27FC236}">
                  <a16:creationId xmlns:a16="http://schemas.microsoft.com/office/drawing/2014/main" id="{923B06E4-3A6C-4A0E-B3A1-D15E0D49D64A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42" name="cell-r0-c1023">
              <a:extLst>
                <a:ext uri="{FF2B5EF4-FFF2-40B4-BE49-F238E27FC236}">
                  <a16:creationId xmlns:a16="http://schemas.microsoft.com/office/drawing/2014/main" id="{4440CD86-8C8A-41B0-83DC-F12AC5F34FB1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43" name="dot-r0-1-511">
              <a:extLst>
                <a:ext uri="{FF2B5EF4-FFF2-40B4-BE49-F238E27FC236}">
                  <a16:creationId xmlns:a16="http://schemas.microsoft.com/office/drawing/2014/main" id="{3AA9BE4D-5EA5-4C2C-98A3-3B38CD2E2E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wire-r0-left">
              <a:extLst>
                <a:ext uri="{FF2B5EF4-FFF2-40B4-BE49-F238E27FC236}">
                  <a16:creationId xmlns:a16="http://schemas.microsoft.com/office/drawing/2014/main" id="{59A1F2CE-06E8-4881-A077-7D30F23AD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7" name="row0">
            <a:extLst>
              <a:ext uri="{FF2B5EF4-FFF2-40B4-BE49-F238E27FC236}">
                <a16:creationId xmlns:a16="http://schemas.microsoft.com/office/drawing/2014/main" id="{5C3CD833-78F3-439F-A247-ACC1F8456BAC}"/>
              </a:ext>
            </a:extLst>
          </p:cNvPr>
          <p:cNvGrpSpPr/>
          <p:nvPr/>
        </p:nvGrpSpPr>
        <p:grpSpPr>
          <a:xfrm>
            <a:off x="1266660" y="3800166"/>
            <a:ext cx="4329227" cy="222253"/>
            <a:chOff x="1104902" y="2763536"/>
            <a:chExt cx="4329227" cy="222253"/>
          </a:xfrm>
        </p:grpSpPr>
        <p:sp>
          <p:nvSpPr>
            <p:cNvPr id="1013" name="cell-r0-c1023">
              <a:extLst>
                <a:ext uri="{FF2B5EF4-FFF2-40B4-BE49-F238E27FC236}">
                  <a16:creationId xmlns:a16="http://schemas.microsoft.com/office/drawing/2014/main" id="{0EC55F79-AC7E-48BE-B197-FD22DE8953DB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4" name="cell-r0-c1023">
              <a:extLst>
                <a:ext uri="{FF2B5EF4-FFF2-40B4-BE49-F238E27FC236}">
                  <a16:creationId xmlns:a16="http://schemas.microsoft.com/office/drawing/2014/main" id="{69994240-50C3-42F8-A02C-7E9A203DD3E3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5" name="cell-r0-c1023">
              <a:extLst>
                <a:ext uri="{FF2B5EF4-FFF2-40B4-BE49-F238E27FC236}">
                  <a16:creationId xmlns:a16="http://schemas.microsoft.com/office/drawing/2014/main" id="{2EE70037-74D4-4B14-873D-C8231CB944FD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6" name="cell-r0-c1023">
              <a:extLst>
                <a:ext uri="{FF2B5EF4-FFF2-40B4-BE49-F238E27FC236}">
                  <a16:creationId xmlns:a16="http://schemas.microsoft.com/office/drawing/2014/main" id="{56F6B463-FC68-4D1A-BDD6-54B12021EC76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7" name="cell-r0-c1023">
              <a:extLst>
                <a:ext uri="{FF2B5EF4-FFF2-40B4-BE49-F238E27FC236}">
                  <a16:creationId xmlns:a16="http://schemas.microsoft.com/office/drawing/2014/main" id="{44BB3DE8-CD77-4414-9780-38136BDF4C23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8" name="cell-r0-c1023">
              <a:extLst>
                <a:ext uri="{FF2B5EF4-FFF2-40B4-BE49-F238E27FC236}">
                  <a16:creationId xmlns:a16="http://schemas.microsoft.com/office/drawing/2014/main" id="{EFFA0FED-127A-4A5F-A3A9-A106EE6691B7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19" name="wire-r0-left">
              <a:extLst>
                <a:ext uri="{FF2B5EF4-FFF2-40B4-BE49-F238E27FC236}">
                  <a16:creationId xmlns:a16="http://schemas.microsoft.com/office/drawing/2014/main" id="{AF3957E7-DA61-4CBD-9DBA-55D64F57D2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0" name="dot-r0-1-511">
              <a:extLst>
                <a:ext uri="{FF2B5EF4-FFF2-40B4-BE49-F238E27FC236}">
                  <a16:creationId xmlns:a16="http://schemas.microsoft.com/office/drawing/2014/main" id="{5C6F19E6-E1F9-4D3E-948B-F56E778C3BAE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1" name="cell-r0-c1023">
              <a:extLst>
                <a:ext uri="{FF2B5EF4-FFF2-40B4-BE49-F238E27FC236}">
                  <a16:creationId xmlns:a16="http://schemas.microsoft.com/office/drawing/2014/main" id="{F3FD3749-EEBF-4470-B506-471AF86B65AC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22" name="cell-r0-c1023">
              <a:extLst>
                <a:ext uri="{FF2B5EF4-FFF2-40B4-BE49-F238E27FC236}">
                  <a16:creationId xmlns:a16="http://schemas.microsoft.com/office/drawing/2014/main" id="{1D7F8134-154C-4298-ABFF-6C2EAE3FEC9E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23" name="cell-r0-c1023">
              <a:extLst>
                <a:ext uri="{FF2B5EF4-FFF2-40B4-BE49-F238E27FC236}">
                  <a16:creationId xmlns:a16="http://schemas.microsoft.com/office/drawing/2014/main" id="{7F85CD14-AB4E-4249-A9AD-9BC08EE36A1C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24" name="cell-r0-c1023">
              <a:extLst>
                <a:ext uri="{FF2B5EF4-FFF2-40B4-BE49-F238E27FC236}">
                  <a16:creationId xmlns:a16="http://schemas.microsoft.com/office/drawing/2014/main" id="{89C9BCA0-8FAA-4F97-9D1E-14F8DB43FDCF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25" name="cell-r0-c1023">
              <a:extLst>
                <a:ext uri="{FF2B5EF4-FFF2-40B4-BE49-F238E27FC236}">
                  <a16:creationId xmlns:a16="http://schemas.microsoft.com/office/drawing/2014/main" id="{BA531EE8-6D65-4ED1-99BB-E0770EEE2E81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26" name="cell-r0-c1023">
              <a:extLst>
                <a:ext uri="{FF2B5EF4-FFF2-40B4-BE49-F238E27FC236}">
                  <a16:creationId xmlns:a16="http://schemas.microsoft.com/office/drawing/2014/main" id="{6F180473-9F46-4BCE-B3CE-75ED42A6052B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27" name="dot-r0-1-511">
              <a:extLst>
                <a:ext uri="{FF2B5EF4-FFF2-40B4-BE49-F238E27FC236}">
                  <a16:creationId xmlns:a16="http://schemas.microsoft.com/office/drawing/2014/main" id="{8AE51CCD-25DA-458A-88C9-C19A687962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wire-r0-left">
              <a:extLst>
                <a:ext uri="{FF2B5EF4-FFF2-40B4-BE49-F238E27FC236}">
                  <a16:creationId xmlns:a16="http://schemas.microsoft.com/office/drawing/2014/main" id="{438E2755-395B-41E4-B3BA-5B0A5DA9A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8" name="row0">
            <a:extLst>
              <a:ext uri="{FF2B5EF4-FFF2-40B4-BE49-F238E27FC236}">
                <a16:creationId xmlns:a16="http://schemas.microsoft.com/office/drawing/2014/main" id="{66327A65-C9D4-46D4-8653-715660BA431C}"/>
              </a:ext>
            </a:extLst>
          </p:cNvPr>
          <p:cNvGrpSpPr/>
          <p:nvPr/>
        </p:nvGrpSpPr>
        <p:grpSpPr>
          <a:xfrm>
            <a:off x="1266660" y="4030686"/>
            <a:ext cx="4329227" cy="222253"/>
            <a:chOff x="1104902" y="2763536"/>
            <a:chExt cx="4329227" cy="222253"/>
          </a:xfrm>
        </p:grpSpPr>
        <p:sp>
          <p:nvSpPr>
            <p:cNvPr id="997" name="cell-r0-c1023">
              <a:extLst>
                <a:ext uri="{FF2B5EF4-FFF2-40B4-BE49-F238E27FC236}">
                  <a16:creationId xmlns:a16="http://schemas.microsoft.com/office/drawing/2014/main" id="{59F7ACCB-F43B-499A-A5C6-11E71905C3C9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98" name="cell-r0-c1023">
              <a:extLst>
                <a:ext uri="{FF2B5EF4-FFF2-40B4-BE49-F238E27FC236}">
                  <a16:creationId xmlns:a16="http://schemas.microsoft.com/office/drawing/2014/main" id="{A8267BA4-3539-48C6-8ACF-7B1E07E1C826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99" name="cell-r0-c1023">
              <a:extLst>
                <a:ext uri="{FF2B5EF4-FFF2-40B4-BE49-F238E27FC236}">
                  <a16:creationId xmlns:a16="http://schemas.microsoft.com/office/drawing/2014/main" id="{95199578-CB90-4690-B9C6-35D4CBA9CDE2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0" name="cell-r0-c1023">
              <a:extLst>
                <a:ext uri="{FF2B5EF4-FFF2-40B4-BE49-F238E27FC236}">
                  <a16:creationId xmlns:a16="http://schemas.microsoft.com/office/drawing/2014/main" id="{84C08287-FDDA-49EF-964C-BA06C8ED6915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1" name="cell-r0-c1023">
              <a:extLst>
                <a:ext uri="{FF2B5EF4-FFF2-40B4-BE49-F238E27FC236}">
                  <a16:creationId xmlns:a16="http://schemas.microsoft.com/office/drawing/2014/main" id="{1BD1058B-A41A-4B31-A8D2-133F5B73D240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2" name="cell-r0-c1023">
              <a:extLst>
                <a:ext uri="{FF2B5EF4-FFF2-40B4-BE49-F238E27FC236}">
                  <a16:creationId xmlns:a16="http://schemas.microsoft.com/office/drawing/2014/main" id="{761F3C42-941B-441E-B303-E69A211ED164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03" name="wire-r0-left">
              <a:extLst>
                <a:ext uri="{FF2B5EF4-FFF2-40B4-BE49-F238E27FC236}">
                  <a16:creationId xmlns:a16="http://schemas.microsoft.com/office/drawing/2014/main" id="{E59CFFB8-A781-4011-B61E-768CFFFC3E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4" name="dot-r0-1-511">
              <a:extLst>
                <a:ext uri="{FF2B5EF4-FFF2-40B4-BE49-F238E27FC236}">
                  <a16:creationId xmlns:a16="http://schemas.microsoft.com/office/drawing/2014/main" id="{2C3AFB7D-D9F4-4601-BC03-922CC21697E5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5" name="cell-r0-c1023">
              <a:extLst>
                <a:ext uri="{FF2B5EF4-FFF2-40B4-BE49-F238E27FC236}">
                  <a16:creationId xmlns:a16="http://schemas.microsoft.com/office/drawing/2014/main" id="{0DC1B31F-854E-41DE-9A82-241DD7F4DBA1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6" name="cell-r0-c1023">
              <a:extLst>
                <a:ext uri="{FF2B5EF4-FFF2-40B4-BE49-F238E27FC236}">
                  <a16:creationId xmlns:a16="http://schemas.microsoft.com/office/drawing/2014/main" id="{4B2BA2D1-A94B-4091-97D4-E283CBFCEC6B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7" name="cell-r0-c1023">
              <a:extLst>
                <a:ext uri="{FF2B5EF4-FFF2-40B4-BE49-F238E27FC236}">
                  <a16:creationId xmlns:a16="http://schemas.microsoft.com/office/drawing/2014/main" id="{0C4912AE-D6F3-470D-9491-CB22E3F8D582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8" name="cell-r0-c1023">
              <a:extLst>
                <a:ext uri="{FF2B5EF4-FFF2-40B4-BE49-F238E27FC236}">
                  <a16:creationId xmlns:a16="http://schemas.microsoft.com/office/drawing/2014/main" id="{A4ADC957-0B82-45BD-8F1D-431207070C8D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09" name="cell-r0-c1023">
              <a:extLst>
                <a:ext uri="{FF2B5EF4-FFF2-40B4-BE49-F238E27FC236}">
                  <a16:creationId xmlns:a16="http://schemas.microsoft.com/office/drawing/2014/main" id="{23EFD002-8A72-4DC8-884F-607706346981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1010" name="cell-r0-c1023">
              <a:extLst>
                <a:ext uri="{FF2B5EF4-FFF2-40B4-BE49-F238E27FC236}">
                  <a16:creationId xmlns:a16="http://schemas.microsoft.com/office/drawing/2014/main" id="{E5C00405-07DB-4FCB-9CCD-51BB1C31EDF6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1011" name="dot-r0-1-511">
              <a:extLst>
                <a:ext uri="{FF2B5EF4-FFF2-40B4-BE49-F238E27FC236}">
                  <a16:creationId xmlns:a16="http://schemas.microsoft.com/office/drawing/2014/main" id="{DC3C341E-9705-414D-A1F1-672940ADFD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2" name="wire-r0-left">
              <a:extLst>
                <a:ext uri="{FF2B5EF4-FFF2-40B4-BE49-F238E27FC236}">
                  <a16:creationId xmlns:a16="http://schemas.microsoft.com/office/drawing/2014/main" id="{CCE83DAA-3B8B-4AE4-8D3B-FEBA1B423E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1" name="cell-r0-c1023">
            <a:extLst>
              <a:ext uri="{FF2B5EF4-FFF2-40B4-BE49-F238E27FC236}">
                <a16:creationId xmlns:a16="http://schemas.microsoft.com/office/drawing/2014/main" id="{64F2C7D0-53E3-404F-8F88-4046F9F00B4A}"/>
              </a:ext>
            </a:extLst>
          </p:cNvPr>
          <p:cNvSpPr/>
          <p:nvPr/>
        </p:nvSpPr>
        <p:spPr>
          <a:xfrm>
            <a:off x="1654428" y="42612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82" name="cell-r0-c1023">
            <a:extLst>
              <a:ext uri="{FF2B5EF4-FFF2-40B4-BE49-F238E27FC236}">
                <a16:creationId xmlns:a16="http://schemas.microsoft.com/office/drawing/2014/main" id="{E4AF4EBF-06B4-41EB-A96B-F036D071E203}"/>
              </a:ext>
            </a:extLst>
          </p:cNvPr>
          <p:cNvSpPr/>
          <p:nvPr/>
        </p:nvSpPr>
        <p:spPr>
          <a:xfrm>
            <a:off x="2098262" y="42612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83" name="cell-r0-c1023">
            <a:extLst>
              <a:ext uri="{FF2B5EF4-FFF2-40B4-BE49-F238E27FC236}">
                <a16:creationId xmlns:a16="http://schemas.microsoft.com/office/drawing/2014/main" id="{11CC4C99-0272-4EBD-9F58-20818CBE6D14}"/>
              </a:ext>
            </a:extLst>
          </p:cNvPr>
          <p:cNvSpPr/>
          <p:nvPr/>
        </p:nvSpPr>
        <p:spPr>
          <a:xfrm>
            <a:off x="1876345" y="42612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84" name="cell-r0-c1023">
            <a:extLst>
              <a:ext uri="{FF2B5EF4-FFF2-40B4-BE49-F238E27FC236}">
                <a16:creationId xmlns:a16="http://schemas.microsoft.com/office/drawing/2014/main" id="{30EF1FBC-67F7-4291-90BC-6575F024EC58}"/>
              </a:ext>
            </a:extLst>
          </p:cNvPr>
          <p:cNvSpPr/>
          <p:nvPr/>
        </p:nvSpPr>
        <p:spPr>
          <a:xfrm>
            <a:off x="4778249" y="42612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85" name="cell-r0-c1023">
            <a:extLst>
              <a:ext uri="{FF2B5EF4-FFF2-40B4-BE49-F238E27FC236}">
                <a16:creationId xmlns:a16="http://schemas.microsoft.com/office/drawing/2014/main" id="{AE9BB818-26DB-42D3-A0ED-7A7CC4F80C5A}"/>
              </a:ext>
            </a:extLst>
          </p:cNvPr>
          <p:cNvSpPr/>
          <p:nvPr/>
        </p:nvSpPr>
        <p:spPr>
          <a:xfrm>
            <a:off x="5000166" y="426120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86" name="cell-r0-c1023">
            <a:extLst>
              <a:ext uri="{FF2B5EF4-FFF2-40B4-BE49-F238E27FC236}">
                <a16:creationId xmlns:a16="http://schemas.microsoft.com/office/drawing/2014/main" id="{40C5608A-254A-4B72-9289-308196EC863C}"/>
              </a:ext>
            </a:extLst>
          </p:cNvPr>
          <p:cNvSpPr/>
          <p:nvPr/>
        </p:nvSpPr>
        <p:spPr>
          <a:xfrm>
            <a:off x="4556332" y="426120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87" name="wire-r0-left">
            <a:extLst>
              <a:ext uri="{FF2B5EF4-FFF2-40B4-BE49-F238E27FC236}">
                <a16:creationId xmlns:a16="http://schemas.microsoft.com/office/drawing/2014/main" id="{240E1155-2CDC-49DD-8F71-A0B3769780B1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4372333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8" name="dot-r0-1-511">
            <a:extLst>
              <a:ext uri="{FF2B5EF4-FFF2-40B4-BE49-F238E27FC236}">
                <a16:creationId xmlns:a16="http://schemas.microsoft.com/office/drawing/2014/main" id="{F2775C82-23A1-4246-9E0C-AFF5EEF13954}"/>
              </a:ext>
            </a:extLst>
          </p:cNvPr>
          <p:cNvCxnSpPr>
            <a:cxnSpLocks/>
          </p:cNvCxnSpPr>
          <p:nvPr/>
        </p:nvCxnSpPr>
        <p:spPr>
          <a:xfrm>
            <a:off x="2315639" y="4372331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9" name="cell-r0-c1023">
            <a:extLst>
              <a:ext uri="{FF2B5EF4-FFF2-40B4-BE49-F238E27FC236}">
                <a16:creationId xmlns:a16="http://schemas.microsoft.com/office/drawing/2014/main" id="{A381D670-9BC7-4717-B949-981F32561F46}"/>
              </a:ext>
            </a:extLst>
          </p:cNvPr>
          <p:cNvSpPr/>
          <p:nvPr/>
        </p:nvSpPr>
        <p:spPr>
          <a:xfrm>
            <a:off x="2995740" y="426120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90" name="cell-r0-c1023">
            <a:extLst>
              <a:ext uri="{FF2B5EF4-FFF2-40B4-BE49-F238E27FC236}">
                <a16:creationId xmlns:a16="http://schemas.microsoft.com/office/drawing/2014/main" id="{2F8C4310-4052-4FBE-8CD5-1721D5688024}"/>
              </a:ext>
            </a:extLst>
          </p:cNvPr>
          <p:cNvSpPr/>
          <p:nvPr/>
        </p:nvSpPr>
        <p:spPr>
          <a:xfrm>
            <a:off x="3217657" y="42612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91" name="cell-r0-c1023">
            <a:extLst>
              <a:ext uri="{FF2B5EF4-FFF2-40B4-BE49-F238E27FC236}">
                <a16:creationId xmlns:a16="http://schemas.microsoft.com/office/drawing/2014/main" id="{F21C36F9-22C6-4371-9A91-46F7C02ED068}"/>
              </a:ext>
            </a:extLst>
          </p:cNvPr>
          <p:cNvSpPr/>
          <p:nvPr/>
        </p:nvSpPr>
        <p:spPr>
          <a:xfrm>
            <a:off x="2773823" y="426120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92" name="cell-r0-c1023">
            <a:extLst>
              <a:ext uri="{FF2B5EF4-FFF2-40B4-BE49-F238E27FC236}">
                <a16:creationId xmlns:a16="http://schemas.microsoft.com/office/drawing/2014/main" id="{AE7CA92B-85A2-480D-AFC2-53E8BF1D32B6}"/>
              </a:ext>
            </a:extLst>
          </p:cNvPr>
          <p:cNvSpPr/>
          <p:nvPr/>
        </p:nvSpPr>
        <p:spPr>
          <a:xfrm>
            <a:off x="3883407" y="42612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93" name="cell-r0-c1023">
            <a:extLst>
              <a:ext uri="{FF2B5EF4-FFF2-40B4-BE49-F238E27FC236}">
                <a16:creationId xmlns:a16="http://schemas.microsoft.com/office/drawing/2014/main" id="{51497993-AD4F-4E07-B021-D62B340A9D29}"/>
              </a:ext>
            </a:extLst>
          </p:cNvPr>
          <p:cNvSpPr/>
          <p:nvPr/>
        </p:nvSpPr>
        <p:spPr>
          <a:xfrm>
            <a:off x="3661491" y="42612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94" name="cell-r0-c1023">
            <a:extLst>
              <a:ext uri="{FF2B5EF4-FFF2-40B4-BE49-F238E27FC236}">
                <a16:creationId xmlns:a16="http://schemas.microsoft.com/office/drawing/2014/main" id="{D07B7E0E-575C-4B0C-B100-CC64958C2EAD}"/>
              </a:ext>
            </a:extLst>
          </p:cNvPr>
          <p:cNvSpPr/>
          <p:nvPr/>
        </p:nvSpPr>
        <p:spPr>
          <a:xfrm>
            <a:off x="3439574" y="42612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95" name="dot-r0-1-511">
            <a:extLst>
              <a:ext uri="{FF2B5EF4-FFF2-40B4-BE49-F238E27FC236}">
                <a16:creationId xmlns:a16="http://schemas.microsoft.com/office/drawing/2014/main" id="{37DB0DA6-21AC-46C9-AB64-CEBE016E95BD}"/>
              </a:ext>
            </a:extLst>
          </p:cNvPr>
          <p:cNvCxnSpPr>
            <a:cxnSpLocks/>
          </p:cNvCxnSpPr>
          <p:nvPr/>
        </p:nvCxnSpPr>
        <p:spPr>
          <a:xfrm flipV="1">
            <a:off x="4100784" y="4372332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6" name="wire-r0-left">
            <a:extLst>
              <a:ext uri="{FF2B5EF4-FFF2-40B4-BE49-F238E27FC236}">
                <a16:creationId xmlns:a16="http://schemas.microsoft.com/office/drawing/2014/main" id="{3B70D73E-EFEE-4AAC-A2ED-C7E6466C7C43}"/>
              </a:ext>
            </a:extLst>
          </p:cNvPr>
          <p:cNvCxnSpPr>
            <a:cxnSpLocks/>
          </p:cNvCxnSpPr>
          <p:nvPr/>
        </p:nvCxnSpPr>
        <p:spPr>
          <a:xfrm flipH="1">
            <a:off x="1266660" y="4372331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5" name="cell-r0-c1023">
            <a:extLst>
              <a:ext uri="{FF2B5EF4-FFF2-40B4-BE49-F238E27FC236}">
                <a16:creationId xmlns:a16="http://schemas.microsoft.com/office/drawing/2014/main" id="{7E3AFB83-837B-4FCE-9AC9-114280DF4820}"/>
              </a:ext>
            </a:extLst>
          </p:cNvPr>
          <p:cNvSpPr/>
          <p:nvPr/>
        </p:nvSpPr>
        <p:spPr>
          <a:xfrm>
            <a:off x="1654428" y="449172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6" name="cell-r0-c1023">
            <a:extLst>
              <a:ext uri="{FF2B5EF4-FFF2-40B4-BE49-F238E27FC236}">
                <a16:creationId xmlns:a16="http://schemas.microsoft.com/office/drawing/2014/main" id="{0314A154-518C-47D0-95EF-2F8F8BB16819}"/>
              </a:ext>
            </a:extLst>
          </p:cNvPr>
          <p:cNvSpPr/>
          <p:nvPr/>
        </p:nvSpPr>
        <p:spPr>
          <a:xfrm>
            <a:off x="2098262" y="449172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7" name="cell-r0-c1023">
            <a:extLst>
              <a:ext uri="{FF2B5EF4-FFF2-40B4-BE49-F238E27FC236}">
                <a16:creationId xmlns:a16="http://schemas.microsoft.com/office/drawing/2014/main" id="{062035CB-DD6F-4D4F-9D29-04B03DF7F7FF}"/>
              </a:ext>
            </a:extLst>
          </p:cNvPr>
          <p:cNvSpPr/>
          <p:nvPr/>
        </p:nvSpPr>
        <p:spPr>
          <a:xfrm>
            <a:off x="1876345" y="449172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8" name="cell-r0-c1023">
            <a:extLst>
              <a:ext uri="{FF2B5EF4-FFF2-40B4-BE49-F238E27FC236}">
                <a16:creationId xmlns:a16="http://schemas.microsoft.com/office/drawing/2014/main" id="{6D89D20A-238A-47BE-925A-45214AF05789}"/>
              </a:ext>
            </a:extLst>
          </p:cNvPr>
          <p:cNvSpPr/>
          <p:nvPr/>
        </p:nvSpPr>
        <p:spPr>
          <a:xfrm>
            <a:off x="4778249" y="449172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9" name="cell-r0-c1023">
            <a:extLst>
              <a:ext uri="{FF2B5EF4-FFF2-40B4-BE49-F238E27FC236}">
                <a16:creationId xmlns:a16="http://schemas.microsoft.com/office/drawing/2014/main" id="{80A4C4D3-354A-4B19-B6E6-2049BD050506}"/>
              </a:ext>
            </a:extLst>
          </p:cNvPr>
          <p:cNvSpPr/>
          <p:nvPr/>
        </p:nvSpPr>
        <p:spPr>
          <a:xfrm>
            <a:off x="5000166" y="449172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0" name="cell-r0-c1023">
            <a:extLst>
              <a:ext uri="{FF2B5EF4-FFF2-40B4-BE49-F238E27FC236}">
                <a16:creationId xmlns:a16="http://schemas.microsoft.com/office/drawing/2014/main" id="{CEA7EADF-B0D3-46D2-97AA-6310DF895A74}"/>
              </a:ext>
            </a:extLst>
          </p:cNvPr>
          <p:cNvSpPr/>
          <p:nvPr/>
        </p:nvSpPr>
        <p:spPr>
          <a:xfrm>
            <a:off x="4556332" y="449172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71" name="wire-r0-left">
            <a:extLst>
              <a:ext uri="{FF2B5EF4-FFF2-40B4-BE49-F238E27FC236}">
                <a16:creationId xmlns:a16="http://schemas.microsoft.com/office/drawing/2014/main" id="{99B73920-0955-447A-A296-39DC2A7E11BB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4602853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2" name="dot-r0-1-511">
            <a:extLst>
              <a:ext uri="{FF2B5EF4-FFF2-40B4-BE49-F238E27FC236}">
                <a16:creationId xmlns:a16="http://schemas.microsoft.com/office/drawing/2014/main" id="{119F0286-E457-48DB-9764-02B89EC271FE}"/>
              </a:ext>
            </a:extLst>
          </p:cNvPr>
          <p:cNvCxnSpPr>
            <a:cxnSpLocks/>
          </p:cNvCxnSpPr>
          <p:nvPr/>
        </p:nvCxnSpPr>
        <p:spPr>
          <a:xfrm>
            <a:off x="2315639" y="4602851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3" name="cell-r0-c1023">
            <a:extLst>
              <a:ext uri="{FF2B5EF4-FFF2-40B4-BE49-F238E27FC236}">
                <a16:creationId xmlns:a16="http://schemas.microsoft.com/office/drawing/2014/main" id="{B5005EF4-B84E-4919-87A4-5AAD3AE81740}"/>
              </a:ext>
            </a:extLst>
          </p:cNvPr>
          <p:cNvSpPr/>
          <p:nvPr/>
        </p:nvSpPr>
        <p:spPr>
          <a:xfrm>
            <a:off x="2995740" y="449172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4" name="cell-r0-c1023">
            <a:extLst>
              <a:ext uri="{FF2B5EF4-FFF2-40B4-BE49-F238E27FC236}">
                <a16:creationId xmlns:a16="http://schemas.microsoft.com/office/drawing/2014/main" id="{18C8C1C5-E183-4DA4-A8A7-EBF86C630549}"/>
              </a:ext>
            </a:extLst>
          </p:cNvPr>
          <p:cNvSpPr/>
          <p:nvPr/>
        </p:nvSpPr>
        <p:spPr>
          <a:xfrm>
            <a:off x="3217657" y="449173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5" name="cell-r0-c1023">
            <a:extLst>
              <a:ext uri="{FF2B5EF4-FFF2-40B4-BE49-F238E27FC236}">
                <a16:creationId xmlns:a16="http://schemas.microsoft.com/office/drawing/2014/main" id="{EF2BC8EB-7FB3-495F-BA0B-1CBC66DD5B22}"/>
              </a:ext>
            </a:extLst>
          </p:cNvPr>
          <p:cNvSpPr/>
          <p:nvPr/>
        </p:nvSpPr>
        <p:spPr>
          <a:xfrm>
            <a:off x="2773823" y="449172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6" name="cell-r0-c1023">
            <a:extLst>
              <a:ext uri="{FF2B5EF4-FFF2-40B4-BE49-F238E27FC236}">
                <a16:creationId xmlns:a16="http://schemas.microsoft.com/office/drawing/2014/main" id="{EE8E7C74-11C6-4C8A-892E-39F091EB04A0}"/>
              </a:ext>
            </a:extLst>
          </p:cNvPr>
          <p:cNvSpPr/>
          <p:nvPr/>
        </p:nvSpPr>
        <p:spPr>
          <a:xfrm>
            <a:off x="3883407" y="449173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7" name="cell-r0-c1023">
            <a:extLst>
              <a:ext uri="{FF2B5EF4-FFF2-40B4-BE49-F238E27FC236}">
                <a16:creationId xmlns:a16="http://schemas.microsoft.com/office/drawing/2014/main" id="{D9E536A4-7401-4F3F-9708-17B71A14C354}"/>
              </a:ext>
            </a:extLst>
          </p:cNvPr>
          <p:cNvSpPr/>
          <p:nvPr/>
        </p:nvSpPr>
        <p:spPr>
          <a:xfrm>
            <a:off x="3661491" y="449173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78" name="cell-r0-c1023">
            <a:extLst>
              <a:ext uri="{FF2B5EF4-FFF2-40B4-BE49-F238E27FC236}">
                <a16:creationId xmlns:a16="http://schemas.microsoft.com/office/drawing/2014/main" id="{F1765817-5C1C-48F9-B837-FA801C983896}"/>
              </a:ext>
            </a:extLst>
          </p:cNvPr>
          <p:cNvSpPr/>
          <p:nvPr/>
        </p:nvSpPr>
        <p:spPr>
          <a:xfrm>
            <a:off x="3439574" y="449173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79" name="dot-r0-1-511">
            <a:extLst>
              <a:ext uri="{FF2B5EF4-FFF2-40B4-BE49-F238E27FC236}">
                <a16:creationId xmlns:a16="http://schemas.microsoft.com/office/drawing/2014/main" id="{A864D3B6-D3C4-4E3C-9954-3679D3F57B77}"/>
              </a:ext>
            </a:extLst>
          </p:cNvPr>
          <p:cNvCxnSpPr>
            <a:cxnSpLocks/>
          </p:cNvCxnSpPr>
          <p:nvPr/>
        </p:nvCxnSpPr>
        <p:spPr>
          <a:xfrm flipV="1">
            <a:off x="4100784" y="4602852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0" name="wire-r0-left">
            <a:extLst>
              <a:ext uri="{FF2B5EF4-FFF2-40B4-BE49-F238E27FC236}">
                <a16:creationId xmlns:a16="http://schemas.microsoft.com/office/drawing/2014/main" id="{B8080A4A-C209-4ED5-8728-99EF420AA9D1}"/>
              </a:ext>
            </a:extLst>
          </p:cNvPr>
          <p:cNvCxnSpPr>
            <a:cxnSpLocks/>
          </p:cNvCxnSpPr>
          <p:nvPr/>
        </p:nvCxnSpPr>
        <p:spPr>
          <a:xfrm flipH="1">
            <a:off x="1266660" y="4602851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9" name="cell-r0-c1023">
            <a:extLst>
              <a:ext uri="{FF2B5EF4-FFF2-40B4-BE49-F238E27FC236}">
                <a16:creationId xmlns:a16="http://schemas.microsoft.com/office/drawing/2014/main" id="{D4C7C739-FB23-4845-8301-449A5EEC4291}"/>
              </a:ext>
            </a:extLst>
          </p:cNvPr>
          <p:cNvSpPr/>
          <p:nvPr/>
        </p:nvSpPr>
        <p:spPr>
          <a:xfrm>
            <a:off x="1654428" y="472224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0" name="cell-r0-c1023">
            <a:extLst>
              <a:ext uri="{FF2B5EF4-FFF2-40B4-BE49-F238E27FC236}">
                <a16:creationId xmlns:a16="http://schemas.microsoft.com/office/drawing/2014/main" id="{83BD0265-3ACA-4C1F-BE6B-4ECBC87AB9C8}"/>
              </a:ext>
            </a:extLst>
          </p:cNvPr>
          <p:cNvSpPr/>
          <p:nvPr/>
        </p:nvSpPr>
        <p:spPr>
          <a:xfrm>
            <a:off x="2098262" y="472224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1" name="cell-r0-c1023">
            <a:extLst>
              <a:ext uri="{FF2B5EF4-FFF2-40B4-BE49-F238E27FC236}">
                <a16:creationId xmlns:a16="http://schemas.microsoft.com/office/drawing/2014/main" id="{2FAFE9A3-6AE1-4485-A29E-A51F7E9DC5F8}"/>
              </a:ext>
            </a:extLst>
          </p:cNvPr>
          <p:cNvSpPr/>
          <p:nvPr/>
        </p:nvSpPr>
        <p:spPr>
          <a:xfrm>
            <a:off x="1876345" y="472224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2" name="cell-r0-c1023">
            <a:extLst>
              <a:ext uri="{FF2B5EF4-FFF2-40B4-BE49-F238E27FC236}">
                <a16:creationId xmlns:a16="http://schemas.microsoft.com/office/drawing/2014/main" id="{7B59D735-7DC4-42BB-A89A-B9AFE9DF9C18}"/>
              </a:ext>
            </a:extLst>
          </p:cNvPr>
          <p:cNvSpPr/>
          <p:nvPr/>
        </p:nvSpPr>
        <p:spPr>
          <a:xfrm>
            <a:off x="4778249" y="472224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3" name="cell-r0-c1023">
            <a:extLst>
              <a:ext uri="{FF2B5EF4-FFF2-40B4-BE49-F238E27FC236}">
                <a16:creationId xmlns:a16="http://schemas.microsoft.com/office/drawing/2014/main" id="{DD99FB50-015A-4495-A415-6EEAF090CC73}"/>
              </a:ext>
            </a:extLst>
          </p:cNvPr>
          <p:cNvSpPr/>
          <p:nvPr/>
        </p:nvSpPr>
        <p:spPr>
          <a:xfrm>
            <a:off x="5000166" y="472224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4" name="cell-r0-c1023">
            <a:extLst>
              <a:ext uri="{FF2B5EF4-FFF2-40B4-BE49-F238E27FC236}">
                <a16:creationId xmlns:a16="http://schemas.microsoft.com/office/drawing/2014/main" id="{520559ED-DDF1-4C87-90FD-E68AD3F7A99C}"/>
              </a:ext>
            </a:extLst>
          </p:cNvPr>
          <p:cNvSpPr/>
          <p:nvPr/>
        </p:nvSpPr>
        <p:spPr>
          <a:xfrm>
            <a:off x="4556332" y="472224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55" name="wire-r0-left">
            <a:extLst>
              <a:ext uri="{FF2B5EF4-FFF2-40B4-BE49-F238E27FC236}">
                <a16:creationId xmlns:a16="http://schemas.microsoft.com/office/drawing/2014/main" id="{BA753F9E-408D-499E-A117-D0FC1AF0D0EE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4833373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dot-r0-1-511">
            <a:extLst>
              <a:ext uri="{FF2B5EF4-FFF2-40B4-BE49-F238E27FC236}">
                <a16:creationId xmlns:a16="http://schemas.microsoft.com/office/drawing/2014/main" id="{A19B2578-DC96-4868-AC68-3DD580EE6A9D}"/>
              </a:ext>
            </a:extLst>
          </p:cNvPr>
          <p:cNvCxnSpPr>
            <a:cxnSpLocks/>
          </p:cNvCxnSpPr>
          <p:nvPr/>
        </p:nvCxnSpPr>
        <p:spPr>
          <a:xfrm>
            <a:off x="2315639" y="4833371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7" name="cell-r0-c1023">
            <a:extLst>
              <a:ext uri="{FF2B5EF4-FFF2-40B4-BE49-F238E27FC236}">
                <a16:creationId xmlns:a16="http://schemas.microsoft.com/office/drawing/2014/main" id="{F5CCF57B-6C98-4715-8D67-58F7A69AB6E4}"/>
              </a:ext>
            </a:extLst>
          </p:cNvPr>
          <p:cNvSpPr/>
          <p:nvPr/>
        </p:nvSpPr>
        <p:spPr>
          <a:xfrm>
            <a:off x="2995740" y="472224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8" name="cell-r0-c1023">
            <a:extLst>
              <a:ext uri="{FF2B5EF4-FFF2-40B4-BE49-F238E27FC236}">
                <a16:creationId xmlns:a16="http://schemas.microsoft.com/office/drawing/2014/main" id="{78D970EC-F9A7-458B-917A-6B3BE883B91D}"/>
              </a:ext>
            </a:extLst>
          </p:cNvPr>
          <p:cNvSpPr/>
          <p:nvPr/>
        </p:nvSpPr>
        <p:spPr>
          <a:xfrm>
            <a:off x="3217657" y="47222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59" name="cell-r0-c1023">
            <a:extLst>
              <a:ext uri="{FF2B5EF4-FFF2-40B4-BE49-F238E27FC236}">
                <a16:creationId xmlns:a16="http://schemas.microsoft.com/office/drawing/2014/main" id="{1A915716-C6D6-49AD-BADA-B6D5E720CE00}"/>
              </a:ext>
            </a:extLst>
          </p:cNvPr>
          <p:cNvSpPr/>
          <p:nvPr/>
        </p:nvSpPr>
        <p:spPr>
          <a:xfrm>
            <a:off x="2773823" y="472224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0" name="cell-r0-c1023">
            <a:extLst>
              <a:ext uri="{FF2B5EF4-FFF2-40B4-BE49-F238E27FC236}">
                <a16:creationId xmlns:a16="http://schemas.microsoft.com/office/drawing/2014/main" id="{A173C379-E69D-4DCF-8F84-74B123583F3C}"/>
              </a:ext>
            </a:extLst>
          </p:cNvPr>
          <p:cNvSpPr/>
          <p:nvPr/>
        </p:nvSpPr>
        <p:spPr>
          <a:xfrm>
            <a:off x="3883407" y="47222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1" name="cell-r0-c1023">
            <a:extLst>
              <a:ext uri="{FF2B5EF4-FFF2-40B4-BE49-F238E27FC236}">
                <a16:creationId xmlns:a16="http://schemas.microsoft.com/office/drawing/2014/main" id="{77943E2E-F3B4-4059-A291-62904F312A3B}"/>
              </a:ext>
            </a:extLst>
          </p:cNvPr>
          <p:cNvSpPr/>
          <p:nvPr/>
        </p:nvSpPr>
        <p:spPr>
          <a:xfrm>
            <a:off x="3661491" y="47222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62" name="cell-r0-c1023">
            <a:extLst>
              <a:ext uri="{FF2B5EF4-FFF2-40B4-BE49-F238E27FC236}">
                <a16:creationId xmlns:a16="http://schemas.microsoft.com/office/drawing/2014/main" id="{E49BF1B4-968B-497D-ACBE-85309BD3FD97}"/>
              </a:ext>
            </a:extLst>
          </p:cNvPr>
          <p:cNvSpPr/>
          <p:nvPr/>
        </p:nvSpPr>
        <p:spPr>
          <a:xfrm>
            <a:off x="3439574" y="472225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63" name="dot-r0-1-511">
            <a:extLst>
              <a:ext uri="{FF2B5EF4-FFF2-40B4-BE49-F238E27FC236}">
                <a16:creationId xmlns:a16="http://schemas.microsoft.com/office/drawing/2014/main" id="{94E4B6E8-9EEA-4DED-8B5B-3FF79D857285}"/>
              </a:ext>
            </a:extLst>
          </p:cNvPr>
          <p:cNvCxnSpPr>
            <a:cxnSpLocks/>
          </p:cNvCxnSpPr>
          <p:nvPr/>
        </p:nvCxnSpPr>
        <p:spPr>
          <a:xfrm flipV="1">
            <a:off x="4100784" y="4833372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4" name="wire-r0-left">
            <a:extLst>
              <a:ext uri="{FF2B5EF4-FFF2-40B4-BE49-F238E27FC236}">
                <a16:creationId xmlns:a16="http://schemas.microsoft.com/office/drawing/2014/main" id="{0091F3EE-B8AF-45A4-903E-EC208D8F0888}"/>
              </a:ext>
            </a:extLst>
          </p:cNvPr>
          <p:cNvCxnSpPr>
            <a:cxnSpLocks/>
          </p:cNvCxnSpPr>
          <p:nvPr/>
        </p:nvCxnSpPr>
        <p:spPr>
          <a:xfrm flipH="1">
            <a:off x="1266660" y="4833371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2" name="row0">
            <a:extLst>
              <a:ext uri="{FF2B5EF4-FFF2-40B4-BE49-F238E27FC236}">
                <a16:creationId xmlns:a16="http://schemas.microsoft.com/office/drawing/2014/main" id="{82462FA0-41F0-4F52-9CD8-99CA905B6A01}"/>
              </a:ext>
            </a:extLst>
          </p:cNvPr>
          <p:cNvGrpSpPr/>
          <p:nvPr/>
        </p:nvGrpSpPr>
        <p:grpSpPr>
          <a:xfrm>
            <a:off x="1266660" y="4952766"/>
            <a:ext cx="4329227" cy="222253"/>
            <a:chOff x="1104902" y="2763536"/>
            <a:chExt cx="4329227" cy="222253"/>
          </a:xfrm>
        </p:grpSpPr>
        <p:sp>
          <p:nvSpPr>
            <p:cNvPr id="933" name="cell-r0-c1023">
              <a:extLst>
                <a:ext uri="{FF2B5EF4-FFF2-40B4-BE49-F238E27FC236}">
                  <a16:creationId xmlns:a16="http://schemas.microsoft.com/office/drawing/2014/main" id="{0455D0C2-5A4F-410A-B5A2-1FD82C9E7535}"/>
                </a:ext>
              </a:extLst>
            </p:cNvPr>
            <p:cNvSpPr/>
            <p:nvPr/>
          </p:nvSpPr>
          <p:spPr>
            <a:xfrm>
              <a:off x="1492670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34" name="cell-r0-c1023">
              <a:extLst>
                <a:ext uri="{FF2B5EF4-FFF2-40B4-BE49-F238E27FC236}">
                  <a16:creationId xmlns:a16="http://schemas.microsoft.com/office/drawing/2014/main" id="{48827B36-8814-466C-A303-1BCA4960F89E}"/>
                </a:ext>
              </a:extLst>
            </p:cNvPr>
            <p:cNvSpPr/>
            <p:nvPr/>
          </p:nvSpPr>
          <p:spPr>
            <a:xfrm>
              <a:off x="1936504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35" name="cell-r0-c1023">
              <a:extLst>
                <a:ext uri="{FF2B5EF4-FFF2-40B4-BE49-F238E27FC236}">
                  <a16:creationId xmlns:a16="http://schemas.microsoft.com/office/drawing/2014/main" id="{CEF29F09-EA7D-4BD5-B610-9B00DDA10683}"/>
                </a:ext>
              </a:extLst>
            </p:cNvPr>
            <p:cNvSpPr/>
            <p:nvPr/>
          </p:nvSpPr>
          <p:spPr>
            <a:xfrm>
              <a:off x="1714587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36" name="cell-r0-c1023">
              <a:extLst>
                <a:ext uri="{FF2B5EF4-FFF2-40B4-BE49-F238E27FC236}">
                  <a16:creationId xmlns:a16="http://schemas.microsoft.com/office/drawing/2014/main" id="{991B695F-3896-43D4-B4EA-A89869977A06}"/>
                </a:ext>
              </a:extLst>
            </p:cNvPr>
            <p:cNvSpPr/>
            <p:nvPr/>
          </p:nvSpPr>
          <p:spPr>
            <a:xfrm>
              <a:off x="4616491" y="2763536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37" name="cell-r0-c1023">
              <a:extLst>
                <a:ext uri="{FF2B5EF4-FFF2-40B4-BE49-F238E27FC236}">
                  <a16:creationId xmlns:a16="http://schemas.microsoft.com/office/drawing/2014/main" id="{AF983601-F266-4425-8D1E-75AF1C01410B}"/>
                </a:ext>
              </a:extLst>
            </p:cNvPr>
            <p:cNvSpPr/>
            <p:nvPr/>
          </p:nvSpPr>
          <p:spPr>
            <a:xfrm>
              <a:off x="4838408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38" name="cell-r0-c1023">
              <a:extLst>
                <a:ext uri="{FF2B5EF4-FFF2-40B4-BE49-F238E27FC236}">
                  <a16:creationId xmlns:a16="http://schemas.microsoft.com/office/drawing/2014/main" id="{2564DE67-F57F-4010-8554-5D8F889F62A5}"/>
                </a:ext>
              </a:extLst>
            </p:cNvPr>
            <p:cNvSpPr/>
            <p:nvPr/>
          </p:nvSpPr>
          <p:spPr>
            <a:xfrm>
              <a:off x="4394574" y="2763537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939" name="wire-r0-left">
              <a:extLst>
                <a:ext uri="{FF2B5EF4-FFF2-40B4-BE49-F238E27FC236}">
                  <a16:creationId xmlns:a16="http://schemas.microsoft.com/office/drawing/2014/main" id="{4BE95383-006E-4F8E-87B8-72AD1F1CE8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785" y="2874663"/>
              <a:ext cx="378344" cy="2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dot-r0-1-511">
              <a:extLst>
                <a:ext uri="{FF2B5EF4-FFF2-40B4-BE49-F238E27FC236}">
                  <a16:creationId xmlns:a16="http://schemas.microsoft.com/office/drawing/2014/main" id="{87F96CD7-5817-4B0F-83F2-DAA502FD505A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1" y="2874661"/>
              <a:ext cx="458184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1" name="cell-r0-c1023">
              <a:extLst>
                <a:ext uri="{FF2B5EF4-FFF2-40B4-BE49-F238E27FC236}">
                  <a16:creationId xmlns:a16="http://schemas.microsoft.com/office/drawing/2014/main" id="{93AEB5A1-4661-4B49-B87F-1F5F262E8ED0}"/>
                </a:ext>
              </a:extLst>
            </p:cNvPr>
            <p:cNvSpPr/>
            <p:nvPr/>
          </p:nvSpPr>
          <p:spPr>
            <a:xfrm>
              <a:off x="2833982" y="2763538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42" name="cell-r0-c1023">
              <a:extLst>
                <a:ext uri="{FF2B5EF4-FFF2-40B4-BE49-F238E27FC236}">
                  <a16:creationId xmlns:a16="http://schemas.microsoft.com/office/drawing/2014/main" id="{6A77B50F-630B-4E93-83E2-6B675942D3F3}"/>
                </a:ext>
              </a:extLst>
            </p:cNvPr>
            <p:cNvSpPr/>
            <p:nvPr/>
          </p:nvSpPr>
          <p:spPr>
            <a:xfrm>
              <a:off x="305589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43" name="cell-r0-c1023">
              <a:extLst>
                <a:ext uri="{FF2B5EF4-FFF2-40B4-BE49-F238E27FC236}">
                  <a16:creationId xmlns:a16="http://schemas.microsoft.com/office/drawing/2014/main" id="{5D8E8C4E-BAAF-4581-98F9-EEB356B3F8F7}"/>
                </a:ext>
              </a:extLst>
            </p:cNvPr>
            <p:cNvSpPr/>
            <p:nvPr/>
          </p:nvSpPr>
          <p:spPr>
            <a:xfrm>
              <a:off x="2612065" y="2763539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44" name="cell-r0-c1023">
              <a:extLst>
                <a:ext uri="{FF2B5EF4-FFF2-40B4-BE49-F238E27FC236}">
                  <a16:creationId xmlns:a16="http://schemas.microsoft.com/office/drawing/2014/main" id="{FA8009D7-A531-4722-B11E-04AE1860CB0C}"/>
                </a:ext>
              </a:extLst>
            </p:cNvPr>
            <p:cNvSpPr/>
            <p:nvPr/>
          </p:nvSpPr>
          <p:spPr>
            <a:xfrm>
              <a:off x="3721649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45" name="cell-r0-c1023">
              <a:extLst>
                <a:ext uri="{FF2B5EF4-FFF2-40B4-BE49-F238E27FC236}">
                  <a16:creationId xmlns:a16="http://schemas.microsoft.com/office/drawing/2014/main" id="{25C2C902-4254-492C-A90C-776BD1833FF9}"/>
                </a:ext>
              </a:extLst>
            </p:cNvPr>
            <p:cNvSpPr/>
            <p:nvPr/>
          </p:nvSpPr>
          <p:spPr>
            <a:xfrm>
              <a:off x="3499733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sp>
          <p:nvSpPr>
            <p:cNvPr id="946" name="cell-r0-c1023">
              <a:extLst>
                <a:ext uri="{FF2B5EF4-FFF2-40B4-BE49-F238E27FC236}">
                  <a16:creationId xmlns:a16="http://schemas.microsoft.com/office/drawing/2014/main" id="{0423E569-A490-47B1-B5DA-59E8914563DE}"/>
                </a:ext>
              </a:extLst>
            </p:cNvPr>
            <p:cNvSpPr/>
            <p:nvPr/>
          </p:nvSpPr>
          <p:spPr>
            <a:xfrm>
              <a:off x="3277816" y="2763540"/>
              <a:ext cx="217377" cy="2222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nsolas" panose="020B0609020204030204" pitchFamily="49" charset="0"/>
              </a:endParaRPr>
            </a:p>
          </p:txBody>
        </p:sp>
        <p:cxnSp>
          <p:nvCxnSpPr>
            <p:cNvPr id="947" name="dot-r0-1-511">
              <a:extLst>
                <a:ext uri="{FF2B5EF4-FFF2-40B4-BE49-F238E27FC236}">
                  <a16:creationId xmlns:a16="http://schemas.microsoft.com/office/drawing/2014/main" id="{53E1263A-9410-4545-9F00-ECA0568E3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026" y="2874662"/>
              <a:ext cx="45554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wire-r0-left">
              <a:extLst>
                <a:ext uri="{FF2B5EF4-FFF2-40B4-BE49-F238E27FC236}">
                  <a16:creationId xmlns:a16="http://schemas.microsoft.com/office/drawing/2014/main" id="{3C56ECD5-F741-4E29-BFC3-30B71AE00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2" y="2874661"/>
              <a:ext cx="387768" cy="3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7" name="cell-r0-c1023">
            <a:extLst>
              <a:ext uri="{FF2B5EF4-FFF2-40B4-BE49-F238E27FC236}">
                <a16:creationId xmlns:a16="http://schemas.microsoft.com/office/drawing/2014/main" id="{ADE33671-569A-49BD-98FA-221FCAD6AFAF}"/>
              </a:ext>
            </a:extLst>
          </p:cNvPr>
          <p:cNvSpPr/>
          <p:nvPr/>
        </p:nvSpPr>
        <p:spPr>
          <a:xfrm>
            <a:off x="1654428" y="518328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8" name="cell-r0-c1023">
            <a:extLst>
              <a:ext uri="{FF2B5EF4-FFF2-40B4-BE49-F238E27FC236}">
                <a16:creationId xmlns:a16="http://schemas.microsoft.com/office/drawing/2014/main" id="{6E18A6B1-C56D-42DE-B4C1-04B6C1EAD9C5}"/>
              </a:ext>
            </a:extLst>
          </p:cNvPr>
          <p:cNvSpPr/>
          <p:nvPr/>
        </p:nvSpPr>
        <p:spPr>
          <a:xfrm>
            <a:off x="2098262" y="518328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9" name="cell-r0-c1023">
            <a:extLst>
              <a:ext uri="{FF2B5EF4-FFF2-40B4-BE49-F238E27FC236}">
                <a16:creationId xmlns:a16="http://schemas.microsoft.com/office/drawing/2014/main" id="{719ADAEB-D529-429D-9732-4D1E75F0BFC3}"/>
              </a:ext>
            </a:extLst>
          </p:cNvPr>
          <p:cNvSpPr/>
          <p:nvPr/>
        </p:nvSpPr>
        <p:spPr>
          <a:xfrm>
            <a:off x="1876345" y="518328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0" name="cell-r0-c1023">
            <a:extLst>
              <a:ext uri="{FF2B5EF4-FFF2-40B4-BE49-F238E27FC236}">
                <a16:creationId xmlns:a16="http://schemas.microsoft.com/office/drawing/2014/main" id="{2A678229-9DB8-4148-9507-CDC308F7E415}"/>
              </a:ext>
            </a:extLst>
          </p:cNvPr>
          <p:cNvSpPr/>
          <p:nvPr/>
        </p:nvSpPr>
        <p:spPr>
          <a:xfrm>
            <a:off x="4778249" y="518328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1" name="cell-r0-c1023">
            <a:extLst>
              <a:ext uri="{FF2B5EF4-FFF2-40B4-BE49-F238E27FC236}">
                <a16:creationId xmlns:a16="http://schemas.microsoft.com/office/drawing/2014/main" id="{A3A4A7DA-E399-46FB-9A1C-DFA6469FAB6F}"/>
              </a:ext>
            </a:extLst>
          </p:cNvPr>
          <p:cNvSpPr/>
          <p:nvPr/>
        </p:nvSpPr>
        <p:spPr>
          <a:xfrm>
            <a:off x="5000166" y="518328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2" name="cell-r0-c1023">
            <a:extLst>
              <a:ext uri="{FF2B5EF4-FFF2-40B4-BE49-F238E27FC236}">
                <a16:creationId xmlns:a16="http://schemas.microsoft.com/office/drawing/2014/main" id="{F2A03E8E-076D-4AAE-9098-0B192AD18159}"/>
              </a:ext>
            </a:extLst>
          </p:cNvPr>
          <p:cNvSpPr/>
          <p:nvPr/>
        </p:nvSpPr>
        <p:spPr>
          <a:xfrm>
            <a:off x="4556332" y="518328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23" name="wire-r0-left">
            <a:extLst>
              <a:ext uri="{FF2B5EF4-FFF2-40B4-BE49-F238E27FC236}">
                <a16:creationId xmlns:a16="http://schemas.microsoft.com/office/drawing/2014/main" id="{0427E79C-D0E5-47B1-96F4-C86755CDDDD8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5294413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" name="dot-r0-1-511">
            <a:extLst>
              <a:ext uri="{FF2B5EF4-FFF2-40B4-BE49-F238E27FC236}">
                <a16:creationId xmlns:a16="http://schemas.microsoft.com/office/drawing/2014/main" id="{74E4B349-12F3-4E27-BBFB-99DCCA1FECAA}"/>
              </a:ext>
            </a:extLst>
          </p:cNvPr>
          <p:cNvCxnSpPr>
            <a:cxnSpLocks/>
          </p:cNvCxnSpPr>
          <p:nvPr/>
        </p:nvCxnSpPr>
        <p:spPr>
          <a:xfrm>
            <a:off x="2315639" y="5294411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" name="cell-r0-c1023">
            <a:extLst>
              <a:ext uri="{FF2B5EF4-FFF2-40B4-BE49-F238E27FC236}">
                <a16:creationId xmlns:a16="http://schemas.microsoft.com/office/drawing/2014/main" id="{8E06A098-47F0-47AD-8CFF-53ADBB2589F5}"/>
              </a:ext>
            </a:extLst>
          </p:cNvPr>
          <p:cNvSpPr/>
          <p:nvPr/>
        </p:nvSpPr>
        <p:spPr>
          <a:xfrm>
            <a:off x="2995740" y="518328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6" name="cell-r0-c1023">
            <a:extLst>
              <a:ext uri="{FF2B5EF4-FFF2-40B4-BE49-F238E27FC236}">
                <a16:creationId xmlns:a16="http://schemas.microsoft.com/office/drawing/2014/main" id="{5A620E09-7E28-4A9E-ADFE-F40FB9212C48}"/>
              </a:ext>
            </a:extLst>
          </p:cNvPr>
          <p:cNvSpPr/>
          <p:nvPr/>
        </p:nvSpPr>
        <p:spPr>
          <a:xfrm>
            <a:off x="3217657" y="518329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7" name="cell-r0-c1023">
            <a:extLst>
              <a:ext uri="{FF2B5EF4-FFF2-40B4-BE49-F238E27FC236}">
                <a16:creationId xmlns:a16="http://schemas.microsoft.com/office/drawing/2014/main" id="{D36777F4-73CE-4A8F-808C-C0C726481739}"/>
              </a:ext>
            </a:extLst>
          </p:cNvPr>
          <p:cNvSpPr/>
          <p:nvPr/>
        </p:nvSpPr>
        <p:spPr>
          <a:xfrm>
            <a:off x="2773823" y="518328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8" name="cell-r0-c1023">
            <a:extLst>
              <a:ext uri="{FF2B5EF4-FFF2-40B4-BE49-F238E27FC236}">
                <a16:creationId xmlns:a16="http://schemas.microsoft.com/office/drawing/2014/main" id="{15F47A8B-2CFB-4C11-9929-1EBF77EB897B}"/>
              </a:ext>
            </a:extLst>
          </p:cNvPr>
          <p:cNvSpPr/>
          <p:nvPr/>
        </p:nvSpPr>
        <p:spPr>
          <a:xfrm>
            <a:off x="3883407" y="518329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29" name="cell-r0-c1023">
            <a:extLst>
              <a:ext uri="{FF2B5EF4-FFF2-40B4-BE49-F238E27FC236}">
                <a16:creationId xmlns:a16="http://schemas.microsoft.com/office/drawing/2014/main" id="{D942DE84-DD01-4C34-90A3-39E76FD87990}"/>
              </a:ext>
            </a:extLst>
          </p:cNvPr>
          <p:cNvSpPr/>
          <p:nvPr/>
        </p:nvSpPr>
        <p:spPr>
          <a:xfrm>
            <a:off x="3661491" y="518329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30" name="cell-r0-c1023">
            <a:extLst>
              <a:ext uri="{FF2B5EF4-FFF2-40B4-BE49-F238E27FC236}">
                <a16:creationId xmlns:a16="http://schemas.microsoft.com/office/drawing/2014/main" id="{C0766A8A-123E-400B-AD32-330978D71A71}"/>
              </a:ext>
            </a:extLst>
          </p:cNvPr>
          <p:cNvSpPr/>
          <p:nvPr/>
        </p:nvSpPr>
        <p:spPr>
          <a:xfrm>
            <a:off x="3439574" y="518329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31" name="dot-r0-1-511">
            <a:extLst>
              <a:ext uri="{FF2B5EF4-FFF2-40B4-BE49-F238E27FC236}">
                <a16:creationId xmlns:a16="http://schemas.microsoft.com/office/drawing/2014/main" id="{EE0E63D0-F159-4D9D-A2A5-814305A5F7AE}"/>
              </a:ext>
            </a:extLst>
          </p:cNvPr>
          <p:cNvCxnSpPr>
            <a:cxnSpLocks/>
          </p:cNvCxnSpPr>
          <p:nvPr/>
        </p:nvCxnSpPr>
        <p:spPr>
          <a:xfrm flipV="1">
            <a:off x="4100784" y="5294412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" name="wire-r0-left">
            <a:extLst>
              <a:ext uri="{FF2B5EF4-FFF2-40B4-BE49-F238E27FC236}">
                <a16:creationId xmlns:a16="http://schemas.microsoft.com/office/drawing/2014/main" id="{96CE9EEF-803D-4F5E-9E0E-0545807E8549}"/>
              </a:ext>
            </a:extLst>
          </p:cNvPr>
          <p:cNvCxnSpPr>
            <a:cxnSpLocks/>
          </p:cNvCxnSpPr>
          <p:nvPr/>
        </p:nvCxnSpPr>
        <p:spPr>
          <a:xfrm flipH="1">
            <a:off x="1266660" y="5294411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" name="cell-r0-c1023">
            <a:extLst>
              <a:ext uri="{FF2B5EF4-FFF2-40B4-BE49-F238E27FC236}">
                <a16:creationId xmlns:a16="http://schemas.microsoft.com/office/drawing/2014/main" id="{DA37A5BD-9A68-461F-943D-D7703AF38D82}"/>
              </a:ext>
            </a:extLst>
          </p:cNvPr>
          <p:cNvSpPr/>
          <p:nvPr/>
        </p:nvSpPr>
        <p:spPr>
          <a:xfrm>
            <a:off x="1654428" y="54138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02" name="cell-r0-c1023">
            <a:extLst>
              <a:ext uri="{FF2B5EF4-FFF2-40B4-BE49-F238E27FC236}">
                <a16:creationId xmlns:a16="http://schemas.microsoft.com/office/drawing/2014/main" id="{C2707118-DA4B-4717-AE58-A69118381AA5}"/>
              </a:ext>
            </a:extLst>
          </p:cNvPr>
          <p:cNvSpPr/>
          <p:nvPr/>
        </p:nvSpPr>
        <p:spPr>
          <a:xfrm>
            <a:off x="2098262" y="54138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03" name="cell-r0-c1023">
            <a:extLst>
              <a:ext uri="{FF2B5EF4-FFF2-40B4-BE49-F238E27FC236}">
                <a16:creationId xmlns:a16="http://schemas.microsoft.com/office/drawing/2014/main" id="{D1D4C4E2-9D27-475F-BD05-305006EF277C}"/>
              </a:ext>
            </a:extLst>
          </p:cNvPr>
          <p:cNvSpPr/>
          <p:nvPr/>
        </p:nvSpPr>
        <p:spPr>
          <a:xfrm>
            <a:off x="1876345" y="54138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04" name="cell-r0-c1023">
            <a:extLst>
              <a:ext uri="{FF2B5EF4-FFF2-40B4-BE49-F238E27FC236}">
                <a16:creationId xmlns:a16="http://schemas.microsoft.com/office/drawing/2014/main" id="{E2CAC472-9FA1-4C3C-88F1-80F4C34A4C25}"/>
              </a:ext>
            </a:extLst>
          </p:cNvPr>
          <p:cNvSpPr/>
          <p:nvPr/>
        </p:nvSpPr>
        <p:spPr>
          <a:xfrm>
            <a:off x="4778249" y="541380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05" name="cell-r0-c1023">
            <a:extLst>
              <a:ext uri="{FF2B5EF4-FFF2-40B4-BE49-F238E27FC236}">
                <a16:creationId xmlns:a16="http://schemas.microsoft.com/office/drawing/2014/main" id="{3DFBA7A3-7110-49A9-AB77-6FD27CE06F6F}"/>
              </a:ext>
            </a:extLst>
          </p:cNvPr>
          <p:cNvSpPr/>
          <p:nvPr/>
        </p:nvSpPr>
        <p:spPr>
          <a:xfrm>
            <a:off x="5000166" y="541380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06" name="cell-r0-c1023">
            <a:extLst>
              <a:ext uri="{FF2B5EF4-FFF2-40B4-BE49-F238E27FC236}">
                <a16:creationId xmlns:a16="http://schemas.microsoft.com/office/drawing/2014/main" id="{9C485B52-138E-4F38-865D-3944CDA44C42}"/>
              </a:ext>
            </a:extLst>
          </p:cNvPr>
          <p:cNvSpPr/>
          <p:nvPr/>
        </p:nvSpPr>
        <p:spPr>
          <a:xfrm>
            <a:off x="4556332" y="541380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07" name="wire-r0-left">
            <a:extLst>
              <a:ext uri="{FF2B5EF4-FFF2-40B4-BE49-F238E27FC236}">
                <a16:creationId xmlns:a16="http://schemas.microsoft.com/office/drawing/2014/main" id="{E08625A8-0970-4137-BD78-AA78FD64BCC8}"/>
              </a:ext>
            </a:extLst>
          </p:cNvPr>
          <p:cNvCxnSpPr>
            <a:cxnSpLocks/>
          </p:cNvCxnSpPr>
          <p:nvPr/>
        </p:nvCxnSpPr>
        <p:spPr>
          <a:xfrm flipH="1" flipV="1">
            <a:off x="5217543" y="5524933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8" name="dot-r0-1-511">
            <a:extLst>
              <a:ext uri="{FF2B5EF4-FFF2-40B4-BE49-F238E27FC236}">
                <a16:creationId xmlns:a16="http://schemas.microsoft.com/office/drawing/2014/main" id="{06B9E51B-7EB7-4E38-97F9-CE1AB3BC0FC7}"/>
              </a:ext>
            </a:extLst>
          </p:cNvPr>
          <p:cNvCxnSpPr>
            <a:cxnSpLocks/>
          </p:cNvCxnSpPr>
          <p:nvPr/>
        </p:nvCxnSpPr>
        <p:spPr>
          <a:xfrm>
            <a:off x="2315639" y="5524931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9" name="cell-r0-c1023">
            <a:extLst>
              <a:ext uri="{FF2B5EF4-FFF2-40B4-BE49-F238E27FC236}">
                <a16:creationId xmlns:a16="http://schemas.microsoft.com/office/drawing/2014/main" id="{A2C41419-C11C-43EC-AC64-E56AA1302935}"/>
              </a:ext>
            </a:extLst>
          </p:cNvPr>
          <p:cNvSpPr/>
          <p:nvPr/>
        </p:nvSpPr>
        <p:spPr>
          <a:xfrm>
            <a:off x="2995740" y="5413808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0" name="cell-r0-c1023">
            <a:extLst>
              <a:ext uri="{FF2B5EF4-FFF2-40B4-BE49-F238E27FC236}">
                <a16:creationId xmlns:a16="http://schemas.microsoft.com/office/drawing/2014/main" id="{07D671EA-B9A4-492E-BBDF-4816D772C94A}"/>
              </a:ext>
            </a:extLst>
          </p:cNvPr>
          <p:cNvSpPr/>
          <p:nvPr/>
        </p:nvSpPr>
        <p:spPr>
          <a:xfrm>
            <a:off x="3217657" y="54138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1" name="cell-r0-c1023">
            <a:extLst>
              <a:ext uri="{FF2B5EF4-FFF2-40B4-BE49-F238E27FC236}">
                <a16:creationId xmlns:a16="http://schemas.microsoft.com/office/drawing/2014/main" id="{A02BB6E6-DC4B-49FD-A54F-3954A5FE6AD2}"/>
              </a:ext>
            </a:extLst>
          </p:cNvPr>
          <p:cNvSpPr/>
          <p:nvPr/>
        </p:nvSpPr>
        <p:spPr>
          <a:xfrm>
            <a:off x="2773823" y="5413809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2" name="cell-r0-c1023">
            <a:extLst>
              <a:ext uri="{FF2B5EF4-FFF2-40B4-BE49-F238E27FC236}">
                <a16:creationId xmlns:a16="http://schemas.microsoft.com/office/drawing/2014/main" id="{8CB84A06-9FA2-4F2B-AFD3-BF37CA8D9141}"/>
              </a:ext>
            </a:extLst>
          </p:cNvPr>
          <p:cNvSpPr/>
          <p:nvPr/>
        </p:nvSpPr>
        <p:spPr>
          <a:xfrm>
            <a:off x="3883407" y="54138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3" name="cell-r0-c1023">
            <a:extLst>
              <a:ext uri="{FF2B5EF4-FFF2-40B4-BE49-F238E27FC236}">
                <a16:creationId xmlns:a16="http://schemas.microsoft.com/office/drawing/2014/main" id="{E64EF5FF-460F-4B59-A8B5-1B0A5C39B8BB}"/>
              </a:ext>
            </a:extLst>
          </p:cNvPr>
          <p:cNvSpPr/>
          <p:nvPr/>
        </p:nvSpPr>
        <p:spPr>
          <a:xfrm>
            <a:off x="3661491" y="54138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914" name="cell-r0-c1023">
            <a:extLst>
              <a:ext uri="{FF2B5EF4-FFF2-40B4-BE49-F238E27FC236}">
                <a16:creationId xmlns:a16="http://schemas.microsoft.com/office/drawing/2014/main" id="{90191888-845A-4833-98BF-FF4F513A4082}"/>
              </a:ext>
            </a:extLst>
          </p:cNvPr>
          <p:cNvSpPr/>
          <p:nvPr/>
        </p:nvSpPr>
        <p:spPr>
          <a:xfrm>
            <a:off x="3439574" y="5413810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915" name="dot-r0-1-511">
            <a:extLst>
              <a:ext uri="{FF2B5EF4-FFF2-40B4-BE49-F238E27FC236}">
                <a16:creationId xmlns:a16="http://schemas.microsoft.com/office/drawing/2014/main" id="{7779C050-C36C-4B66-B813-18E2C1EDCA0F}"/>
              </a:ext>
            </a:extLst>
          </p:cNvPr>
          <p:cNvCxnSpPr>
            <a:cxnSpLocks/>
          </p:cNvCxnSpPr>
          <p:nvPr/>
        </p:nvCxnSpPr>
        <p:spPr>
          <a:xfrm flipV="1">
            <a:off x="4100784" y="5524932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6" name="wire-r0-left">
            <a:extLst>
              <a:ext uri="{FF2B5EF4-FFF2-40B4-BE49-F238E27FC236}">
                <a16:creationId xmlns:a16="http://schemas.microsoft.com/office/drawing/2014/main" id="{72344CF2-9ECE-48C2-A6CE-6E97AEAF6553}"/>
              </a:ext>
            </a:extLst>
          </p:cNvPr>
          <p:cNvCxnSpPr>
            <a:cxnSpLocks/>
          </p:cNvCxnSpPr>
          <p:nvPr/>
        </p:nvCxnSpPr>
        <p:spPr>
          <a:xfrm flipH="1">
            <a:off x="1266660" y="5524931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5" name="label-row">
            <a:extLst>
              <a:ext uri="{FF2B5EF4-FFF2-40B4-BE49-F238E27FC236}">
                <a16:creationId xmlns:a16="http://schemas.microsoft.com/office/drawing/2014/main" id="{EE74320E-D7E9-4689-AF2D-5762667461CE}"/>
              </a:ext>
            </a:extLst>
          </p:cNvPr>
          <p:cNvSpPr txBox="1"/>
          <p:nvPr/>
        </p:nvSpPr>
        <p:spPr>
          <a:xfrm>
            <a:off x="646405" y="188190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…00</a:t>
            </a:r>
          </a:p>
        </p:txBody>
      </p:sp>
      <p:sp>
        <p:nvSpPr>
          <p:cNvPr id="856" name="label-row">
            <a:extLst>
              <a:ext uri="{FF2B5EF4-FFF2-40B4-BE49-F238E27FC236}">
                <a16:creationId xmlns:a16="http://schemas.microsoft.com/office/drawing/2014/main" id="{F197E395-4397-4C32-AB8D-07FD3FE1C660}"/>
              </a:ext>
            </a:extLst>
          </p:cNvPr>
          <p:cNvSpPr txBox="1"/>
          <p:nvPr/>
        </p:nvSpPr>
        <p:spPr>
          <a:xfrm>
            <a:off x="646405" y="21129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…01</a:t>
            </a:r>
          </a:p>
        </p:txBody>
      </p:sp>
      <p:sp>
        <p:nvSpPr>
          <p:cNvPr id="857" name="label-row">
            <a:extLst>
              <a:ext uri="{FF2B5EF4-FFF2-40B4-BE49-F238E27FC236}">
                <a16:creationId xmlns:a16="http://schemas.microsoft.com/office/drawing/2014/main" id="{82D26B6E-38FA-4E60-8473-21D7464FE7E2}"/>
              </a:ext>
            </a:extLst>
          </p:cNvPr>
          <p:cNvSpPr txBox="1"/>
          <p:nvPr/>
        </p:nvSpPr>
        <p:spPr>
          <a:xfrm>
            <a:off x="646405" y="234406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…02</a:t>
            </a:r>
          </a:p>
        </p:txBody>
      </p:sp>
      <p:sp>
        <p:nvSpPr>
          <p:cNvPr id="858" name="label-row">
            <a:extLst>
              <a:ext uri="{FF2B5EF4-FFF2-40B4-BE49-F238E27FC236}">
                <a16:creationId xmlns:a16="http://schemas.microsoft.com/office/drawing/2014/main" id="{F8C58938-67E8-4EA9-970C-5E6B6036589D}"/>
              </a:ext>
            </a:extLst>
          </p:cNvPr>
          <p:cNvSpPr txBox="1"/>
          <p:nvPr/>
        </p:nvSpPr>
        <p:spPr>
          <a:xfrm>
            <a:off x="646405" y="257513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…03</a:t>
            </a:r>
          </a:p>
        </p:txBody>
      </p:sp>
      <p:sp>
        <p:nvSpPr>
          <p:cNvPr id="859" name="label-row">
            <a:extLst>
              <a:ext uri="{FF2B5EF4-FFF2-40B4-BE49-F238E27FC236}">
                <a16:creationId xmlns:a16="http://schemas.microsoft.com/office/drawing/2014/main" id="{3EA3159A-BEDD-4055-B9F1-8D90E899FFF3}"/>
              </a:ext>
            </a:extLst>
          </p:cNvPr>
          <p:cNvSpPr txBox="1"/>
          <p:nvPr/>
        </p:nvSpPr>
        <p:spPr>
          <a:xfrm>
            <a:off x="646405" y="280621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…04</a:t>
            </a:r>
          </a:p>
        </p:txBody>
      </p:sp>
      <p:sp>
        <p:nvSpPr>
          <p:cNvPr id="860" name="label-row">
            <a:extLst>
              <a:ext uri="{FF2B5EF4-FFF2-40B4-BE49-F238E27FC236}">
                <a16:creationId xmlns:a16="http://schemas.microsoft.com/office/drawing/2014/main" id="{1BC46218-CDAC-4CCD-B03C-711ED970B546}"/>
              </a:ext>
            </a:extLst>
          </p:cNvPr>
          <p:cNvSpPr txBox="1"/>
          <p:nvPr/>
        </p:nvSpPr>
        <p:spPr>
          <a:xfrm>
            <a:off x="646405" y="303728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…05</a:t>
            </a:r>
          </a:p>
        </p:txBody>
      </p:sp>
      <p:sp>
        <p:nvSpPr>
          <p:cNvPr id="861" name="label-row">
            <a:extLst>
              <a:ext uri="{FF2B5EF4-FFF2-40B4-BE49-F238E27FC236}">
                <a16:creationId xmlns:a16="http://schemas.microsoft.com/office/drawing/2014/main" id="{D57FA4B2-1A55-4796-BAA0-8E9D9C0F2EEE}"/>
              </a:ext>
            </a:extLst>
          </p:cNvPr>
          <p:cNvSpPr txBox="1"/>
          <p:nvPr/>
        </p:nvSpPr>
        <p:spPr>
          <a:xfrm>
            <a:off x="646405" y="32683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…06</a:t>
            </a:r>
          </a:p>
        </p:txBody>
      </p:sp>
      <p:sp>
        <p:nvSpPr>
          <p:cNvPr id="862" name="label-row">
            <a:extLst>
              <a:ext uri="{FF2B5EF4-FFF2-40B4-BE49-F238E27FC236}">
                <a16:creationId xmlns:a16="http://schemas.microsoft.com/office/drawing/2014/main" id="{087DDFED-1E98-41DC-BD89-B944B798613C}"/>
              </a:ext>
            </a:extLst>
          </p:cNvPr>
          <p:cNvSpPr txBox="1"/>
          <p:nvPr/>
        </p:nvSpPr>
        <p:spPr>
          <a:xfrm>
            <a:off x="646405" y="349944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…07</a:t>
            </a:r>
          </a:p>
        </p:txBody>
      </p:sp>
      <p:sp>
        <p:nvSpPr>
          <p:cNvPr id="863" name="label-row">
            <a:extLst>
              <a:ext uri="{FF2B5EF4-FFF2-40B4-BE49-F238E27FC236}">
                <a16:creationId xmlns:a16="http://schemas.microsoft.com/office/drawing/2014/main" id="{95D64504-529F-4980-BDA3-751B2ED2F716}"/>
              </a:ext>
            </a:extLst>
          </p:cNvPr>
          <p:cNvSpPr txBox="1"/>
          <p:nvPr/>
        </p:nvSpPr>
        <p:spPr>
          <a:xfrm>
            <a:off x="646405" y="373051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…08</a:t>
            </a:r>
          </a:p>
        </p:txBody>
      </p:sp>
      <p:sp>
        <p:nvSpPr>
          <p:cNvPr id="864" name="label-row">
            <a:extLst>
              <a:ext uri="{FF2B5EF4-FFF2-40B4-BE49-F238E27FC236}">
                <a16:creationId xmlns:a16="http://schemas.microsoft.com/office/drawing/2014/main" id="{E9755250-066E-43CC-A20C-A082C00EDCC9}"/>
              </a:ext>
            </a:extLst>
          </p:cNvPr>
          <p:cNvSpPr txBox="1"/>
          <p:nvPr/>
        </p:nvSpPr>
        <p:spPr>
          <a:xfrm>
            <a:off x="646405" y="396159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…09</a:t>
            </a:r>
          </a:p>
        </p:txBody>
      </p:sp>
      <p:sp>
        <p:nvSpPr>
          <p:cNvPr id="865" name="label-row">
            <a:extLst>
              <a:ext uri="{FF2B5EF4-FFF2-40B4-BE49-F238E27FC236}">
                <a16:creationId xmlns:a16="http://schemas.microsoft.com/office/drawing/2014/main" id="{C4D74711-48A5-4ADB-80BE-A3BBCD9E8F86}"/>
              </a:ext>
            </a:extLst>
          </p:cNvPr>
          <p:cNvSpPr txBox="1"/>
          <p:nvPr/>
        </p:nvSpPr>
        <p:spPr>
          <a:xfrm>
            <a:off x="646405" y="41926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…0A</a:t>
            </a:r>
          </a:p>
        </p:txBody>
      </p:sp>
      <p:sp>
        <p:nvSpPr>
          <p:cNvPr id="866" name="label-row-vend-1-0b">
            <a:extLst>
              <a:ext uri="{FF2B5EF4-FFF2-40B4-BE49-F238E27FC236}">
                <a16:creationId xmlns:a16="http://schemas.microsoft.com/office/drawing/2014/main" id="{882D3376-9D35-4382-A77E-36FDA4C34227}"/>
              </a:ext>
            </a:extLst>
          </p:cNvPr>
          <p:cNvSpPr txBox="1"/>
          <p:nvPr/>
        </p:nvSpPr>
        <p:spPr>
          <a:xfrm>
            <a:off x="646405" y="442374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…0B</a:t>
            </a:r>
          </a:p>
        </p:txBody>
      </p:sp>
      <p:sp>
        <p:nvSpPr>
          <p:cNvPr id="867" name="label-row">
            <a:extLst>
              <a:ext uri="{FF2B5EF4-FFF2-40B4-BE49-F238E27FC236}">
                <a16:creationId xmlns:a16="http://schemas.microsoft.com/office/drawing/2014/main" id="{6C8BE3CE-A448-49D1-8E8E-12B0C6399C97}"/>
              </a:ext>
            </a:extLst>
          </p:cNvPr>
          <p:cNvSpPr txBox="1"/>
          <p:nvPr/>
        </p:nvSpPr>
        <p:spPr>
          <a:xfrm>
            <a:off x="646405" y="465482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…0C</a:t>
            </a:r>
          </a:p>
        </p:txBody>
      </p:sp>
      <p:sp>
        <p:nvSpPr>
          <p:cNvPr id="868" name="label-row">
            <a:extLst>
              <a:ext uri="{FF2B5EF4-FFF2-40B4-BE49-F238E27FC236}">
                <a16:creationId xmlns:a16="http://schemas.microsoft.com/office/drawing/2014/main" id="{B088EBF3-EF89-44F2-A306-CF5CE1F18D95}"/>
              </a:ext>
            </a:extLst>
          </p:cNvPr>
          <p:cNvSpPr txBox="1"/>
          <p:nvPr/>
        </p:nvSpPr>
        <p:spPr>
          <a:xfrm>
            <a:off x="646405" y="488589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…0D</a:t>
            </a:r>
          </a:p>
        </p:txBody>
      </p:sp>
      <p:sp>
        <p:nvSpPr>
          <p:cNvPr id="869" name="label-row">
            <a:extLst>
              <a:ext uri="{FF2B5EF4-FFF2-40B4-BE49-F238E27FC236}">
                <a16:creationId xmlns:a16="http://schemas.microsoft.com/office/drawing/2014/main" id="{BE8FB174-F577-4F20-B6A0-493183DB827C}"/>
              </a:ext>
            </a:extLst>
          </p:cNvPr>
          <p:cNvSpPr txBox="1"/>
          <p:nvPr/>
        </p:nvSpPr>
        <p:spPr>
          <a:xfrm>
            <a:off x="646405" y="511697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…0E</a:t>
            </a:r>
          </a:p>
        </p:txBody>
      </p:sp>
      <p:sp>
        <p:nvSpPr>
          <p:cNvPr id="870" name="label-row">
            <a:extLst>
              <a:ext uri="{FF2B5EF4-FFF2-40B4-BE49-F238E27FC236}">
                <a16:creationId xmlns:a16="http://schemas.microsoft.com/office/drawing/2014/main" id="{C08B40EB-87C2-4F80-973E-7CFC873B70B5}"/>
              </a:ext>
            </a:extLst>
          </p:cNvPr>
          <p:cNvSpPr txBox="1"/>
          <p:nvPr/>
        </p:nvSpPr>
        <p:spPr>
          <a:xfrm>
            <a:off x="648286" y="534804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…0F</a:t>
            </a:r>
          </a:p>
        </p:txBody>
      </p:sp>
      <p:sp>
        <p:nvSpPr>
          <p:cNvPr id="885" name="cell-r0-c1023">
            <a:extLst>
              <a:ext uri="{FF2B5EF4-FFF2-40B4-BE49-F238E27FC236}">
                <a16:creationId xmlns:a16="http://schemas.microsoft.com/office/drawing/2014/main" id="{7410A237-9CBF-491E-B867-BAC51BC793D3}"/>
              </a:ext>
            </a:extLst>
          </p:cNvPr>
          <p:cNvSpPr/>
          <p:nvPr/>
        </p:nvSpPr>
        <p:spPr>
          <a:xfrm>
            <a:off x="1649396" y="564432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86" name="cell-r0-c1023">
            <a:extLst>
              <a:ext uri="{FF2B5EF4-FFF2-40B4-BE49-F238E27FC236}">
                <a16:creationId xmlns:a16="http://schemas.microsoft.com/office/drawing/2014/main" id="{FCCBA0D0-3C93-4983-8094-84AEAFCEAC12}"/>
              </a:ext>
            </a:extLst>
          </p:cNvPr>
          <p:cNvSpPr/>
          <p:nvPr/>
        </p:nvSpPr>
        <p:spPr>
          <a:xfrm>
            <a:off x="2093230" y="564432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87" name="cell-r0-c1023">
            <a:extLst>
              <a:ext uri="{FF2B5EF4-FFF2-40B4-BE49-F238E27FC236}">
                <a16:creationId xmlns:a16="http://schemas.microsoft.com/office/drawing/2014/main" id="{173B8039-3ED0-4B1E-A4F3-DD7B11C445F5}"/>
              </a:ext>
            </a:extLst>
          </p:cNvPr>
          <p:cNvSpPr/>
          <p:nvPr/>
        </p:nvSpPr>
        <p:spPr>
          <a:xfrm>
            <a:off x="1871313" y="564432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88" name="cell-r0-c1023">
            <a:extLst>
              <a:ext uri="{FF2B5EF4-FFF2-40B4-BE49-F238E27FC236}">
                <a16:creationId xmlns:a16="http://schemas.microsoft.com/office/drawing/2014/main" id="{E15B917D-2BCE-4AD6-9857-78C77D11D92F}"/>
              </a:ext>
            </a:extLst>
          </p:cNvPr>
          <p:cNvSpPr/>
          <p:nvPr/>
        </p:nvSpPr>
        <p:spPr>
          <a:xfrm>
            <a:off x="4773217" y="5644323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89" name="cell-r0-c1023">
            <a:extLst>
              <a:ext uri="{FF2B5EF4-FFF2-40B4-BE49-F238E27FC236}">
                <a16:creationId xmlns:a16="http://schemas.microsoft.com/office/drawing/2014/main" id="{C67681D2-D803-4405-A00E-15D21B43F401}"/>
              </a:ext>
            </a:extLst>
          </p:cNvPr>
          <p:cNvSpPr/>
          <p:nvPr/>
        </p:nvSpPr>
        <p:spPr>
          <a:xfrm>
            <a:off x="4995134" y="564432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0" name="cell-r0-c1023">
            <a:extLst>
              <a:ext uri="{FF2B5EF4-FFF2-40B4-BE49-F238E27FC236}">
                <a16:creationId xmlns:a16="http://schemas.microsoft.com/office/drawing/2014/main" id="{B06D0BA1-8C54-4BEB-8FE5-15E017673AE7}"/>
              </a:ext>
            </a:extLst>
          </p:cNvPr>
          <p:cNvSpPr/>
          <p:nvPr/>
        </p:nvSpPr>
        <p:spPr>
          <a:xfrm>
            <a:off x="4551300" y="5644324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891" name="wire-r0-left">
            <a:extLst>
              <a:ext uri="{FF2B5EF4-FFF2-40B4-BE49-F238E27FC236}">
                <a16:creationId xmlns:a16="http://schemas.microsoft.com/office/drawing/2014/main" id="{99471BF1-F49A-47A0-9920-505294A26BD4}"/>
              </a:ext>
            </a:extLst>
          </p:cNvPr>
          <p:cNvCxnSpPr>
            <a:cxnSpLocks/>
          </p:cNvCxnSpPr>
          <p:nvPr/>
        </p:nvCxnSpPr>
        <p:spPr>
          <a:xfrm flipH="1" flipV="1">
            <a:off x="5212511" y="5755450"/>
            <a:ext cx="378344" cy="2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dot-r0-1-511">
            <a:extLst>
              <a:ext uri="{FF2B5EF4-FFF2-40B4-BE49-F238E27FC236}">
                <a16:creationId xmlns:a16="http://schemas.microsoft.com/office/drawing/2014/main" id="{11B101C7-E2D4-4787-90B7-96A0180242FF}"/>
              </a:ext>
            </a:extLst>
          </p:cNvPr>
          <p:cNvCxnSpPr>
            <a:cxnSpLocks/>
          </p:cNvCxnSpPr>
          <p:nvPr/>
        </p:nvCxnSpPr>
        <p:spPr>
          <a:xfrm>
            <a:off x="2310607" y="5755448"/>
            <a:ext cx="458184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cell-r0-c1023">
            <a:extLst>
              <a:ext uri="{FF2B5EF4-FFF2-40B4-BE49-F238E27FC236}">
                <a16:creationId xmlns:a16="http://schemas.microsoft.com/office/drawing/2014/main" id="{8AA1B0A1-3BD6-41C4-85C3-1C8EEA8A10CF}"/>
              </a:ext>
            </a:extLst>
          </p:cNvPr>
          <p:cNvSpPr/>
          <p:nvPr/>
        </p:nvSpPr>
        <p:spPr>
          <a:xfrm>
            <a:off x="2990708" y="5644325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4" name="cell-r0-c1023">
            <a:extLst>
              <a:ext uri="{FF2B5EF4-FFF2-40B4-BE49-F238E27FC236}">
                <a16:creationId xmlns:a16="http://schemas.microsoft.com/office/drawing/2014/main" id="{ADF12785-E6D9-4616-A004-B4F44CC35443}"/>
              </a:ext>
            </a:extLst>
          </p:cNvPr>
          <p:cNvSpPr/>
          <p:nvPr/>
        </p:nvSpPr>
        <p:spPr>
          <a:xfrm>
            <a:off x="3212625" y="564432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5" name="cell-r0-c1023">
            <a:extLst>
              <a:ext uri="{FF2B5EF4-FFF2-40B4-BE49-F238E27FC236}">
                <a16:creationId xmlns:a16="http://schemas.microsoft.com/office/drawing/2014/main" id="{7BA5697F-0003-4681-9F49-552144A1352A}"/>
              </a:ext>
            </a:extLst>
          </p:cNvPr>
          <p:cNvSpPr/>
          <p:nvPr/>
        </p:nvSpPr>
        <p:spPr>
          <a:xfrm>
            <a:off x="2768791" y="5644326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6" name="cell-r0-c1023">
            <a:extLst>
              <a:ext uri="{FF2B5EF4-FFF2-40B4-BE49-F238E27FC236}">
                <a16:creationId xmlns:a16="http://schemas.microsoft.com/office/drawing/2014/main" id="{98C5D802-46DA-4B72-806F-D2F05A5305CB}"/>
              </a:ext>
            </a:extLst>
          </p:cNvPr>
          <p:cNvSpPr/>
          <p:nvPr/>
        </p:nvSpPr>
        <p:spPr>
          <a:xfrm>
            <a:off x="3878375" y="564432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7" name="cell-r0-c1023">
            <a:extLst>
              <a:ext uri="{FF2B5EF4-FFF2-40B4-BE49-F238E27FC236}">
                <a16:creationId xmlns:a16="http://schemas.microsoft.com/office/drawing/2014/main" id="{5F772E06-AA69-4FF6-8004-88A8BEAB3848}"/>
              </a:ext>
            </a:extLst>
          </p:cNvPr>
          <p:cNvSpPr/>
          <p:nvPr/>
        </p:nvSpPr>
        <p:spPr>
          <a:xfrm>
            <a:off x="3656459" y="564432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sp>
        <p:nvSpPr>
          <p:cNvPr id="898" name="cell-r0-c1023">
            <a:extLst>
              <a:ext uri="{FF2B5EF4-FFF2-40B4-BE49-F238E27FC236}">
                <a16:creationId xmlns:a16="http://schemas.microsoft.com/office/drawing/2014/main" id="{674466A4-8632-41EB-8009-4942C1350591}"/>
              </a:ext>
            </a:extLst>
          </p:cNvPr>
          <p:cNvSpPr/>
          <p:nvPr/>
        </p:nvSpPr>
        <p:spPr>
          <a:xfrm>
            <a:off x="3434542" y="5644327"/>
            <a:ext cx="217377" cy="222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nsolas" panose="020B0609020204030204" pitchFamily="49" charset="0"/>
            </a:endParaRPr>
          </a:p>
        </p:txBody>
      </p:sp>
      <p:cxnSp>
        <p:nvCxnSpPr>
          <p:cNvPr id="899" name="dot-r0-1-511">
            <a:extLst>
              <a:ext uri="{FF2B5EF4-FFF2-40B4-BE49-F238E27FC236}">
                <a16:creationId xmlns:a16="http://schemas.microsoft.com/office/drawing/2014/main" id="{F903CE16-72B4-4212-9A4C-9E3A66A4005D}"/>
              </a:ext>
            </a:extLst>
          </p:cNvPr>
          <p:cNvCxnSpPr>
            <a:cxnSpLocks/>
          </p:cNvCxnSpPr>
          <p:nvPr/>
        </p:nvCxnSpPr>
        <p:spPr>
          <a:xfrm flipV="1">
            <a:off x="4095752" y="5755449"/>
            <a:ext cx="455548" cy="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0" name="wire-r0-left">
            <a:extLst>
              <a:ext uri="{FF2B5EF4-FFF2-40B4-BE49-F238E27FC236}">
                <a16:creationId xmlns:a16="http://schemas.microsoft.com/office/drawing/2014/main" id="{11D10B5E-EB44-4312-B601-D1FBE60889F5}"/>
              </a:ext>
            </a:extLst>
          </p:cNvPr>
          <p:cNvCxnSpPr>
            <a:cxnSpLocks/>
          </p:cNvCxnSpPr>
          <p:nvPr/>
        </p:nvCxnSpPr>
        <p:spPr>
          <a:xfrm flipH="1">
            <a:off x="1261628" y="5755448"/>
            <a:ext cx="387768" cy="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" name="label-row">
            <a:extLst>
              <a:ext uri="{FF2B5EF4-FFF2-40B4-BE49-F238E27FC236}">
                <a16:creationId xmlns:a16="http://schemas.microsoft.com/office/drawing/2014/main" id="{3C2B4B8F-9EAB-47E1-AFD6-0C902A59FB68}"/>
              </a:ext>
            </a:extLst>
          </p:cNvPr>
          <p:cNvSpPr txBox="1"/>
          <p:nvPr/>
        </p:nvSpPr>
        <p:spPr>
          <a:xfrm>
            <a:off x="642424" y="55707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…10</a:t>
            </a:r>
          </a:p>
        </p:txBody>
      </p:sp>
      <p:sp>
        <p:nvSpPr>
          <p:cNvPr id="873" name="TextBox 872">
            <a:extLst>
              <a:ext uri="{FF2B5EF4-FFF2-40B4-BE49-F238E27FC236}">
                <a16:creationId xmlns:a16="http://schemas.microsoft.com/office/drawing/2014/main" id="{728EE775-E7A6-4D24-B1E7-83DAAB62C443}"/>
              </a:ext>
            </a:extLst>
          </p:cNvPr>
          <p:cNvSpPr txBox="1"/>
          <p:nvPr/>
        </p:nvSpPr>
        <p:spPr>
          <a:xfrm>
            <a:off x="1665114" y="1637481"/>
            <a:ext cx="14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874" name="TextBox 873">
            <a:extLst>
              <a:ext uri="{FF2B5EF4-FFF2-40B4-BE49-F238E27FC236}">
                <a16:creationId xmlns:a16="http://schemas.microsoft.com/office/drawing/2014/main" id="{1E0DC2BD-F7E9-4BED-B970-C329E7A0799F}"/>
              </a:ext>
            </a:extLst>
          </p:cNvPr>
          <p:cNvSpPr txBox="1"/>
          <p:nvPr/>
        </p:nvSpPr>
        <p:spPr>
          <a:xfrm>
            <a:off x="1885366" y="1637481"/>
            <a:ext cx="14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875" name="TextBox 874">
            <a:extLst>
              <a:ext uri="{FF2B5EF4-FFF2-40B4-BE49-F238E27FC236}">
                <a16:creationId xmlns:a16="http://schemas.microsoft.com/office/drawing/2014/main" id="{2824BD23-2724-4B04-A0F8-4964CE6D66A5}"/>
              </a:ext>
            </a:extLst>
          </p:cNvPr>
          <p:cNvSpPr txBox="1"/>
          <p:nvPr/>
        </p:nvSpPr>
        <p:spPr>
          <a:xfrm>
            <a:off x="2095342" y="1637481"/>
            <a:ext cx="143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876" name="TextBox 875">
            <a:extLst>
              <a:ext uri="{FF2B5EF4-FFF2-40B4-BE49-F238E27FC236}">
                <a16:creationId xmlns:a16="http://schemas.microsoft.com/office/drawing/2014/main" id="{D269DDAC-1D50-4B1A-803C-64D753AB974D}"/>
              </a:ext>
            </a:extLst>
          </p:cNvPr>
          <p:cNvSpPr txBox="1"/>
          <p:nvPr/>
        </p:nvSpPr>
        <p:spPr>
          <a:xfrm>
            <a:off x="2714248" y="1637481"/>
            <a:ext cx="342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29</a:t>
            </a:r>
          </a:p>
        </p:txBody>
      </p:sp>
      <p:sp>
        <p:nvSpPr>
          <p:cNvPr id="877" name="TextBox 876">
            <a:extLst>
              <a:ext uri="{FF2B5EF4-FFF2-40B4-BE49-F238E27FC236}">
                <a16:creationId xmlns:a16="http://schemas.microsoft.com/office/drawing/2014/main" id="{919AFE63-D9B2-400A-BFA1-498B4DCEB768}"/>
              </a:ext>
            </a:extLst>
          </p:cNvPr>
          <p:cNvSpPr txBox="1"/>
          <p:nvPr/>
        </p:nvSpPr>
        <p:spPr>
          <a:xfrm>
            <a:off x="2936094" y="1637481"/>
            <a:ext cx="365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30</a:t>
            </a:r>
          </a:p>
        </p:txBody>
      </p:sp>
      <p:sp>
        <p:nvSpPr>
          <p:cNvPr id="878" name="TextBox 877">
            <a:extLst>
              <a:ext uri="{FF2B5EF4-FFF2-40B4-BE49-F238E27FC236}">
                <a16:creationId xmlns:a16="http://schemas.microsoft.com/office/drawing/2014/main" id="{915AEDBE-9323-4FEB-9B6D-D2F6957B2E91}"/>
              </a:ext>
            </a:extLst>
          </p:cNvPr>
          <p:cNvSpPr txBox="1"/>
          <p:nvPr/>
        </p:nvSpPr>
        <p:spPr>
          <a:xfrm>
            <a:off x="3143612" y="1637481"/>
            <a:ext cx="436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31</a:t>
            </a:r>
          </a:p>
        </p:txBody>
      </p:sp>
      <p:sp>
        <p:nvSpPr>
          <p:cNvPr id="879" name="TextBox 878">
            <a:extLst>
              <a:ext uri="{FF2B5EF4-FFF2-40B4-BE49-F238E27FC236}">
                <a16:creationId xmlns:a16="http://schemas.microsoft.com/office/drawing/2014/main" id="{4914B5B8-5EAC-4F55-9060-ED80A2B2FE18}"/>
              </a:ext>
            </a:extLst>
          </p:cNvPr>
          <p:cNvSpPr txBox="1"/>
          <p:nvPr/>
        </p:nvSpPr>
        <p:spPr>
          <a:xfrm>
            <a:off x="3393330" y="1637481"/>
            <a:ext cx="419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32</a:t>
            </a:r>
          </a:p>
        </p:txBody>
      </p:sp>
      <p:sp>
        <p:nvSpPr>
          <p:cNvPr id="880" name="TextBox 879">
            <a:extLst>
              <a:ext uri="{FF2B5EF4-FFF2-40B4-BE49-F238E27FC236}">
                <a16:creationId xmlns:a16="http://schemas.microsoft.com/office/drawing/2014/main" id="{44CA0EE6-AF97-4CB0-98D1-261771101466}"/>
              </a:ext>
            </a:extLst>
          </p:cNvPr>
          <p:cNvSpPr txBox="1"/>
          <p:nvPr/>
        </p:nvSpPr>
        <p:spPr>
          <a:xfrm>
            <a:off x="3598633" y="1637481"/>
            <a:ext cx="333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33</a:t>
            </a:r>
          </a:p>
        </p:txBody>
      </p:sp>
      <p:sp>
        <p:nvSpPr>
          <p:cNvPr id="881" name="TextBox 880">
            <a:extLst>
              <a:ext uri="{FF2B5EF4-FFF2-40B4-BE49-F238E27FC236}">
                <a16:creationId xmlns:a16="http://schemas.microsoft.com/office/drawing/2014/main" id="{43E3E282-94FC-41BE-B5AD-442E2D47711A}"/>
              </a:ext>
            </a:extLst>
          </p:cNvPr>
          <p:cNvSpPr txBox="1"/>
          <p:nvPr/>
        </p:nvSpPr>
        <p:spPr>
          <a:xfrm>
            <a:off x="3830782" y="1637481"/>
            <a:ext cx="401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34</a:t>
            </a:r>
          </a:p>
        </p:txBody>
      </p:sp>
      <p:sp>
        <p:nvSpPr>
          <p:cNvPr id="882" name="TextBox 881">
            <a:extLst>
              <a:ext uri="{FF2B5EF4-FFF2-40B4-BE49-F238E27FC236}">
                <a16:creationId xmlns:a16="http://schemas.microsoft.com/office/drawing/2014/main" id="{C6ABC1A3-9692-4019-A330-B4AC0238ACA1}"/>
              </a:ext>
            </a:extLst>
          </p:cNvPr>
          <p:cNvSpPr txBox="1"/>
          <p:nvPr/>
        </p:nvSpPr>
        <p:spPr>
          <a:xfrm>
            <a:off x="4493281" y="1637481"/>
            <a:ext cx="349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61</a:t>
            </a:r>
          </a:p>
        </p:txBody>
      </p:sp>
      <p:sp>
        <p:nvSpPr>
          <p:cNvPr id="883" name="TextBox 882">
            <a:extLst>
              <a:ext uri="{FF2B5EF4-FFF2-40B4-BE49-F238E27FC236}">
                <a16:creationId xmlns:a16="http://schemas.microsoft.com/office/drawing/2014/main" id="{95215FF4-5D05-4849-90F5-CE91EC17F621}"/>
              </a:ext>
            </a:extLst>
          </p:cNvPr>
          <p:cNvSpPr txBox="1"/>
          <p:nvPr/>
        </p:nvSpPr>
        <p:spPr>
          <a:xfrm>
            <a:off x="4738120" y="1637481"/>
            <a:ext cx="458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62</a:t>
            </a:r>
          </a:p>
        </p:txBody>
      </p:sp>
      <p:sp>
        <p:nvSpPr>
          <p:cNvPr id="884" name="TextBox 883">
            <a:extLst>
              <a:ext uri="{FF2B5EF4-FFF2-40B4-BE49-F238E27FC236}">
                <a16:creationId xmlns:a16="http://schemas.microsoft.com/office/drawing/2014/main" id="{3BCA8DC8-2B30-49C1-813F-F78FDAE98B60}"/>
              </a:ext>
            </a:extLst>
          </p:cNvPr>
          <p:cNvSpPr txBox="1"/>
          <p:nvPr/>
        </p:nvSpPr>
        <p:spPr>
          <a:xfrm>
            <a:off x="4936372" y="1637481"/>
            <a:ext cx="436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63</a:t>
            </a:r>
          </a:p>
        </p:txBody>
      </p:sp>
      <p:grpSp>
        <p:nvGrpSpPr>
          <p:cNvPr id="40" name="right-simple">
            <a:extLst>
              <a:ext uri="{FF2B5EF4-FFF2-40B4-BE49-F238E27FC236}">
                <a16:creationId xmlns:a16="http://schemas.microsoft.com/office/drawing/2014/main" id="{5E1E5B3D-A57F-4660-A775-D96DADFF595D}"/>
              </a:ext>
            </a:extLst>
          </p:cNvPr>
          <p:cNvGrpSpPr/>
          <p:nvPr/>
        </p:nvGrpSpPr>
        <p:grpSpPr>
          <a:xfrm>
            <a:off x="6924133" y="1632012"/>
            <a:ext cx="4334259" cy="4229095"/>
            <a:chOff x="6957068" y="1692299"/>
            <a:chExt cx="4334259" cy="42290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CC7CE3D-BE93-4E10-9509-F74ECA616230}"/>
                </a:ext>
              </a:extLst>
            </p:cNvPr>
            <p:cNvGrpSpPr/>
            <p:nvPr/>
          </p:nvGrpSpPr>
          <p:grpSpPr>
            <a:xfrm>
              <a:off x="6957068" y="2010268"/>
              <a:ext cx="4334259" cy="3911126"/>
              <a:chOff x="6957068" y="2010268"/>
              <a:chExt cx="4334259" cy="3911126"/>
            </a:xfrm>
          </p:grpSpPr>
          <p:sp>
            <p:nvSpPr>
              <p:cNvPr id="1157" name="cell-r0-c1023">
                <a:extLst>
                  <a:ext uri="{FF2B5EF4-FFF2-40B4-BE49-F238E27FC236}">
                    <a16:creationId xmlns:a16="http://schemas.microsoft.com/office/drawing/2014/main" id="{E18CC1EF-A8C2-4ACC-8C9C-6B4036F1A8DA}"/>
                  </a:ext>
                </a:extLst>
              </p:cNvPr>
              <p:cNvSpPr/>
              <p:nvPr/>
            </p:nvSpPr>
            <p:spPr>
              <a:xfrm>
                <a:off x="7349868" y="20102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58" name="cell-r0-c1023">
                <a:extLst>
                  <a:ext uri="{FF2B5EF4-FFF2-40B4-BE49-F238E27FC236}">
                    <a16:creationId xmlns:a16="http://schemas.microsoft.com/office/drawing/2014/main" id="{140E28F3-C47B-48D5-8982-9B9E53BF4409}"/>
                  </a:ext>
                </a:extLst>
              </p:cNvPr>
              <p:cNvSpPr/>
              <p:nvPr/>
            </p:nvSpPr>
            <p:spPr>
              <a:xfrm>
                <a:off x="7793702" y="20102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59" name="cell-r0-c1023">
                <a:extLst>
                  <a:ext uri="{FF2B5EF4-FFF2-40B4-BE49-F238E27FC236}">
                    <a16:creationId xmlns:a16="http://schemas.microsoft.com/office/drawing/2014/main" id="{970A96FE-B229-4807-8637-269817DCF5E9}"/>
                  </a:ext>
                </a:extLst>
              </p:cNvPr>
              <p:cNvSpPr/>
              <p:nvPr/>
            </p:nvSpPr>
            <p:spPr>
              <a:xfrm>
                <a:off x="7571785" y="20102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0" name="cell-r0-c1023">
                <a:extLst>
                  <a:ext uri="{FF2B5EF4-FFF2-40B4-BE49-F238E27FC236}">
                    <a16:creationId xmlns:a16="http://schemas.microsoft.com/office/drawing/2014/main" id="{DFE6585D-B09D-42B1-90AB-710CC70A0BEC}"/>
                  </a:ext>
                </a:extLst>
              </p:cNvPr>
              <p:cNvSpPr/>
              <p:nvPr/>
            </p:nvSpPr>
            <p:spPr>
              <a:xfrm>
                <a:off x="10473689" y="20102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1" name="cell-r0-c1023">
                <a:extLst>
                  <a:ext uri="{FF2B5EF4-FFF2-40B4-BE49-F238E27FC236}">
                    <a16:creationId xmlns:a16="http://schemas.microsoft.com/office/drawing/2014/main" id="{1605B4A5-B4DF-4375-B524-E8D1598E2337}"/>
                  </a:ext>
                </a:extLst>
              </p:cNvPr>
              <p:cNvSpPr/>
              <p:nvPr/>
            </p:nvSpPr>
            <p:spPr>
              <a:xfrm>
                <a:off x="10695606" y="201027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2" name="cell-r0-c1023">
                <a:extLst>
                  <a:ext uri="{FF2B5EF4-FFF2-40B4-BE49-F238E27FC236}">
                    <a16:creationId xmlns:a16="http://schemas.microsoft.com/office/drawing/2014/main" id="{E6286793-41B9-4421-81C4-3223634BDCA2}"/>
                  </a:ext>
                </a:extLst>
              </p:cNvPr>
              <p:cNvSpPr/>
              <p:nvPr/>
            </p:nvSpPr>
            <p:spPr>
              <a:xfrm>
                <a:off x="10251772" y="2010269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163" name="wire-r0-left">
                <a:extLst>
                  <a:ext uri="{FF2B5EF4-FFF2-40B4-BE49-F238E27FC236}">
                    <a16:creationId xmlns:a16="http://schemas.microsoft.com/office/drawing/2014/main" id="{CA758453-AF34-4D30-9DB5-B92565CA45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12983" y="2121395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dot-r0-1-511">
                <a:extLst>
                  <a:ext uri="{FF2B5EF4-FFF2-40B4-BE49-F238E27FC236}">
                    <a16:creationId xmlns:a16="http://schemas.microsoft.com/office/drawing/2014/main" id="{13D23069-A428-4923-8624-B2FB962AD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079" y="2121393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5" name="cell-r0-c1023">
                <a:extLst>
                  <a:ext uri="{FF2B5EF4-FFF2-40B4-BE49-F238E27FC236}">
                    <a16:creationId xmlns:a16="http://schemas.microsoft.com/office/drawing/2014/main" id="{047B0728-955E-4DF2-9AC8-5CEBF8FE35DC}"/>
                  </a:ext>
                </a:extLst>
              </p:cNvPr>
              <p:cNvSpPr/>
              <p:nvPr/>
            </p:nvSpPr>
            <p:spPr>
              <a:xfrm>
                <a:off x="8691180" y="2010270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6" name="cell-r0-c1023">
                <a:extLst>
                  <a:ext uri="{FF2B5EF4-FFF2-40B4-BE49-F238E27FC236}">
                    <a16:creationId xmlns:a16="http://schemas.microsoft.com/office/drawing/2014/main" id="{676FD5CC-10A0-4FE2-B8B8-0C8A5E69C471}"/>
                  </a:ext>
                </a:extLst>
              </p:cNvPr>
              <p:cNvSpPr/>
              <p:nvPr/>
            </p:nvSpPr>
            <p:spPr>
              <a:xfrm>
                <a:off x="8913097" y="2010272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7" name="cell-r0-c1023">
                <a:extLst>
                  <a:ext uri="{FF2B5EF4-FFF2-40B4-BE49-F238E27FC236}">
                    <a16:creationId xmlns:a16="http://schemas.microsoft.com/office/drawing/2014/main" id="{A3BFD48A-11F5-49C8-8DF9-B973C474A9AC}"/>
                  </a:ext>
                </a:extLst>
              </p:cNvPr>
              <p:cNvSpPr/>
              <p:nvPr/>
            </p:nvSpPr>
            <p:spPr>
              <a:xfrm>
                <a:off x="8469263" y="2010271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8" name="cell-r0-c1023">
                <a:extLst>
                  <a:ext uri="{FF2B5EF4-FFF2-40B4-BE49-F238E27FC236}">
                    <a16:creationId xmlns:a16="http://schemas.microsoft.com/office/drawing/2014/main" id="{B402F36A-9ECA-4541-9987-8400A1C17C08}"/>
                  </a:ext>
                </a:extLst>
              </p:cNvPr>
              <p:cNvSpPr/>
              <p:nvPr/>
            </p:nvSpPr>
            <p:spPr>
              <a:xfrm>
                <a:off x="9578847" y="2010272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69" name="cell-r0-c1023">
                <a:extLst>
                  <a:ext uri="{FF2B5EF4-FFF2-40B4-BE49-F238E27FC236}">
                    <a16:creationId xmlns:a16="http://schemas.microsoft.com/office/drawing/2014/main" id="{DD9B712B-C34E-4FAF-9C28-F05AE39E15BC}"/>
                  </a:ext>
                </a:extLst>
              </p:cNvPr>
              <p:cNvSpPr/>
              <p:nvPr/>
            </p:nvSpPr>
            <p:spPr>
              <a:xfrm>
                <a:off x="9356931" y="2010272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170" name="cell-r0-c1023">
                <a:extLst>
                  <a:ext uri="{FF2B5EF4-FFF2-40B4-BE49-F238E27FC236}">
                    <a16:creationId xmlns:a16="http://schemas.microsoft.com/office/drawing/2014/main" id="{C67288B2-2712-4592-8B40-3D07B4336CA3}"/>
                  </a:ext>
                </a:extLst>
              </p:cNvPr>
              <p:cNvSpPr/>
              <p:nvPr/>
            </p:nvSpPr>
            <p:spPr>
              <a:xfrm>
                <a:off x="9135014" y="2010272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171" name="dot-r0-1-511">
                <a:extLst>
                  <a:ext uri="{FF2B5EF4-FFF2-40B4-BE49-F238E27FC236}">
                    <a16:creationId xmlns:a16="http://schemas.microsoft.com/office/drawing/2014/main" id="{A8F7FBE7-242B-4E09-B0B1-67DD0FA48C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6224" y="2121394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wire-r0-left">
                <a:extLst>
                  <a:ext uri="{FF2B5EF4-FFF2-40B4-BE49-F238E27FC236}">
                    <a16:creationId xmlns:a16="http://schemas.microsoft.com/office/drawing/2014/main" id="{04C7358A-2845-417B-B46C-215A03409E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2100" y="2121393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3" name="row0">
                <a:extLst>
                  <a:ext uri="{FF2B5EF4-FFF2-40B4-BE49-F238E27FC236}">
                    <a16:creationId xmlns:a16="http://schemas.microsoft.com/office/drawing/2014/main" id="{E1999FB6-8D9C-4A8F-9F3D-AD56B4460873}"/>
                  </a:ext>
                </a:extLst>
              </p:cNvPr>
              <p:cNvGrpSpPr/>
              <p:nvPr/>
            </p:nvGrpSpPr>
            <p:grpSpPr>
              <a:xfrm>
                <a:off x="6962100" y="224134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174" name="cell-r0-c1023">
                  <a:extLst>
                    <a:ext uri="{FF2B5EF4-FFF2-40B4-BE49-F238E27FC236}">
                      <a16:creationId xmlns:a16="http://schemas.microsoft.com/office/drawing/2014/main" id="{37083347-4CEC-4FAE-AF65-10E5ED95F2E1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75" name="cell-r0-c1023">
                  <a:extLst>
                    <a:ext uri="{FF2B5EF4-FFF2-40B4-BE49-F238E27FC236}">
                      <a16:creationId xmlns:a16="http://schemas.microsoft.com/office/drawing/2014/main" id="{55CB9750-ED15-41C5-A221-A8E4ABEF6EDB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76" name="cell-r0-c1023">
                  <a:extLst>
                    <a:ext uri="{FF2B5EF4-FFF2-40B4-BE49-F238E27FC236}">
                      <a16:creationId xmlns:a16="http://schemas.microsoft.com/office/drawing/2014/main" id="{A45F951B-E4F1-4A84-8EB0-F4BE2B4FE68D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77" name="cell-r0-c1023">
                  <a:extLst>
                    <a:ext uri="{FF2B5EF4-FFF2-40B4-BE49-F238E27FC236}">
                      <a16:creationId xmlns:a16="http://schemas.microsoft.com/office/drawing/2014/main" id="{5E40E8F2-296C-413E-B28B-89332A6C0C63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78" name="cell-r0-c1023">
                  <a:extLst>
                    <a:ext uri="{FF2B5EF4-FFF2-40B4-BE49-F238E27FC236}">
                      <a16:creationId xmlns:a16="http://schemas.microsoft.com/office/drawing/2014/main" id="{A021911B-CAB3-45B1-92DE-18059E06CFF4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79" name="cell-r0-c1023">
                  <a:extLst>
                    <a:ext uri="{FF2B5EF4-FFF2-40B4-BE49-F238E27FC236}">
                      <a16:creationId xmlns:a16="http://schemas.microsoft.com/office/drawing/2014/main" id="{DC56ABD4-C587-4E70-AB1A-747397B64EB3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180" name="wire-r0-left">
                  <a:extLst>
                    <a:ext uri="{FF2B5EF4-FFF2-40B4-BE49-F238E27FC236}">
                      <a16:creationId xmlns:a16="http://schemas.microsoft.com/office/drawing/2014/main" id="{A368A2C9-CB4A-44ED-A65E-422DFA50E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dot-r0-1-511">
                  <a:extLst>
                    <a:ext uri="{FF2B5EF4-FFF2-40B4-BE49-F238E27FC236}">
                      <a16:creationId xmlns:a16="http://schemas.microsoft.com/office/drawing/2014/main" id="{FFDEC1B5-8AE8-4C21-9F45-9E6740E0D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2" name="cell-r0-c1023">
                  <a:extLst>
                    <a:ext uri="{FF2B5EF4-FFF2-40B4-BE49-F238E27FC236}">
                      <a16:creationId xmlns:a16="http://schemas.microsoft.com/office/drawing/2014/main" id="{C6F416E7-C05E-4950-93AD-722B55243C1D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83" name="cell-r0-c1023">
                  <a:extLst>
                    <a:ext uri="{FF2B5EF4-FFF2-40B4-BE49-F238E27FC236}">
                      <a16:creationId xmlns:a16="http://schemas.microsoft.com/office/drawing/2014/main" id="{1FCB8698-25FC-45CC-A59D-C644E8CF2118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84" name="cell-r0-c1023">
                  <a:extLst>
                    <a:ext uri="{FF2B5EF4-FFF2-40B4-BE49-F238E27FC236}">
                      <a16:creationId xmlns:a16="http://schemas.microsoft.com/office/drawing/2014/main" id="{718EB34B-C607-42BA-B837-8D40E93745BE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85" name="cell-r0-c1023">
                  <a:extLst>
                    <a:ext uri="{FF2B5EF4-FFF2-40B4-BE49-F238E27FC236}">
                      <a16:creationId xmlns:a16="http://schemas.microsoft.com/office/drawing/2014/main" id="{4BEA21C2-834E-4352-B9AC-651E575F0B25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86" name="cell-r0-c1023">
                  <a:extLst>
                    <a:ext uri="{FF2B5EF4-FFF2-40B4-BE49-F238E27FC236}">
                      <a16:creationId xmlns:a16="http://schemas.microsoft.com/office/drawing/2014/main" id="{A973092C-72BE-4F22-9B1F-4A92029E8107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87" name="cell-r0-c1023">
                  <a:extLst>
                    <a:ext uri="{FF2B5EF4-FFF2-40B4-BE49-F238E27FC236}">
                      <a16:creationId xmlns:a16="http://schemas.microsoft.com/office/drawing/2014/main" id="{D153317B-8157-423B-B52B-893F35115ECF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188" name="dot-r0-1-511">
                  <a:extLst>
                    <a:ext uri="{FF2B5EF4-FFF2-40B4-BE49-F238E27FC236}">
                      <a16:creationId xmlns:a16="http://schemas.microsoft.com/office/drawing/2014/main" id="{6ABA1E75-8A1A-4545-8DF5-CDB8CE59D0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wire-r0-left">
                  <a:extLst>
                    <a:ext uri="{FF2B5EF4-FFF2-40B4-BE49-F238E27FC236}">
                      <a16:creationId xmlns:a16="http://schemas.microsoft.com/office/drawing/2014/main" id="{00F43171-DF89-45F1-B5C7-8C0A748E2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0" name="row0">
                <a:extLst>
                  <a:ext uri="{FF2B5EF4-FFF2-40B4-BE49-F238E27FC236}">
                    <a16:creationId xmlns:a16="http://schemas.microsoft.com/office/drawing/2014/main" id="{3DEE6DF6-8E4B-43C5-B217-B26D5438AE7A}"/>
                  </a:ext>
                </a:extLst>
              </p:cNvPr>
              <p:cNvGrpSpPr/>
              <p:nvPr/>
            </p:nvGrpSpPr>
            <p:grpSpPr>
              <a:xfrm>
                <a:off x="6962100" y="247186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191" name="cell-r0-c1023">
                  <a:extLst>
                    <a:ext uri="{FF2B5EF4-FFF2-40B4-BE49-F238E27FC236}">
                      <a16:creationId xmlns:a16="http://schemas.microsoft.com/office/drawing/2014/main" id="{18366501-6CD7-40D9-9685-309273BF201C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92" name="cell-r0-c1023">
                  <a:extLst>
                    <a:ext uri="{FF2B5EF4-FFF2-40B4-BE49-F238E27FC236}">
                      <a16:creationId xmlns:a16="http://schemas.microsoft.com/office/drawing/2014/main" id="{CE789C2F-3EBD-4264-ABF4-8C363E4206CC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93" name="cell-r0-c1023">
                  <a:extLst>
                    <a:ext uri="{FF2B5EF4-FFF2-40B4-BE49-F238E27FC236}">
                      <a16:creationId xmlns:a16="http://schemas.microsoft.com/office/drawing/2014/main" id="{3135BB8B-411D-434E-9E3C-AE66B3BFB499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94" name="cell-r0-c1023">
                  <a:extLst>
                    <a:ext uri="{FF2B5EF4-FFF2-40B4-BE49-F238E27FC236}">
                      <a16:creationId xmlns:a16="http://schemas.microsoft.com/office/drawing/2014/main" id="{EF904876-CD58-4715-B337-FA569B1CA05C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95" name="cell-r0-c1023">
                  <a:extLst>
                    <a:ext uri="{FF2B5EF4-FFF2-40B4-BE49-F238E27FC236}">
                      <a16:creationId xmlns:a16="http://schemas.microsoft.com/office/drawing/2014/main" id="{96D624C8-AACD-4050-A1E8-807826AB54A0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196" name="cell-r0-c1023">
                  <a:extLst>
                    <a:ext uri="{FF2B5EF4-FFF2-40B4-BE49-F238E27FC236}">
                      <a16:creationId xmlns:a16="http://schemas.microsoft.com/office/drawing/2014/main" id="{CC69737F-9F9E-4FF6-94B9-ABBDBB71D9EE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197" name="wire-r0-left">
                  <a:extLst>
                    <a:ext uri="{FF2B5EF4-FFF2-40B4-BE49-F238E27FC236}">
                      <a16:creationId xmlns:a16="http://schemas.microsoft.com/office/drawing/2014/main" id="{D5929654-6EE0-4F0C-8AB9-20C016445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dot-r0-1-511">
                  <a:extLst>
                    <a:ext uri="{FF2B5EF4-FFF2-40B4-BE49-F238E27FC236}">
                      <a16:creationId xmlns:a16="http://schemas.microsoft.com/office/drawing/2014/main" id="{19C8ECEA-A55A-48A8-B803-A9997C4D4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9" name="cell-r0-c1023">
                  <a:extLst>
                    <a:ext uri="{FF2B5EF4-FFF2-40B4-BE49-F238E27FC236}">
                      <a16:creationId xmlns:a16="http://schemas.microsoft.com/office/drawing/2014/main" id="{80ED496B-E5A1-46E1-B504-730D8429EF83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0" name="cell-r0-c1023">
                  <a:extLst>
                    <a:ext uri="{FF2B5EF4-FFF2-40B4-BE49-F238E27FC236}">
                      <a16:creationId xmlns:a16="http://schemas.microsoft.com/office/drawing/2014/main" id="{4979D407-195E-43FD-B877-CB1830349E46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1" name="cell-r0-c1023">
                  <a:extLst>
                    <a:ext uri="{FF2B5EF4-FFF2-40B4-BE49-F238E27FC236}">
                      <a16:creationId xmlns:a16="http://schemas.microsoft.com/office/drawing/2014/main" id="{06B56984-62A4-481E-815E-3C4475FB542A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2" name="cell-r0-c1023">
                  <a:extLst>
                    <a:ext uri="{FF2B5EF4-FFF2-40B4-BE49-F238E27FC236}">
                      <a16:creationId xmlns:a16="http://schemas.microsoft.com/office/drawing/2014/main" id="{6476A103-326E-4193-906C-C82C9C31FC48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3" name="cell-r0-c1023">
                  <a:extLst>
                    <a:ext uri="{FF2B5EF4-FFF2-40B4-BE49-F238E27FC236}">
                      <a16:creationId xmlns:a16="http://schemas.microsoft.com/office/drawing/2014/main" id="{E6C919F4-E9F0-4DE7-9EBF-0E29413F04C0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4" name="cell-r0-c1023">
                  <a:extLst>
                    <a:ext uri="{FF2B5EF4-FFF2-40B4-BE49-F238E27FC236}">
                      <a16:creationId xmlns:a16="http://schemas.microsoft.com/office/drawing/2014/main" id="{7B8F5D86-8A25-4A24-BB18-F7F01F52057D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05" name="dot-r0-1-511">
                  <a:extLst>
                    <a:ext uri="{FF2B5EF4-FFF2-40B4-BE49-F238E27FC236}">
                      <a16:creationId xmlns:a16="http://schemas.microsoft.com/office/drawing/2014/main" id="{56B8E8F4-8A76-4DA8-9BB6-1051263A9B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6" name="wire-r0-left">
                  <a:extLst>
                    <a:ext uri="{FF2B5EF4-FFF2-40B4-BE49-F238E27FC236}">
                      <a16:creationId xmlns:a16="http://schemas.microsoft.com/office/drawing/2014/main" id="{D747BF4D-F5EA-4E7C-A880-4D4C0445DC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7" name="row0">
                <a:extLst>
                  <a:ext uri="{FF2B5EF4-FFF2-40B4-BE49-F238E27FC236}">
                    <a16:creationId xmlns:a16="http://schemas.microsoft.com/office/drawing/2014/main" id="{BBCE9261-BF32-4BF7-975F-0C3381FA81AD}"/>
                  </a:ext>
                </a:extLst>
              </p:cNvPr>
              <p:cNvGrpSpPr/>
              <p:nvPr/>
            </p:nvGrpSpPr>
            <p:grpSpPr>
              <a:xfrm>
                <a:off x="6962100" y="270238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208" name="cell-r0-c1023">
                  <a:extLst>
                    <a:ext uri="{FF2B5EF4-FFF2-40B4-BE49-F238E27FC236}">
                      <a16:creationId xmlns:a16="http://schemas.microsoft.com/office/drawing/2014/main" id="{D3BB2D07-91E8-4B8F-A80D-DE0E62B9DC40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09" name="cell-r0-c1023">
                  <a:extLst>
                    <a:ext uri="{FF2B5EF4-FFF2-40B4-BE49-F238E27FC236}">
                      <a16:creationId xmlns:a16="http://schemas.microsoft.com/office/drawing/2014/main" id="{3D8CE941-C6C1-4FDC-888A-CEF7611A993F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0" name="cell-r0-c1023">
                  <a:extLst>
                    <a:ext uri="{FF2B5EF4-FFF2-40B4-BE49-F238E27FC236}">
                      <a16:creationId xmlns:a16="http://schemas.microsoft.com/office/drawing/2014/main" id="{C64242C6-B18E-4B6B-8C7D-1BD4BB7AC0B9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1" name="cell-r0-c1023">
                  <a:extLst>
                    <a:ext uri="{FF2B5EF4-FFF2-40B4-BE49-F238E27FC236}">
                      <a16:creationId xmlns:a16="http://schemas.microsoft.com/office/drawing/2014/main" id="{E55A85FF-6BA2-4147-B077-725E04925AAD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2" name="cell-r0-c1023">
                  <a:extLst>
                    <a:ext uri="{FF2B5EF4-FFF2-40B4-BE49-F238E27FC236}">
                      <a16:creationId xmlns:a16="http://schemas.microsoft.com/office/drawing/2014/main" id="{CB70096B-4349-4732-A879-B42469D12603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3" name="cell-r0-c1023">
                  <a:extLst>
                    <a:ext uri="{FF2B5EF4-FFF2-40B4-BE49-F238E27FC236}">
                      <a16:creationId xmlns:a16="http://schemas.microsoft.com/office/drawing/2014/main" id="{8297C3D7-4530-4A1E-831E-03DC436F51AE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14" name="wire-r0-left">
                  <a:extLst>
                    <a:ext uri="{FF2B5EF4-FFF2-40B4-BE49-F238E27FC236}">
                      <a16:creationId xmlns:a16="http://schemas.microsoft.com/office/drawing/2014/main" id="{F2D6DEFE-D689-4CA9-B509-D3C20233F5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5" name="dot-r0-1-511">
                  <a:extLst>
                    <a:ext uri="{FF2B5EF4-FFF2-40B4-BE49-F238E27FC236}">
                      <a16:creationId xmlns:a16="http://schemas.microsoft.com/office/drawing/2014/main" id="{654BD80F-3800-4241-80F5-3CC80BBDE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6" name="cell-r0-c1023">
                  <a:extLst>
                    <a:ext uri="{FF2B5EF4-FFF2-40B4-BE49-F238E27FC236}">
                      <a16:creationId xmlns:a16="http://schemas.microsoft.com/office/drawing/2014/main" id="{44828A0F-7303-46CB-B05D-6B9DD7A5C23E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7" name="cell-r0-c1023">
                  <a:extLst>
                    <a:ext uri="{FF2B5EF4-FFF2-40B4-BE49-F238E27FC236}">
                      <a16:creationId xmlns:a16="http://schemas.microsoft.com/office/drawing/2014/main" id="{2C88FCA6-DB1F-4964-B44B-35A6041F3FE9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8" name="cell-r0-c1023">
                  <a:extLst>
                    <a:ext uri="{FF2B5EF4-FFF2-40B4-BE49-F238E27FC236}">
                      <a16:creationId xmlns:a16="http://schemas.microsoft.com/office/drawing/2014/main" id="{2E1FDE9C-9EF3-418F-8240-BCFD4C12874C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19" name="cell-r0-c1023">
                  <a:extLst>
                    <a:ext uri="{FF2B5EF4-FFF2-40B4-BE49-F238E27FC236}">
                      <a16:creationId xmlns:a16="http://schemas.microsoft.com/office/drawing/2014/main" id="{7B5614FC-0BE7-4691-8469-2F21524EA44A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0" name="cell-r0-c1023">
                  <a:extLst>
                    <a:ext uri="{FF2B5EF4-FFF2-40B4-BE49-F238E27FC236}">
                      <a16:creationId xmlns:a16="http://schemas.microsoft.com/office/drawing/2014/main" id="{A109E972-64F6-4885-9B86-F0002010A2FE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1" name="cell-r0-c1023">
                  <a:extLst>
                    <a:ext uri="{FF2B5EF4-FFF2-40B4-BE49-F238E27FC236}">
                      <a16:creationId xmlns:a16="http://schemas.microsoft.com/office/drawing/2014/main" id="{94BB1703-90F2-4C1A-8937-5644BE9DBCF1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22" name="dot-r0-1-511">
                  <a:extLst>
                    <a:ext uri="{FF2B5EF4-FFF2-40B4-BE49-F238E27FC236}">
                      <a16:creationId xmlns:a16="http://schemas.microsoft.com/office/drawing/2014/main" id="{6E1438F9-A533-4F59-A1D4-EF8030E69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3" name="wire-r0-left">
                  <a:extLst>
                    <a:ext uri="{FF2B5EF4-FFF2-40B4-BE49-F238E27FC236}">
                      <a16:creationId xmlns:a16="http://schemas.microsoft.com/office/drawing/2014/main" id="{38DE7006-62B2-4D61-8F80-1EBF13A6A8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4" name="row0">
                <a:extLst>
                  <a:ext uri="{FF2B5EF4-FFF2-40B4-BE49-F238E27FC236}">
                    <a16:creationId xmlns:a16="http://schemas.microsoft.com/office/drawing/2014/main" id="{7D9F5493-881F-476C-A8E3-42BB4788B78D}"/>
                  </a:ext>
                </a:extLst>
              </p:cNvPr>
              <p:cNvGrpSpPr/>
              <p:nvPr/>
            </p:nvGrpSpPr>
            <p:grpSpPr>
              <a:xfrm>
                <a:off x="6962100" y="293290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225" name="cell-r0-c1023">
                  <a:extLst>
                    <a:ext uri="{FF2B5EF4-FFF2-40B4-BE49-F238E27FC236}">
                      <a16:creationId xmlns:a16="http://schemas.microsoft.com/office/drawing/2014/main" id="{95A108D4-C5A5-44AA-BB27-F22B199105FF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6" name="cell-r0-c1023">
                  <a:extLst>
                    <a:ext uri="{FF2B5EF4-FFF2-40B4-BE49-F238E27FC236}">
                      <a16:creationId xmlns:a16="http://schemas.microsoft.com/office/drawing/2014/main" id="{5938A490-AFB0-4842-8680-CB1B7D13569F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7" name="cell-r0-c1023">
                  <a:extLst>
                    <a:ext uri="{FF2B5EF4-FFF2-40B4-BE49-F238E27FC236}">
                      <a16:creationId xmlns:a16="http://schemas.microsoft.com/office/drawing/2014/main" id="{AC7BE410-1DA6-42C4-8609-B73A178E4402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8" name="cell-r0-c1023">
                  <a:extLst>
                    <a:ext uri="{FF2B5EF4-FFF2-40B4-BE49-F238E27FC236}">
                      <a16:creationId xmlns:a16="http://schemas.microsoft.com/office/drawing/2014/main" id="{C26DD2C0-0064-404B-BEB0-D8C0096DAA88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29" name="cell-r0-c1023">
                  <a:extLst>
                    <a:ext uri="{FF2B5EF4-FFF2-40B4-BE49-F238E27FC236}">
                      <a16:creationId xmlns:a16="http://schemas.microsoft.com/office/drawing/2014/main" id="{6CD75CB1-B754-4240-92BE-3DE39281E2F1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0" name="cell-r0-c1023">
                  <a:extLst>
                    <a:ext uri="{FF2B5EF4-FFF2-40B4-BE49-F238E27FC236}">
                      <a16:creationId xmlns:a16="http://schemas.microsoft.com/office/drawing/2014/main" id="{54C06D3E-0CC4-4E72-A4FF-A8D9DA0F6A0B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31" name="wire-r0-left">
                  <a:extLst>
                    <a:ext uri="{FF2B5EF4-FFF2-40B4-BE49-F238E27FC236}">
                      <a16:creationId xmlns:a16="http://schemas.microsoft.com/office/drawing/2014/main" id="{01273B16-9160-45EC-A980-3FA73DEAE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2" name="dot-r0-1-511">
                  <a:extLst>
                    <a:ext uri="{FF2B5EF4-FFF2-40B4-BE49-F238E27FC236}">
                      <a16:creationId xmlns:a16="http://schemas.microsoft.com/office/drawing/2014/main" id="{0917A518-331A-4B46-84FB-AD1C85086D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3" name="cell-r0-c1023">
                  <a:extLst>
                    <a:ext uri="{FF2B5EF4-FFF2-40B4-BE49-F238E27FC236}">
                      <a16:creationId xmlns:a16="http://schemas.microsoft.com/office/drawing/2014/main" id="{24E9F622-E56C-4937-8A00-5C33266B666F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4" name="cell-r0-c1023">
                  <a:extLst>
                    <a:ext uri="{FF2B5EF4-FFF2-40B4-BE49-F238E27FC236}">
                      <a16:creationId xmlns:a16="http://schemas.microsoft.com/office/drawing/2014/main" id="{E71AB1C3-6159-4206-B45E-A467F34D14D1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5" name="cell-r0-c1023">
                  <a:extLst>
                    <a:ext uri="{FF2B5EF4-FFF2-40B4-BE49-F238E27FC236}">
                      <a16:creationId xmlns:a16="http://schemas.microsoft.com/office/drawing/2014/main" id="{F43AB9F0-6636-48E4-B077-7EB67EE3B8AF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6" name="cell-r0-c1023">
                  <a:extLst>
                    <a:ext uri="{FF2B5EF4-FFF2-40B4-BE49-F238E27FC236}">
                      <a16:creationId xmlns:a16="http://schemas.microsoft.com/office/drawing/2014/main" id="{C0A6FA08-9C03-4058-AF89-FC87FB838C0F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7" name="cell-r0-c1023">
                  <a:extLst>
                    <a:ext uri="{FF2B5EF4-FFF2-40B4-BE49-F238E27FC236}">
                      <a16:creationId xmlns:a16="http://schemas.microsoft.com/office/drawing/2014/main" id="{F068B879-7883-4393-9680-21EB9D08CBD8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38" name="cell-r0-c1023">
                  <a:extLst>
                    <a:ext uri="{FF2B5EF4-FFF2-40B4-BE49-F238E27FC236}">
                      <a16:creationId xmlns:a16="http://schemas.microsoft.com/office/drawing/2014/main" id="{3620CE41-DC85-4ABB-A2D2-EC5BB175EDC4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39" name="dot-r0-1-511">
                  <a:extLst>
                    <a:ext uri="{FF2B5EF4-FFF2-40B4-BE49-F238E27FC236}">
                      <a16:creationId xmlns:a16="http://schemas.microsoft.com/office/drawing/2014/main" id="{2AA17355-4E8C-49A6-89FB-AFBEAA47C8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0" name="wire-r0-left">
                  <a:extLst>
                    <a:ext uri="{FF2B5EF4-FFF2-40B4-BE49-F238E27FC236}">
                      <a16:creationId xmlns:a16="http://schemas.microsoft.com/office/drawing/2014/main" id="{FD3339B4-CAE3-4780-8476-F90ADEB82C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1" name="row0">
                <a:extLst>
                  <a:ext uri="{FF2B5EF4-FFF2-40B4-BE49-F238E27FC236}">
                    <a16:creationId xmlns:a16="http://schemas.microsoft.com/office/drawing/2014/main" id="{171D8C1F-B8CB-439F-8C27-2EE6177153BD}"/>
                  </a:ext>
                </a:extLst>
              </p:cNvPr>
              <p:cNvGrpSpPr/>
              <p:nvPr/>
            </p:nvGrpSpPr>
            <p:grpSpPr>
              <a:xfrm>
                <a:off x="6962100" y="316342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242" name="cell-r0-c1023">
                  <a:extLst>
                    <a:ext uri="{FF2B5EF4-FFF2-40B4-BE49-F238E27FC236}">
                      <a16:creationId xmlns:a16="http://schemas.microsoft.com/office/drawing/2014/main" id="{AD539644-6A99-469B-9B7E-99B6D82362DF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43" name="cell-r0-c1023">
                  <a:extLst>
                    <a:ext uri="{FF2B5EF4-FFF2-40B4-BE49-F238E27FC236}">
                      <a16:creationId xmlns:a16="http://schemas.microsoft.com/office/drawing/2014/main" id="{D7285F64-9DB1-4950-945E-29A7C0F75DE0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44" name="cell-r0-c1023">
                  <a:extLst>
                    <a:ext uri="{FF2B5EF4-FFF2-40B4-BE49-F238E27FC236}">
                      <a16:creationId xmlns:a16="http://schemas.microsoft.com/office/drawing/2014/main" id="{1EC3AAA3-57F1-4A3F-8B33-A353049A5D9F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45" name="cell-r0-c1023">
                  <a:extLst>
                    <a:ext uri="{FF2B5EF4-FFF2-40B4-BE49-F238E27FC236}">
                      <a16:creationId xmlns:a16="http://schemas.microsoft.com/office/drawing/2014/main" id="{808DD09C-68D7-478B-91FF-3E967C9654F9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46" name="cell-r0-c1023">
                  <a:extLst>
                    <a:ext uri="{FF2B5EF4-FFF2-40B4-BE49-F238E27FC236}">
                      <a16:creationId xmlns:a16="http://schemas.microsoft.com/office/drawing/2014/main" id="{9C124DA1-F6EA-4073-9526-7D69BF56EB6F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47" name="cell-r0-c1023">
                  <a:extLst>
                    <a:ext uri="{FF2B5EF4-FFF2-40B4-BE49-F238E27FC236}">
                      <a16:creationId xmlns:a16="http://schemas.microsoft.com/office/drawing/2014/main" id="{AC1355D6-00E2-4E20-9E3C-11078483CC84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48" name="wire-r0-left">
                  <a:extLst>
                    <a:ext uri="{FF2B5EF4-FFF2-40B4-BE49-F238E27FC236}">
                      <a16:creationId xmlns:a16="http://schemas.microsoft.com/office/drawing/2014/main" id="{1DFE2B40-AD57-4821-8C7D-2F8BEFC40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9" name="dot-r0-1-511">
                  <a:extLst>
                    <a:ext uri="{FF2B5EF4-FFF2-40B4-BE49-F238E27FC236}">
                      <a16:creationId xmlns:a16="http://schemas.microsoft.com/office/drawing/2014/main" id="{57246004-7D91-4E2B-A862-33EB9B428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0" name="cell-r0-c1023">
                  <a:extLst>
                    <a:ext uri="{FF2B5EF4-FFF2-40B4-BE49-F238E27FC236}">
                      <a16:creationId xmlns:a16="http://schemas.microsoft.com/office/drawing/2014/main" id="{F45D572C-4829-4F7F-BE43-34023C738E59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51" name="cell-r0-c1023">
                  <a:extLst>
                    <a:ext uri="{FF2B5EF4-FFF2-40B4-BE49-F238E27FC236}">
                      <a16:creationId xmlns:a16="http://schemas.microsoft.com/office/drawing/2014/main" id="{0F624C35-DEFB-429E-B610-FB5F88BB5798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52" name="cell-r0-c1023">
                  <a:extLst>
                    <a:ext uri="{FF2B5EF4-FFF2-40B4-BE49-F238E27FC236}">
                      <a16:creationId xmlns:a16="http://schemas.microsoft.com/office/drawing/2014/main" id="{5BF775C6-2A0E-417E-BDBA-80B05920972B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53" name="cell-r0-c1023">
                  <a:extLst>
                    <a:ext uri="{FF2B5EF4-FFF2-40B4-BE49-F238E27FC236}">
                      <a16:creationId xmlns:a16="http://schemas.microsoft.com/office/drawing/2014/main" id="{971FE961-B1B6-40C3-BB56-236F0073BF38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54" name="cell-r0-c1023">
                  <a:extLst>
                    <a:ext uri="{FF2B5EF4-FFF2-40B4-BE49-F238E27FC236}">
                      <a16:creationId xmlns:a16="http://schemas.microsoft.com/office/drawing/2014/main" id="{26EBB072-88E0-49C1-A431-B453B4599619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55" name="cell-r0-c1023">
                  <a:extLst>
                    <a:ext uri="{FF2B5EF4-FFF2-40B4-BE49-F238E27FC236}">
                      <a16:creationId xmlns:a16="http://schemas.microsoft.com/office/drawing/2014/main" id="{C5E6D390-9E9F-4825-BAB1-51AAB5FDEB1B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56" name="dot-r0-1-511">
                  <a:extLst>
                    <a:ext uri="{FF2B5EF4-FFF2-40B4-BE49-F238E27FC236}">
                      <a16:creationId xmlns:a16="http://schemas.microsoft.com/office/drawing/2014/main" id="{99728DB1-DF2C-4058-8036-8FCA8D2CA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7" name="wire-r0-left">
                  <a:extLst>
                    <a:ext uri="{FF2B5EF4-FFF2-40B4-BE49-F238E27FC236}">
                      <a16:creationId xmlns:a16="http://schemas.microsoft.com/office/drawing/2014/main" id="{C2C6F7AD-DE4B-414A-8513-AA15FF55C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9" name="cell-r0-c1023">
                <a:extLst>
                  <a:ext uri="{FF2B5EF4-FFF2-40B4-BE49-F238E27FC236}">
                    <a16:creationId xmlns:a16="http://schemas.microsoft.com/office/drawing/2014/main" id="{424E84AF-7D6C-45D5-AD72-7C3116ABF147}"/>
                  </a:ext>
                </a:extLst>
              </p:cNvPr>
              <p:cNvSpPr/>
              <p:nvPr/>
            </p:nvSpPr>
            <p:spPr>
              <a:xfrm>
                <a:off x="7349868" y="3393944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0" name="cell-r0-c1023">
                <a:extLst>
                  <a:ext uri="{FF2B5EF4-FFF2-40B4-BE49-F238E27FC236}">
                    <a16:creationId xmlns:a16="http://schemas.microsoft.com/office/drawing/2014/main" id="{8CA3507B-0BAA-4276-8328-1092782BF6BB}"/>
                  </a:ext>
                </a:extLst>
              </p:cNvPr>
              <p:cNvSpPr/>
              <p:nvPr/>
            </p:nvSpPr>
            <p:spPr>
              <a:xfrm>
                <a:off x="7793702" y="3393944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1" name="cell-r0-c1023">
                <a:extLst>
                  <a:ext uri="{FF2B5EF4-FFF2-40B4-BE49-F238E27FC236}">
                    <a16:creationId xmlns:a16="http://schemas.microsoft.com/office/drawing/2014/main" id="{91FF1F02-D7C7-4B58-BB23-7CA85C450A6F}"/>
                  </a:ext>
                </a:extLst>
              </p:cNvPr>
              <p:cNvSpPr/>
              <p:nvPr/>
            </p:nvSpPr>
            <p:spPr>
              <a:xfrm>
                <a:off x="7571785" y="3393944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2" name="cell-r0-c1023">
                <a:extLst>
                  <a:ext uri="{FF2B5EF4-FFF2-40B4-BE49-F238E27FC236}">
                    <a16:creationId xmlns:a16="http://schemas.microsoft.com/office/drawing/2014/main" id="{7B60F0CE-BCA8-4200-912A-35D0448DE340}"/>
                  </a:ext>
                </a:extLst>
              </p:cNvPr>
              <p:cNvSpPr/>
              <p:nvPr/>
            </p:nvSpPr>
            <p:spPr>
              <a:xfrm>
                <a:off x="10473689" y="339394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3" name="cell-r0-c1023">
                <a:extLst>
                  <a:ext uri="{FF2B5EF4-FFF2-40B4-BE49-F238E27FC236}">
                    <a16:creationId xmlns:a16="http://schemas.microsoft.com/office/drawing/2014/main" id="{84EB66F6-D6CA-4FC9-B548-F9BD33F5CA3A}"/>
                  </a:ext>
                </a:extLst>
              </p:cNvPr>
              <p:cNvSpPr/>
              <p:nvPr/>
            </p:nvSpPr>
            <p:spPr>
              <a:xfrm>
                <a:off x="10695606" y="3393946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4" name="cell-r0-c1023">
                <a:extLst>
                  <a:ext uri="{FF2B5EF4-FFF2-40B4-BE49-F238E27FC236}">
                    <a16:creationId xmlns:a16="http://schemas.microsoft.com/office/drawing/2014/main" id="{B31C37FF-A2DC-4FFE-A049-7486812D61B2}"/>
                  </a:ext>
                </a:extLst>
              </p:cNvPr>
              <p:cNvSpPr/>
              <p:nvPr/>
            </p:nvSpPr>
            <p:spPr>
              <a:xfrm>
                <a:off x="10251772" y="3393945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265" name="wire-r0-left">
                <a:extLst>
                  <a:ext uri="{FF2B5EF4-FFF2-40B4-BE49-F238E27FC236}">
                    <a16:creationId xmlns:a16="http://schemas.microsoft.com/office/drawing/2014/main" id="{4F86F825-DC24-4B0A-8C7F-6B9609B64A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12983" y="3505071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dot-r0-1-511">
                <a:extLst>
                  <a:ext uri="{FF2B5EF4-FFF2-40B4-BE49-F238E27FC236}">
                    <a16:creationId xmlns:a16="http://schemas.microsoft.com/office/drawing/2014/main" id="{9F459004-9007-4C25-853E-58B185B3A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079" y="3505069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7" name="cell-r0-c1023">
                <a:extLst>
                  <a:ext uri="{FF2B5EF4-FFF2-40B4-BE49-F238E27FC236}">
                    <a16:creationId xmlns:a16="http://schemas.microsoft.com/office/drawing/2014/main" id="{1F89E5E8-5296-497E-B7B4-6F0E38233F54}"/>
                  </a:ext>
                </a:extLst>
              </p:cNvPr>
              <p:cNvSpPr/>
              <p:nvPr/>
            </p:nvSpPr>
            <p:spPr>
              <a:xfrm>
                <a:off x="8691180" y="339394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8" name="cell-r0-c1023">
                <a:extLst>
                  <a:ext uri="{FF2B5EF4-FFF2-40B4-BE49-F238E27FC236}">
                    <a16:creationId xmlns:a16="http://schemas.microsoft.com/office/drawing/2014/main" id="{B02CD6BC-3F4C-494C-9678-BC1BDCCC2E2E}"/>
                  </a:ext>
                </a:extLst>
              </p:cNvPr>
              <p:cNvSpPr/>
              <p:nvPr/>
            </p:nvSpPr>
            <p:spPr>
              <a:xfrm>
                <a:off x="8913097" y="339394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69" name="cell-r0-c1023">
                <a:extLst>
                  <a:ext uri="{FF2B5EF4-FFF2-40B4-BE49-F238E27FC236}">
                    <a16:creationId xmlns:a16="http://schemas.microsoft.com/office/drawing/2014/main" id="{590E5E54-A461-4BF6-A655-ABE6FF7674A4}"/>
                  </a:ext>
                </a:extLst>
              </p:cNvPr>
              <p:cNvSpPr/>
              <p:nvPr/>
            </p:nvSpPr>
            <p:spPr>
              <a:xfrm>
                <a:off x="8469263" y="3393947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70" name="cell-r0-c1023">
                <a:extLst>
                  <a:ext uri="{FF2B5EF4-FFF2-40B4-BE49-F238E27FC236}">
                    <a16:creationId xmlns:a16="http://schemas.microsoft.com/office/drawing/2014/main" id="{1C219805-ED6F-454C-958A-837F2879AC65}"/>
                  </a:ext>
                </a:extLst>
              </p:cNvPr>
              <p:cNvSpPr/>
              <p:nvPr/>
            </p:nvSpPr>
            <p:spPr>
              <a:xfrm>
                <a:off x="9578847" y="339394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71" name="cell-r0-c1023">
                <a:extLst>
                  <a:ext uri="{FF2B5EF4-FFF2-40B4-BE49-F238E27FC236}">
                    <a16:creationId xmlns:a16="http://schemas.microsoft.com/office/drawing/2014/main" id="{9BE5CB2C-E552-409B-A3A1-3BA5677DF56D}"/>
                  </a:ext>
                </a:extLst>
              </p:cNvPr>
              <p:cNvSpPr/>
              <p:nvPr/>
            </p:nvSpPr>
            <p:spPr>
              <a:xfrm>
                <a:off x="9356931" y="339394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272" name="cell-r0-c1023">
                <a:extLst>
                  <a:ext uri="{FF2B5EF4-FFF2-40B4-BE49-F238E27FC236}">
                    <a16:creationId xmlns:a16="http://schemas.microsoft.com/office/drawing/2014/main" id="{5A65DBCE-C8DF-4E7F-94B0-96087AA6907A}"/>
                  </a:ext>
                </a:extLst>
              </p:cNvPr>
              <p:cNvSpPr/>
              <p:nvPr/>
            </p:nvSpPr>
            <p:spPr>
              <a:xfrm>
                <a:off x="9135014" y="339394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273" name="dot-r0-1-511">
                <a:extLst>
                  <a:ext uri="{FF2B5EF4-FFF2-40B4-BE49-F238E27FC236}">
                    <a16:creationId xmlns:a16="http://schemas.microsoft.com/office/drawing/2014/main" id="{E9C2A037-1A27-4153-A4A7-F587AB38E1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6224" y="3505070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4" name="wire-r0-left">
                <a:extLst>
                  <a:ext uri="{FF2B5EF4-FFF2-40B4-BE49-F238E27FC236}">
                    <a16:creationId xmlns:a16="http://schemas.microsoft.com/office/drawing/2014/main" id="{29119D6E-6533-4E30-9F8C-801E673664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2100" y="3505069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5" name="row0">
                <a:extLst>
                  <a:ext uri="{FF2B5EF4-FFF2-40B4-BE49-F238E27FC236}">
                    <a16:creationId xmlns:a16="http://schemas.microsoft.com/office/drawing/2014/main" id="{311BBC1D-C520-4BE9-AD41-401C5A609E69}"/>
                  </a:ext>
                </a:extLst>
              </p:cNvPr>
              <p:cNvGrpSpPr/>
              <p:nvPr/>
            </p:nvGrpSpPr>
            <p:grpSpPr>
              <a:xfrm>
                <a:off x="6962100" y="362446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276" name="cell-r0-c1023">
                  <a:extLst>
                    <a:ext uri="{FF2B5EF4-FFF2-40B4-BE49-F238E27FC236}">
                      <a16:creationId xmlns:a16="http://schemas.microsoft.com/office/drawing/2014/main" id="{C89866B8-849F-430B-8717-57D418A75200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77" name="cell-r0-c1023">
                  <a:extLst>
                    <a:ext uri="{FF2B5EF4-FFF2-40B4-BE49-F238E27FC236}">
                      <a16:creationId xmlns:a16="http://schemas.microsoft.com/office/drawing/2014/main" id="{03C3C5F6-DC8C-407C-826B-2E17DC81B6BF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78" name="cell-r0-c1023">
                  <a:extLst>
                    <a:ext uri="{FF2B5EF4-FFF2-40B4-BE49-F238E27FC236}">
                      <a16:creationId xmlns:a16="http://schemas.microsoft.com/office/drawing/2014/main" id="{5A0AFC92-D906-4231-9BF9-FBEFC158219C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79" name="cell-r0-c1023">
                  <a:extLst>
                    <a:ext uri="{FF2B5EF4-FFF2-40B4-BE49-F238E27FC236}">
                      <a16:creationId xmlns:a16="http://schemas.microsoft.com/office/drawing/2014/main" id="{F4253E81-8229-4CAB-B0CF-0BC8E3F3D546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0" name="cell-r0-c1023">
                  <a:extLst>
                    <a:ext uri="{FF2B5EF4-FFF2-40B4-BE49-F238E27FC236}">
                      <a16:creationId xmlns:a16="http://schemas.microsoft.com/office/drawing/2014/main" id="{230B85A0-BA9A-40FF-88E0-B493BE3F7E05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1" name="cell-r0-c1023">
                  <a:extLst>
                    <a:ext uri="{FF2B5EF4-FFF2-40B4-BE49-F238E27FC236}">
                      <a16:creationId xmlns:a16="http://schemas.microsoft.com/office/drawing/2014/main" id="{0BC8F757-34D7-46B3-99F2-247CA9E88BA1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82" name="wire-r0-left">
                  <a:extLst>
                    <a:ext uri="{FF2B5EF4-FFF2-40B4-BE49-F238E27FC236}">
                      <a16:creationId xmlns:a16="http://schemas.microsoft.com/office/drawing/2014/main" id="{79E12323-638C-4905-8FAE-52B5631274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3" name="dot-r0-1-511">
                  <a:extLst>
                    <a:ext uri="{FF2B5EF4-FFF2-40B4-BE49-F238E27FC236}">
                      <a16:creationId xmlns:a16="http://schemas.microsoft.com/office/drawing/2014/main" id="{142B0E1E-7137-4889-A014-A5E93371C0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4" name="cell-r0-c1023">
                  <a:extLst>
                    <a:ext uri="{FF2B5EF4-FFF2-40B4-BE49-F238E27FC236}">
                      <a16:creationId xmlns:a16="http://schemas.microsoft.com/office/drawing/2014/main" id="{904A55DA-4EC8-4F77-9A7D-13ED711AD5EE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5" name="cell-r0-c1023">
                  <a:extLst>
                    <a:ext uri="{FF2B5EF4-FFF2-40B4-BE49-F238E27FC236}">
                      <a16:creationId xmlns:a16="http://schemas.microsoft.com/office/drawing/2014/main" id="{BEAE714B-91D1-4CE6-9EAC-A64C28C47FEF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6" name="cell-r0-c1023">
                  <a:extLst>
                    <a:ext uri="{FF2B5EF4-FFF2-40B4-BE49-F238E27FC236}">
                      <a16:creationId xmlns:a16="http://schemas.microsoft.com/office/drawing/2014/main" id="{128FCE45-3C8E-4199-8FBF-6BD431C0EAFA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7" name="cell-r0-c1023">
                  <a:extLst>
                    <a:ext uri="{FF2B5EF4-FFF2-40B4-BE49-F238E27FC236}">
                      <a16:creationId xmlns:a16="http://schemas.microsoft.com/office/drawing/2014/main" id="{8BFFC461-C4BF-495D-AF68-CE25765CBD4B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8" name="cell-r0-c1023">
                  <a:extLst>
                    <a:ext uri="{FF2B5EF4-FFF2-40B4-BE49-F238E27FC236}">
                      <a16:creationId xmlns:a16="http://schemas.microsoft.com/office/drawing/2014/main" id="{97F4D949-5ADC-48CB-A34B-06E8D41BECC0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89" name="cell-r0-c1023">
                  <a:extLst>
                    <a:ext uri="{FF2B5EF4-FFF2-40B4-BE49-F238E27FC236}">
                      <a16:creationId xmlns:a16="http://schemas.microsoft.com/office/drawing/2014/main" id="{0B28DBCE-D935-4E6B-8D56-7B956FE5CD59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90" name="dot-r0-1-511">
                  <a:extLst>
                    <a:ext uri="{FF2B5EF4-FFF2-40B4-BE49-F238E27FC236}">
                      <a16:creationId xmlns:a16="http://schemas.microsoft.com/office/drawing/2014/main" id="{A274F021-7B89-48D6-AF89-3C8AD37457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1" name="wire-r0-left">
                  <a:extLst>
                    <a:ext uri="{FF2B5EF4-FFF2-40B4-BE49-F238E27FC236}">
                      <a16:creationId xmlns:a16="http://schemas.microsoft.com/office/drawing/2014/main" id="{1039DB09-CB40-4D8D-AD1A-A17D1D1B11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row0">
                <a:extLst>
                  <a:ext uri="{FF2B5EF4-FFF2-40B4-BE49-F238E27FC236}">
                    <a16:creationId xmlns:a16="http://schemas.microsoft.com/office/drawing/2014/main" id="{C10F8A12-42C1-4634-807F-31DDB668F86C}"/>
                  </a:ext>
                </a:extLst>
              </p:cNvPr>
              <p:cNvGrpSpPr/>
              <p:nvPr/>
            </p:nvGrpSpPr>
            <p:grpSpPr>
              <a:xfrm>
                <a:off x="6962100" y="385498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293" name="cell-r0-c1023">
                  <a:extLst>
                    <a:ext uri="{FF2B5EF4-FFF2-40B4-BE49-F238E27FC236}">
                      <a16:creationId xmlns:a16="http://schemas.microsoft.com/office/drawing/2014/main" id="{BFDEBF6D-8A47-409C-938B-0CCF8CCFE8A6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94" name="cell-r0-c1023">
                  <a:extLst>
                    <a:ext uri="{FF2B5EF4-FFF2-40B4-BE49-F238E27FC236}">
                      <a16:creationId xmlns:a16="http://schemas.microsoft.com/office/drawing/2014/main" id="{9E10484D-04E5-4DF8-BC8B-7B2F4CF70CD4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95" name="cell-r0-c1023">
                  <a:extLst>
                    <a:ext uri="{FF2B5EF4-FFF2-40B4-BE49-F238E27FC236}">
                      <a16:creationId xmlns:a16="http://schemas.microsoft.com/office/drawing/2014/main" id="{EA0804EF-11F9-4F66-A53D-7594B90DB483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96" name="cell-r0-c1023">
                  <a:extLst>
                    <a:ext uri="{FF2B5EF4-FFF2-40B4-BE49-F238E27FC236}">
                      <a16:creationId xmlns:a16="http://schemas.microsoft.com/office/drawing/2014/main" id="{01F72386-63CB-445F-A88A-2D25B3D24C5D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97" name="cell-r0-c1023">
                  <a:extLst>
                    <a:ext uri="{FF2B5EF4-FFF2-40B4-BE49-F238E27FC236}">
                      <a16:creationId xmlns:a16="http://schemas.microsoft.com/office/drawing/2014/main" id="{2EA59520-DC11-4E81-B89D-59857F3B58C8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298" name="cell-r0-c1023">
                  <a:extLst>
                    <a:ext uri="{FF2B5EF4-FFF2-40B4-BE49-F238E27FC236}">
                      <a16:creationId xmlns:a16="http://schemas.microsoft.com/office/drawing/2014/main" id="{0E47D9EC-D22A-481E-8AE2-C4784B27C728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299" name="wire-r0-left">
                  <a:extLst>
                    <a:ext uri="{FF2B5EF4-FFF2-40B4-BE49-F238E27FC236}">
                      <a16:creationId xmlns:a16="http://schemas.microsoft.com/office/drawing/2014/main" id="{5B49BEB0-E159-423A-B5ED-DCABB53D79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0" name="dot-r0-1-511">
                  <a:extLst>
                    <a:ext uri="{FF2B5EF4-FFF2-40B4-BE49-F238E27FC236}">
                      <a16:creationId xmlns:a16="http://schemas.microsoft.com/office/drawing/2014/main" id="{16087118-3933-456E-B5A4-EC1855968A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1" name="cell-r0-c1023">
                  <a:extLst>
                    <a:ext uri="{FF2B5EF4-FFF2-40B4-BE49-F238E27FC236}">
                      <a16:creationId xmlns:a16="http://schemas.microsoft.com/office/drawing/2014/main" id="{08B16F06-F2B6-43A2-B6B6-820F188188DC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02" name="cell-r0-c1023">
                  <a:extLst>
                    <a:ext uri="{FF2B5EF4-FFF2-40B4-BE49-F238E27FC236}">
                      <a16:creationId xmlns:a16="http://schemas.microsoft.com/office/drawing/2014/main" id="{3B3B50F2-CF8A-40E6-BBBA-185AA3725E1B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03" name="cell-r0-c1023">
                  <a:extLst>
                    <a:ext uri="{FF2B5EF4-FFF2-40B4-BE49-F238E27FC236}">
                      <a16:creationId xmlns:a16="http://schemas.microsoft.com/office/drawing/2014/main" id="{E416EDD5-AE66-4CD4-B382-52FC7C1850B4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04" name="cell-r0-c1023">
                  <a:extLst>
                    <a:ext uri="{FF2B5EF4-FFF2-40B4-BE49-F238E27FC236}">
                      <a16:creationId xmlns:a16="http://schemas.microsoft.com/office/drawing/2014/main" id="{B0E45719-C8C6-4316-B57C-DAC261719775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05" name="cell-r0-c1023">
                  <a:extLst>
                    <a:ext uri="{FF2B5EF4-FFF2-40B4-BE49-F238E27FC236}">
                      <a16:creationId xmlns:a16="http://schemas.microsoft.com/office/drawing/2014/main" id="{27930FF8-12DA-4376-B442-2E8DD37B0414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06" name="cell-r0-c1023">
                  <a:extLst>
                    <a:ext uri="{FF2B5EF4-FFF2-40B4-BE49-F238E27FC236}">
                      <a16:creationId xmlns:a16="http://schemas.microsoft.com/office/drawing/2014/main" id="{2D7839F0-E754-495C-ACF0-5192D189566D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07" name="dot-r0-1-511">
                  <a:extLst>
                    <a:ext uri="{FF2B5EF4-FFF2-40B4-BE49-F238E27FC236}">
                      <a16:creationId xmlns:a16="http://schemas.microsoft.com/office/drawing/2014/main" id="{82702D13-0335-449E-8646-5C563EE3AF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8" name="wire-r0-left">
                  <a:extLst>
                    <a:ext uri="{FF2B5EF4-FFF2-40B4-BE49-F238E27FC236}">
                      <a16:creationId xmlns:a16="http://schemas.microsoft.com/office/drawing/2014/main" id="{ABB64F29-9231-4A7A-99A5-D8253B72F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9" name="row0">
                <a:extLst>
                  <a:ext uri="{FF2B5EF4-FFF2-40B4-BE49-F238E27FC236}">
                    <a16:creationId xmlns:a16="http://schemas.microsoft.com/office/drawing/2014/main" id="{92133F1F-4BD3-4F18-AC2B-20110C4D8E6C}"/>
                  </a:ext>
                </a:extLst>
              </p:cNvPr>
              <p:cNvGrpSpPr/>
              <p:nvPr/>
            </p:nvGrpSpPr>
            <p:grpSpPr>
              <a:xfrm>
                <a:off x="6962100" y="408550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310" name="cell-r0-c1023">
                  <a:extLst>
                    <a:ext uri="{FF2B5EF4-FFF2-40B4-BE49-F238E27FC236}">
                      <a16:creationId xmlns:a16="http://schemas.microsoft.com/office/drawing/2014/main" id="{FFAEBC58-471D-462C-B43D-5856A66105D2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1" name="cell-r0-c1023">
                  <a:extLst>
                    <a:ext uri="{FF2B5EF4-FFF2-40B4-BE49-F238E27FC236}">
                      <a16:creationId xmlns:a16="http://schemas.microsoft.com/office/drawing/2014/main" id="{365CCC94-18C3-4BAD-8EE0-AD28752AB551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2" name="cell-r0-c1023">
                  <a:extLst>
                    <a:ext uri="{FF2B5EF4-FFF2-40B4-BE49-F238E27FC236}">
                      <a16:creationId xmlns:a16="http://schemas.microsoft.com/office/drawing/2014/main" id="{AF99D93F-602F-42FC-8C28-C0D78FB92CDB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3" name="cell-r0-c1023">
                  <a:extLst>
                    <a:ext uri="{FF2B5EF4-FFF2-40B4-BE49-F238E27FC236}">
                      <a16:creationId xmlns:a16="http://schemas.microsoft.com/office/drawing/2014/main" id="{53E692E6-BFD9-43C7-821C-451C25B9A7FD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4" name="cell-r0-c1023">
                  <a:extLst>
                    <a:ext uri="{FF2B5EF4-FFF2-40B4-BE49-F238E27FC236}">
                      <a16:creationId xmlns:a16="http://schemas.microsoft.com/office/drawing/2014/main" id="{516C46F4-D349-442D-8A64-47F9D1B9E41B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5" name="cell-r0-c1023">
                  <a:extLst>
                    <a:ext uri="{FF2B5EF4-FFF2-40B4-BE49-F238E27FC236}">
                      <a16:creationId xmlns:a16="http://schemas.microsoft.com/office/drawing/2014/main" id="{FD8367F6-3F89-4C1B-9A69-8A5BCEDF839E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16" name="wire-r0-left">
                  <a:extLst>
                    <a:ext uri="{FF2B5EF4-FFF2-40B4-BE49-F238E27FC236}">
                      <a16:creationId xmlns:a16="http://schemas.microsoft.com/office/drawing/2014/main" id="{16B214D8-992D-4A6A-BCF6-256426915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7" name="dot-r0-1-511">
                  <a:extLst>
                    <a:ext uri="{FF2B5EF4-FFF2-40B4-BE49-F238E27FC236}">
                      <a16:creationId xmlns:a16="http://schemas.microsoft.com/office/drawing/2014/main" id="{EA0B14C6-63E4-498A-A0AF-A8A84AED5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8" name="cell-r0-c1023">
                  <a:extLst>
                    <a:ext uri="{FF2B5EF4-FFF2-40B4-BE49-F238E27FC236}">
                      <a16:creationId xmlns:a16="http://schemas.microsoft.com/office/drawing/2014/main" id="{56D15440-5ACA-4775-A60A-C93D2EA37A2D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19" name="cell-r0-c1023">
                  <a:extLst>
                    <a:ext uri="{FF2B5EF4-FFF2-40B4-BE49-F238E27FC236}">
                      <a16:creationId xmlns:a16="http://schemas.microsoft.com/office/drawing/2014/main" id="{CFB5999F-DE2A-4FA0-A655-96E005223469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0" name="cell-r0-c1023">
                  <a:extLst>
                    <a:ext uri="{FF2B5EF4-FFF2-40B4-BE49-F238E27FC236}">
                      <a16:creationId xmlns:a16="http://schemas.microsoft.com/office/drawing/2014/main" id="{E19A602D-BE22-4D74-A65B-28F6977F6EC6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1" name="cell-r0-c1023">
                  <a:extLst>
                    <a:ext uri="{FF2B5EF4-FFF2-40B4-BE49-F238E27FC236}">
                      <a16:creationId xmlns:a16="http://schemas.microsoft.com/office/drawing/2014/main" id="{F5C58070-7BB5-4970-87DC-EE0DF57AAA5C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2" name="cell-r0-c1023">
                  <a:extLst>
                    <a:ext uri="{FF2B5EF4-FFF2-40B4-BE49-F238E27FC236}">
                      <a16:creationId xmlns:a16="http://schemas.microsoft.com/office/drawing/2014/main" id="{7D541B6F-49B0-4CD1-B76C-0B42DD8415EF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3" name="cell-r0-c1023">
                  <a:extLst>
                    <a:ext uri="{FF2B5EF4-FFF2-40B4-BE49-F238E27FC236}">
                      <a16:creationId xmlns:a16="http://schemas.microsoft.com/office/drawing/2014/main" id="{F76EB7C1-5ADD-4537-A3A5-6C830F8BC1A0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24" name="dot-r0-1-511">
                  <a:extLst>
                    <a:ext uri="{FF2B5EF4-FFF2-40B4-BE49-F238E27FC236}">
                      <a16:creationId xmlns:a16="http://schemas.microsoft.com/office/drawing/2014/main" id="{97C771D5-D243-4716-BEFE-D5063F6E01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wire-r0-left">
                  <a:extLst>
                    <a:ext uri="{FF2B5EF4-FFF2-40B4-BE49-F238E27FC236}">
                      <a16:creationId xmlns:a16="http://schemas.microsoft.com/office/drawing/2014/main" id="{154F7C7C-A546-4FE5-ADA3-7B689AF050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6" name="row0">
                <a:extLst>
                  <a:ext uri="{FF2B5EF4-FFF2-40B4-BE49-F238E27FC236}">
                    <a16:creationId xmlns:a16="http://schemas.microsoft.com/office/drawing/2014/main" id="{B1D2972A-72A5-4B61-B573-6D995EAB1CAE}"/>
                  </a:ext>
                </a:extLst>
              </p:cNvPr>
              <p:cNvGrpSpPr/>
              <p:nvPr/>
            </p:nvGrpSpPr>
            <p:grpSpPr>
              <a:xfrm>
                <a:off x="6962100" y="431602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327" name="cell-r0-c1023">
                  <a:extLst>
                    <a:ext uri="{FF2B5EF4-FFF2-40B4-BE49-F238E27FC236}">
                      <a16:creationId xmlns:a16="http://schemas.microsoft.com/office/drawing/2014/main" id="{145902F4-B469-4384-A8FF-CF262BF8FAE5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8" name="cell-r0-c1023">
                  <a:extLst>
                    <a:ext uri="{FF2B5EF4-FFF2-40B4-BE49-F238E27FC236}">
                      <a16:creationId xmlns:a16="http://schemas.microsoft.com/office/drawing/2014/main" id="{E5B52ECD-38AD-4D24-B69A-9B54E75999E6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29" name="cell-r0-c1023">
                  <a:extLst>
                    <a:ext uri="{FF2B5EF4-FFF2-40B4-BE49-F238E27FC236}">
                      <a16:creationId xmlns:a16="http://schemas.microsoft.com/office/drawing/2014/main" id="{5485052E-D931-462A-8B05-209C0ACF59F3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0" name="cell-r0-c1023">
                  <a:extLst>
                    <a:ext uri="{FF2B5EF4-FFF2-40B4-BE49-F238E27FC236}">
                      <a16:creationId xmlns:a16="http://schemas.microsoft.com/office/drawing/2014/main" id="{306CDA33-A39F-48AB-9878-994BA44FCBD7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1" name="cell-r0-c1023">
                  <a:extLst>
                    <a:ext uri="{FF2B5EF4-FFF2-40B4-BE49-F238E27FC236}">
                      <a16:creationId xmlns:a16="http://schemas.microsoft.com/office/drawing/2014/main" id="{F9AF1BC4-32D1-40E7-8761-DA8AE0F9656E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2" name="cell-r0-c1023">
                  <a:extLst>
                    <a:ext uri="{FF2B5EF4-FFF2-40B4-BE49-F238E27FC236}">
                      <a16:creationId xmlns:a16="http://schemas.microsoft.com/office/drawing/2014/main" id="{5F791D37-BDDD-4E98-A8AB-EFA6643BDD40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33" name="wire-r0-left">
                  <a:extLst>
                    <a:ext uri="{FF2B5EF4-FFF2-40B4-BE49-F238E27FC236}">
                      <a16:creationId xmlns:a16="http://schemas.microsoft.com/office/drawing/2014/main" id="{9CC7BE68-665D-4782-AC24-F461DD5842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dot-r0-1-511">
                  <a:extLst>
                    <a:ext uri="{FF2B5EF4-FFF2-40B4-BE49-F238E27FC236}">
                      <a16:creationId xmlns:a16="http://schemas.microsoft.com/office/drawing/2014/main" id="{26377A41-E615-4DC4-808B-3556CCE9BC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5" name="cell-r0-c1023">
                  <a:extLst>
                    <a:ext uri="{FF2B5EF4-FFF2-40B4-BE49-F238E27FC236}">
                      <a16:creationId xmlns:a16="http://schemas.microsoft.com/office/drawing/2014/main" id="{815D7677-DBB9-408B-9EA1-8F4539A35012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6" name="cell-r0-c1023">
                  <a:extLst>
                    <a:ext uri="{FF2B5EF4-FFF2-40B4-BE49-F238E27FC236}">
                      <a16:creationId xmlns:a16="http://schemas.microsoft.com/office/drawing/2014/main" id="{E93AE049-416B-4002-91C8-4F827F8B204C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7" name="cell-r0-c1023">
                  <a:extLst>
                    <a:ext uri="{FF2B5EF4-FFF2-40B4-BE49-F238E27FC236}">
                      <a16:creationId xmlns:a16="http://schemas.microsoft.com/office/drawing/2014/main" id="{10F10662-CF63-4BA1-9C26-13DC140847CC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8" name="cell-r0-c1023">
                  <a:extLst>
                    <a:ext uri="{FF2B5EF4-FFF2-40B4-BE49-F238E27FC236}">
                      <a16:creationId xmlns:a16="http://schemas.microsoft.com/office/drawing/2014/main" id="{5B120DD2-0A39-41E4-9578-C7774E2BA958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39" name="cell-r0-c1023">
                  <a:extLst>
                    <a:ext uri="{FF2B5EF4-FFF2-40B4-BE49-F238E27FC236}">
                      <a16:creationId xmlns:a16="http://schemas.microsoft.com/office/drawing/2014/main" id="{6D4F9EB7-24E0-4FB4-86EC-EE9D6F42FD3F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0" name="cell-r0-c1023">
                  <a:extLst>
                    <a:ext uri="{FF2B5EF4-FFF2-40B4-BE49-F238E27FC236}">
                      <a16:creationId xmlns:a16="http://schemas.microsoft.com/office/drawing/2014/main" id="{B39A8D73-B51B-412C-B016-A8FE5DF9EC65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41" name="dot-r0-1-511">
                  <a:extLst>
                    <a:ext uri="{FF2B5EF4-FFF2-40B4-BE49-F238E27FC236}">
                      <a16:creationId xmlns:a16="http://schemas.microsoft.com/office/drawing/2014/main" id="{FE9FDA02-1600-42C0-B5DD-D1696F06C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2" name="wire-r0-left">
                  <a:extLst>
                    <a:ext uri="{FF2B5EF4-FFF2-40B4-BE49-F238E27FC236}">
                      <a16:creationId xmlns:a16="http://schemas.microsoft.com/office/drawing/2014/main" id="{4FEE4584-CE99-485D-9A40-F22D498A68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3" name="row0">
                <a:extLst>
                  <a:ext uri="{FF2B5EF4-FFF2-40B4-BE49-F238E27FC236}">
                    <a16:creationId xmlns:a16="http://schemas.microsoft.com/office/drawing/2014/main" id="{CAB67899-8333-4DBB-888A-EFBA4AB2DBBD}"/>
                  </a:ext>
                </a:extLst>
              </p:cNvPr>
              <p:cNvGrpSpPr/>
              <p:nvPr/>
            </p:nvGrpSpPr>
            <p:grpSpPr>
              <a:xfrm>
                <a:off x="6962100" y="454654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344" name="cell-r0-c1023">
                  <a:extLst>
                    <a:ext uri="{FF2B5EF4-FFF2-40B4-BE49-F238E27FC236}">
                      <a16:creationId xmlns:a16="http://schemas.microsoft.com/office/drawing/2014/main" id="{04F6C4C9-AB22-4B76-820B-5A1AF61CC19A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5" name="cell-r0-c1023">
                  <a:extLst>
                    <a:ext uri="{FF2B5EF4-FFF2-40B4-BE49-F238E27FC236}">
                      <a16:creationId xmlns:a16="http://schemas.microsoft.com/office/drawing/2014/main" id="{20A168BA-9290-4CCD-B24C-94E5C8FEFC8A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6" name="cell-r0-c1023">
                  <a:extLst>
                    <a:ext uri="{FF2B5EF4-FFF2-40B4-BE49-F238E27FC236}">
                      <a16:creationId xmlns:a16="http://schemas.microsoft.com/office/drawing/2014/main" id="{DE548E66-9262-4D60-8896-59B67C0486D9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7" name="cell-r0-c1023">
                  <a:extLst>
                    <a:ext uri="{FF2B5EF4-FFF2-40B4-BE49-F238E27FC236}">
                      <a16:creationId xmlns:a16="http://schemas.microsoft.com/office/drawing/2014/main" id="{32B47BAF-6C12-40EB-B246-28452006C76B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8" name="cell-r0-c1023">
                  <a:extLst>
                    <a:ext uri="{FF2B5EF4-FFF2-40B4-BE49-F238E27FC236}">
                      <a16:creationId xmlns:a16="http://schemas.microsoft.com/office/drawing/2014/main" id="{F25118BE-A469-4554-A6A6-48EFBAC3C8D1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49" name="cell-r0-c1023">
                  <a:extLst>
                    <a:ext uri="{FF2B5EF4-FFF2-40B4-BE49-F238E27FC236}">
                      <a16:creationId xmlns:a16="http://schemas.microsoft.com/office/drawing/2014/main" id="{CCECA341-6CBB-4802-ADCB-10FD6F4816C9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50" name="wire-r0-left">
                  <a:extLst>
                    <a:ext uri="{FF2B5EF4-FFF2-40B4-BE49-F238E27FC236}">
                      <a16:creationId xmlns:a16="http://schemas.microsoft.com/office/drawing/2014/main" id="{4608A4A9-C4C4-47A0-B31C-388D6A53E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1" name="dot-r0-1-511">
                  <a:extLst>
                    <a:ext uri="{FF2B5EF4-FFF2-40B4-BE49-F238E27FC236}">
                      <a16:creationId xmlns:a16="http://schemas.microsoft.com/office/drawing/2014/main" id="{6C212D9C-8D29-4EC4-96D5-1FF27EA1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2" name="cell-r0-c1023">
                  <a:extLst>
                    <a:ext uri="{FF2B5EF4-FFF2-40B4-BE49-F238E27FC236}">
                      <a16:creationId xmlns:a16="http://schemas.microsoft.com/office/drawing/2014/main" id="{108185D2-00BB-45C9-835D-CF92A8459CB8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53" name="cell-r0-c1023">
                  <a:extLst>
                    <a:ext uri="{FF2B5EF4-FFF2-40B4-BE49-F238E27FC236}">
                      <a16:creationId xmlns:a16="http://schemas.microsoft.com/office/drawing/2014/main" id="{911A1A12-2191-4E1A-9D41-F6590C618776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54" name="cell-r0-c1023">
                  <a:extLst>
                    <a:ext uri="{FF2B5EF4-FFF2-40B4-BE49-F238E27FC236}">
                      <a16:creationId xmlns:a16="http://schemas.microsoft.com/office/drawing/2014/main" id="{6AC003B1-AA7E-48A4-8057-62276FA26A29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55" name="cell-r0-c1023">
                  <a:extLst>
                    <a:ext uri="{FF2B5EF4-FFF2-40B4-BE49-F238E27FC236}">
                      <a16:creationId xmlns:a16="http://schemas.microsoft.com/office/drawing/2014/main" id="{6A5E02ED-E654-45A1-A634-594A2BBF60E5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56" name="cell-r0-c1023">
                  <a:extLst>
                    <a:ext uri="{FF2B5EF4-FFF2-40B4-BE49-F238E27FC236}">
                      <a16:creationId xmlns:a16="http://schemas.microsoft.com/office/drawing/2014/main" id="{54DAB032-A51B-4D86-AC0D-D821423D1C94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57" name="cell-r0-c1023">
                  <a:extLst>
                    <a:ext uri="{FF2B5EF4-FFF2-40B4-BE49-F238E27FC236}">
                      <a16:creationId xmlns:a16="http://schemas.microsoft.com/office/drawing/2014/main" id="{5F1D3664-FDB3-4249-B59A-372B7092B65F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58" name="dot-r0-1-511">
                  <a:extLst>
                    <a:ext uri="{FF2B5EF4-FFF2-40B4-BE49-F238E27FC236}">
                      <a16:creationId xmlns:a16="http://schemas.microsoft.com/office/drawing/2014/main" id="{D16D0541-B053-4194-BB38-EF85FB86B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9" name="wire-r0-left">
                  <a:extLst>
                    <a:ext uri="{FF2B5EF4-FFF2-40B4-BE49-F238E27FC236}">
                      <a16:creationId xmlns:a16="http://schemas.microsoft.com/office/drawing/2014/main" id="{BEEE1631-2ADA-4BF9-9489-767C9E05DC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61" name="cell-r0-c1023">
                <a:extLst>
                  <a:ext uri="{FF2B5EF4-FFF2-40B4-BE49-F238E27FC236}">
                    <a16:creationId xmlns:a16="http://schemas.microsoft.com/office/drawing/2014/main" id="{53A57A4F-F76D-4B87-B745-E84471D0FEFC}"/>
                  </a:ext>
                </a:extLst>
              </p:cNvPr>
              <p:cNvSpPr/>
              <p:nvPr/>
            </p:nvSpPr>
            <p:spPr>
              <a:xfrm>
                <a:off x="7349868" y="477706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62" name="cell-r0-c1023">
                <a:extLst>
                  <a:ext uri="{FF2B5EF4-FFF2-40B4-BE49-F238E27FC236}">
                    <a16:creationId xmlns:a16="http://schemas.microsoft.com/office/drawing/2014/main" id="{63B6E118-6698-4D82-AE50-C1273E380419}"/>
                  </a:ext>
                </a:extLst>
              </p:cNvPr>
              <p:cNvSpPr/>
              <p:nvPr/>
            </p:nvSpPr>
            <p:spPr>
              <a:xfrm>
                <a:off x="7793702" y="477706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63" name="cell-r0-c1023">
                <a:extLst>
                  <a:ext uri="{FF2B5EF4-FFF2-40B4-BE49-F238E27FC236}">
                    <a16:creationId xmlns:a16="http://schemas.microsoft.com/office/drawing/2014/main" id="{356294E8-66F8-43C2-9101-C9A2AED3CBFD}"/>
                  </a:ext>
                </a:extLst>
              </p:cNvPr>
              <p:cNvSpPr/>
              <p:nvPr/>
            </p:nvSpPr>
            <p:spPr>
              <a:xfrm>
                <a:off x="7571785" y="477706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64" name="cell-r0-c1023">
                <a:extLst>
                  <a:ext uri="{FF2B5EF4-FFF2-40B4-BE49-F238E27FC236}">
                    <a16:creationId xmlns:a16="http://schemas.microsoft.com/office/drawing/2014/main" id="{673C1681-4564-47C1-9A79-E1ACF0BFF71B}"/>
                  </a:ext>
                </a:extLst>
              </p:cNvPr>
              <p:cNvSpPr/>
              <p:nvPr/>
            </p:nvSpPr>
            <p:spPr>
              <a:xfrm>
                <a:off x="10473689" y="4777064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65" name="cell-r0-c1023">
                <a:extLst>
                  <a:ext uri="{FF2B5EF4-FFF2-40B4-BE49-F238E27FC236}">
                    <a16:creationId xmlns:a16="http://schemas.microsoft.com/office/drawing/2014/main" id="{DE041D93-D324-4DEE-B17D-CA052313032B}"/>
                  </a:ext>
                </a:extLst>
              </p:cNvPr>
              <p:cNvSpPr/>
              <p:nvPr/>
            </p:nvSpPr>
            <p:spPr>
              <a:xfrm>
                <a:off x="10695606" y="4777066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66" name="cell-r0-c1023">
                <a:extLst>
                  <a:ext uri="{FF2B5EF4-FFF2-40B4-BE49-F238E27FC236}">
                    <a16:creationId xmlns:a16="http://schemas.microsoft.com/office/drawing/2014/main" id="{BD755A7C-0B32-4330-BCD8-35D1A98977A2}"/>
                  </a:ext>
                </a:extLst>
              </p:cNvPr>
              <p:cNvSpPr/>
              <p:nvPr/>
            </p:nvSpPr>
            <p:spPr>
              <a:xfrm>
                <a:off x="10251772" y="4777065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367" name="wire-r0-left">
                <a:extLst>
                  <a:ext uri="{FF2B5EF4-FFF2-40B4-BE49-F238E27FC236}">
                    <a16:creationId xmlns:a16="http://schemas.microsoft.com/office/drawing/2014/main" id="{396F0A54-E35C-49ED-ACED-B7835DD3D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12983" y="4888191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8" name="dot-r0-1-511">
                <a:extLst>
                  <a:ext uri="{FF2B5EF4-FFF2-40B4-BE49-F238E27FC236}">
                    <a16:creationId xmlns:a16="http://schemas.microsoft.com/office/drawing/2014/main" id="{7274B749-31BA-4344-9938-3DA1CD9F6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079" y="4888189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9" name="cell-r0-c1023">
                <a:extLst>
                  <a:ext uri="{FF2B5EF4-FFF2-40B4-BE49-F238E27FC236}">
                    <a16:creationId xmlns:a16="http://schemas.microsoft.com/office/drawing/2014/main" id="{4B352BEC-7636-462A-9E06-9DA941B25F25}"/>
                  </a:ext>
                </a:extLst>
              </p:cNvPr>
              <p:cNvSpPr/>
              <p:nvPr/>
            </p:nvSpPr>
            <p:spPr>
              <a:xfrm>
                <a:off x="8691180" y="4777066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70" name="cell-r0-c1023">
                <a:extLst>
                  <a:ext uri="{FF2B5EF4-FFF2-40B4-BE49-F238E27FC236}">
                    <a16:creationId xmlns:a16="http://schemas.microsoft.com/office/drawing/2014/main" id="{7424CF2D-7E5B-40E9-84B6-5452B441A4FF}"/>
                  </a:ext>
                </a:extLst>
              </p:cNvPr>
              <p:cNvSpPr/>
              <p:nvPr/>
            </p:nvSpPr>
            <p:spPr>
              <a:xfrm>
                <a:off x="8913097" y="477706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71" name="cell-r0-c1023">
                <a:extLst>
                  <a:ext uri="{FF2B5EF4-FFF2-40B4-BE49-F238E27FC236}">
                    <a16:creationId xmlns:a16="http://schemas.microsoft.com/office/drawing/2014/main" id="{DDC6D507-09EC-4E8B-B29E-B29633457E9B}"/>
                  </a:ext>
                </a:extLst>
              </p:cNvPr>
              <p:cNvSpPr/>
              <p:nvPr/>
            </p:nvSpPr>
            <p:spPr>
              <a:xfrm>
                <a:off x="8469263" y="4777067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accent4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372" name="cell-r0-c1023">
                <a:extLst>
                  <a:ext uri="{FF2B5EF4-FFF2-40B4-BE49-F238E27FC236}">
                    <a16:creationId xmlns:a16="http://schemas.microsoft.com/office/drawing/2014/main" id="{E182797A-3003-4893-8DE1-1863CC6AAF1A}"/>
                  </a:ext>
                </a:extLst>
              </p:cNvPr>
              <p:cNvSpPr/>
              <p:nvPr/>
            </p:nvSpPr>
            <p:spPr>
              <a:xfrm>
                <a:off x="9578847" y="47770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73" name="cell-r0-c1023">
                <a:extLst>
                  <a:ext uri="{FF2B5EF4-FFF2-40B4-BE49-F238E27FC236}">
                    <a16:creationId xmlns:a16="http://schemas.microsoft.com/office/drawing/2014/main" id="{33911CEC-26BA-40B2-81A4-48D992981760}"/>
                  </a:ext>
                </a:extLst>
              </p:cNvPr>
              <p:cNvSpPr/>
              <p:nvPr/>
            </p:nvSpPr>
            <p:spPr>
              <a:xfrm>
                <a:off x="9356931" y="47770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74" name="cell-r0-c1023">
                <a:extLst>
                  <a:ext uri="{FF2B5EF4-FFF2-40B4-BE49-F238E27FC236}">
                    <a16:creationId xmlns:a16="http://schemas.microsoft.com/office/drawing/2014/main" id="{3817E5FC-EFE9-41BC-9FA7-C32BFD637675}"/>
                  </a:ext>
                </a:extLst>
              </p:cNvPr>
              <p:cNvSpPr/>
              <p:nvPr/>
            </p:nvSpPr>
            <p:spPr>
              <a:xfrm>
                <a:off x="9135014" y="4777068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375" name="dot-r0-1-511">
                <a:extLst>
                  <a:ext uri="{FF2B5EF4-FFF2-40B4-BE49-F238E27FC236}">
                    <a16:creationId xmlns:a16="http://schemas.microsoft.com/office/drawing/2014/main" id="{28FC9EC3-018F-41E8-A680-03B20F026B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6224" y="4888190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6" name="wire-r0-left">
                <a:extLst>
                  <a:ext uri="{FF2B5EF4-FFF2-40B4-BE49-F238E27FC236}">
                    <a16:creationId xmlns:a16="http://schemas.microsoft.com/office/drawing/2014/main" id="{8D04B252-152B-45FD-B51B-447CF074A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2100" y="4888189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7" name="row0">
                <a:extLst>
                  <a:ext uri="{FF2B5EF4-FFF2-40B4-BE49-F238E27FC236}">
                    <a16:creationId xmlns:a16="http://schemas.microsoft.com/office/drawing/2014/main" id="{1351B6DF-4F06-4F9E-9B80-C44237395B7D}"/>
                  </a:ext>
                </a:extLst>
              </p:cNvPr>
              <p:cNvGrpSpPr/>
              <p:nvPr/>
            </p:nvGrpSpPr>
            <p:grpSpPr>
              <a:xfrm>
                <a:off x="6962100" y="5007584"/>
                <a:ext cx="4329227" cy="222253"/>
                <a:chOff x="1104902" y="2763536"/>
                <a:chExt cx="4329227" cy="222253"/>
              </a:xfrm>
            </p:grpSpPr>
            <p:sp>
              <p:nvSpPr>
                <p:cNvPr id="1378" name="cell-r0-c1023">
                  <a:extLst>
                    <a:ext uri="{FF2B5EF4-FFF2-40B4-BE49-F238E27FC236}">
                      <a16:creationId xmlns:a16="http://schemas.microsoft.com/office/drawing/2014/main" id="{5B8389C5-C39A-446D-B9B5-3689D4A31807}"/>
                    </a:ext>
                  </a:extLst>
                </p:cNvPr>
                <p:cNvSpPr/>
                <p:nvPr/>
              </p:nvSpPr>
              <p:spPr>
                <a:xfrm>
                  <a:off x="1492670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79" name="cell-r0-c1023">
                  <a:extLst>
                    <a:ext uri="{FF2B5EF4-FFF2-40B4-BE49-F238E27FC236}">
                      <a16:creationId xmlns:a16="http://schemas.microsoft.com/office/drawing/2014/main" id="{2CF09DCD-100D-4D10-A91E-1D02BEA11389}"/>
                    </a:ext>
                  </a:extLst>
                </p:cNvPr>
                <p:cNvSpPr/>
                <p:nvPr/>
              </p:nvSpPr>
              <p:spPr>
                <a:xfrm>
                  <a:off x="1936504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0" name="cell-r0-c1023">
                  <a:extLst>
                    <a:ext uri="{FF2B5EF4-FFF2-40B4-BE49-F238E27FC236}">
                      <a16:creationId xmlns:a16="http://schemas.microsoft.com/office/drawing/2014/main" id="{B7A86034-E1E3-4C42-AAE6-1BC471CA99E3}"/>
                    </a:ext>
                  </a:extLst>
                </p:cNvPr>
                <p:cNvSpPr/>
                <p:nvPr/>
              </p:nvSpPr>
              <p:spPr>
                <a:xfrm>
                  <a:off x="1714587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1" name="cell-r0-c1023">
                  <a:extLst>
                    <a:ext uri="{FF2B5EF4-FFF2-40B4-BE49-F238E27FC236}">
                      <a16:creationId xmlns:a16="http://schemas.microsoft.com/office/drawing/2014/main" id="{04B463B7-60F3-4AAB-9469-38DF3395E3D0}"/>
                    </a:ext>
                  </a:extLst>
                </p:cNvPr>
                <p:cNvSpPr/>
                <p:nvPr/>
              </p:nvSpPr>
              <p:spPr>
                <a:xfrm>
                  <a:off x="4616491" y="2763536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2" name="cell-r0-c1023">
                  <a:extLst>
                    <a:ext uri="{FF2B5EF4-FFF2-40B4-BE49-F238E27FC236}">
                      <a16:creationId xmlns:a16="http://schemas.microsoft.com/office/drawing/2014/main" id="{7229028B-AF6D-4641-BD35-0A664DDDD9F4}"/>
                    </a:ext>
                  </a:extLst>
                </p:cNvPr>
                <p:cNvSpPr/>
                <p:nvPr/>
              </p:nvSpPr>
              <p:spPr>
                <a:xfrm>
                  <a:off x="4838408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3" name="cell-r0-c1023">
                  <a:extLst>
                    <a:ext uri="{FF2B5EF4-FFF2-40B4-BE49-F238E27FC236}">
                      <a16:creationId xmlns:a16="http://schemas.microsoft.com/office/drawing/2014/main" id="{119F5A51-1C2A-41A6-9CE1-8505715DDF38}"/>
                    </a:ext>
                  </a:extLst>
                </p:cNvPr>
                <p:cNvSpPr/>
                <p:nvPr/>
              </p:nvSpPr>
              <p:spPr>
                <a:xfrm>
                  <a:off x="4394574" y="2763537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84" name="wire-r0-left">
                  <a:extLst>
                    <a:ext uri="{FF2B5EF4-FFF2-40B4-BE49-F238E27FC236}">
                      <a16:creationId xmlns:a16="http://schemas.microsoft.com/office/drawing/2014/main" id="{34111303-D4C9-4CCA-A029-459C08EEE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55785" y="2874663"/>
                  <a:ext cx="378344" cy="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dot-r0-1-511">
                  <a:extLst>
                    <a:ext uri="{FF2B5EF4-FFF2-40B4-BE49-F238E27FC236}">
                      <a16:creationId xmlns:a16="http://schemas.microsoft.com/office/drawing/2014/main" id="{E23F3759-B438-408B-BF0B-5C2F29558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3881" y="2874661"/>
                  <a:ext cx="458184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6" name="cell-r0-c1023">
                  <a:extLst>
                    <a:ext uri="{FF2B5EF4-FFF2-40B4-BE49-F238E27FC236}">
                      <a16:creationId xmlns:a16="http://schemas.microsoft.com/office/drawing/2014/main" id="{899CBDAF-3751-4308-BC4A-4212D4F21D98}"/>
                    </a:ext>
                  </a:extLst>
                </p:cNvPr>
                <p:cNvSpPr/>
                <p:nvPr/>
              </p:nvSpPr>
              <p:spPr>
                <a:xfrm>
                  <a:off x="2833982" y="2763538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7" name="cell-r0-c1023">
                  <a:extLst>
                    <a:ext uri="{FF2B5EF4-FFF2-40B4-BE49-F238E27FC236}">
                      <a16:creationId xmlns:a16="http://schemas.microsoft.com/office/drawing/2014/main" id="{DEB50195-D189-445B-9CB9-61296813423F}"/>
                    </a:ext>
                  </a:extLst>
                </p:cNvPr>
                <p:cNvSpPr/>
                <p:nvPr/>
              </p:nvSpPr>
              <p:spPr>
                <a:xfrm>
                  <a:off x="305589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8" name="cell-r0-c1023">
                  <a:extLst>
                    <a:ext uri="{FF2B5EF4-FFF2-40B4-BE49-F238E27FC236}">
                      <a16:creationId xmlns:a16="http://schemas.microsoft.com/office/drawing/2014/main" id="{8E0C1325-D827-47B2-9907-8FD5D0485B99}"/>
                    </a:ext>
                  </a:extLst>
                </p:cNvPr>
                <p:cNvSpPr/>
                <p:nvPr/>
              </p:nvSpPr>
              <p:spPr>
                <a:xfrm>
                  <a:off x="2612065" y="2763539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89" name="cell-r0-c1023">
                  <a:extLst>
                    <a:ext uri="{FF2B5EF4-FFF2-40B4-BE49-F238E27FC236}">
                      <a16:creationId xmlns:a16="http://schemas.microsoft.com/office/drawing/2014/main" id="{EEB63D6B-985E-426C-8130-F15A48C6DD2A}"/>
                    </a:ext>
                  </a:extLst>
                </p:cNvPr>
                <p:cNvSpPr/>
                <p:nvPr/>
              </p:nvSpPr>
              <p:spPr>
                <a:xfrm>
                  <a:off x="3721649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90" name="cell-r0-c1023">
                  <a:extLst>
                    <a:ext uri="{FF2B5EF4-FFF2-40B4-BE49-F238E27FC236}">
                      <a16:creationId xmlns:a16="http://schemas.microsoft.com/office/drawing/2014/main" id="{074D8AFB-DA26-428C-861A-EE79228EC61C}"/>
                    </a:ext>
                  </a:extLst>
                </p:cNvPr>
                <p:cNvSpPr/>
                <p:nvPr/>
              </p:nvSpPr>
              <p:spPr>
                <a:xfrm>
                  <a:off x="3499733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sp>
              <p:nvSpPr>
                <p:cNvPr id="1391" name="cell-r0-c1023">
                  <a:extLst>
                    <a:ext uri="{FF2B5EF4-FFF2-40B4-BE49-F238E27FC236}">
                      <a16:creationId xmlns:a16="http://schemas.microsoft.com/office/drawing/2014/main" id="{B29C85E9-77C3-4CD5-8D1A-487913BD10FD}"/>
                    </a:ext>
                  </a:extLst>
                </p:cNvPr>
                <p:cNvSpPr/>
                <p:nvPr/>
              </p:nvSpPr>
              <p:spPr>
                <a:xfrm>
                  <a:off x="3277816" y="2763540"/>
                  <a:ext cx="217377" cy="2222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Consolas" panose="020B0609020204030204" pitchFamily="49" charset="0"/>
                  </a:endParaRPr>
                </a:p>
              </p:txBody>
            </p:sp>
            <p:cxnSp>
              <p:nvCxnSpPr>
                <p:cNvPr id="1392" name="dot-r0-1-511">
                  <a:extLst>
                    <a:ext uri="{FF2B5EF4-FFF2-40B4-BE49-F238E27FC236}">
                      <a16:creationId xmlns:a16="http://schemas.microsoft.com/office/drawing/2014/main" id="{B86E288A-B1D9-4EDE-AF83-8C037B5FE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39026" y="2874662"/>
                  <a:ext cx="45554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3" name="wire-r0-left">
                  <a:extLst>
                    <a:ext uri="{FF2B5EF4-FFF2-40B4-BE49-F238E27FC236}">
                      <a16:creationId xmlns:a16="http://schemas.microsoft.com/office/drawing/2014/main" id="{7F4D0F5A-48F4-417C-AD83-AE1F53F83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02" y="2874661"/>
                  <a:ext cx="387768" cy="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94" name="cell-r0-c1023">
                <a:extLst>
                  <a:ext uri="{FF2B5EF4-FFF2-40B4-BE49-F238E27FC236}">
                    <a16:creationId xmlns:a16="http://schemas.microsoft.com/office/drawing/2014/main" id="{C0EFCAC5-0C9D-41D5-B2B3-65E7B4873CAA}"/>
                  </a:ext>
                </a:extLst>
              </p:cNvPr>
              <p:cNvSpPr/>
              <p:nvPr/>
            </p:nvSpPr>
            <p:spPr>
              <a:xfrm>
                <a:off x="7349868" y="523810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95" name="cell-r0-c1023">
                <a:extLst>
                  <a:ext uri="{FF2B5EF4-FFF2-40B4-BE49-F238E27FC236}">
                    <a16:creationId xmlns:a16="http://schemas.microsoft.com/office/drawing/2014/main" id="{299447B8-75B3-4C01-A0D6-1E6E4E63252F}"/>
                  </a:ext>
                </a:extLst>
              </p:cNvPr>
              <p:cNvSpPr/>
              <p:nvPr/>
            </p:nvSpPr>
            <p:spPr>
              <a:xfrm>
                <a:off x="7793702" y="523810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96" name="cell-r0-c1023">
                <a:extLst>
                  <a:ext uri="{FF2B5EF4-FFF2-40B4-BE49-F238E27FC236}">
                    <a16:creationId xmlns:a16="http://schemas.microsoft.com/office/drawing/2014/main" id="{C17AABBA-61F4-479D-90F8-F771687208C1}"/>
                  </a:ext>
                </a:extLst>
              </p:cNvPr>
              <p:cNvSpPr/>
              <p:nvPr/>
            </p:nvSpPr>
            <p:spPr>
              <a:xfrm>
                <a:off x="7571785" y="523810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97" name="cell-r0-c1023">
                <a:extLst>
                  <a:ext uri="{FF2B5EF4-FFF2-40B4-BE49-F238E27FC236}">
                    <a16:creationId xmlns:a16="http://schemas.microsoft.com/office/drawing/2014/main" id="{68B16762-F6E9-4A52-ADEA-6EB72F47F32B}"/>
                  </a:ext>
                </a:extLst>
              </p:cNvPr>
              <p:cNvSpPr/>
              <p:nvPr/>
            </p:nvSpPr>
            <p:spPr>
              <a:xfrm>
                <a:off x="10473689" y="5238104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98" name="cell-r0-c1023">
                <a:extLst>
                  <a:ext uri="{FF2B5EF4-FFF2-40B4-BE49-F238E27FC236}">
                    <a16:creationId xmlns:a16="http://schemas.microsoft.com/office/drawing/2014/main" id="{12D8D248-A62A-4D36-B0B7-AFF067EAA10A}"/>
                  </a:ext>
                </a:extLst>
              </p:cNvPr>
              <p:cNvSpPr/>
              <p:nvPr/>
            </p:nvSpPr>
            <p:spPr>
              <a:xfrm>
                <a:off x="10695606" y="5238106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399" name="cell-r0-c1023">
                <a:extLst>
                  <a:ext uri="{FF2B5EF4-FFF2-40B4-BE49-F238E27FC236}">
                    <a16:creationId xmlns:a16="http://schemas.microsoft.com/office/drawing/2014/main" id="{4A750E2B-1D52-4337-80EF-417A69ABBDA8}"/>
                  </a:ext>
                </a:extLst>
              </p:cNvPr>
              <p:cNvSpPr/>
              <p:nvPr/>
            </p:nvSpPr>
            <p:spPr>
              <a:xfrm>
                <a:off x="10251772" y="5238105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00" name="wire-r0-left">
                <a:extLst>
                  <a:ext uri="{FF2B5EF4-FFF2-40B4-BE49-F238E27FC236}">
                    <a16:creationId xmlns:a16="http://schemas.microsoft.com/office/drawing/2014/main" id="{147B43D2-AABC-4F02-A2D0-0322DF26B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12983" y="5349231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1" name="dot-r0-1-511">
                <a:extLst>
                  <a:ext uri="{FF2B5EF4-FFF2-40B4-BE49-F238E27FC236}">
                    <a16:creationId xmlns:a16="http://schemas.microsoft.com/office/drawing/2014/main" id="{FFAA72DC-BCB9-4E16-BE01-A9BE6C370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079" y="5349229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2" name="cell-r0-c1023">
                <a:extLst>
                  <a:ext uri="{FF2B5EF4-FFF2-40B4-BE49-F238E27FC236}">
                    <a16:creationId xmlns:a16="http://schemas.microsoft.com/office/drawing/2014/main" id="{D1FA4118-4781-4C2B-AFCE-1A0D58A49CE8}"/>
                  </a:ext>
                </a:extLst>
              </p:cNvPr>
              <p:cNvSpPr/>
              <p:nvPr/>
            </p:nvSpPr>
            <p:spPr>
              <a:xfrm>
                <a:off x="8691180" y="5238106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03" name="cell-r0-c1023">
                <a:extLst>
                  <a:ext uri="{FF2B5EF4-FFF2-40B4-BE49-F238E27FC236}">
                    <a16:creationId xmlns:a16="http://schemas.microsoft.com/office/drawing/2014/main" id="{EE1AB7E4-B367-49EA-8E37-649896FEF0BD}"/>
                  </a:ext>
                </a:extLst>
              </p:cNvPr>
              <p:cNvSpPr/>
              <p:nvPr/>
            </p:nvSpPr>
            <p:spPr>
              <a:xfrm>
                <a:off x="8913097" y="523810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04" name="cell-r0-c1023">
                <a:extLst>
                  <a:ext uri="{FF2B5EF4-FFF2-40B4-BE49-F238E27FC236}">
                    <a16:creationId xmlns:a16="http://schemas.microsoft.com/office/drawing/2014/main" id="{287DFEB0-F8E6-43E7-8B39-608BDDA90915}"/>
                  </a:ext>
                </a:extLst>
              </p:cNvPr>
              <p:cNvSpPr/>
              <p:nvPr/>
            </p:nvSpPr>
            <p:spPr>
              <a:xfrm>
                <a:off x="8469263" y="5238107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05" name="cell-r0-c1023">
                <a:extLst>
                  <a:ext uri="{FF2B5EF4-FFF2-40B4-BE49-F238E27FC236}">
                    <a16:creationId xmlns:a16="http://schemas.microsoft.com/office/drawing/2014/main" id="{B58FCD3C-32A8-4F95-BDAC-7C53F7874C7F}"/>
                  </a:ext>
                </a:extLst>
              </p:cNvPr>
              <p:cNvSpPr/>
              <p:nvPr/>
            </p:nvSpPr>
            <p:spPr>
              <a:xfrm>
                <a:off x="9578847" y="523810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06" name="cell-r0-c1023">
                <a:extLst>
                  <a:ext uri="{FF2B5EF4-FFF2-40B4-BE49-F238E27FC236}">
                    <a16:creationId xmlns:a16="http://schemas.microsoft.com/office/drawing/2014/main" id="{544899C4-74D8-4A99-8268-64CE09137396}"/>
                  </a:ext>
                </a:extLst>
              </p:cNvPr>
              <p:cNvSpPr/>
              <p:nvPr/>
            </p:nvSpPr>
            <p:spPr>
              <a:xfrm>
                <a:off x="9356931" y="523810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07" name="cell-r0-c1023">
                <a:extLst>
                  <a:ext uri="{FF2B5EF4-FFF2-40B4-BE49-F238E27FC236}">
                    <a16:creationId xmlns:a16="http://schemas.microsoft.com/office/drawing/2014/main" id="{0FC9E6E8-8A32-4668-A517-B98C7514220F}"/>
                  </a:ext>
                </a:extLst>
              </p:cNvPr>
              <p:cNvSpPr/>
              <p:nvPr/>
            </p:nvSpPr>
            <p:spPr>
              <a:xfrm>
                <a:off x="9135014" y="5238108"/>
                <a:ext cx="217377" cy="222249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08" name="dot-r0-1-511">
                <a:extLst>
                  <a:ext uri="{FF2B5EF4-FFF2-40B4-BE49-F238E27FC236}">
                    <a16:creationId xmlns:a16="http://schemas.microsoft.com/office/drawing/2014/main" id="{C85EE632-48A7-4C16-A56B-5496D6BAD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6224" y="5349230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9" name="wire-r0-left">
                <a:extLst>
                  <a:ext uri="{FF2B5EF4-FFF2-40B4-BE49-F238E27FC236}">
                    <a16:creationId xmlns:a16="http://schemas.microsoft.com/office/drawing/2014/main" id="{7A8B7CC3-5EAC-4D04-945B-A5786FD7D5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2100" y="5349229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0" name="cell-r0-c1023">
                <a:extLst>
                  <a:ext uri="{FF2B5EF4-FFF2-40B4-BE49-F238E27FC236}">
                    <a16:creationId xmlns:a16="http://schemas.microsoft.com/office/drawing/2014/main" id="{5855D7DF-AEE4-4F17-AA25-A50274348C5E}"/>
                  </a:ext>
                </a:extLst>
              </p:cNvPr>
              <p:cNvSpPr/>
              <p:nvPr/>
            </p:nvSpPr>
            <p:spPr>
              <a:xfrm>
                <a:off x="7349868" y="5468624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1" name="cell-r0-c1023">
                <a:extLst>
                  <a:ext uri="{FF2B5EF4-FFF2-40B4-BE49-F238E27FC236}">
                    <a16:creationId xmlns:a16="http://schemas.microsoft.com/office/drawing/2014/main" id="{5A7E6D4A-A172-4811-9501-9C648D98B5D8}"/>
                  </a:ext>
                </a:extLst>
              </p:cNvPr>
              <p:cNvSpPr/>
              <p:nvPr/>
            </p:nvSpPr>
            <p:spPr>
              <a:xfrm>
                <a:off x="7793702" y="5468624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2" name="cell-r0-c1023">
                <a:extLst>
                  <a:ext uri="{FF2B5EF4-FFF2-40B4-BE49-F238E27FC236}">
                    <a16:creationId xmlns:a16="http://schemas.microsoft.com/office/drawing/2014/main" id="{97DD899F-EBD6-431D-83D6-182098FBCE69}"/>
                  </a:ext>
                </a:extLst>
              </p:cNvPr>
              <p:cNvSpPr/>
              <p:nvPr/>
            </p:nvSpPr>
            <p:spPr>
              <a:xfrm>
                <a:off x="7571785" y="5468624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3" name="cell-r0-c1023">
                <a:extLst>
                  <a:ext uri="{FF2B5EF4-FFF2-40B4-BE49-F238E27FC236}">
                    <a16:creationId xmlns:a16="http://schemas.microsoft.com/office/drawing/2014/main" id="{CCDD1961-A703-424E-9B63-BAFA83E3AA72}"/>
                  </a:ext>
                </a:extLst>
              </p:cNvPr>
              <p:cNvSpPr/>
              <p:nvPr/>
            </p:nvSpPr>
            <p:spPr>
              <a:xfrm>
                <a:off x="10473689" y="5468624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4" name="cell-r0-c1023">
                <a:extLst>
                  <a:ext uri="{FF2B5EF4-FFF2-40B4-BE49-F238E27FC236}">
                    <a16:creationId xmlns:a16="http://schemas.microsoft.com/office/drawing/2014/main" id="{206EF868-AE80-47FF-8D67-429E0DE0F327}"/>
                  </a:ext>
                </a:extLst>
              </p:cNvPr>
              <p:cNvSpPr/>
              <p:nvPr/>
            </p:nvSpPr>
            <p:spPr>
              <a:xfrm>
                <a:off x="10695606" y="5468626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5" name="cell-r0-c1023">
                <a:extLst>
                  <a:ext uri="{FF2B5EF4-FFF2-40B4-BE49-F238E27FC236}">
                    <a16:creationId xmlns:a16="http://schemas.microsoft.com/office/drawing/2014/main" id="{30415211-67A1-4ADD-BF97-334E32B4421A}"/>
                  </a:ext>
                </a:extLst>
              </p:cNvPr>
              <p:cNvSpPr/>
              <p:nvPr/>
            </p:nvSpPr>
            <p:spPr>
              <a:xfrm>
                <a:off x="10251772" y="5468625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16" name="wire-r0-left">
                <a:extLst>
                  <a:ext uri="{FF2B5EF4-FFF2-40B4-BE49-F238E27FC236}">
                    <a16:creationId xmlns:a16="http://schemas.microsoft.com/office/drawing/2014/main" id="{CC78E6A2-3BC4-4CB5-8EAB-EAE088AF77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12983" y="5579751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7" name="dot-r0-1-511">
                <a:extLst>
                  <a:ext uri="{FF2B5EF4-FFF2-40B4-BE49-F238E27FC236}">
                    <a16:creationId xmlns:a16="http://schemas.microsoft.com/office/drawing/2014/main" id="{DBE8C3CD-A8D6-4746-A5D2-52FE89DEF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079" y="5579749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8" name="cell-r0-c1023">
                <a:extLst>
                  <a:ext uri="{FF2B5EF4-FFF2-40B4-BE49-F238E27FC236}">
                    <a16:creationId xmlns:a16="http://schemas.microsoft.com/office/drawing/2014/main" id="{7BA66163-A08E-4DC5-B806-C1F01FA62319}"/>
                  </a:ext>
                </a:extLst>
              </p:cNvPr>
              <p:cNvSpPr/>
              <p:nvPr/>
            </p:nvSpPr>
            <p:spPr>
              <a:xfrm>
                <a:off x="8691180" y="5468626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19" name="cell-r0-c1023">
                <a:extLst>
                  <a:ext uri="{FF2B5EF4-FFF2-40B4-BE49-F238E27FC236}">
                    <a16:creationId xmlns:a16="http://schemas.microsoft.com/office/drawing/2014/main" id="{3CB773B2-0CCC-4CDC-A291-3D6C68A5D87F}"/>
                  </a:ext>
                </a:extLst>
              </p:cNvPr>
              <p:cNvSpPr/>
              <p:nvPr/>
            </p:nvSpPr>
            <p:spPr>
              <a:xfrm>
                <a:off x="8913097" y="5468628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20" name="cell-r0-c1023">
                <a:extLst>
                  <a:ext uri="{FF2B5EF4-FFF2-40B4-BE49-F238E27FC236}">
                    <a16:creationId xmlns:a16="http://schemas.microsoft.com/office/drawing/2014/main" id="{868FAA1D-E1C2-405E-9CC9-89159094709D}"/>
                  </a:ext>
                </a:extLst>
              </p:cNvPr>
              <p:cNvSpPr/>
              <p:nvPr/>
            </p:nvSpPr>
            <p:spPr>
              <a:xfrm>
                <a:off x="8469263" y="5468627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21" name="cell-r0-c1023">
                <a:extLst>
                  <a:ext uri="{FF2B5EF4-FFF2-40B4-BE49-F238E27FC236}">
                    <a16:creationId xmlns:a16="http://schemas.microsoft.com/office/drawing/2014/main" id="{C671DA75-CA52-4DD5-8C09-E04E925545BD}"/>
                  </a:ext>
                </a:extLst>
              </p:cNvPr>
              <p:cNvSpPr/>
              <p:nvPr/>
            </p:nvSpPr>
            <p:spPr>
              <a:xfrm>
                <a:off x="9578847" y="5468628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22" name="cell-r0-c1023">
                <a:extLst>
                  <a:ext uri="{FF2B5EF4-FFF2-40B4-BE49-F238E27FC236}">
                    <a16:creationId xmlns:a16="http://schemas.microsoft.com/office/drawing/2014/main" id="{FD279FF6-FFD5-4DCE-8C83-DBF3B304AAF4}"/>
                  </a:ext>
                </a:extLst>
              </p:cNvPr>
              <p:cNvSpPr/>
              <p:nvPr/>
            </p:nvSpPr>
            <p:spPr>
              <a:xfrm>
                <a:off x="9356931" y="5468628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23" name="cell-r0-c1023">
                <a:extLst>
                  <a:ext uri="{FF2B5EF4-FFF2-40B4-BE49-F238E27FC236}">
                    <a16:creationId xmlns:a16="http://schemas.microsoft.com/office/drawing/2014/main" id="{562E86F5-5BC6-420C-A801-28CD5DA4A563}"/>
                  </a:ext>
                </a:extLst>
              </p:cNvPr>
              <p:cNvSpPr/>
              <p:nvPr/>
            </p:nvSpPr>
            <p:spPr>
              <a:xfrm>
                <a:off x="9135014" y="5468628"/>
                <a:ext cx="217377" cy="22224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24" name="dot-r0-1-511">
                <a:extLst>
                  <a:ext uri="{FF2B5EF4-FFF2-40B4-BE49-F238E27FC236}">
                    <a16:creationId xmlns:a16="http://schemas.microsoft.com/office/drawing/2014/main" id="{173DC492-90BA-4BAD-B0A8-541E21B43E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6224" y="5579750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5" name="wire-r0-left">
                <a:extLst>
                  <a:ext uri="{FF2B5EF4-FFF2-40B4-BE49-F238E27FC236}">
                    <a16:creationId xmlns:a16="http://schemas.microsoft.com/office/drawing/2014/main" id="{FEC96701-8519-4125-B9A9-28EE001DE0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62100" y="5579749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2" name="cell-r0-c1023">
                <a:extLst>
                  <a:ext uri="{FF2B5EF4-FFF2-40B4-BE49-F238E27FC236}">
                    <a16:creationId xmlns:a16="http://schemas.microsoft.com/office/drawing/2014/main" id="{FCE3BFE6-02E6-4E14-B66E-F97843E39524}"/>
                  </a:ext>
                </a:extLst>
              </p:cNvPr>
              <p:cNvSpPr/>
              <p:nvPr/>
            </p:nvSpPr>
            <p:spPr>
              <a:xfrm>
                <a:off x="7344836" y="5699141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43" name="cell-r0-c1023">
                <a:extLst>
                  <a:ext uri="{FF2B5EF4-FFF2-40B4-BE49-F238E27FC236}">
                    <a16:creationId xmlns:a16="http://schemas.microsoft.com/office/drawing/2014/main" id="{16C6B7E2-4C12-4100-89BA-91698402DA06}"/>
                  </a:ext>
                </a:extLst>
              </p:cNvPr>
              <p:cNvSpPr/>
              <p:nvPr/>
            </p:nvSpPr>
            <p:spPr>
              <a:xfrm>
                <a:off x="7788670" y="5699141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44" name="cell-r0-c1023">
                <a:extLst>
                  <a:ext uri="{FF2B5EF4-FFF2-40B4-BE49-F238E27FC236}">
                    <a16:creationId xmlns:a16="http://schemas.microsoft.com/office/drawing/2014/main" id="{6CFAAB1A-4DFE-4371-8232-BC0B729738D7}"/>
                  </a:ext>
                </a:extLst>
              </p:cNvPr>
              <p:cNvSpPr/>
              <p:nvPr/>
            </p:nvSpPr>
            <p:spPr>
              <a:xfrm>
                <a:off x="7566753" y="5699141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45" name="cell-r0-c1023">
                <a:extLst>
                  <a:ext uri="{FF2B5EF4-FFF2-40B4-BE49-F238E27FC236}">
                    <a16:creationId xmlns:a16="http://schemas.microsoft.com/office/drawing/2014/main" id="{4F0615FA-6AB9-487A-8C75-E83755E2B3DF}"/>
                  </a:ext>
                </a:extLst>
              </p:cNvPr>
              <p:cNvSpPr/>
              <p:nvPr/>
            </p:nvSpPr>
            <p:spPr>
              <a:xfrm>
                <a:off x="10468657" y="5699141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46" name="cell-r0-c1023">
                <a:extLst>
                  <a:ext uri="{FF2B5EF4-FFF2-40B4-BE49-F238E27FC236}">
                    <a16:creationId xmlns:a16="http://schemas.microsoft.com/office/drawing/2014/main" id="{935312C7-F4F4-4DF9-A9A9-B53D5EF294B0}"/>
                  </a:ext>
                </a:extLst>
              </p:cNvPr>
              <p:cNvSpPr/>
              <p:nvPr/>
            </p:nvSpPr>
            <p:spPr>
              <a:xfrm>
                <a:off x="10690574" y="5699143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47" name="cell-r0-c1023">
                <a:extLst>
                  <a:ext uri="{FF2B5EF4-FFF2-40B4-BE49-F238E27FC236}">
                    <a16:creationId xmlns:a16="http://schemas.microsoft.com/office/drawing/2014/main" id="{4CFDAB78-40CD-4392-A010-1567DDC683C3}"/>
                  </a:ext>
                </a:extLst>
              </p:cNvPr>
              <p:cNvSpPr/>
              <p:nvPr/>
            </p:nvSpPr>
            <p:spPr>
              <a:xfrm>
                <a:off x="10246740" y="5699142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48" name="wire-r0-left">
                <a:extLst>
                  <a:ext uri="{FF2B5EF4-FFF2-40B4-BE49-F238E27FC236}">
                    <a16:creationId xmlns:a16="http://schemas.microsoft.com/office/drawing/2014/main" id="{B291690A-A617-4013-BEDB-D72E5DF745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07951" y="5810268"/>
                <a:ext cx="378344" cy="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9" name="dot-r0-1-511">
                <a:extLst>
                  <a:ext uri="{FF2B5EF4-FFF2-40B4-BE49-F238E27FC236}">
                    <a16:creationId xmlns:a16="http://schemas.microsoft.com/office/drawing/2014/main" id="{01F1577C-B388-4DFF-A335-7E55CBC73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6047" y="5810266"/>
                <a:ext cx="458184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0" name="cell-r0-c1023">
                <a:extLst>
                  <a:ext uri="{FF2B5EF4-FFF2-40B4-BE49-F238E27FC236}">
                    <a16:creationId xmlns:a16="http://schemas.microsoft.com/office/drawing/2014/main" id="{FBA886E6-0E26-4D19-8A45-7BB72C59A82E}"/>
                  </a:ext>
                </a:extLst>
              </p:cNvPr>
              <p:cNvSpPr/>
              <p:nvPr/>
            </p:nvSpPr>
            <p:spPr>
              <a:xfrm>
                <a:off x="8686148" y="5699143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51" name="cell-r0-c1023">
                <a:extLst>
                  <a:ext uri="{FF2B5EF4-FFF2-40B4-BE49-F238E27FC236}">
                    <a16:creationId xmlns:a16="http://schemas.microsoft.com/office/drawing/2014/main" id="{EE2ABC99-D288-431E-B378-9CFA80DAB286}"/>
                  </a:ext>
                </a:extLst>
              </p:cNvPr>
              <p:cNvSpPr/>
              <p:nvPr/>
            </p:nvSpPr>
            <p:spPr>
              <a:xfrm>
                <a:off x="8908065" y="5699145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52" name="cell-r0-c1023">
                <a:extLst>
                  <a:ext uri="{FF2B5EF4-FFF2-40B4-BE49-F238E27FC236}">
                    <a16:creationId xmlns:a16="http://schemas.microsoft.com/office/drawing/2014/main" id="{E94DFF7A-2CFA-4993-A2F0-0C8E9A8B2023}"/>
                  </a:ext>
                </a:extLst>
              </p:cNvPr>
              <p:cNvSpPr/>
              <p:nvPr/>
            </p:nvSpPr>
            <p:spPr>
              <a:xfrm>
                <a:off x="8464231" y="5699144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53" name="cell-r0-c1023">
                <a:extLst>
                  <a:ext uri="{FF2B5EF4-FFF2-40B4-BE49-F238E27FC236}">
                    <a16:creationId xmlns:a16="http://schemas.microsoft.com/office/drawing/2014/main" id="{242C43D4-EEB1-4856-8D5B-88C669EBE42C}"/>
                  </a:ext>
                </a:extLst>
              </p:cNvPr>
              <p:cNvSpPr/>
              <p:nvPr/>
            </p:nvSpPr>
            <p:spPr>
              <a:xfrm>
                <a:off x="9573815" y="5699145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54" name="cell-r0-c1023">
                <a:extLst>
                  <a:ext uri="{FF2B5EF4-FFF2-40B4-BE49-F238E27FC236}">
                    <a16:creationId xmlns:a16="http://schemas.microsoft.com/office/drawing/2014/main" id="{98DDA97D-8DB3-41BD-BE41-DDF65D47E513}"/>
                  </a:ext>
                </a:extLst>
              </p:cNvPr>
              <p:cNvSpPr/>
              <p:nvPr/>
            </p:nvSpPr>
            <p:spPr>
              <a:xfrm>
                <a:off x="9351899" y="5699145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455" name="cell-r0-c1023">
                <a:extLst>
                  <a:ext uri="{FF2B5EF4-FFF2-40B4-BE49-F238E27FC236}">
                    <a16:creationId xmlns:a16="http://schemas.microsoft.com/office/drawing/2014/main" id="{F6790381-C66A-4EC4-9C12-17E819627BF5}"/>
                  </a:ext>
                </a:extLst>
              </p:cNvPr>
              <p:cNvSpPr/>
              <p:nvPr/>
            </p:nvSpPr>
            <p:spPr>
              <a:xfrm>
                <a:off x="9129982" y="5699145"/>
                <a:ext cx="217377" cy="2222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onsolas" panose="020B0609020204030204" pitchFamily="49" charset="0"/>
                </a:endParaRPr>
              </a:p>
            </p:txBody>
          </p:sp>
          <p:cxnSp>
            <p:nvCxnSpPr>
              <p:cNvPr id="1456" name="dot-r0-1-511">
                <a:extLst>
                  <a:ext uri="{FF2B5EF4-FFF2-40B4-BE49-F238E27FC236}">
                    <a16:creationId xmlns:a16="http://schemas.microsoft.com/office/drawing/2014/main" id="{22C91079-1207-4C2D-8C04-89B9FEE485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91192" y="5810267"/>
                <a:ext cx="45554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7" name="wire-r0-left">
                <a:extLst>
                  <a:ext uri="{FF2B5EF4-FFF2-40B4-BE49-F238E27FC236}">
                    <a16:creationId xmlns:a16="http://schemas.microsoft.com/office/drawing/2014/main" id="{B4540D99-F179-4D9A-9865-CA7A53F2B2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7068" y="5810266"/>
                <a:ext cx="387768" cy="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F16434-8644-4364-B7AE-204183CA1310}"/>
                </a:ext>
              </a:extLst>
            </p:cNvPr>
            <p:cNvGrpSpPr/>
            <p:nvPr/>
          </p:nvGrpSpPr>
          <p:grpSpPr>
            <a:xfrm>
              <a:off x="7360554" y="1692299"/>
              <a:ext cx="3707644" cy="261610"/>
              <a:chOff x="7360554" y="1692299"/>
              <a:chExt cx="3707644" cy="261610"/>
            </a:xfrm>
          </p:grpSpPr>
          <p:sp>
            <p:nvSpPr>
              <p:cNvPr id="1459" name="TextBox 1458">
                <a:extLst>
                  <a:ext uri="{FF2B5EF4-FFF2-40B4-BE49-F238E27FC236}">
                    <a16:creationId xmlns:a16="http://schemas.microsoft.com/office/drawing/2014/main" id="{009EDC39-9447-40DB-A0DD-211F24651927}"/>
                  </a:ext>
                </a:extLst>
              </p:cNvPr>
              <p:cNvSpPr txBox="1"/>
              <p:nvPr/>
            </p:nvSpPr>
            <p:spPr>
              <a:xfrm>
                <a:off x="7360554" y="1692299"/>
                <a:ext cx="14369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0</a:t>
                </a:r>
              </a:p>
            </p:txBody>
          </p:sp>
          <p:sp>
            <p:nvSpPr>
              <p:cNvPr id="1460" name="TextBox 1459">
                <a:extLst>
                  <a:ext uri="{FF2B5EF4-FFF2-40B4-BE49-F238E27FC236}">
                    <a16:creationId xmlns:a16="http://schemas.microsoft.com/office/drawing/2014/main" id="{552372B5-FA97-4D68-A1FA-E5F309FA6579}"/>
                  </a:ext>
                </a:extLst>
              </p:cNvPr>
              <p:cNvSpPr txBox="1"/>
              <p:nvPr/>
            </p:nvSpPr>
            <p:spPr>
              <a:xfrm>
                <a:off x="7580806" y="1692299"/>
                <a:ext cx="14369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1461" name="TextBox 1460">
                <a:extLst>
                  <a:ext uri="{FF2B5EF4-FFF2-40B4-BE49-F238E27FC236}">
                    <a16:creationId xmlns:a16="http://schemas.microsoft.com/office/drawing/2014/main" id="{85BAF08E-EDA0-4628-9355-1DB90D4E34C1}"/>
                  </a:ext>
                </a:extLst>
              </p:cNvPr>
              <p:cNvSpPr txBox="1"/>
              <p:nvPr/>
            </p:nvSpPr>
            <p:spPr>
              <a:xfrm>
                <a:off x="7790782" y="1692299"/>
                <a:ext cx="14369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2</a:t>
                </a:r>
              </a:p>
            </p:txBody>
          </p:sp>
          <p:sp>
            <p:nvSpPr>
              <p:cNvPr id="1462" name="TextBox 1461">
                <a:extLst>
                  <a:ext uri="{FF2B5EF4-FFF2-40B4-BE49-F238E27FC236}">
                    <a16:creationId xmlns:a16="http://schemas.microsoft.com/office/drawing/2014/main" id="{F0EB60C4-E9B8-4691-BBAD-25EAA655386C}"/>
                  </a:ext>
                </a:extLst>
              </p:cNvPr>
              <p:cNvSpPr txBox="1"/>
              <p:nvPr/>
            </p:nvSpPr>
            <p:spPr>
              <a:xfrm>
                <a:off x="8409688" y="1692299"/>
                <a:ext cx="3427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29</a:t>
                </a:r>
              </a:p>
            </p:txBody>
          </p:sp>
          <p:sp>
            <p:nvSpPr>
              <p:cNvPr id="1463" name="TextBox 1462">
                <a:extLst>
                  <a:ext uri="{FF2B5EF4-FFF2-40B4-BE49-F238E27FC236}">
                    <a16:creationId xmlns:a16="http://schemas.microsoft.com/office/drawing/2014/main" id="{4EC82217-B979-449A-AEDF-4F16732BEA58}"/>
                  </a:ext>
                </a:extLst>
              </p:cNvPr>
              <p:cNvSpPr txBox="1"/>
              <p:nvPr/>
            </p:nvSpPr>
            <p:spPr>
              <a:xfrm>
                <a:off x="8631534" y="1692299"/>
                <a:ext cx="3657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30</a:t>
                </a:r>
              </a:p>
            </p:txBody>
          </p:sp>
          <p:sp>
            <p:nvSpPr>
              <p:cNvPr id="1464" name="TextBox 1463">
                <a:extLst>
                  <a:ext uri="{FF2B5EF4-FFF2-40B4-BE49-F238E27FC236}">
                    <a16:creationId xmlns:a16="http://schemas.microsoft.com/office/drawing/2014/main" id="{E16EF3D9-E139-4133-B69E-D54079D67148}"/>
                  </a:ext>
                </a:extLst>
              </p:cNvPr>
              <p:cNvSpPr txBox="1"/>
              <p:nvPr/>
            </p:nvSpPr>
            <p:spPr>
              <a:xfrm>
                <a:off x="8839052" y="1692299"/>
                <a:ext cx="4363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31</a:t>
                </a:r>
              </a:p>
            </p:txBody>
          </p:sp>
          <p:sp>
            <p:nvSpPr>
              <p:cNvPr id="1465" name="TextBox 1464">
                <a:extLst>
                  <a:ext uri="{FF2B5EF4-FFF2-40B4-BE49-F238E27FC236}">
                    <a16:creationId xmlns:a16="http://schemas.microsoft.com/office/drawing/2014/main" id="{77E7BE49-D382-4430-9B24-474D99E3F97D}"/>
                  </a:ext>
                </a:extLst>
              </p:cNvPr>
              <p:cNvSpPr txBox="1"/>
              <p:nvPr/>
            </p:nvSpPr>
            <p:spPr>
              <a:xfrm>
                <a:off x="9088770" y="1692299"/>
                <a:ext cx="4197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32</a:t>
                </a:r>
              </a:p>
            </p:txBody>
          </p:sp>
          <p:sp>
            <p:nvSpPr>
              <p:cNvPr id="1466" name="TextBox 1465">
                <a:extLst>
                  <a:ext uri="{FF2B5EF4-FFF2-40B4-BE49-F238E27FC236}">
                    <a16:creationId xmlns:a16="http://schemas.microsoft.com/office/drawing/2014/main" id="{9A140F21-80EB-4C7F-9EB7-289AC4F43E78}"/>
                  </a:ext>
                </a:extLst>
              </p:cNvPr>
              <p:cNvSpPr txBox="1"/>
              <p:nvPr/>
            </p:nvSpPr>
            <p:spPr>
              <a:xfrm>
                <a:off x="9294073" y="1692299"/>
                <a:ext cx="3330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33</a:t>
                </a:r>
              </a:p>
            </p:txBody>
          </p:sp>
          <p:sp>
            <p:nvSpPr>
              <p:cNvPr id="1467" name="TextBox 1466">
                <a:extLst>
                  <a:ext uri="{FF2B5EF4-FFF2-40B4-BE49-F238E27FC236}">
                    <a16:creationId xmlns:a16="http://schemas.microsoft.com/office/drawing/2014/main" id="{A02E9855-A038-4F46-A628-8717F94FF100}"/>
                  </a:ext>
                </a:extLst>
              </p:cNvPr>
              <p:cNvSpPr txBox="1"/>
              <p:nvPr/>
            </p:nvSpPr>
            <p:spPr>
              <a:xfrm>
                <a:off x="9526222" y="1692299"/>
                <a:ext cx="4018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34</a:t>
                </a:r>
              </a:p>
            </p:txBody>
          </p:sp>
          <p:sp>
            <p:nvSpPr>
              <p:cNvPr id="1468" name="TextBox 1467">
                <a:extLst>
                  <a:ext uri="{FF2B5EF4-FFF2-40B4-BE49-F238E27FC236}">
                    <a16:creationId xmlns:a16="http://schemas.microsoft.com/office/drawing/2014/main" id="{6C05AC74-C632-431F-8C55-FCBB79F6D0E9}"/>
                  </a:ext>
                </a:extLst>
              </p:cNvPr>
              <p:cNvSpPr txBox="1"/>
              <p:nvPr/>
            </p:nvSpPr>
            <p:spPr>
              <a:xfrm>
                <a:off x="10188721" y="1692299"/>
                <a:ext cx="3493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61</a:t>
                </a:r>
              </a:p>
            </p:txBody>
          </p:sp>
          <p:sp>
            <p:nvSpPr>
              <p:cNvPr id="1469" name="TextBox 1468">
                <a:extLst>
                  <a:ext uri="{FF2B5EF4-FFF2-40B4-BE49-F238E27FC236}">
                    <a16:creationId xmlns:a16="http://schemas.microsoft.com/office/drawing/2014/main" id="{C49F9B81-814D-46B8-8CE6-4E59E5F92D09}"/>
                  </a:ext>
                </a:extLst>
              </p:cNvPr>
              <p:cNvSpPr txBox="1"/>
              <p:nvPr/>
            </p:nvSpPr>
            <p:spPr>
              <a:xfrm>
                <a:off x="10433560" y="1692299"/>
                <a:ext cx="4581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62</a:t>
                </a:r>
              </a:p>
            </p:txBody>
          </p:sp>
          <p:sp>
            <p:nvSpPr>
              <p:cNvPr id="1470" name="TextBox 1469">
                <a:extLst>
                  <a:ext uri="{FF2B5EF4-FFF2-40B4-BE49-F238E27FC236}">
                    <a16:creationId xmlns:a16="http://schemas.microsoft.com/office/drawing/2014/main" id="{AC0B19A3-4CF8-429C-B87E-88BCDEEA3CAB}"/>
                  </a:ext>
                </a:extLst>
              </p:cNvPr>
              <p:cNvSpPr txBox="1"/>
              <p:nvPr/>
            </p:nvSpPr>
            <p:spPr>
              <a:xfrm>
                <a:off x="10631812" y="1692299"/>
                <a:ext cx="4363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63</a:t>
                </a:r>
              </a:p>
            </p:txBody>
          </p:sp>
        </p:grpSp>
      </p:grpSp>
      <p:grpSp>
        <p:nvGrpSpPr>
          <p:cNvPr id="58" name="labels-right">
            <a:extLst>
              <a:ext uri="{FF2B5EF4-FFF2-40B4-BE49-F238E27FC236}">
                <a16:creationId xmlns:a16="http://schemas.microsoft.com/office/drawing/2014/main" id="{ED29C861-AAC1-4F38-B160-F7E736F22EEE}"/>
              </a:ext>
            </a:extLst>
          </p:cNvPr>
          <p:cNvGrpSpPr/>
          <p:nvPr/>
        </p:nvGrpSpPr>
        <p:grpSpPr>
          <a:xfrm>
            <a:off x="11209687" y="1874128"/>
            <a:ext cx="570440" cy="4058208"/>
            <a:chOff x="11209687" y="1874128"/>
            <a:chExt cx="570440" cy="4058208"/>
          </a:xfrm>
        </p:grpSpPr>
        <p:sp>
          <p:nvSpPr>
            <p:cNvPr id="1472" name="label-row">
              <a:extLst>
                <a:ext uri="{FF2B5EF4-FFF2-40B4-BE49-F238E27FC236}">
                  <a16:creationId xmlns:a16="http://schemas.microsoft.com/office/drawing/2014/main" id="{D15E78B1-CA4F-4C88-8485-1DA021C64DC4}"/>
                </a:ext>
              </a:extLst>
            </p:cNvPr>
            <p:cNvSpPr txBox="1"/>
            <p:nvPr/>
          </p:nvSpPr>
          <p:spPr>
            <a:xfrm>
              <a:off x="11213668" y="1874128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…00</a:t>
              </a:r>
            </a:p>
          </p:txBody>
        </p:sp>
        <p:sp>
          <p:nvSpPr>
            <p:cNvPr id="1473" name="label-row">
              <a:extLst>
                <a:ext uri="{FF2B5EF4-FFF2-40B4-BE49-F238E27FC236}">
                  <a16:creationId xmlns:a16="http://schemas.microsoft.com/office/drawing/2014/main" id="{D541692E-A875-4681-8F19-CC2522BB3B30}"/>
                </a:ext>
              </a:extLst>
            </p:cNvPr>
            <p:cNvSpPr txBox="1"/>
            <p:nvPr/>
          </p:nvSpPr>
          <p:spPr>
            <a:xfrm>
              <a:off x="11213668" y="2105204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…01</a:t>
              </a:r>
            </a:p>
          </p:txBody>
        </p:sp>
        <p:sp>
          <p:nvSpPr>
            <p:cNvPr id="1474" name="label-row">
              <a:extLst>
                <a:ext uri="{FF2B5EF4-FFF2-40B4-BE49-F238E27FC236}">
                  <a16:creationId xmlns:a16="http://schemas.microsoft.com/office/drawing/2014/main" id="{28267A29-C633-4CA8-ACD6-13E2EB5B0A46}"/>
                </a:ext>
              </a:extLst>
            </p:cNvPr>
            <p:cNvSpPr txBox="1"/>
            <p:nvPr/>
          </p:nvSpPr>
          <p:spPr>
            <a:xfrm>
              <a:off x="11213668" y="2336280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…02</a:t>
              </a:r>
            </a:p>
          </p:txBody>
        </p:sp>
        <p:sp>
          <p:nvSpPr>
            <p:cNvPr id="1475" name="label-row">
              <a:extLst>
                <a:ext uri="{FF2B5EF4-FFF2-40B4-BE49-F238E27FC236}">
                  <a16:creationId xmlns:a16="http://schemas.microsoft.com/office/drawing/2014/main" id="{46E1322C-4378-4648-967F-15EACE86EFF2}"/>
                </a:ext>
              </a:extLst>
            </p:cNvPr>
            <p:cNvSpPr txBox="1"/>
            <p:nvPr/>
          </p:nvSpPr>
          <p:spPr>
            <a:xfrm>
              <a:off x="11213668" y="2567356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…03</a:t>
              </a:r>
            </a:p>
          </p:txBody>
        </p:sp>
        <p:sp>
          <p:nvSpPr>
            <p:cNvPr id="1476" name="label-row">
              <a:extLst>
                <a:ext uri="{FF2B5EF4-FFF2-40B4-BE49-F238E27FC236}">
                  <a16:creationId xmlns:a16="http://schemas.microsoft.com/office/drawing/2014/main" id="{3B479201-BACB-40E6-AB04-EFC416C74DD4}"/>
                </a:ext>
              </a:extLst>
            </p:cNvPr>
            <p:cNvSpPr txBox="1"/>
            <p:nvPr/>
          </p:nvSpPr>
          <p:spPr>
            <a:xfrm>
              <a:off x="11213668" y="2798432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…04</a:t>
              </a:r>
            </a:p>
          </p:txBody>
        </p:sp>
        <p:sp>
          <p:nvSpPr>
            <p:cNvPr id="1477" name="label-row">
              <a:extLst>
                <a:ext uri="{FF2B5EF4-FFF2-40B4-BE49-F238E27FC236}">
                  <a16:creationId xmlns:a16="http://schemas.microsoft.com/office/drawing/2014/main" id="{9D7EBBEE-A697-4CE2-AA51-E4FBB63C72AF}"/>
                </a:ext>
              </a:extLst>
            </p:cNvPr>
            <p:cNvSpPr txBox="1"/>
            <p:nvPr/>
          </p:nvSpPr>
          <p:spPr>
            <a:xfrm>
              <a:off x="11213668" y="3029508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…05</a:t>
              </a:r>
            </a:p>
          </p:txBody>
        </p:sp>
        <p:sp>
          <p:nvSpPr>
            <p:cNvPr id="1478" name="label-row">
              <a:extLst>
                <a:ext uri="{FF2B5EF4-FFF2-40B4-BE49-F238E27FC236}">
                  <a16:creationId xmlns:a16="http://schemas.microsoft.com/office/drawing/2014/main" id="{B5FE98E7-C76E-4660-807E-FD223F191314}"/>
                </a:ext>
              </a:extLst>
            </p:cNvPr>
            <p:cNvSpPr txBox="1"/>
            <p:nvPr/>
          </p:nvSpPr>
          <p:spPr>
            <a:xfrm>
              <a:off x="11213668" y="3260584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Consolas" panose="020B0609020204030204" pitchFamily="49" charset="0"/>
                </a:rPr>
                <a:t>…06</a:t>
              </a:r>
            </a:p>
          </p:txBody>
        </p:sp>
        <p:sp>
          <p:nvSpPr>
            <p:cNvPr id="1479" name="label-row">
              <a:extLst>
                <a:ext uri="{FF2B5EF4-FFF2-40B4-BE49-F238E27FC236}">
                  <a16:creationId xmlns:a16="http://schemas.microsoft.com/office/drawing/2014/main" id="{0DF54258-BEBF-4513-87DF-096E932F796F}"/>
                </a:ext>
              </a:extLst>
            </p:cNvPr>
            <p:cNvSpPr txBox="1"/>
            <p:nvPr/>
          </p:nvSpPr>
          <p:spPr>
            <a:xfrm>
              <a:off x="11213668" y="3491660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…07</a:t>
              </a:r>
            </a:p>
          </p:txBody>
        </p:sp>
        <p:sp>
          <p:nvSpPr>
            <p:cNvPr id="1480" name="label-row">
              <a:extLst>
                <a:ext uri="{FF2B5EF4-FFF2-40B4-BE49-F238E27FC236}">
                  <a16:creationId xmlns:a16="http://schemas.microsoft.com/office/drawing/2014/main" id="{84D1314D-393D-4432-A0BE-768927ECA198}"/>
                </a:ext>
              </a:extLst>
            </p:cNvPr>
            <p:cNvSpPr txBox="1"/>
            <p:nvPr/>
          </p:nvSpPr>
          <p:spPr>
            <a:xfrm>
              <a:off x="11213668" y="3722736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…08</a:t>
              </a:r>
            </a:p>
          </p:txBody>
        </p:sp>
        <p:sp>
          <p:nvSpPr>
            <p:cNvPr id="1481" name="label-row">
              <a:extLst>
                <a:ext uri="{FF2B5EF4-FFF2-40B4-BE49-F238E27FC236}">
                  <a16:creationId xmlns:a16="http://schemas.microsoft.com/office/drawing/2014/main" id="{6E4E10BC-6536-45C6-8E0C-8B325258A6CB}"/>
                </a:ext>
              </a:extLst>
            </p:cNvPr>
            <p:cNvSpPr txBox="1"/>
            <p:nvPr/>
          </p:nvSpPr>
          <p:spPr>
            <a:xfrm>
              <a:off x="11213668" y="3953812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…09</a:t>
              </a:r>
            </a:p>
          </p:txBody>
        </p:sp>
        <p:sp>
          <p:nvSpPr>
            <p:cNvPr id="1482" name="label-row">
              <a:extLst>
                <a:ext uri="{FF2B5EF4-FFF2-40B4-BE49-F238E27FC236}">
                  <a16:creationId xmlns:a16="http://schemas.microsoft.com/office/drawing/2014/main" id="{5C90F8D8-FDD4-49E7-974B-380BFD7C8955}"/>
                </a:ext>
              </a:extLst>
            </p:cNvPr>
            <p:cNvSpPr txBox="1"/>
            <p:nvPr/>
          </p:nvSpPr>
          <p:spPr>
            <a:xfrm>
              <a:off x="11213668" y="4184888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…0A</a:t>
              </a:r>
            </a:p>
          </p:txBody>
        </p:sp>
        <p:sp>
          <p:nvSpPr>
            <p:cNvPr id="1483" name="label-row">
              <a:extLst>
                <a:ext uri="{FF2B5EF4-FFF2-40B4-BE49-F238E27FC236}">
                  <a16:creationId xmlns:a16="http://schemas.microsoft.com/office/drawing/2014/main" id="{F1B8F643-496E-4E54-A691-9DC72AE545C6}"/>
                </a:ext>
              </a:extLst>
            </p:cNvPr>
            <p:cNvSpPr txBox="1"/>
            <p:nvPr/>
          </p:nvSpPr>
          <p:spPr>
            <a:xfrm>
              <a:off x="11213668" y="4415964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…0B</a:t>
              </a:r>
            </a:p>
          </p:txBody>
        </p:sp>
        <p:sp>
          <p:nvSpPr>
            <p:cNvPr id="1484" name="label-row">
              <a:extLst>
                <a:ext uri="{FF2B5EF4-FFF2-40B4-BE49-F238E27FC236}">
                  <a16:creationId xmlns:a16="http://schemas.microsoft.com/office/drawing/2014/main" id="{D501BF5C-228E-4C17-AB44-00128DD76132}"/>
                </a:ext>
              </a:extLst>
            </p:cNvPr>
            <p:cNvSpPr txBox="1"/>
            <p:nvPr/>
          </p:nvSpPr>
          <p:spPr>
            <a:xfrm>
              <a:off x="11213668" y="4647040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Consolas" panose="020B0609020204030204" pitchFamily="49" charset="0"/>
                </a:rPr>
                <a:t>…0C</a:t>
              </a:r>
            </a:p>
          </p:txBody>
        </p:sp>
        <p:sp>
          <p:nvSpPr>
            <p:cNvPr id="1485" name="label-row">
              <a:extLst>
                <a:ext uri="{FF2B5EF4-FFF2-40B4-BE49-F238E27FC236}">
                  <a16:creationId xmlns:a16="http://schemas.microsoft.com/office/drawing/2014/main" id="{4FA9BC7B-0E88-4175-A907-A903E1389279}"/>
                </a:ext>
              </a:extLst>
            </p:cNvPr>
            <p:cNvSpPr txBox="1"/>
            <p:nvPr/>
          </p:nvSpPr>
          <p:spPr>
            <a:xfrm>
              <a:off x="11213668" y="4878116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…0D</a:t>
              </a:r>
            </a:p>
          </p:txBody>
        </p:sp>
        <p:sp>
          <p:nvSpPr>
            <p:cNvPr id="1486" name="label-row">
              <a:extLst>
                <a:ext uri="{FF2B5EF4-FFF2-40B4-BE49-F238E27FC236}">
                  <a16:creationId xmlns:a16="http://schemas.microsoft.com/office/drawing/2014/main" id="{646C3B6A-4EC4-40B7-B449-DDD8C2DAE3C4}"/>
                </a:ext>
              </a:extLst>
            </p:cNvPr>
            <p:cNvSpPr txBox="1"/>
            <p:nvPr/>
          </p:nvSpPr>
          <p:spPr>
            <a:xfrm>
              <a:off x="11213668" y="5109192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Consolas" panose="020B0609020204030204" pitchFamily="49" charset="0"/>
                </a:rPr>
                <a:t>…0E</a:t>
              </a:r>
            </a:p>
          </p:txBody>
        </p:sp>
        <p:sp>
          <p:nvSpPr>
            <p:cNvPr id="1487" name="label-row">
              <a:extLst>
                <a:ext uri="{FF2B5EF4-FFF2-40B4-BE49-F238E27FC236}">
                  <a16:creationId xmlns:a16="http://schemas.microsoft.com/office/drawing/2014/main" id="{0D8CB9C5-BE4A-48EA-9BCB-FC19907C06FC}"/>
                </a:ext>
              </a:extLst>
            </p:cNvPr>
            <p:cNvSpPr txBox="1"/>
            <p:nvPr/>
          </p:nvSpPr>
          <p:spPr>
            <a:xfrm>
              <a:off x="11215549" y="534026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…0F</a:t>
              </a:r>
            </a:p>
          </p:txBody>
        </p:sp>
        <p:sp>
          <p:nvSpPr>
            <p:cNvPr id="1488" name="label-row">
              <a:extLst>
                <a:ext uri="{FF2B5EF4-FFF2-40B4-BE49-F238E27FC236}">
                  <a16:creationId xmlns:a16="http://schemas.microsoft.com/office/drawing/2014/main" id="{C21DEAE3-241E-45DC-B289-E1DB2749B64D}"/>
                </a:ext>
              </a:extLst>
            </p:cNvPr>
            <p:cNvSpPr txBox="1"/>
            <p:nvPr/>
          </p:nvSpPr>
          <p:spPr>
            <a:xfrm>
              <a:off x="11209687" y="5563004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nsolas" panose="020B0609020204030204" pitchFamily="49" charset="0"/>
                </a:rPr>
                <a:t>…10</a:t>
              </a:r>
            </a:p>
          </p:txBody>
        </p:sp>
      </p:grpSp>
      <p:sp>
        <p:nvSpPr>
          <p:cNvPr id="358" name="text-vendor1">
            <a:extLst>
              <a:ext uri="{FF2B5EF4-FFF2-40B4-BE49-F238E27FC236}">
                <a16:creationId xmlns:a16="http://schemas.microsoft.com/office/drawing/2014/main" id="{51A93466-A84B-4D16-AF1E-27419E53DE69}"/>
              </a:ext>
            </a:extLst>
          </p:cNvPr>
          <p:cNvSpPr txBox="1"/>
          <p:nvPr/>
        </p:nvSpPr>
        <p:spPr>
          <a:xfrm>
            <a:off x="630706" y="6161925"/>
            <a:ext cx="551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Adjacency for row </a:t>
            </a:r>
            <a:r>
              <a:rPr lang="en-US" b="1" dirty="0">
                <a:latin typeface="Consolas" panose="020B0609020204030204" pitchFamily="49" charset="0"/>
              </a:rPr>
              <a:t>0x1140F</a:t>
            </a:r>
            <a:r>
              <a:rPr lang="en-US" dirty="0"/>
              <a:t> in one DIMM from Vendor 1</a:t>
            </a:r>
          </a:p>
        </p:txBody>
      </p:sp>
      <p:sp>
        <p:nvSpPr>
          <p:cNvPr id="360" name="text-vendor2">
            <a:extLst>
              <a:ext uri="{FF2B5EF4-FFF2-40B4-BE49-F238E27FC236}">
                <a16:creationId xmlns:a16="http://schemas.microsoft.com/office/drawing/2014/main" id="{B05CB5FD-68D3-4607-9983-4FFB0C0E0ACE}"/>
              </a:ext>
            </a:extLst>
          </p:cNvPr>
          <p:cNvSpPr txBox="1"/>
          <p:nvPr/>
        </p:nvSpPr>
        <p:spPr>
          <a:xfrm>
            <a:off x="6682690" y="6161925"/>
            <a:ext cx="556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Adjacency for row </a:t>
            </a:r>
            <a:r>
              <a:rPr lang="en-US" b="1" dirty="0">
                <a:latin typeface="Consolas" panose="020B0609020204030204" pitchFamily="49" charset="0"/>
              </a:rPr>
              <a:t>0x1140F</a:t>
            </a:r>
            <a:r>
              <a:rPr lang="en-US" dirty="0"/>
              <a:t> in one DIMM from Vendor 2</a:t>
            </a:r>
          </a:p>
        </p:txBody>
      </p:sp>
      <p:sp>
        <p:nvSpPr>
          <p:cNvPr id="1489" name="text-vendor1-simple">
            <a:extLst>
              <a:ext uri="{FF2B5EF4-FFF2-40B4-BE49-F238E27FC236}">
                <a16:creationId xmlns:a16="http://schemas.microsoft.com/office/drawing/2014/main" id="{4CA5A336-E3B6-4A99-986D-7672B8C382F0}"/>
              </a:ext>
            </a:extLst>
          </p:cNvPr>
          <p:cNvSpPr txBox="1"/>
          <p:nvPr/>
        </p:nvSpPr>
        <p:spPr>
          <a:xfrm>
            <a:off x="630706" y="6161925"/>
            <a:ext cx="551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Adjacency for row </a:t>
            </a:r>
            <a:r>
              <a:rPr lang="en-US" b="1" dirty="0">
                <a:latin typeface="Consolas" panose="020B0609020204030204" pitchFamily="49" charset="0"/>
              </a:rPr>
              <a:t>0x1140B</a:t>
            </a:r>
            <a:r>
              <a:rPr lang="en-US" dirty="0"/>
              <a:t> in one DIMM from Vendor 1</a:t>
            </a:r>
          </a:p>
        </p:txBody>
      </p:sp>
      <p:cxnSp>
        <p:nvCxnSpPr>
          <p:cNvPr id="112" name="arr-full-simple1">
            <a:extLst>
              <a:ext uri="{FF2B5EF4-FFF2-40B4-BE49-F238E27FC236}">
                <a16:creationId xmlns:a16="http://schemas.microsoft.com/office/drawing/2014/main" id="{04E61146-4AE6-41FB-B9D1-5D0D9CAA4C66}"/>
              </a:ext>
            </a:extLst>
          </p:cNvPr>
          <p:cNvCxnSpPr>
            <a:cxnSpLocks/>
            <a:stCxn id="368" idx="1"/>
            <a:endCxn id="985" idx="3"/>
          </p:cNvCxnSpPr>
          <p:nvPr/>
        </p:nvCxnSpPr>
        <p:spPr>
          <a:xfrm flipH="1" flipV="1">
            <a:off x="5217543" y="4372333"/>
            <a:ext cx="341417" cy="2288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1" name="arr-full-simple0">
            <a:extLst>
              <a:ext uri="{FF2B5EF4-FFF2-40B4-BE49-F238E27FC236}">
                <a16:creationId xmlns:a16="http://schemas.microsoft.com/office/drawing/2014/main" id="{D057E6D6-4651-403B-95AF-8CCA6D92DDD3}"/>
              </a:ext>
            </a:extLst>
          </p:cNvPr>
          <p:cNvCxnSpPr>
            <a:cxnSpLocks/>
            <a:stCxn id="368" idx="1"/>
            <a:endCxn id="953" idx="3"/>
          </p:cNvCxnSpPr>
          <p:nvPr/>
        </p:nvCxnSpPr>
        <p:spPr>
          <a:xfrm flipH="1">
            <a:off x="5217543" y="4601144"/>
            <a:ext cx="341417" cy="232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4" name="arr-full-adv">
            <a:extLst>
              <a:ext uri="{FF2B5EF4-FFF2-40B4-BE49-F238E27FC236}">
                <a16:creationId xmlns:a16="http://schemas.microsoft.com/office/drawing/2014/main" id="{D6EBC3B7-7304-429F-ACB0-3C7DA460C2CC}"/>
              </a:ext>
            </a:extLst>
          </p:cNvPr>
          <p:cNvCxnSpPr>
            <a:cxnSpLocks/>
            <a:stCxn id="368" idx="2"/>
            <a:endCxn id="921" idx="3"/>
          </p:cNvCxnSpPr>
          <p:nvPr/>
        </p:nvCxnSpPr>
        <p:spPr>
          <a:xfrm flipH="1">
            <a:off x="5217543" y="4783316"/>
            <a:ext cx="1042344" cy="511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7" name="arr-full-vend2">
            <a:extLst>
              <a:ext uri="{FF2B5EF4-FFF2-40B4-BE49-F238E27FC236}">
                <a16:creationId xmlns:a16="http://schemas.microsoft.com/office/drawing/2014/main" id="{D1F6E485-965B-4A04-B1E6-B5ECF22F4E71}"/>
              </a:ext>
            </a:extLst>
          </p:cNvPr>
          <p:cNvCxnSpPr>
            <a:cxnSpLocks/>
            <a:stCxn id="368" idx="2"/>
            <a:endCxn id="1394" idx="1"/>
          </p:cNvCxnSpPr>
          <p:nvPr/>
        </p:nvCxnSpPr>
        <p:spPr>
          <a:xfrm>
            <a:off x="6259887" y="4783316"/>
            <a:ext cx="1057046" cy="505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8" name="text-full-row">
            <a:extLst>
              <a:ext uri="{FF2B5EF4-FFF2-40B4-BE49-F238E27FC236}">
                <a16:creationId xmlns:a16="http://schemas.microsoft.com/office/drawing/2014/main" id="{E11079E5-B71D-4CDC-AA78-52A749245FF4}"/>
              </a:ext>
            </a:extLst>
          </p:cNvPr>
          <p:cNvSpPr/>
          <p:nvPr/>
        </p:nvSpPr>
        <p:spPr>
          <a:xfrm>
            <a:off x="5558960" y="4418971"/>
            <a:ext cx="1401853" cy="3643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“Full” row</a:t>
            </a:r>
          </a:p>
        </p:txBody>
      </p:sp>
      <p:cxnSp>
        <p:nvCxnSpPr>
          <p:cNvPr id="326" name="arr-half-vend1-1">
            <a:extLst>
              <a:ext uri="{FF2B5EF4-FFF2-40B4-BE49-F238E27FC236}">
                <a16:creationId xmlns:a16="http://schemas.microsoft.com/office/drawing/2014/main" id="{95C197F4-C493-4499-A48F-C9E5C1631083}"/>
              </a:ext>
            </a:extLst>
          </p:cNvPr>
          <p:cNvCxnSpPr>
            <a:cxnSpLocks/>
            <a:stCxn id="372" idx="0"/>
            <a:endCxn id="1145" idx="3"/>
          </p:cNvCxnSpPr>
          <p:nvPr/>
        </p:nvCxnSpPr>
        <p:spPr>
          <a:xfrm flipH="1" flipV="1">
            <a:off x="5217543" y="2066577"/>
            <a:ext cx="1035987" cy="505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4" name="arr-half-vend2-0">
            <a:extLst>
              <a:ext uri="{FF2B5EF4-FFF2-40B4-BE49-F238E27FC236}">
                <a16:creationId xmlns:a16="http://schemas.microsoft.com/office/drawing/2014/main" id="{CE4251F9-1B0D-41CD-9D63-54BA1825DF6D}"/>
              </a:ext>
            </a:extLst>
          </p:cNvPr>
          <p:cNvCxnSpPr>
            <a:stCxn id="372" idx="3"/>
            <a:endCxn id="1361" idx="1"/>
          </p:cNvCxnSpPr>
          <p:nvPr/>
        </p:nvCxnSpPr>
        <p:spPr>
          <a:xfrm>
            <a:off x="6948099" y="2753347"/>
            <a:ext cx="368834" cy="20745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6" name="arr-half-vend2-1">
            <a:extLst>
              <a:ext uri="{FF2B5EF4-FFF2-40B4-BE49-F238E27FC236}">
                <a16:creationId xmlns:a16="http://schemas.microsoft.com/office/drawing/2014/main" id="{3C19CE37-72DB-45FE-9FDC-349236B29B32}"/>
              </a:ext>
            </a:extLst>
          </p:cNvPr>
          <p:cNvCxnSpPr>
            <a:cxnSpLocks/>
            <a:stCxn id="372" idx="3"/>
            <a:endCxn id="1272" idx="1"/>
          </p:cNvCxnSpPr>
          <p:nvPr/>
        </p:nvCxnSpPr>
        <p:spPr>
          <a:xfrm>
            <a:off x="6948099" y="2753347"/>
            <a:ext cx="2153980" cy="6914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3" name="arr-half-vend1-0-curve">
            <a:extLst>
              <a:ext uri="{FF2B5EF4-FFF2-40B4-BE49-F238E27FC236}">
                <a16:creationId xmlns:a16="http://schemas.microsoft.com/office/drawing/2014/main" id="{47AC6E67-52F3-4DF2-8C85-D131BB8A2A1B}"/>
              </a:ext>
            </a:extLst>
          </p:cNvPr>
          <p:cNvCxnSpPr>
            <a:cxnSpLocks/>
            <a:stCxn id="372" idx="2"/>
            <a:endCxn id="898" idx="1"/>
          </p:cNvCxnSpPr>
          <p:nvPr/>
        </p:nvCxnSpPr>
        <p:spPr>
          <a:xfrm rot="5400000">
            <a:off x="3433388" y="2935309"/>
            <a:ext cx="2821297" cy="2818988"/>
          </a:xfrm>
          <a:prstGeom prst="curvedConnector4">
            <a:avLst>
              <a:gd name="adj1" fmla="val 13326"/>
              <a:gd name="adj2" fmla="val 55865"/>
            </a:avLst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2" name="text-half-row">
            <a:extLst>
              <a:ext uri="{FF2B5EF4-FFF2-40B4-BE49-F238E27FC236}">
                <a16:creationId xmlns:a16="http://schemas.microsoft.com/office/drawing/2014/main" id="{C4520A15-3476-4D2A-A676-E95B865FD615}"/>
              </a:ext>
            </a:extLst>
          </p:cNvPr>
          <p:cNvSpPr/>
          <p:nvPr/>
        </p:nvSpPr>
        <p:spPr>
          <a:xfrm>
            <a:off x="5558960" y="2572539"/>
            <a:ext cx="1389139" cy="361616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“Half” row</a:t>
            </a:r>
          </a:p>
        </p:txBody>
      </p:sp>
      <p:sp>
        <p:nvSpPr>
          <p:cNvPr id="1360" name="label-row-vend-1-0b-normal">
            <a:extLst>
              <a:ext uri="{FF2B5EF4-FFF2-40B4-BE49-F238E27FC236}">
                <a16:creationId xmlns:a16="http://schemas.microsoft.com/office/drawing/2014/main" id="{2AA3B217-4F2B-456D-992A-BF730405F478}"/>
              </a:ext>
            </a:extLst>
          </p:cNvPr>
          <p:cNvSpPr txBox="1"/>
          <p:nvPr/>
        </p:nvSpPr>
        <p:spPr>
          <a:xfrm>
            <a:off x="646405" y="442374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…0B</a:t>
            </a:r>
          </a:p>
        </p:txBody>
      </p:sp>
      <p:sp>
        <p:nvSpPr>
          <p:cNvPr id="1426" name="hl-rows">
            <a:extLst>
              <a:ext uri="{FF2B5EF4-FFF2-40B4-BE49-F238E27FC236}">
                <a16:creationId xmlns:a16="http://schemas.microsoft.com/office/drawing/2014/main" id="{361998FF-FE28-4B49-AC4E-C25F52F6C94F}"/>
              </a:ext>
            </a:extLst>
          </p:cNvPr>
          <p:cNvSpPr/>
          <p:nvPr/>
        </p:nvSpPr>
        <p:spPr>
          <a:xfrm>
            <a:off x="615190" y="1881908"/>
            <a:ext cx="688421" cy="4058208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hl-bit-idx">
            <a:extLst>
              <a:ext uri="{FF2B5EF4-FFF2-40B4-BE49-F238E27FC236}">
                <a16:creationId xmlns:a16="http://schemas.microsoft.com/office/drawing/2014/main" id="{D32563B3-2BCA-4E7D-954E-1114E5703660}"/>
              </a:ext>
            </a:extLst>
          </p:cNvPr>
          <p:cNvSpPr/>
          <p:nvPr/>
        </p:nvSpPr>
        <p:spPr>
          <a:xfrm>
            <a:off x="1548450" y="1538479"/>
            <a:ext cx="3791532" cy="491327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3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1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77" dur="indefinite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0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83" dur="indefinite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85" dur="indefinite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7" dur="indefinite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9" dur="indefinite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indefinite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indefinite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3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0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B3B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0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4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0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4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8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2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0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8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2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6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2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4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5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8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2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indefinite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6" dur="indefinite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indefinite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0" dur="indefinite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1" dur="indefinite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indefinite"/>
                                        <p:tgtEl>
                                          <p:spTgt spid="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4" dur="indefinite"/>
                                        <p:tgtEl>
                                          <p:spTgt spid="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indefinite"/>
                                        <p:tgtEl>
                                          <p:spTgt spid="9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indefinite"/>
                                        <p:tgtEl>
                                          <p:spTgt spid="9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8" dur="indefinite"/>
                                        <p:tgtEl>
                                          <p:spTgt spid="9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indefinite"/>
                                        <p:tgtEl>
                                          <p:spTgt spid="9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indefinite"/>
                                        <p:tgtEl>
                                          <p:spTgt spid="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2" dur="indefinite"/>
                                        <p:tgtEl>
                                          <p:spTgt spid="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3" dur="indefinite"/>
                                        <p:tgtEl>
                                          <p:spTgt spid="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indefinite"/>
                                        <p:tgtEl>
                                          <p:spTgt spid="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6" dur="indefinite"/>
                                        <p:tgtEl>
                                          <p:spTgt spid="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indefinite"/>
                                        <p:tgtEl>
                                          <p:spTgt spid="9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" presetClass="emph" presetSubtype="1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369" dur="indefinite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1" dur="indefinite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3" dur="indefinite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indefinite"/>
                                        <p:tgtEl>
                                          <p:spTgt spid="9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1" dur="indefinite"/>
                                        <p:tgtEl>
                                          <p:spTgt spid="9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indefinite"/>
                                        <p:tgtEl>
                                          <p:spTgt spid="9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indefinite"/>
                                        <p:tgtEl>
                                          <p:spTgt spid="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7" dur="indefinite"/>
                                        <p:tgtEl>
                                          <p:spTgt spid="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indefinite"/>
                                        <p:tgtEl>
                                          <p:spTgt spid="9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indefinite"/>
                                        <p:tgtEl>
                                          <p:spTgt spid="9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1" dur="indefinite"/>
                                        <p:tgtEl>
                                          <p:spTgt spid="9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indefinite"/>
                                        <p:tgtEl>
                                          <p:spTgt spid="9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indefinite"/>
                                        <p:tgtEl>
                                          <p:spTgt spid="9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5" dur="indefinite"/>
                                        <p:tgtEl>
                                          <p:spTgt spid="9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6" dur="indefinite"/>
                                        <p:tgtEl>
                                          <p:spTgt spid="9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indefinite"/>
                                        <p:tgtEl>
                                          <p:spTgt spid="9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9" dur="indefinite"/>
                                        <p:tgtEl>
                                          <p:spTgt spid="9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indefinite"/>
                                        <p:tgtEl>
                                          <p:spTgt spid="9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indefinite"/>
                                        <p:tgtEl>
                                          <p:spTgt spid="9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3" dur="indefinite"/>
                                        <p:tgtEl>
                                          <p:spTgt spid="9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indefinite"/>
                                        <p:tgtEl>
                                          <p:spTgt spid="9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indefinite"/>
                                        <p:tgtEl>
                                          <p:spTgt spid="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7" dur="indefinite"/>
                                        <p:tgtEl>
                                          <p:spTgt spid="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indefinite"/>
                                        <p:tgtEl>
                                          <p:spTgt spid="9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indefinite"/>
                                        <p:tgtEl>
                                          <p:spTgt spid="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1" dur="indefinite"/>
                                        <p:tgtEl>
                                          <p:spTgt spid="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indefinite"/>
                                        <p:tgtEl>
                                          <p:spTgt spid="9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indefinite"/>
                                        <p:tgtEl>
                                          <p:spTgt spid="9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5" dur="indefinite"/>
                                        <p:tgtEl>
                                          <p:spTgt spid="9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6" dur="indefinite"/>
                                        <p:tgtEl>
                                          <p:spTgt spid="9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indefinite"/>
                                        <p:tgtEl>
                                          <p:spTgt spid="9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9" dur="indefinite"/>
                                        <p:tgtEl>
                                          <p:spTgt spid="9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indefinite"/>
                                        <p:tgtEl>
                                          <p:spTgt spid="9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indefinite"/>
                                        <p:tgtEl>
                                          <p:spTgt spid="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3" dur="indefinite"/>
                                        <p:tgtEl>
                                          <p:spTgt spid="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4" dur="indefinite"/>
                                        <p:tgtEl>
                                          <p:spTgt spid="9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indefinite"/>
                                        <p:tgtEl>
                                          <p:spTgt spid="9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7" dur="indefinite"/>
                                        <p:tgtEl>
                                          <p:spTgt spid="9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indefinite"/>
                                        <p:tgtEl>
                                          <p:spTgt spid="9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0" dur="indefinite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2" dur="indefinite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indefinite"/>
                                        <p:tgtEl>
                                          <p:spTgt spid="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7" dur="indefinite"/>
                                        <p:tgtEl>
                                          <p:spTgt spid="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8" dur="indefinite"/>
                                        <p:tgtEl>
                                          <p:spTgt spid="9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indefinite"/>
                                        <p:tgtEl>
                                          <p:spTgt spid="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3" dur="indefinite"/>
                                        <p:tgtEl>
                                          <p:spTgt spid="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indefinite"/>
                                        <p:tgtEl>
                                          <p:spTgt spid="9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indefinite"/>
                                        <p:tgtEl>
                                          <p:spTgt spid="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7" dur="indefinite"/>
                                        <p:tgtEl>
                                          <p:spTgt spid="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indefinite"/>
                                        <p:tgtEl>
                                          <p:spTgt spid="9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indefinite"/>
                                        <p:tgtEl>
                                          <p:spTgt spid="9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1" dur="indefinite"/>
                                        <p:tgtEl>
                                          <p:spTgt spid="9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indefinite"/>
                                        <p:tgtEl>
                                          <p:spTgt spid="9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indefinite"/>
                                        <p:tgtEl>
                                          <p:spTgt spid="9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5" dur="indefinite"/>
                                        <p:tgtEl>
                                          <p:spTgt spid="9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indefinite"/>
                                        <p:tgtEl>
                                          <p:spTgt spid="9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indefinite"/>
                                        <p:tgtEl>
                                          <p:spTgt spid="9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9" dur="indefinite"/>
                                        <p:tgtEl>
                                          <p:spTgt spid="9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indefinite"/>
                                        <p:tgtEl>
                                          <p:spTgt spid="9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indefinite"/>
                                        <p:tgtEl>
                                          <p:spTgt spid="9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3" dur="indefinite"/>
                                        <p:tgtEl>
                                          <p:spTgt spid="9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indefinite"/>
                                        <p:tgtEl>
                                          <p:spTgt spid="9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indefinite"/>
                                        <p:tgtEl>
                                          <p:spTgt spid="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7" dur="indefinite"/>
                                        <p:tgtEl>
                                          <p:spTgt spid="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indefinite"/>
                                        <p:tgtEl>
                                          <p:spTgt spid="9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indefinite"/>
                                        <p:tgtEl>
                                          <p:spTgt spid="9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1" dur="indefinite"/>
                                        <p:tgtEl>
                                          <p:spTgt spid="9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indefinite"/>
                                        <p:tgtEl>
                                          <p:spTgt spid="9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indefinite"/>
                                        <p:tgtEl>
                                          <p:spTgt spid="9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5" dur="indefinite"/>
                                        <p:tgtEl>
                                          <p:spTgt spid="9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indefinite"/>
                                        <p:tgtEl>
                                          <p:spTgt spid="9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indefinite"/>
                                        <p:tgtEl>
                                          <p:spTgt spid="9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9" dur="indefinite"/>
                                        <p:tgtEl>
                                          <p:spTgt spid="9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indefinite"/>
                                        <p:tgtEl>
                                          <p:spTgt spid="9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indefinite"/>
                                        <p:tgtEl>
                                          <p:spTgt spid="9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3" dur="indefinite"/>
                                        <p:tgtEl>
                                          <p:spTgt spid="9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indefinite"/>
                                        <p:tgtEl>
                                          <p:spTgt spid="9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6" dur="indefinite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8" dur="indefinite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indefinite"/>
                                        <p:tgtEl>
                                          <p:spTgt spid="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3" dur="indefinite"/>
                                        <p:tgtEl>
                                          <p:spTgt spid="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4" dur="indefinite"/>
                                        <p:tgtEl>
                                          <p:spTgt spid="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indefinite"/>
                                        <p:tgtEl>
                                          <p:spTgt spid="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3" dur="indefinite"/>
                                        <p:tgtEl>
                                          <p:spTgt spid="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indefinite"/>
                                        <p:tgtEl>
                                          <p:spTgt spid="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indefinite"/>
                                        <p:tgtEl>
                                          <p:spTgt spid="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7" dur="indefinite"/>
                                        <p:tgtEl>
                                          <p:spTgt spid="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indefinite"/>
                                        <p:tgtEl>
                                          <p:spTgt spid="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indefinite"/>
                                        <p:tgtEl>
                                          <p:spTgt spid="8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indefinite"/>
                                        <p:tgtEl>
                                          <p:spTgt spid="8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indefinite"/>
                                        <p:tgtEl>
                                          <p:spTgt spid="8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indefinite"/>
                                        <p:tgtEl>
                                          <p:spTgt spid="8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indefinite"/>
                                        <p:tgtEl>
                                          <p:spTgt spid="8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indefinite"/>
                                        <p:tgtEl>
                                          <p:spTgt spid="8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indefinite"/>
                                        <p:tgtEl>
                                          <p:spTgt spid="8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indefinite"/>
                                        <p:tgtEl>
                                          <p:spTgt spid="8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indefinite"/>
                                        <p:tgtEl>
                                          <p:spTgt spid="8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indefinite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indefinite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4" dur="indefinite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indefinite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indefinite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indefinite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indefinite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indefinite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2" dur="indefinite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indefinite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indefinite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6" dur="indefinite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indefinite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indefinite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indefinite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indefinite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indefinite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4" dur="indefinite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6" dur="indefinite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8" dur="indefinite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0" dur="indefinite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2" dur="indefinite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8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9" dur="indefinite"/>
                                        <p:tgtEl>
                                          <p:spTgt spid="9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2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3" dur="indefinite"/>
                                        <p:tgtEl>
                                          <p:spTgt spid="9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6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7" dur="indefinite"/>
                                        <p:tgtEl>
                                          <p:spTgt spid="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0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1" dur="indefinite"/>
                                        <p:tgtEl>
                                          <p:spTgt spid="9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4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5" dur="indefinite"/>
                                        <p:tgtEl>
                                          <p:spTgt spid="9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8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9" dur="indefinite"/>
                                        <p:tgtEl>
                                          <p:spTgt spid="9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2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3" dur="indefinite"/>
                                        <p:tgtEl>
                                          <p:spTgt spid="9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6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7" dur="indefinite"/>
                                        <p:tgtEl>
                                          <p:spTgt spid="9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0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1" dur="indefinite"/>
                                        <p:tgtEl>
                                          <p:spTgt spid="9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4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5" dur="indefinite"/>
                                        <p:tgtEl>
                                          <p:spTgt spid="9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8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9" dur="indefinite"/>
                                        <p:tgtEl>
                                          <p:spTgt spid="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2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3" dur="indefinite"/>
                                        <p:tgtEl>
                                          <p:spTgt spid="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6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7" dur="indefinite"/>
                                        <p:tgtEl>
                                          <p:spTgt spid="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0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1" dur="indefinite"/>
                                        <p:tgtEl>
                                          <p:spTgt spid="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4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5" dur="indefinite"/>
                                        <p:tgtEl>
                                          <p:spTgt spid="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8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9" dur="indefinite"/>
                                        <p:tgtEl>
                                          <p:spTgt spid="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2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3" dur="indefinite"/>
                                        <p:tgtEl>
                                          <p:spTgt spid="9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5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6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7" dur="indefinite"/>
                                        <p:tgtEl>
                                          <p:spTgt spid="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0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1" dur="indefinite"/>
                                        <p:tgtEl>
                                          <p:spTgt spid="9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4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5" dur="indefinite"/>
                                        <p:tgtEl>
                                          <p:spTgt spid="9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8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9" dur="indefinite"/>
                                        <p:tgtEl>
                                          <p:spTgt spid="9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2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3" dur="indefinite"/>
                                        <p:tgtEl>
                                          <p:spTgt spid="9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6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7" dur="indefinite"/>
                                        <p:tgtEl>
                                          <p:spTgt spid="9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0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1" dur="indefinite"/>
                                        <p:tgtEl>
                                          <p:spTgt spid="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4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5" dur="indefinite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8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9" dur="indefinite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2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3" dur="indefinite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6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7" dur="indefinite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0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1" dur="indefinite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3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4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5" dur="indefinite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8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9" dur="indefinite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2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3" dur="indefinite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5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6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7" dur="indefinite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0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1" dur="indefinite"/>
                                        <p:tgtEl>
                                          <p:spTgt spid="9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4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5" dur="indefinite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8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9" dur="indefinite"/>
                                        <p:tgtEl>
                                          <p:spTgt spid="9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0" presetID="3" presetClass="emph" presetSubtype="1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341" dur="indefinite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3" presetClass="emph" presetSubtype="1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43" dur="indefinite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3" presetClass="emph" presetSubtype="1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45" dur="indefinite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" grpId="0" animBg="1"/>
      <p:bldP spid="1141" grpId="1" animBg="1"/>
      <p:bldP spid="1142" grpId="0" animBg="1"/>
      <p:bldP spid="1142" grpId="1" animBg="1"/>
      <p:bldP spid="1143" grpId="0" animBg="1"/>
      <p:bldP spid="1143" grpId="1" animBg="1"/>
      <p:bldP spid="1144" grpId="0" animBg="1"/>
      <p:bldP spid="1144" grpId="1" animBg="1"/>
      <p:bldP spid="1145" grpId="0" animBg="1"/>
      <p:bldP spid="1145" grpId="1" animBg="1"/>
      <p:bldP spid="1146" grpId="0" animBg="1"/>
      <p:bldP spid="1146" grpId="1" animBg="1"/>
      <p:bldP spid="1149" grpId="0" animBg="1"/>
      <p:bldP spid="1149" grpId="1" animBg="1"/>
      <p:bldP spid="1150" grpId="0" animBg="1"/>
      <p:bldP spid="1150" grpId="1" animBg="1"/>
      <p:bldP spid="1151" grpId="0" animBg="1"/>
      <p:bldP spid="1151" grpId="1" animBg="1"/>
      <p:bldP spid="1152" grpId="0" animBg="1"/>
      <p:bldP spid="1152" grpId="1" animBg="1"/>
      <p:bldP spid="1153" grpId="0" animBg="1"/>
      <p:bldP spid="1153" grpId="1" animBg="1"/>
      <p:bldP spid="1154" grpId="0" animBg="1"/>
      <p:bldP spid="1154" grpId="1" animBg="1"/>
      <p:bldP spid="981" grpId="0" animBg="1"/>
      <p:bldP spid="981" grpId="1" animBg="1"/>
      <p:bldP spid="982" grpId="0" animBg="1"/>
      <p:bldP spid="982" grpId="1" animBg="1"/>
      <p:bldP spid="983" grpId="0" animBg="1"/>
      <p:bldP spid="983" grpId="1" animBg="1"/>
      <p:bldP spid="984" grpId="0" animBg="1"/>
      <p:bldP spid="984" grpId="1" animBg="1"/>
      <p:bldP spid="985" grpId="0" animBg="1"/>
      <p:bldP spid="985" grpId="1" animBg="1"/>
      <p:bldP spid="986" grpId="0" animBg="1"/>
      <p:bldP spid="986" grpId="1" animBg="1"/>
      <p:bldP spid="989" grpId="0" animBg="1"/>
      <p:bldP spid="989" grpId="1" animBg="1"/>
      <p:bldP spid="990" grpId="0" animBg="1"/>
      <p:bldP spid="990" grpId="1" animBg="1"/>
      <p:bldP spid="991" grpId="0" animBg="1"/>
      <p:bldP spid="991" grpId="1" animBg="1"/>
      <p:bldP spid="992" grpId="0" animBg="1"/>
      <p:bldP spid="992" grpId="1" animBg="1"/>
      <p:bldP spid="993" grpId="0" animBg="1"/>
      <p:bldP spid="993" grpId="1" animBg="1"/>
      <p:bldP spid="994" grpId="0" animBg="1"/>
      <p:bldP spid="994" grpId="1" animBg="1"/>
      <p:bldP spid="965" grpId="0" animBg="1"/>
      <p:bldP spid="965" grpId="1" animBg="1"/>
      <p:bldP spid="966" grpId="0" animBg="1"/>
      <p:bldP spid="966" grpId="1" animBg="1"/>
      <p:bldP spid="967" grpId="0" animBg="1"/>
      <p:bldP spid="967" grpId="1" animBg="1"/>
      <p:bldP spid="968" grpId="0" animBg="1"/>
      <p:bldP spid="968" grpId="1" animBg="1"/>
      <p:bldP spid="969" grpId="0" animBg="1"/>
      <p:bldP spid="969" grpId="1" animBg="1"/>
      <p:bldP spid="970" grpId="0" animBg="1"/>
      <p:bldP spid="970" grpId="1" animBg="1"/>
      <p:bldP spid="973" grpId="0" animBg="1"/>
      <p:bldP spid="973" grpId="1" animBg="1"/>
      <p:bldP spid="974" grpId="0" animBg="1"/>
      <p:bldP spid="974" grpId="1" animBg="1"/>
      <p:bldP spid="975" grpId="0" animBg="1"/>
      <p:bldP spid="975" grpId="1" animBg="1"/>
      <p:bldP spid="976" grpId="0" animBg="1"/>
      <p:bldP spid="976" grpId="1" animBg="1"/>
      <p:bldP spid="977" grpId="0" animBg="1"/>
      <p:bldP spid="977" grpId="1" animBg="1"/>
      <p:bldP spid="978" grpId="0" animBg="1"/>
      <p:bldP spid="978" grpId="1" animBg="1"/>
      <p:bldP spid="949" grpId="0" animBg="1"/>
      <p:bldP spid="949" grpId="1" animBg="1"/>
      <p:bldP spid="950" grpId="0" animBg="1"/>
      <p:bldP spid="950" grpId="1" animBg="1"/>
      <p:bldP spid="951" grpId="0" animBg="1"/>
      <p:bldP spid="951" grpId="1" animBg="1"/>
      <p:bldP spid="952" grpId="0" animBg="1"/>
      <p:bldP spid="952" grpId="1" animBg="1"/>
      <p:bldP spid="953" grpId="0" animBg="1"/>
      <p:bldP spid="953" grpId="1" animBg="1"/>
      <p:bldP spid="954" grpId="0" animBg="1"/>
      <p:bldP spid="954" grpId="1" animBg="1"/>
      <p:bldP spid="957" grpId="0" animBg="1"/>
      <p:bldP spid="957" grpId="1" animBg="1"/>
      <p:bldP spid="958" grpId="0" animBg="1"/>
      <p:bldP spid="958" grpId="1" animBg="1"/>
      <p:bldP spid="959" grpId="0" animBg="1"/>
      <p:bldP spid="959" grpId="1" animBg="1"/>
      <p:bldP spid="960" grpId="0" animBg="1"/>
      <p:bldP spid="960" grpId="1" animBg="1"/>
      <p:bldP spid="961" grpId="0" animBg="1"/>
      <p:bldP spid="961" grpId="1" animBg="1"/>
      <p:bldP spid="962" grpId="0" animBg="1"/>
      <p:bldP spid="962" grpId="1" animBg="1"/>
      <p:bldP spid="917" grpId="0" animBg="1"/>
      <p:bldP spid="917" grpId="1" animBg="1"/>
      <p:bldP spid="918" grpId="0" animBg="1"/>
      <p:bldP spid="918" grpId="1" animBg="1"/>
      <p:bldP spid="919" grpId="0" animBg="1"/>
      <p:bldP spid="919" grpId="1" animBg="1"/>
      <p:bldP spid="920" grpId="0" animBg="1"/>
      <p:bldP spid="920" grpId="1" animBg="1"/>
      <p:bldP spid="921" grpId="0" animBg="1"/>
      <p:bldP spid="921" grpId="1" animBg="1"/>
      <p:bldP spid="922" grpId="0" animBg="1"/>
      <p:bldP spid="922" grpId="1" animBg="1"/>
      <p:bldP spid="925" grpId="0" animBg="1"/>
      <p:bldP spid="925" grpId="1" animBg="1"/>
      <p:bldP spid="926" grpId="0" animBg="1"/>
      <p:bldP spid="926" grpId="1" animBg="1"/>
      <p:bldP spid="927" grpId="0" animBg="1"/>
      <p:bldP spid="927" grpId="1" animBg="1"/>
      <p:bldP spid="928" grpId="0" animBg="1"/>
      <p:bldP spid="928" grpId="1" animBg="1"/>
      <p:bldP spid="929" grpId="0" animBg="1"/>
      <p:bldP spid="929" grpId="1" animBg="1"/>
      <p:bldP spid="930" grpId="0" animBg="1"/>
      <p:bldP spid="930" grpId="1" animBg="1"/>
      <p:bldP spid="901" grpId="0" animBg="1"/>
      <p:bldP spid="901" grpId="1" animBg="1"/>
      <p:bldP spid="902" grpId="0" animBg="1"/>
      <p:bldP spid="902" grpId="1" animBg="1"/>
      <p:bldP spid="903" grpId="0" animBg="1"/>
      <p:bldP spid="903" grpId="1" animBg="1"/>
      <p:bldP spid="904" grpId="0" animBg="1"/>
      <p:bldP spid="904" grpId="1" animBg="1"/>
      <p:bldP spid="905" grpId="0" animBg="1"/>
      <p:bldP spid="905" grpId="1" animBg="1"/>
      <p:bldP spid="906" grpId="0" animBg="1"/>
      <p:bldP spid="906" grpId="1" animBg="1"/>
      <p:bldP spid="909" grpId="0" animBg="1"/>
      <p:bldP spid="909" grpId="1" animBg="1"/>
      <p:bldP spid="910" grpId="0" animBg="1"/>
      <p:bldP spid="910" grpId="1" animBg="1"/>
      <p:bldP spid="911" grpId="0" animBg="1"/>
      <p:bldP spid="911" grpId="1" animBg="1"/>
      <p:bldP spid="912" grpId="0" animBg="1"/>
      <p:bldP spid="912" grpId="1" animBg="1"/>
      <p:bldP spid="913" grpId="0" animBg="1"/>
      <p:bldP spid="913" grpId="1" animBg="1"/>
      <p:bldP spid="914" grpId="0" animBg="1"/>
      <p:bldP spid="914" grpId="1" animBg="1"/>
      <p:bldP spid="855" grpId="0"/>
      <p:bldP spid="855" grpId="1"/>
      <p:bldP spid="855" grpId="2"/>
      <p:bldP spid="855" grpId="3"/>
      <p:bldP spid="856" grpId="0"/>
      <p:bldP spid="856" grpId="1"/>
      <p:bldP spid="857" grpId="0"/>
      <p:bldP spid="857" grpId="1"/>
      <p:bldP spid="858" grpId="0"/>
      <p:bldP spid="858" grpId="1"/>
      <p:bldP spid="859" grpId="0"/>
      <p:bldP spid="859" grpId="1"/>
      <p:bldP spid="860" grpId="0"/>
      <p:bldP spid="860" grpId="1"/>
      <p:bldP spid="861" grpId="0"/>
      <p:bldP spid="861" grpId="1"/>
      <p:bldP spid="862" grpId="0"/>
      <p:bldP spid="862" grpId="1"/>
      <p:bldP spid="863" grpId="0"/>
      <p:bldP spid="863" grpId="1"/>
      <p:bldP spid="864" grpId="0"/>
      <p:bldP spid="864" grpId="1"/>
      <p:bldP spid="865" grpId="0"/>
      <p:bldP spid="865" grpId="1"/>
      <p:bldP spid="865" grpId="2"/>
      <p:bldP spid="865" grpId="3"/>
      <p:bldP spid="865" grpId="4"/>
      <p:bldP spid="865" grpId="5"/>
      <p:bldP spid="866" grpId="0"/>
      <p:bldP spid="866" grpId="1"/>
      <p:bldP spid="866" grpId="2"/>
      <p:bldP spid="866" grpId="3"/>
      <p:bldP spid="866" grpId="4"/>
      <p:bldP spid="866" grpId="5"/>
      <p:bldP spid="866" grpId="6"/>
      <p:bldP spid="867" grpId="0"/>
      <p:bldP spid="867" grpId="1"/>
      <p:bldP spid="867" grpId="2"/>
      <p:bldP spid="867" grpId="3"/>
      <p:bldP spid="867" grpId="4"/>
      <p:bldP spid="867" grpId="5"/>
      <p:bldP spid="868" grpId="0"/>
      <p:bldP spid="868" grpId="1"/>
      <p:bldP spid="869" grpId="0"/>
      <p:bldP spid="869" grpId="1"/>
      <p:bldP spid="869" grpId="2"/>
      <p:bldP spid="869" grpId="3"/>
      <p:bldP spid="870" grpId="0"/>
      <p:bldP spid="870" grpId="1"/>
      <p:bldP spid="870" grpId="2"/>
      <p:bldP spid="870" grpId="3"/>
      <p:bldP spid="885" grpId="0" animBg="1"/>
      <p:bldP spid="885" grpId="1" animBg="1"/>
      <p:bldP spid="886" grpId="0" animBg="1"/>
      <p:bldP spid="886" grpId="1" animBg="1"/>
      <p:bldP spid="887" grpId="0" animBg="1"/>
      <p:bldP spid="887" grpId="1" animBg="1"/>
      <p:bldP spid="888" grpId="0" animBg="1"/>
      <p:bldP spid="888" grpId="1" animBg="1"/>
      <p:bldP spid="889" grpId="0" animBg="1"/>
      <p:bldP spid="889" grpId="1" animBg="1"/>
      <p:bldP spid="890" grpId="0" animBg="1"/>
      <p:bldP spid="890" grpId="1" animBg="1"/>
      <p:bldP spid="893" grpId="0" animBg="1"/>
      <p:bldP spid="893" grpId="1" animBg="1"/>
      <p:bldP spid="894" grpId="0" animBg="1"/>
      <p:bldP spid="894" grpId="1" animBg="1"/>
      <p:bldP spid="895" grpId="0" animBg="1"/>
      <p:bldP spid="895" grpId="1" animBg="1"/>
      <p:bldP spid="896" grpId="0" animBg="1"/>
      <p:bldP spid="896" grpId="1" animBg="1"/>
      <p:bldP spid="897" grpId="0" animBg="1"/>
      <p:bldP spid="897" grpId="1" animBg="1"/>
      <p:bldP spid="898" grpId="0" animBg="1"/>
      <p:bldP spid="898" grpId="1" animBg="1"/>
      <p:bldP spid="872" grpId="0"/>
      <p:bldP spid="872" grpId="1"/>
      <p:bldP spid="872" grpId="2"/>
      <p:bldP spid="872" grpId="3"/>
      <p:bldP spid="873" grpId="0"/>
      <p:bldP spid="873" grpId="1"/>
      <p:bldP spid="874" grpId="0"/>
      <p:bldP spid="874" grpId="1"/>
      <p:bldP spid="875" grpId="0"/>
      <p:bldP spid="875" grpId="1"/>
      <p:bldP spid="876" grpId="0"/>
      <p:bldP spid="876" grpId="1"/>
      <p:bldP spid="877" grpId="0"/>
      <p:bldP spid="877" grpId="1"/>
      <p:bldP spid="878" grpId="0"/>
      <p:bldP spid="878" grpId="1"/>
      <p:bldP spid="879" grpId="0"/>
      <p:bldP spid="879" grpId="1"/>
      <p:bldP spid="880" grpId="0"/>
      <p:bldP spid="880" grpId="1"/>
      <p:bldP spid="881" grpId="0"/>
      <p:bldP spid="881" grpId="1"/>
      <p:bldP spid="882" grpId="0"/>
      <p:bldP spid="882" grpId="1"/>
      <p:bldP spid="883" grpId="0"/>
      <p:bldP spid="883" grpId="1"/>
      <p:bldP spid="884" grpId="0"/>
      <p:bldP spid="884" grpId="1"/>
      <p:bldP spid="358" grpId="0"/>
      <p:bldP spid="360" grpId="0"/>
      <p:bldP spid="1489" grpId="0"/>
      <p:bldP spid="1489" grpId="1"/>
      <p:bldP spid="368" grpId="0" animBg="1"/>
      <p:bldP spid="368" grpId="1" animBg="1"/>
      <p:bldP spid="372" grpId="0" animBg="1"/>
      <p:bldP spid="372" grpId="1" animBg="1"/>
      <p:bldP spid="1360" grpId="0"/>
      <p:bldP spid="1426" grpId="0" animBg="1"/>
      <p:bldP spid="1426" grpId="1" animBg="1"/>
      <p:bldP spid="1427" grpId="0" animBg="1"/>
      <p:bldP spid="14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F922-4C71-4565-A3C8-31A12D13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B0F54-C6DE-4CCC-97D2-257E38112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Autofit/>
          </a:bodyPr>
          <a:lstStyle/>
          <a:p>
            <a:r>
              <a:rPr lang="en-US" sz="3200" dirty="0"/>
              <a:t>Logical rows do not always map linearly inside DRAM devices</a:t>
            </a:r>
          </a:p>
          <a:p>
            <a:r>
              <a:rPr lang="en-US" sz="3200" dirty="0"/>
              <a:t>Words in half-rows flip fewer bits than words in whole-rows</a:t>
            </a:r>
          </a:p>
          <a:p>
            <a:r>
              <a:rPr lang="en-US" sz="3200" dirty="0"/>
              <a:t>All bits in the whole-rows are equally susceptible</a:t>
            </a:r>
          </a:p>
          <a:p>
            <a:r>
              <a:rPr lang="en-US" sz="3200" dirty="0"/>
              <a:t>Some (but not all) bits in half-rows are equally susceptible</a:t>
            </a:r>
          </a:p>
          <a:p>
            <a:r>
              <a:rPr lang="en-US" sz="3200" dirty="0"/>
              <a:t>Most, but not all, bits flip from 1 to 0</a:t>
            </a:r>
          </a:p>
          <a:p>
            <a:r>
              <a:rPr lang="en-US" sz="3200" dirty="0"/>
              <a:t>Adjacency map differs from one vendor to another</a:t>
            </a:r>
          </a:p>
          <a:p>
            <a:r>
              <a:rPr lang="en-US" sz="3200" dirty="0"/>
              <a:t>DIMMs sourced from different vendors have different # of bit flips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BF8A-3AD8-4C25-88BE-1F40C84E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3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5FEF-3DFD-4B23-BF90-ACF952DB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22000" cy="1325563"/>
          </a:xfrm>
        </p:spPr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sz="4400" b="1" dirty="0">
                <a:solidFill>
                  <a:schemeClr val="accent2"/>
                </a:solidFill>
              </a:rPr>
              <a:t>end-to-end</a:t>
            </a:r>
            <a:r>
              <a:rPr lang="en-US" sz="4400" dirty="0"/>
              <a:t> methodology to test if</a:t>
            </a:r>
            <a:br>
              <a:rPr lang="en-US" sz="4400" dirty="0"/>
            </a:br>
            <a:r>
              <a:rPr lang="en-US" sz="4400" b="1" dirty="0">
                <a:solidFill>
                  <a:schemeClr val="accent2"/>
                </a:solidFill>
              </a:rPr>
              <a:t>any</a:t>
            </a:r>
            <a:r>
              <a:rPr lang="en-US" sz="4400" dirty="0"/>
              <a:t> cloud server is susceptible to Rowhammer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61BB3-1476-40B0-8760-20F427FC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540"/>
            <a:ext cx="10922000" cy="4846760"/>
          </a:xfrm>
        </p:spPr>
        <p:txBody>
          <a:bodyPr>
            <a:noAutofit/>
          </a:bodyPr>
          <a:lstStyle/>
          <a:p>
            <a:r>
              <a:rPr lang="en-US" sz="3200" dirty="0"/>
              <a:t>An instruction sequence to </a:t>
            </a:r>
            <a:r>
              <a:rPr lang="en-US" sz="3200" b="1" dirty="0">
                <a:solidFill>
                  <a:schemeClr val="accent2"/>
                </a:solidFill>
              </a:rPr>
              <a:t>optimally hammer </a:t>
            </a:r>
            <a:r>
              <a:rPr lang="en-US" sz="3200" dirty="0"/>
              <a:t>DRAM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All previous sequences have sub-optimal ACT rates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Two </a:t>
            </a:r>
            <a:r>
              <a:rPr lang="en-US" sz="3000" dirty="0">
                <a:latin typeface="Consolas" panose="020B0609020204030204" pitchFamily="49" charset="0"/>
              </a:rPr>
              <a:t>clflushopt</a:t>
            </a:r>
            <a:r>
              <a:rPr lang="en-US" sz="3000" dirty="0"/>
              <a:t> instructions hammers at near-optimal rate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sz="2400" dirty="0"/>
          </a:p>
          <a:p>
            <a:r>
              <a:rPr lang="en-US" sz="3200" dirty="0"/>
              <a:t>A strategy to map </a:t>
            </a:r>
            <a:r>
              <a:rPr lang="en-US" sz="3200" b="1" dirty="0">
                <a:solidFill>
                  <a:schemeClr val="accent2"/>
                </a:solidFill>
              </a:rPr>
              <a:t>row adjacency </a:t>
            </a:r>
            <a:r>
              <a:rPr lang="en-US" sz="3200" dirty="0"/>
              <a:t>inside DIMMs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A DDR4 fault injector that masks refresh commands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Logical rows do not always map linearly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sz="3200" dirty="0"/>
              <a:t>Applied the methodology to three generations of Intel servers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Broadwell, Skylake, Cascade Lake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DEBA9-FD98-4E2D-9212-5127D126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8F7E-0034-48E8-B39F-5C1157EE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83" y="-4996"/>
            <a:ext cx="10515600" cy="1325563"/>
          </a:xfrm>
        </p:spPr>
        <p:txBody>
          <a:bodyPr/>
          <a:lstStyle/>
          <a:p>
            <a:r>
              <a:rPr lang="en-US" dirty="0"/>
              <a:t>Landscape of Rowhammer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55B02-F730-46A1-9BB2-92EE6C2B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2</a:t>
            </a:fld>
            <a:endParaRPr lang="en-US"/>
          </a:p>
        </p:txBody>
      </p:sp>
      <p:pic>
        <p:nvPicPr>
          <p:cNvPr id="75" name="paper-dram" descr="A close up of a newspaper&#10;&#10;Description automatically generated">
            <a:extLst>
              <a:ext uri="{FF2B5EF4-FFF2-40B4-BE49-F238E27FC236}">
                <a16:creationId xmlns:a16="http://schemas.microsoft.com/office/drawing/2014/main" id="{0F6E3466-3836-4379-BD44-4795BCA62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5" y="365125"/>
            <a:ext cx="103497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aper-ffs" descr="A close up of a newspaper&#10;&#10;Description automatically generated">
            <a:extLst>
              <a:ext uri="{FF2B5EF4-FFF2-40B4-BE49-F238E27FC236}">
                <a16:creationId xmlns:a16="http://schemas.microsoft.com/office/drawing/2014/main" id="{2B8F2EBD-223C-4FDF-829D-42FED599E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1393031"/>
            <a:ext cx="1056744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paper-drama" descr="A close up of a newspaper&#10;&#10;Description automatically generated">
            <a:extLst>
              <a:ext uri="{FF2B5EF4-FFF2-40B4-BE49-F238E27FC236}">
                <a16:creationId xmlns:a16="http://schemas.microsoft.com/office/drawing/2014/main" id="{62827E17-6627-4E37-9766-47AC9958E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88" y="1867111"/>
            <a:ext cx="9679141" cy="544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paper-drammer" descr="A close up of a newspaper&#10;&#10;Description automatically generated">
            <a:extLst>
              <a:ext uri="{FF2B5EF4-FFF2-40B4-BE49-F238E27FC236}">
                <a16:creationId xmlns:a16="http://schemas.microsoft.com/office/drawing/2014/main" id="{39D6B4C1-60AD-48BE-8115-FFBAAE745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12" y="2202073"/>
            <a:ext cx="8549647" cy="551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paper-sgx" descr="A close up of a newspaper&#10;&#10;Description automatically generated">
            <a:extLst>
              <a:ext uri="{FF2B5EF4-FFF2-40B4-BE49-F238E27FC236}">
                <a16:creationId xmlns:a16="http://schemas.microsoft.com/office/drawing/2014/main" id="{52137EAF-F996-48A3-9EB0-3A9371C43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41" y="2874381"/>
            <a:ext cx="9630633" cy="594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aper-another-flip" descr="A close up of a newspaper&#10;&#10;Description automatically generated">
            <a:extLst>
              <a:ext uri="{FF2B5EF4-FFF2-40B4-BE49-F238E27FC236}">
                <a16:creationId xmlns:a16="http://schemas.microsoft.com/office/drawing/2014/main" id="{32A93FEA-6EBC-404C-9417-A3FC5E8E73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3" b="-8062"/>
          <a:stretch/>
        </p:blipFill>
        <p:spPr>
          <a:xfrm>
            <a:off x="1758960" y="3325773"/>
            <a:ext cx="7939149" cy="539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paper-throwhammer" descr="A close up of a newspaper&#10;&#10;Description automatically generated">
            <a:extLst>
              <a:ext uri="{FF2B5EF4-FFF2-40B4-BE49-F238E27FC236}">
                <a16:creationId xmlns:a16="http://schemas.microsoft.com/office/drawing/2014/main" id="{E4CB0758-B329-4904-A12B-45570DCB4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98" y="3757297"/>
            <a:ext cx="9030118" cy="541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aper-ecc" descr="A close up of a newspaper&#10;&#10;Description automatically generated">
            <a:extLst>
              <a:ext uri="{FF2B5EF4-FFF2-40B4-BE49-F238E27FC236}">
                <a16:creationId xmlns:a16="http://schemas.microsoft.com/office/drawing/2014/main" id="{76C2E6F9-17F5-4AD3-95D3-1891AAB4B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22" y="4167990"/>
            <a:ext cx="8318423" cy="551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aper-rambleed" descr="A close up of a newspaper&#10;&#10;Description automatically generated">
            <a:extLst>
              <a:ext uri="{FF2B5EF4-FFF2-40B4-BE49-F238E27FC236}">
                <a16:creationId xmlns:a16="http://schemas.microsoft.com/office/drawing/2014/main" id="{2F97BC76-94A6-49CC-9E30-A684C6A690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43" y="5122463"/>
            <a:ext cx="9186597" cy="609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aper-trr" descr="A close up of a newspaper&#10;&#10;Description automatically generated">
            <a:extLst>
              <a:ext uri="{FF2B5EF4-FFF2-40B4-BE49-F238E27FC236}">
                <a16:creationId xmlns:a16="http://schemas.microsoft.com/office/drawing/2014/main" id="{BB96E1FB-DCBD-4175-88F4-45CDEFC859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74" y="6057957"/>
            <a:ext cx="8263256" cy="548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text-box-reserach">
            <a:extLst>
              <a:ext uri="{FF2B5EF4-FFF2-40B4-BE49-F238E27FC236}">
                <a16:creationId xmlns:a16="http://schemas.microsoft.com/office/drawing/2014/main" id="{04B90C65-5530-4445-84AF-B8B237D6D71F}"/>
              </a:ext>
            </a:extLst>
          </p:cNvPr>
          <p:cNvSpPr txBox="1"/>
          <p:nvPr/>
        </p:nvSpPr>
        <p:spPr>
          <a:xfrm>
            <a:off x="830066" y="3198166"/>
            <a:ext cx="283738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Research Community</a:t>
            </a:r>
          </a:p>
        </p:txBody>
      </p:sp>
      <p:sp>
        <p:nvSpPr>
          <p:cNvPr id="103" name="text-box-media">
            <a:extLst>
              <a:ext uri="{FF2B5EF4-FFF2-40B4-BE49-F238E27FC236}">
                <a16:creationId xmlns:a16="http://schemas.microsoft.com/office/drawing/2014/main" id="{30FD73B6-35D0-4109-98BC-D756C419268B}"/>
              </a:ext>
            </a:extLst>
          </p:cNvPr>
          <p:cNvSpPr txBox="1"/>
          <p:nvPr/>
        </p:nvSpPr>
        <p:spPr>
          <a:xfrm>
            <a:off x="4991560" y="3170067"/>
            <a:ext cx="220887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Media Coverage</a:t>
            </a:r>
          </a:p>
        </p:txBody>
      </p:sp>
      <p:sp>
        <p:nvSpPr>
          <p:cNvPr id="104" name="text-box-vendors">
            <a:extLst>
              <a:ext uri="{FF2B5EF4-FFF2-40B4-BE49-F238E27FC236}">
                <a16:creationId xmlns:a16="http://schemas.microsoft.com/office/drawing/2014/main" id="{0958B40B-AC19-425A-BF57-5D53A10B65C5}"/>
              </a:ext>
            </a:extLst>
          </p:cNvPr>
          <p:cNvSpPr txBox="1"/>
          <p:nvPr/>
        </p:nvSpPr>
        <p:spPr>
          <a:xfrm>
            <a:off x="8962037" y="3198167"/>
            <a:ext cx="234724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Memory Vendors</a:t>
            </a:r>
          </a:p>
        </p:txBody>
      </p:sp>
      <p:sp>
        <p:nvSpPr>
          <p:cNvPr id="105" name="text-box-cloud">
            <a:extLst>
              <a:ext uri="{FF2B5EF4-FFF2-40B4-BE49-F238E27FC236}">
                <a16:creationId xmlns:a16="http://schemas.microsoft.com/office/drawing/2014/main" id="{4EFF11B7-F509-49F1-9947-3E3CAEB3BE53}"/>
              </a:ext>
            </a:extLst>
          </p:cNvPr>
          <p:cNvSpPr txBox="1"/>
          <p:nvPr/>
        </p:nvSpPr>
        <p:spPr>
          <a:xfrm>
            <a:off x="5024389" y="6184685"/>
            <a:ext cx="21432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Cloud Providers</a:t>
            </a:r>
          </a:p>
        </p:txBody>
      </p:sp>
      <p:pic>
        <p:nvPicPr>
          <p:cNvPr id="92" name="papers-all-pic">
            <a:extLst>
              <a:ext uri="{FF2B5EF4-FFF2-40B4-BE49-F238E27FC236}">
                <a16:creationId xmlns:a16="http://schemas.microsoft.com/office/drawing/2014/main" id="{F3F23D30-9684-46F9-A54E-5C22CC6D78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77" y="151002"/>
            <a:ext cx="11160096" cy="6706998"/>
          </a:xfrm>
          <a:prstGeom prst="rect">
            <a:avLst/>
          </a:prstGeom>
        </p:spPr>
      </p:pic>
      <p:pic>
        <p:nvPicPr>
          <p:cNvPr id="93" name="news-pic">
            <a:extLst>
              <a:ext uri="{FF2B5EF4-FFF2-40B4-BE49-F238E27FC236}">
                <a16:creationId xmlns:a16="http://schemas.microsoft.com/office/drawing/2014/main" id="{FD22B308-80EE-49B2-BA1D-C492C8E8F1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9790" y="1222497"/>
            <a:ext cx="12591577" cy="549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arr-second">
            <a:extLst>
              <a:ext uri="{FF2B5EF4-FFF2-40B4-BE49-F238E27FC236}">
                <a16:creationId xmlns:a16="http://schemas.microsoft.com/office/drawing/2014/main" id="{D7F3ABFC-498A-46F8-A999-7ED1F63C25E5}"/>
              </a:ext>
            </a:extLst>
          </p:cNvPr>
          <p:cNvSpPr/>
          <p:nvPr/>
        </p:nvSpPr>
        <p:spPr>
          <a:xfrm>
            <a:off x="7915448" y="1985959"/>
            <a:ext cx="933455" cy="64294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-first">
            <a:extLst>
              <a:ext uri="{FF2B5EF4-FFF2-40B4-BE49-F238E27FC236}">
                <a16:creationId xmlns:a16="http://schemas.microsoft.com/office/drawing/2014/main" id="{79A8DEF3-DB85-4A8D-B41F-954FDBF53D30}"/>
              </a:ext>
            </a:extLst>
          </p:cNvPr>
          <p:cNvSpPr/>
          <p:nvPr/>
        </p:nvSpPr>
        <p:spPr>
          <a:xfrm>
            <a:off x="3895725" y="1985959"/>
            <a:ext cx="933454" cy="64294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6" name="vendor-pic">
            <a:extLst>
              <a:ext uri="{FF2B5EF4-FFF2-40B4-BE49-F238E27FC236}">
                <a16:creationId xmlns:a16="http://schemas.microsoft.com/office/drawing/2014/main" id="{693D904E-6E00-4034-9BA8-E6A51CB891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883" y="1573537"/>
            <a:ext cx="6173498" cy="481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cloud-provider-pic">
            <a:extLst>
              <a:ext uri="{FF2B5EF4-FFF2-40B4-BE49-F238E27FC236}">
                <a16:creationId xmlns:a16="http://schemas.microsoft.com/office/drawing/2014/main" id="{9C1018DC-35A8-4059-AC07-3736D987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5699" y="4286086"/>
            <a:ext cx="3280599" cy="170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hink-rh-is-serious">
            <a:extLst>
              <a:ext uri="{FF2B5EF4-FFF2-40B4-BE49-F238E27FC236}">
                <a16:creationId xmlns:a16="http://schemas.microsoft.com/office/drawing/2014/main" id="{A8E94A90-971F-468B-A599-04A97141FC26}"/>
              </a:ext>
            </a:extLst>
          </p:cNvPr>
          <p:cNvSpPr/>
          <p:nvPr/>
        </p:nvSpPr>
        <p:spPr>
          <a:xfrm>
            <a:off x="2440962" y="3947039"/>
            <a:ext cx="2664079" cy="1481395"/>
          </a:xfrm>
          <a:prstGeom prst="cloudCallout">
            <a:avLst>
              <a:gd name="adj1" fmla="val 72442"/>
              <a:gd name="adj2" fmla="val -753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Rowhammer is very serious!</a:t>
            </a:r>
          </a:p>
        </p:txBody>
      </p:sp>
      <p:sp>
        <p:nvSpPr>
          <p:cNvPr id="108" name="think-what">
            <a:extLst>
              <a:ext uri="{FF2B5EF4-FFF2-40B4-BE49-F238E27FC236}">
                <a16:creationId xmlns:a16="http://schemas.microsoft.com/office/drawing/2014/main" id="{492207A0-B898-4B08-BAD5-D91DF6BB3BA3}"/>
              </a:ext>
            </a:extLst>
          </p:cNvPr>
          <p:cNvSpPr/>
          <p:nvPr/>
        </p:nvSpPr>
        <p:spPr>
          <a:xfrm>
            <a:off x="6969154" y="3892431"/>
            <a:ext cx="2918202" cy="1481395"/>
          </a:xfrm>
          <a:prstGeom prst="cloudCallout">
            <a:avLst>
              <a:gd name="adj1" fmla="val -67851"/>
              <a:gd name="adj2" fmla="val -397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my servers susceptible?"</a:t>
            </a:r>
          </a:p>
        </p:txBody>
      </p:sp>
      <p:pic>
        <p:nvPicPr>
          <p:cNvPr id="17" name="news-0-dram-goog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A9DE12-BF50-48C2-8016-0DABB90CC9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" y="1367347"/>
            <a:ext cx="11993649" cy="269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news-1-rh-js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6240C0-F648-44DF-B647-575352EBBE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0"/>
          <a:stretch/>
        </p:blipFill>
        <p:spPr>
          <a:xfrm>
            <a:off x="2042547" y="1838636"/>
            <a:ext cx="8106906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news-2-android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A3B23-322C-4301-974F-A993396BBF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09" y="2426671"/>
            <a:ext cx="8459381" cy="304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news-3-throwhamm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EC371B-332B-4F5F-B3F5-5C0432934B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57" y="2826833"/>
            <a:ext cx="8316486" cy="32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news-4-ecc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57B121-40F9-4E00-BF60-42CA9A9AEF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40" y="3359704"/>
            <a:ext cx="9450119" cy="31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news-5-rambleed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BCA93-97E0-4122-A3E7-2EE2AEADD4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6" y="3704876"/>
            <a:ext cx="7535327" cy="281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news-6-trr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98AA89D-0E7B-4521-B862-8829CA233F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81" y="4604869"/>
            <a:ext cx="7608037" cy="326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vendor-micron" descr="A picture containing knife&#10;&#10;Description automatically generated">
            <a:extLst>
              <a:ext uri="{FF2B5EF4-FFF2-40B4-BE49-F238E27FC236}">
                <a16:creationId xmlns:a16="http://schemas.microsoft.com/office/drawing/2014/main" id="{E87EE939-3802-40D3-86FB-ED93E16023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91" y="4851190"/>
            <a:ext cx="5325218" cy="112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vendor-samsung" descr="A picture containing table&#10;&#10;Description automatically generated">
            <a:extLst>
              <a:ext uri="{FF2B5EF4-FFF2-40B4-BE49-F238E27FC236}">
                <a16:creationId xmlns:a16="http://schemas.microsoft.com/office/drawing/2014/main" id="{B34AC678-10FA-4395-AC9F-12141F00A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39" y="3870463"/>
            <a:ext cx="4096322" cy="77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vendor-goog" descr="A picture containing bird&#10;&#10;Description automatically generated">
            <a:extLst>
              <a:ext uri="{FF2B5EF4-FFF2-40B4-BE49-F238E27FC236}">
                <a16:creationId xmlns:a16="http://schemas.microsoft.com/office/drawing/2014/main" id="{70CA1698-2230-4B3E-8D3B-E577899E08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8" y="1775156"/>
            <a:ext cx="5544324" cy="188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5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31836 -0.17662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</p:cBhvr>
                                      <p:by x="26000" y="26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26898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500" fill="hold"/>
                                        <p:tgtEl>
                                          <p:spTgt spid="9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31328 -0.26227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5" grpId="0"/>
      <p:bldP spid="99" grpId="0" animBg="1"/>
      <p:bldP spid="97" grpId="0" animBg="1"/>
      <p:bldP spid="106" grpId="0" animBg="1"/>
      <p:bldP spid="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EC9AF7-252F-4945-BFF3-F4AB78E7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Our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6AF94F-1829-44E3-89F7-7665A7E2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540"/>
            <a:ext cx="11353800" cy="4574809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Develop an </a:t>
            </a:r>
            <a:r>
              <a:rPr lang="en-US" sz="3600" b="1" dirty="0">
                <a:solidFill>
                  <a:schemeClr val="accent2"/>
                </a:solidFill>
              </a:rPr>
              <a:t>end-to-end</a:t>
            </a:r>
            <a:r>
              <a:rPr lang="en-US" sz="3600" dirty="0"/>
              <a:t> methodology to test if</a:t>
            </a:r>
            <a:br>
              <a:rPr lang="en-US" sz="3600" dirty="0"/>
            </a:br>
            <a:r>
              <a:rPr lang="en-US" sz="3600" b="1" dirty="0">
                <a:solidFill>
                  <a:schemeClr val="accent2"/>
                </a:solidFill>
              </a:rPr>
              <a:t>any</a:t>
            </a:r>
            <a:r>
              <a:rPr lang="en-US" sz="3600" dirty="0"/>
              <a:t> cloud server is susceptible to Rowhammer</a:t>
            </a:r>
          </a:p>
          <a:p>
            <a:endParaRPr lang="en-US" sz="3600" dirty="0"/>
          </a:p>
          <a:p>
            <a:r>
              <a:rPr lang="en-US" sz="3600" dirty="0"/>
              <a:t>Must overcome two major technical challenges:</a:t>
            </a:r>
            <a:endParaRPr lang="en-US" sz="3600" dirty="0">
              <a:solidFill>
                <a:srgbClr val="FCB11C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Develop instruction sequence to </a:t>
            </a:r>
            <a:r>
              <a:rPr lang="en-US" sz="3200" b="1" dirty="0">
                <a:solidFill>
                  <a:schemeClr val="accent2"/>
                </a:solidFill>
              </a:rPr>
              <a:t>optimally hammer </a:t>
            </a:r>
            <a:r>
              <a:rPr lang="en-US" sz="3200" dirty="0"/>
              <a:t>DRAM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Develop a strategy to </a:t>
            </a:r>
            <a:r>
              <a:rPr lang="en-US" sz="3200" b="1" dirty="0">
                <a:solidFill>
                  <a:schemeClr val="accent2"/>
                </a:solidFill>
              </a:rPr>
              <a:t>map row adjacency </a:t>
            </a:r>
            <a:r>
              <a:rPr lang="en-US" sz="3200" dirty="0"/>
              <a:t>inside DIMMs</a:t>
            </a:r>
          </a:p>
          <a:p>
            <a:pPr marL="971550" lvl="1" indent="-514350">
              <a:buFont typeface="+mj-lt"/>
              <a:buAutoNum type="arabicPeriod"/>
            </a:pPr>
            <a:endParaRPr lang="en-US" sz="3200" dirty="0"/>
          </a:p>
          <a:p>
            <a:r>
              <a:rPr lang="en-US" sz="3600" dirty="0"/>
              <a:t>Apply methodology on three generations of Intel servers:</a:t>
            </a:r>
          </a:p>
          <a:p>
            <a:pPr lvl="1"/>
            <a:r>
              <a:rPr lang="en-US" sz="3200" dirty="0"/>
              <a:t>Broadwell, </a:t>
            </a:r>
            <a:r>
              <a:rPr lang="en-US" sz="3200" b="1" dirty="0">
                <a:solidFill>
                  <a:schemeClr val="accent2"/>
                </a:solidFill>
              </a:rPr>
              <a:t>Skylake</a:t>
            </a:r>
            <a:r>
              <a:rPr lang="en-US" sz="3200" dirty="0"/>
              <a:t>, Cascade Lake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31D818-DCF4-4698-B0EF-614EAA50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172D7B-E587-46B3-9EF5-7BDE88A566A0}"/>
              </a:ext>
            </a:extLst>
          </p:cNvPr>
          <p:cNvSpPr txBox="1">
            <a:spLocks/>
          </p:cNvSpPr>
          <p:nvPr/>
        </p:nvSpPr>
        <p:spPr>
          <a:xfrm>
            <a:off x="519792" y="548312"/>
            <a:ext cx="11152415" cy="1259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18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DRAM-wires">
            <a:extLst>
              <a:ext uri="{FF2B5EF4-FFF2-40B4-BE49-F238E27FC236}">
                <a16:creationId xmlns:a16="http://schemas.microsoft.com/office/drawing/2014/main" id="{EBF8031F-A4D2-45AA-91DB-07C190D1FCBB}"/>
              </a:ext>
            </a:extLst>
          </p:cNvPr>
          <p:cNvGrpSpPr/>
          <p:nvPr/>
        </p:nvGrpSpPr>
        <p:grpSpPr>
          <a:xfrm>
            <a:off x="8666798" y="2447617"/>
            <a:ext cx="3289956" cy="2721731"/>
            <a:chOff x="8666798" y="2447617"/>
            <a:chExt cx="3289956" cy="272173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14E2F7-8FC5-42AC-8228-51380C1066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5725" y="2447617"/>
              <a:ext cx="0" cy="27217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051A94-0871-45D1-AAB9-98FA769DE07E}"/>
                </a:ext>
              </a:extLst>
            </p:cNvPr>
            <p:cNvCxnSpPr>
              <a:cxnSpLocks/>
            </p:cNvCxnSpPr>
            <p:nvPr/>
          </p:nvCxnSpPr>
          <p:spPr>
            <a:xfrm>
              <a:off x="8666798" y="3833883"/>
              <a:ext cx="32899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C58000E-AF93-4270-976B-4519C9A99471}"/>
                </a:ext>
              </a:extLst>
            </p:cNvPr>
            <p:cNvCxnSpPr>
              <a:cxnSpLocks/>
            </p:cNvCxnSpPr>
            <p:nvPr/>
          </p:nvCxnSpPr>
          <p:spPr>
            <a:xfrm>
              <a:off x="8666798" y="4741932"/>
              <a:ext cx="32899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B23101-C7A4-418A-9932-EF47C082F4BF}"/>
                </a:ext>
              </a:extLst>
            </p:cNvPr>
            <p:cNvCxnSpPr>
              <a:cxnSpLocks/>
            </p:cNvCxnSpPr>
            <p:nvPr/>
          </p:nvCxnSpPr>
          <p:spPr>
            <a:xfrm>
              <a:off x="8666798" y="2925833"/>
              <a:ext cx="32899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EE8806-20C0-48F1-81D9-0870A9998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859" y="2447617"/>
              <a:ext cx="0" cy="27217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12B3D1-D9F8-4DB7-B898-191F47CDA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4075" y="2447617"/>
              <a:ext cx="0" cy="27217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D9DD43B-6F4F-46DB-AB59-06CD07557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9025" y="2447617"/>
              <a:ext cx="0" cy="27217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DRAM-cells">
            <a:extLst>
              <a:ext uri="{FF2B5EF4-FFF2-40B4-BE49-F238E27FC236}">
                <a16:creationId xmlns:a16="http://schemas.microsoft.com/office/drawing/2014/main" id="{68FCFE34-34B3-457E-8814-6BE622895AD4}"/>
              </a:ext>
            </a:extLst>
          </p:cNvPr>
          <p:cNvGrpSpPr/>
          <p:nvPr/>
        </p:nvGrpSpPr>
        <p:grpSpPr>
          <a:xfrm>
            <a:off x="8850575" y="2601983"/>
            <a:ext cx="2901950" cy="2412999"/>
            <a:chOff x="8850575" y="2601983"/>
            <a:chExt cx="2901950" cy="24129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D70ED32-9F55-403E-9BF7-261EA8CFD44F}"/>
                </a:ext>
              </a:extLst>
            </p:cNvPr>
            <p:cNvSpPr/>
            <p:nvPr/>
          </p:nvSpPr>
          <p:spPr>
            <a:xfrm>
              <a:off x="10387275" y="3510033"/>
              <a:ext cx="596900" cy="5969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D5CF502-6247-48B9-86F2-0A930B7F8BFD}"/>
                </a:ext>
              </a:extLst>
            </p:cNvPr>
            <p:cNvSpPr/>
            <p:nvPr/>
          </p:nvSpPr>
          <p:spPr>
            <a:xfrm>
              <a:off x="8850575" y="260198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35ED942-3974-4F8D-B67F-DEB0B5CB3F8D}"/>
                </a:ext>
              </a:extLst>
            </p:cNvPr>
            <p:cNvSpPr/>
            <p:nvPr/>
          </p:nvSpPr>
          <p:spPr>
            <a:xfrm>
              <a:off x="9618925" y="260198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A83926A-192D-497A-BFCC-2DC89E9FFD15}"/>
                </a:ext>
              </a:extLst>
            </p:cNvPr>
            <p:cNvSpPr/>
            <p:nvPr/>
          </p:nvSpPr>
          <p:spPr>
            <a:xfrm>
              <a:off x="10387275" y="260198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A3DD89F-BA5E-4914-8802-B5992E92BBFD}"/>
                </a:ext>
              </a:extLst>
            </p:cNvPr>
            <p:cNvSpPr/>
            <p:nvPr/>
          </p:nvSpPr>
          <p:spPr>
            <a:xfrm>
              <a:off x="11155625" y="260198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  <a:endParaRPr lang="en-US" sz="3200" dirty="0">
                <a:latin typeface="Consolas" panose="020B0609020204030204" pitchFamily="49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563050F-BC19-4B97-88CF-1F67E24B761B}"/>
                </a:ext>
              </a:extLst>
            </p:cNvPr>
            <p:cNvSpPr/>
            <p:nvPr/>
          </p:nvSpPr>
          <p:spPr>
            <a:xfrm>
              <a:off x="8850575" y="351003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23681BD-DE13-4D4C-B9B2-CA2D25CF5504}"/>
                </a:ext>
              </a:extLst>
            </p:cNvPr>
            <p:cNvSpPr/>
            <p:nvPr/>
          </p:nvSpPr>
          <p:spPr>
            <a:xfrm>
              <a:off x="9618925" y="351003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7A7917A-6C09-4E60-8974-BDF4B9218C74}"/>
                </a:ext>
              </a:extLst>
            </p:cNvPr>
            <p:cNvSpPr/>
            <p:nvPr/>
          </p:nvSpPr>
          <p:spPr>
            <a:xfrm>
              <a:off x="11155625" y="3510033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127CE-D0E7-45BE-84EF-8AB05F1CD7BC}"/>
                </a:ext>
              </a:extLst>
            </p:cNvPr>
            <p:cNvSpPr/>
            <p:nvPr/>
          </p:nvSpPr>
          <p:spPr>
            <a:xfrm>
              <a:off x="8850575" y="4418082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CACEF69-8128-4D51-997D-3AFDDEFCFF5E}"/>
                </a:ext>
              </a:extLst>
            </p:cNvPr>
            <p:cNvSpPr/>
            <p:nvPr/>
          </p:nvSpPr>
          <p:spPr>
            <a:xfrm>
              <a:off x="9618925" y="4418082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  <a:endParaRPr lang="en-US" sz="3200" dirty="0">
                <a:latin typeface="Consolas" panose="020B0609020204030204" pitchFamily="49" charset="0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9D1B292-14AF-4A24-8FB8-EA56DC3679FD}"/>
                </a:ext>
              </a:extLst>
            </p:cNvPr>
            <p:cNvSpPr/>
            <p:nvPr/>
          </p:nvSpPr>
          <p:spPr>
            <a:xfrm>
              <a:off x="10387275" y="4418082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  <a:endParaRPr lang="en-US" dirty="0">
                <a:latin typeface="Consolas" panose="020B0609020204030204" pitchFamily="49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BCE5C94-83D7-4130-AECC-DA81D52A96AD}"/>
                </a:ext>
              </a:extLst>
            </p:cNvPr>
            <p:cNvSpPr/>
            <p:nvPr/>
          </p:nvSpPr>
          <p:spPr>
            <a:xfrm>
              <a:off x="11155625" y="4418082"/>
              <a:ext cx="596900" cy="596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nsolas" panose="020B0609020204030204" pitchFamily="49" charset="0"/>
                </a:rPr>
                <a:t>0</a:t>
              </a:r>
            </a:p>
          </p:txBody>
        </p:sp>
      </p:grpSp>
      <p:grpSp>
        <p:nvGrpSpPr>
          <p:cNvPr id="2" name="DRAM-labels">
            <a:extLst>
              <a:ext uri="{FF2B5EF4-FFF2-40B4-BE49-F238E27FC236}">
                <a16:creationId xmlns:a16="http://schemas.microsoft.com/office/drawing/2014/main" id="{16D506A7-2DA1-4705-A58D-D19D5D524E4E}"/>
              </a:ext>
            </a:extLst>
          </p:cNvPr>
          <p:cNvGrpSpPr/>
          <p:nvPr/>
        </p:nvGrpSpPr>
        <p:grpSpPr>
          <a:xfrm>
            <a:off x="7351785" y="1407777"/>
            <a:ext cx="4413673" cy="3625546"/>
            <a:chOff x="7351785" y="1407777"/>
            <a:chExt cx="4413673" cy="362554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CF00A9-2739-4B72-91EC-D4253175B6CA}"/>
                </a:ext>
              </a:extLst>
            </p:cNvPr>
            <p:cNvSpPr txBox="1"/>
            <p:nvPr/>
          </p:nvSpPr>
          <p:spPr>
            <a:xfrm>
              <a:off x="7351785" y="2632237"/>
              <a:ext cx="1319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Row 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6790CA-ADEF-48E5-888D-5E4AB4103D3F}"/>
                </a:ext>
              </a:extLst>
            </p:cNvPr>
            <p:cNvSpPr txBox="1"/>
            <p:nvPr/>
          </p:nvSpPr>
          <p:spPr>
            <a:xfrm>
              <a:off x="7372901" y="3536508"/>
              <a:ext cx="1319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Row 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9B956BF-2763-4D64-A81E-0CB3375595FE}"/>
                </a:ext>
              </a:extLst>
            </p:cNvPr>
            <p:cNvSpPr txBox="1"/>
            <p:nvPr/>
          </p:nvSpPr>
          <p:spPr>
            <a:xfrm>
              <a:off x="7394671" y="4448548"/>
              <a:ext cx="1319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Row 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FB1C22F-69BD-4938-A5A9-68E3D5166246}"/>
                </a:ext>
              </a:extLst>
            </p:cNvPr>
            <p:cNvSpPr txBox="1"/>
            <p:nvPr/>
          </p:nvSpPr>
          <p:spPr>
            <a:xfrm rot="5400000">
              <a:off x="8585409" y="1679005"/>
              <a:ext cx="1127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Col 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A239994-CF9B-4ADA-86A9-12717F19F823}"/>
                </a:ext>
              </a:extLst>
            </p:cNvPr>
            <p:cNvSpPr txBox="1"/>
            <p:nvPr/>
          </p:nvSpPr>
          <p:spPr>
            <a:xfrm rot="5400000">
              <a:off x="9391238" y="1702453"/>
              <a:ext cx="1127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Col 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1F65243-96D2-4890-887A-7C41DED387C1}"/>
                </a:ext>
              </a:extLst>
            </p:cNvPr>
            <p:cNvSpPr txBox="1"/>
            <p:nvPr/>
          </p:nvSpPr>
          <p:spPr>
            <a:xfrm rot="5400000">
              <a:off x="10147893" y="1682887"/>
              <a:ext cx="1127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Col 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FD10A5F-A48B-4174-B2B7-3F3FC979BFDD}"/>
                </a:ext>
              </a:extLst>
            </p:cNvPr>
            <p:cNvSpPr txBox="1"/>
            <p:nvPr/>
          </p:nvSpPr>
          <p:spPr>
            <a:xfrm rot="5400000">
              <a:off x="10909455" y="1679760"/>
              <a:ext cx="1127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Col 4</a:t>
              </a:r>
            </a:p>
          </p:txBody>
        </p:sp>
      </p:grpSp>
      <p:sp>
        <p:nvSpPr>
          <p:cNvPr id="56" name="ACT-Row1">
            <a:extLst>
              <a:ext uri="{FF2B5EF4-FFF2-40B4-BE49-F238E27FC236}">
                <a16:creationId xmlns:a16="http://schemas.microsoft.com/office/drawing/2014/main" id="{7288E58B-7648-4326-B893-C6192ADB11DB}"/>
              </a:ext>
            </a:extLst>
          </p:cNvPr>
          <p:cNvSpPr/>
          <p:nvPr/>
        </p:nvSpPr>
        <p:spPr>
          <a:xfrm>
            <a:off x="6172625" y="2754601"/>
            <a:ext cx="1280160" cy="36576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 1</a:t>
            </a:r>
          </a:p>
        </p:txBody>
      </p:sp>
      <p:sp>
        <p:nvSpPr>
          <p:cNvPr id="57" name="ACT-Row3">
            <a:extLst>
              <a:ext uri="{FF2B5EF4-FFF2-40B4-BE49-F238E27FC236}">
                <a16:creationId xmlns:a16="http://schemas.microsoft.com/office/drawing/2014/main" id="{64680172-919B-4CB5-8643-93A9F07F182E}"/>
              </a:ext>
            </a:extLst>
          </p:cNvPr>
          <p:cNvSpPr/>
          <p:nvPr/>
        </p:nvSpPr>
        <p:spPr>
          <a:xfrm>
            <a:off x="6172625" y="4558055"/>
            <a:ext cx="1280160" cy="36576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 3</a:t>
            </a:r>
          </a:p>
        </p:txBody>
      </p:sp>
      <p:sp>
        <p:nvSpPr>
          <p:cNvPr id="107" name="Rectangle-bitflips">
            <a:extLst>
              <a:ext uri="{FF2B5EF4-FFF2-40B4-BE49-F238E27FC236}">
                <a16:creationId xmlns:a16="http://schemas.microsoft.com/office/drawing/2014/main" id="{2E78AC1B-C114-4E3B-A0D0-B14E6B6D47AE}"/>
              </a:ext>
            </a:extLst>
          </p:cNvPr>
          <p:cNvSpPr/>
          <p:nvPr/>
        </p:nvSpPr>
        <p:spPr>
          <a:xfrm>
            <a:off x="10387360" y="3506041"/>
            <a:ext cx="596900" cy="596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3" name="Lightning">
            <a:extLst>
              <a:ext uri="{FF2B5EF4-FFF2-40B4-BE49-F238E27FC236}">
                <a16:creationId xmlns:a16="http://schemas.microsoft.com/office/drawing/2014/main" id="{14144319-FD87-4A68-9106-6FFE0D83F38F}"/>
              </a:ext>
            </a:extLst>
          </p:cNvPr>
          <p:cNvGrpSpPr/>
          <p:nvPr/>
        </p:nvGrpSpPr>
        <p:grpSpPr>
          <a:xfrm>
            <a:off x="9242890" y="3246508"/>
            <a:ext cx="2617651" cy="1005368"/>
            <a:chOff x="9006846" y="2361748"/>
            <a:chExt cx="2617651" cy="1005368"/>
          </a:xfrm>
        </p:grpSpPr>
        <p:sp>
          <p:nvSpPr>
            <p:cNvPr id="65" name="Lightning Bolt 64">
              <a:extLst>
                <a:ext uri="{FF2B5EF4-FFF2-40B4-BE49-F238E27FC236}">
                  <a16:creationId xmlns:a16="http://schemas.microsoft.com/office/drawing/2014/main" id="{166778AC-41C9-4B37-BD2A-008191E89872}"/>
                </a:ext>
              </a:extLst>
            </p:cNvPr>
            <p:cNvSpPr/>
            <p:nvPr/>
          </p:nvSpPr>
          <p:spPr bwMode="auto">
            <a:xfrm>
              <a:off x="9006846" y="2361748"/>
              <a:ext cx="1001486" cy="1005368"/>
            </a:xfrm>
            <a:prstGeom prst="lightningBol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6" name="Lightning Bolt 65">
              <a:extLst>
                <a:ext uri="{FF2B5EF4-FFF2-40B4-BE49-F238E27FC236}">
                  <a16:creationId xmlns:a16="http://schemas.microsoft.com/office/drawing/2014/main" id="{D5DD8AD9-7A42-4F92-A3C7-11E27B2910B3}"/>
                </a:ext>
              </a:extLst>
            </p:cNvPr>
            <p:cNvSpPr/>
            <p:nvPr/>
          </p:nvSpPr>
          <p:spPr bwMode="auto">
            <a:xfrm>
              <a:off x="10623011" y="2361748"/>
              <a:ext cx="1001486" cy="1005368"/>
            </a:xfrm>
            <a:prstGeom prst="lightningBol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55" name="Text-code">
            <a:extLst>
              <a:ext uri="{FF2B5EF4-FFF2-40B4-BE49-F238E27FC236}">
                <a16:creationId xmlns:a16="http://schemas.microsoft.com/office/drawing/2014/main" id="{FCA60438-541B-48BB-A8E9-B2F5DB03A3D1}"/>
              </a:ext>
            </a:extLst>
          </p:cNvPr>
          <p:cNvSpPr txBox="1"/>
          <p:nvPr/>
        </p:nvSpPr>
        <p:spPr>
          <a:xfrm>
            <a:off x="1123087" y="2655191"/>
            <a:ext cx="42627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loop:</a:t>
            </a:r>
          </a:p>
          <a:p>
            <a:pPr lvl="1"/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load A  </a:t>
            </a:r>
            <a:r>
              <a:rPr lang="en-US" sz="3200" i="1" dirty="0">
                <a:latin typeface="Consolas" panose="020B0609020204030204" pitchFamily="49" charset="0"/>
                <a:cs typeface="Courier New" panose="02070309020205020404" pitchFamily="49" charset="0"/>
              </a:rPr>
              <a:t>// Row 1</a:t>
            </a:r>
          </a:p>
          <a:p>
            <a:pPr lvl="1"/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load B  </a:t>
            </a:r>
            <a:r>
              <a:rPr lang="en-US" sz="3200" i="1" dirty="0">
                <a:latin typeface="Consolas" panose="020B0609020204030204" pitchFamily="49" charset="0"/>
                <a:cs typeface="Courier New" panose="02070309020205020404" pitchFamily="49" charset="0"/>
              </a:rPr>
              <a:t>// Row 3</a:t>
            </a:r>
          </a:p>
          <a:p>
            <a:pPr lvl="1"/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clflush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 A</a:t>
            </a:r>
          </a:p>
          <a:p>
            <a:pPr lvl="1"/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clflush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 B</a:t>
            </a:r>
          </a:p>
        </p:txBody>
      </p:sp>
      <p:sp>
        <p:nvSpPr>
          <p:cNvPr id="6" name="Text-paper">
            <a:extLst>
              <a:ext uri="{FF2B5EF4-FFF2-40B4-BE49-F238E27FC236}">
                <a16:creationId xmlns:a16="http://schemas.microsoft.com/office/drawing/2014/main" id="{7706439A-FD2E-46D4-AF85-225219B6148B}"/>
              </a:ext>
            </a:extLst>
          </p:cNvPr>
          <p:cNvSpPr txBox="1"/>
          <p:nvPr/>
        </p:nvSpPr>
        <p:spPr>
          <a:xfrm>
            <a:off x="762270" y="1440390"/>
            <a:ext cx="56011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sz="2000" dirty="0"/>
              <a:t>Flipping Bits in Memory Without Accessing Them:</a:t>
            </a:r>
          </a:p>
          <a:p>
            <a:r>
              <a:rPr lang="en-US" sz="2000" dirty="0"/>
              <a:t>An Experimental Study of DRAM Disturbance Errors</a:t>
            </a:r>
            <a:r>
              <a:rPr lang="en-US" dirty="0"/>
              <a:t>”</a:t>
            </a:r>
          </a:p>
          <a:p>
            <a:r>
              <a:rPr lang="en-US" i="1" dirty="0"/>
              <a:t>Kim et al., ISCA ‘14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026AB6-8AEF-46B0-AEBF-0624A5F0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70" y="0"/>
            <a:ext cx="4892565" cy="1325563"/>
          </a:xfrm>
        </p:spPr>
        <p:txBody>
          <a:bodyPr>
            <a:normAutofit/>
          </a:bodyPr>
          <a:lstStyle/>
          <a:p>
            <a:r>
              <a:rPr lang="en-US" dirty="0"/>
              <a:t>Rowhammer Primer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7BDAFD4-2340-4A06-A01A-D5A5B4C5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4</a:t>
            </a:fld>
            <a:endParaRPr lang="en-US"/>
          </a:p>
        </p:txBody>
      </p:sp>
      <p:sp>
        <p:nvSpPr>
          <p:cNvPr id="64" name="IP-Row1">
            <a:extLst>
              <a:ext uri="{FF2B5EF4-FFF2-40B4-BE49-F238E27FC236}">
                <a16:creationId xmlns:a16="http://schemas.microsoft.com/office/drawing/2014/main" id="{F9058E86-3A1B-4F00-B8DD-BD386FD761C6}"/>
              </a:ext>
            </a:extLst>
          </p:cNvPr>
          <p:cNvSpPr/>
          <p:nvPr/>
        </p:nvSpPr>
        <p:spPr>
          <a:xfrm>
            <a:off x="762270" y="3201239"/>
            <a:ext cx="756738" cy="45334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</a:t>
            </a:r>
          </a:p>
        </p:txBody>
      </p:sp>
      <p:sp>
        <p:nvSpPr>
          <p:cNvPr id="72" name="IP-Row3">
            <a:extLst>
              <a:ext uri="{FF2B5EF4-FFF2-40B4-BE49-F238E27FC236}">
                <a16:creationId xmlns:a16="http://schemas.microsoft.com/office/drawing/2014/main" id="{93554B0C-41A6-43A0-B612-B64FD7A5ABBA}"/>
              </a:ext>
            </a:extLst>
          </p:cNvPr>
          <p:cNvSpPr/>
          <p:nvPr/>
        </p:nvSpPr>
        <p:spPr>
          <a:xfrm>
            <a:off x="762270" y="3704680"/>
            <a:ext cx="756737" cy="45052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</a:t>
            </a:r>
          </a:p>
        </p:txBody>
      </p:sp>
      <p:grpSp>
        <p:nvGrpSpPr>
          <p:cNvPr id="9" name="CPU-pic">
            <a:extLst>
              <a:ext uri="{FF2B5EF4-FFF2-40B4-BE49-F238E27FC236}">
                <a16:creationId xmlns:a16="http://schemas.microsoft.com/office/drawing/2014/main" id="{9EE17DE3-AB85-46CF-AEB8-1B5BBD8CCF28}"/>
              </a:ext>
            </a:extLst>
          </p:cNvPr>
          <p:cNvGrpSpPr/>
          <p:nvPr/>
        </p:nvGrpSpPr>
        <p:grpSpPr>
          <a:xfrm>
            <a:off x="2182704" y="5138116"/>
            <a:ext cx="914400" cy="1362208"/>
            <a:chOff x="2182704" y="5138116"/>
            <a:chExt cx="914400" cy="1362208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0EDA353-1323-4B9D-B11A-51B7C893054B}"/>
                </a:ext>
              </a:extLst>
            </p:cNvPr>
            <p:cNvSpPr txBox="1"/>
            <p:nvPr/>
          </p:nvSpPr>
          <p:spPr>
            <a:xfrm>
              <a:off x="2270321" y="6038659"/>
              <a:ext cx="70403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CPU</a:t>
              </a:r>
            </a:p>
          </p:txBody>
        </p:sp>
        <p:pic>
          <p:nvPicPr>
            <p:cNvPr id="20" name="Graphic 19" descr="Processor">
              <a:extLst>
                <a:ext uri="{FF2B5EF4-FFF2-40B4-BE49-F238E27FC236}">
                  <a16:creationId xmlns:a16="http://schemas.microsoft.com/office/drawing/2014/main" id="{ADE6DF1A-B00C-4507-857E-E8C6EF19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82704" y="5138116"/>
              <a:ext cx="914400" cy="914400"/>
            </a:xfrm>
            <a:prstGeom prst="rect">
              <a:avLst/>
            </a:prstGeom>
          </p:spPr>
        </p:pic>
      </p:grpSp>
      <p:grpSp>
        <p:nvGrpSpPr>
          <p:cNvPr id="8" name="DRAM-pic">
            <a:extLst>
              <a:ext uri="{FF2B5EF4-FFF2-40B4-BE49-F238E27FC236}">
                <a16:creationId xmlns:a16="http://schemas.microsoft.com/office/drawing/2014/main" id="{0EBD338C-C3B4-4E91-9553-7FE11C64187B}"/>
              </a:ext>
            </a:extLst>
          </p:cNvPr>
          <p:cNvGrpSpPr/>
          <p:nvPr/>
        </p:nvGrpSpPr>
        <p:grpSpPr>
          <a:xfrm>
            <a:off x="9363200" y="5334635"/>
            <a:ext cx="2048150" cy="1157618"/>
            <a:chOff x="9363200" y="5334635"/>
            <a:chExt cx="2048150" cy="115761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A134E70-A3FE-4FE6-A7F6-B9C7FE362C4C}"/>
                </a:ext>
              </a:extLst>
            </p:cNvPr>
            <p:cNvSpPr txBox="1"/>
            <p:nvPr/>
          </p:nvSpPr>
          <p:spPr>
            <a:xfrm>
              <a:off x="9825682" y="6030588"/>
              <a:ext cx="98135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DRAM</a:t>
              </a:r>
            </a:p>
          </p:txBody>
        </p:sp>
        <p:pic>
          <p:nvPicPr>
            <p:cNvPr id="21" name="Picture 2" descr="https://static.bhphoto.com/images/images500x500/1521210038000_1182631.jpg">
              <a:extLst>
                <a:ext uri="{FF2B5EF4-FFF2-40B4-BE49-F238E27FC236}">
                  <a16:creationId xmlns:a16="http://schemas.microsoft.com/office/drawing/2014/main" id="{6884E249-F6BE-4005-896F-0F0F069493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90" b="36577"/>
            <a:stretch/>
          </p:blipFill>
          <p:spPr bwMode="auto">
            <a:xfrm>
              <a:off x="9363200" y="5334635"/>
              <a:ext cx="2048150" cy="56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Bus">
            <a:extLst>
              <a:ext uri="{FF2B5EF4-FFF2-40B4-BE49-F238E27FC236}">
                <a16:creationId xmlns:a16="http://schemas.microsoft.com/office/drawing/2014/main" id="{652BE405-5470-4FEF-BA70-C9C517257E49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3097104" y="5595316"/>
            <a:ext cx="6266096" cy="23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ACTs-all-1-last">
            <a:extLst>
              <a:ext uri="{FF2B5EF4-FFF2-40B4-BE49-F238E27FC236}">
                <a16:creationId xmlns:a16="http://schemas.microsoft.com/office/drawing/2014/main" id="{03CB920D-EFE4-4F5A-BA9C-1072288CEE17}"/>
              </a:ext>
            </a:extLst>
          </p:cNvPr>
          <p:cNvGrpSpPr/>
          <p:nvPr/>
        </p:nvGrpSpPr>
        <p:grpSpPr>
          <a:xfrm>
            <a:off x="2955611" y="5948579"/>
            <a:ext cx="6705870" cy="228600"/>
            <a:chOff x="4311589" y="5776780"/>
            <a:chExt cx="6705870" cy="228600"/>
          </a:xfrm>
        </p:grpSpPr>
        <p:sp>
          <p:nvSpPr>
            <p:cNvPr id="69" name="ACT-Row1">
              <a:extLst>
                <a:ext uri="{FF2B5EF4-FFF2-40B4-BE49-F238E27FC236}">
                  <a16:creationId xmlns:a16="http://schemas.microsoft.com/office/drawing/2014/main" id="{5AA4A4A3-9817-4968-937F-700936F93996}"/>
                </a:ext>
              </a:extLst>
            </p:cNvPr>
            <p:cNvSpPr/>
            <p:nvPr/>
          </p:nvSpPr>
          <p:spPr>
            <a:xfrm>
              <a:off x="431158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70" name="ACT-Row3">
              <a:extLst>
                <a:ext uri="{FF2B5EF4-FFF2-40B4-BE49-F238E27FC236}">
                  <a16:creationId xmlns:a16="http://schemas.microsoft.com/office/drawing/2014/main" id="{53263514-943F-45E5-A322-19B2FEF382A3}"/>
                </a:ext>
              </a:extLst>
            </p:cNvPr>
            <p:cNvSpPr/>
            <p:nvPr/>
          </p:nvSpPr>
          <p:spPr>
            <a:xfrm>
              <a:off x="526450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71" name="ACT-Row1">
              <a:extLst>
                <a:ext uri="{FF2B5EF4-FFF2-40B4-BE49-F238E27FC236}">
                  <a16:creationId xmlns:a16="http://schemas.microsoft.com/office/drawing/2014/main" id="{C504D224-D87F-433A-8C85-F575D5103201}"/>
                </a:ext>
              </a:extLst>
            </p:cNvPr>
            <p:cNvSpPr/>
            <p:nvPr/>
          </p:nvSpPr>
          <p:spPr>
            <a:xfrm>
              <a:off x="621159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77" name="ACT-Row3">
              <a:extLst>
                <a:ext uri="{FF2B5EF4-FFF2-40B4-BE49-F238E27FC236}">
                  <a16:creationId xmlns:a16="http://schemas.microsoft.com/office/drawing/2014/main" id="{71DA6D41-8587-4CB7-BA47-465621FF79CE}"/>
                </a:ext>
              </a:extLst>
            </p:cNvPr>
            <p:cNvSpPr/>
            <p:nvPr/>
          </p:nvSpPr>
          <p:spPr>
            <a:xfrm>
              <a:off x="716451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2" name="ACT-Row1">
              <a:extLst>
                <a:ext uri="{FF2B5EF4-FFF2-40B4-BE49-F238E27FC236}">
                  <a16:creationId xmlns:a16="http://schemas.microsoft.com/office/drawing/2014/main" id="{E81736C5-CCB0-44D1-89F4-E6937A531907}"/>
                </a:ext>
              </a:extLst>
            </p:cNvPr>
            <p:cNvSpPr/>
            <p:nvPr/>
          </p:nvSpPr>
          <p:spPr>
            <a:xfrm>
              <a:off x="811160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83" name="ACT-Row3">
              <a:extLst>
                <a:ext uri="{FF2B5EF4-FFF2-40B4-BE49-F238E27FC236}">
                  <a16:creationId xmlns:a16="http://schemas.microsoft.com/office/drawing/2014/main" id="{C5947031-DB20-41F3-8DF0-121C5AC02E85}"/>
                </a:ext>
              </a:extLst>
            </p:cNvPr>
            <p:cNvSpPr/>
            <p:nvPr/>
          </p:nvSpPr>
          <p:spPr>
            <a:xfrm>
              <a:off x="906452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4" name="ACT-Row1">
              <a:extLst>
                <a:ext uri="{FF2B5EF4-FFF2-40B4-BE49-F238E27FC236}">
                  <a16:creationId xmlns:a16="http://schemas.microsoft.com/office/drawing/2014/main" id="{E0AEFA69-3153-4C8D-B100-548E8E43373D}"/>
                </a:ext>
              </a:extLst>
            </p:cNvPr>
            <p:cNvSpPr/>
            <p:nvPr/>
          </p:nvSpPr>
          <p:spPr>
            <a:xfrm>
              <a:off x="1001161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</p:grpSp>
      <p:grpSp>
        <p:nvGrpSpPr>
          <p:cNvPr id="12" name="ACTs-all-3-last">
            <a:extLst>
              <a:ext uri="{FF2B5EF4-FFF2-40B4-BE49-F238E27FC236}">
                <a16:creationId xmlns:a16="http://schemas.microsoft.com/office/drawing/2014/main" id="{4774ACDA-7AD6-42D5-B38D-7C756E8A9D86}"/>
              </a:ext>
            </a:extLst>
          </p:cNvPr>
          <p:cNvGrpSpPr/>
          <p:nvPr/>
        </p:nvGrpSpPr>
        <p:grpSpPr>
          <a:xfrm>
            <a:off x="2955612" y="5948579"/>
            <a:ext cx="6705869" cy="228600"/>
            <a:chOff x="4311590" y="5776780"/>
            <a:chExt cx="6705869" cy="228600"/>
          </a:xfrm>
        </p:grpSpPr>
        <p:sp>
          <p:nvSpPr>
            <p:cNvPr id="68" name="ACT-Row1">
              <a:extLst>
                <a:ext uri="{FF2B5EF4-FFF2-40B4-BE49-F238E27FC236}">
                  <a16:creationId xmlns:a16="http://schemas.microsoft.com/office/drawing/2014/main" id="{CC50FAEF-9D66-4BA0-A3CC-077BF84786B4}"/>
                </a:ext>
              </a:extLst>
            </p:cNvPr>
            <p:cNvSpPr/>
            <p:nvPr/>
          </p:nvSpPr>
          <p:spPr>
            <a:xfrm>
              <a:off x="4311590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5" name="ACT-Row3">
              <a:extLst>
                <a:ext uri="{FF2B5EF4-FFF2-40B4-BE49-F238E27FC236}">
                  <a16:creationId xmlns:a16="http://schemas.microsoft.com/office/drawing/2014/main" id="{87F5CA54-3739-4CB1-846E-CD3A627FE541}"/>
                </a:ext>
              </a:extLst>
            </p:cNvPr>
            <p:cNvSpPr/>
            <p:nvPr/>
          </p:nvSpPr>
          <p:spPr>
            <a:xfrm>
              <a:off x="526450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86" name="ACT-Row1">
              <a:extLst>
                <a:ext uri="{FF2B5EF4-FFF2-40B4-BE49-F238E27FC236}">
                  <a16:creationId xmlns:a16="http://schemas.microsoft.com/office/drawing/2014/main" id="{824E49D0-4905-450C-A7C9-0C050A1A0E8C}"/>
                </a:ext>
              </a:extLst>
            </p:cNvPr>
            <p:cNvSpPr/>
            <p:nvPr/>
          </p:nvSpPr>
          <p:spPr>
            <a:xfrm>
              <a:off x="621159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7" name="ACT-Row3">
              <a:extLst>
                <a:ext uri="{FF2B5EF4-FFF2-40B4-BE49-F238E27FC236}">
                  <a16:creationId xmlns:a16="http://schemas.microsoft.com/office/drawing/2014/main" id="{D457EDA3-C6CB-4D21-9B75-52B52C7DEC59}"/>
                </a:ext>
              </a:extLst>
            </p:cNvPr>
            <p:cNvSpPr/>
            <p:nvPr/>
          </p:nvSpPr>
          <p:spPr>
            <a:xfrm>
              <a:off x="716451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88" name="ACT-Row1">
              <a:extLst>
                <a:ext uri="{FF2B5EF4-FFF2-40B4-BE49-F238E27FC236}">
                  <a16:creationId xmlns:a16="http://schemas.microsoft.com/office/drawing/2014/main" id="{0AAD09F2-5CB8-44F7-B7D6-A0FD0F8E49A0}"/>
                </a:ext>
              </a:extLst>
            </p:cNvPr>
            <p:cNvSpPr/>
            <p:nvPr/>
          </p:nvSpPr>
          <p:spPr>
            <a:xfrm>
              <a:off x="811160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89" name="ACT-Row3">
              <a:extLst>
                <a:ext uri="{FF2B5EF4-FFF2-40B4-BE49-F238E27FC236}">
                  <a16:creationId xmlns:a16="http://schemas.microsoft.com/office/drawing/2014/main" id="{4CBFF4B2-0562-45AD-BCA5-7C1B59C27C52}"/>
                </a:ext>
              </a:extLst>
            </p:cNvPr>
            <p:cNvSpPr/>
            <p:nvPr/>
          </p:nvSpPr>
          <p:spPr>
            <a:xfrm>
              <a:off x="9064523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90" name="ACT-Row1">
              <a:extLst>
                <a:ext uri="{FF2B5EF4-FFF2-40B4-BE49-F238E27FC236}">
                  <a16:creationId xmlns:a16="http://schemas.microsoft.com/office/drawing/2014/main" id="{8CE34613-1D1F-4371-92C8-3CD14C6A0376}"/>
                </a:ext>
              </a:extLst>
            </p:cNvPr>
            <p:cNvSpPr/>
            <p:nvPr/>
          </p:nvSpPr>
          <p:spPr>
            <a:xfrm>
              <a:off x="10011619" y="577678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34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7838 -0.0002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7838 -0.0002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7838 -0.0002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7838 -0.00023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7838 -0.00023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2.08333E-6 0.00023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6" grpId="2" animBg="1"/>
      <p:bldP spid="56" grpId="3" animBg="1"/>
      <p:bldP spid="56" grpId="4" animBg="1"/>
      <p:bldP spid="56" grpId="5" animBg="1"/>
      <p:bldP spid="56" grpId="6" animBg="1"/>
      <p:bldP spid="57" grpId="0" animBg="1"/>
      <p:bldP spid="57" grpId="1" animBg="1"/>
      <p:bldP spid="57" grpId="2" animBg="1"/>
      <p:bldP spid="57" grpId="3" animBg="1"/>
      <p:bldP spid="57" grpId="4" animBg="1"/>
      <p:bldP spid="107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72" grpId="0" animBg="1"/>
      <p:bldP spid="72" grpId="1" animBg="1"/>
      <p:bldP spid="72" grpId="2" animBg="1"/>
      <p:bldP spid="72" grpId="3" animBg="1"/>
      <p:bldP spid="72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7666-8288-439D-9D23-D01EFFDE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424138" cy="1325563"/>
          </a:xfrm>
        </p:spPr>
        <p:txBody>
          <a:bodyPr>
            <a:normAutofit/>
          </a:bodyPr>
          <a:lstStyle/>
          <a:p>
            <a:r>
              <a:rPr lang="en-US" dirty="0"/>
              <a:t>Two Key Requirements for Rowhammer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6214F-66CE-4D68-9AE3-77A23891E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be successful, methodology must create</a:t>
            </a:r>
            <a:br>
              <a:rPr lang="en-US" sz="3200" dirty="0"/>
            </a:br>
            <a:r>
              <a:rPr lang="en-US" sz="3200" b="1" dirty="0">
                <a:solidFill>
                  <a:schemeClr val="accent2"/>
                </a:solidFill>
              </a:rPr>
              <a:t>worst-case</a:t>
            </a:r>
            <a:r>
              <a:rPr lang="en-US" sz="3200" dirty="0"/>
              <a:t> testing conditions for DIMMs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Must generate </a:t>
            </a:r>
            <a:r>
              <a:rPr lang="en-US" sz="3200" b="1" dirty="0">
                <a:solidFill>
                  <a:schemeClr val="accent2"/>
                </a:solidFill>
              </a:rPr>
              <a:t>highest</a:t>
            </a:r>
            <a:r>
              <a:rPr lang="en-US" sz="3200" dirty="0"/>
              <a:t> rate of ACTs on a cloud server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Must hammer rows whose cells are </a:t>
            </a:r>
            <a:r>
              <a:rPr lang="en-US" sz="3200" b="1" dirty="0">
                <a:solidFill>
                  <a:schemeClr val="accent2"/>
                </a:solidFill>
              </a:rPr>
              <a:t>adjacent</a:t>
            </a:r>
            <a:r>
              <a:rPr lang="en-US" sz="3200" dirty="0"/>
              <a:t> inside DRAM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54127-1728-4320-8E8A-92718DE8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5</a:t>
            </a:fld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CB523BD-5D11-49FF-997B-B9701C4CD905}"/>
              </a:ext>
            </a:extLst>
          </p:cNvPr>
          <p:cNvSpPr/>
          <p:nvPr/>
        </p:nvSpPr>
        <p:spPr>
          <a:xfrm>
            <a:off x="228600" y="3301935"/>
            <a:ext cx="558800" cy="6477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E6F3-B41D-4B7B-AB66-6F226698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887201" cy="1325563"/>
          </a:xfrm>
        </p:spPr>
        <p:txBody>
          <a:bodyPr>
            <a:normAutofit/>
          </a:bodyPr>
          <a:lstStyle/>
          <a:p>
            <a:r>
              <a:rPr lang="en-US" dirty="0"/>
              <a:t>Challenges in Generating Highest Rate of 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6B0E-31C5-4353-8172-D707FF40F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487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to measure rate of ACTs of instruction sequences?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We used a DDR bus analyzer</a:t>
            </a:r>
          </a:p>
          <a:p>
            <a:r>
              <a:rPr lang="en-US" dirty="0"/>
              <a:t>Effectiveness of instruction sequence subject to many factors:</a:t>
            </a:r>
          </a:p>
          <a:p>
            <a:pPr lvl="1"/>
            <a:r>
              <a:rPr lang="en-US" dirty="0"/>
              <a:t>Out of order execution</a:t>
            </a:r>
          </a:p>
          <a:p>
            <a:pPr lvl="1"/>
            <a:r>
              <a:rPr lang="en-US" dirty="0"/>
              <a:t>Cache hierarchy</a:t>
            </a:r>
          </a:p>
          <a:p>
            <a:pPr lvl="1"/>
            <a:r>
              <a:rPr lang="en-US" dirty="0"/>
              <a:t>Memory controller’s DRAM scheduling</a:t>
            </a:r>
          </a:p>
          <a:p>
            <a:pPr lvl="1"/>
            <a:r>
              <a:rPr lang="en-US" dirty="0"/>
              <a:t>Memory traffic interference from OS and processes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7EDF68-C4E9-4F34-AA52-CE11D010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6</a:t>
            </a:fld>
            <a:endParaRPr lang="en-US"/>
          </a:p>
        </p:txBody>
      </p:sp>
      <p:grpSp>
        <p:nvGrpSpPr>
          <p:cNvPr id="32" name="dimm-and-label">
            <a:extLst>
              <a:ext uri="{FF2B5EF4-FFF2-40B4-BE49-F238E27FC236}">
                <a16:creationId xmlns:a16="http://schemas.microsoft.com/office/drawing/2014/main" id="{AA8F4B67-6AFD-4C70-862A-90C6AEA7BC23}"/>
              </a:ext>
            </a:extLst>
          </p:cNvPr>
          <p:cNvGrpSpPr/>
          <p:nvPr/>
        </p:nvGrpSpPr>
        <p:grpSpPr>
          <a:xfrm>
            <a:off x="8763330" y="2423298"/>
            <a:ext cx="2048150" cy="1131778"/>
            <a:chOff x="8600789" y="2389383"/>
            <a:chExt cx="2048150" cy="1131778"/>
          </a:xfrm>
        </p:grpSpPr>
        <p:sp>
          <p:nvSpPr>
            <p:cNvPr id="15" name="text-dram">
              <a:extLst>
                <a:ext uri="{FF2B5EF4-FFF2-40B4-BE49-F238E27FC236}">
                  <a16:creationId xmlns:a16="http://schemas.microsoft.com/office/drawing/2014/main" id="{398F464F-823A-42F4-87F2-396A3BC91347}"/>
                </a:ext>
              </a:extLst>
            </p:cNvPr>
            <p:cNvSpPr txBox="1"/>
            <p:nvPr/>
          </p:nvSpPr>
          <p:spPr>
            <a:xfrm>
              <a:off x="9136087" y="3059496"/>
              <a:ext cx="97755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DIMM</a:t>
              </a:r>
            </a:p>
          </p:txBody>
        </p:sp>
        <p:pic>
          <p:nvPicPr>
            <p:cNvPr id="17" name="dimm1" descr="https://static.bhphoto.com/images/images500x500/1521210038000_1182631.jpg">
              <a:extLst>
                <a:ext uri="{FF2B5EF4-FFF2-40B4-BE49-F238E27FC236}">
                  <a16:creationId xmlns:a16="http://schemas.microsoft.com/office/drawing/2014/main" id="{3091205F-9994-4321-A350-72BDB3A3E5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90" b="36577"/>
            <a:stretch/>
          </p:blipFill>
          <p:spPr bwMode="auto">
            <a:xfrm>
              <a:off x="8600789" y="2389383"/>
              <a:ext cx="2048150" cy="56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bus">
            <a:extLst>
              <a:ext uri="{FF2B5EF4-FFF2-40B4-BE49-F238E27FC236}">
                <a16:creationId xmlns:a16="http://schemas.microsoft.com/office/drawing/2014/main" id="{EE44D850-F847-4C0E-B01C-1E81137149F7}"/>
              </a:ext>
            </a:extLst>
          </p:cNvPr>
          <p:cNvCxnSpPr>
            <a:cxnSpLocks/>
            <a:stCxn id="30" idx="3"/>
            <a:endCxn id="17" idx="1"/>
          </p:cNvCxnSpPr>
          <p:nvPr/>
        </p:nvCxnSpPr>
        <p:spPr>
          <a:xfrm>
            <a:off x="2396077" y="2705847"/>
            <a:ext cx="6367253" cy="1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CPU-pic">
            <a:extLst>
              <a:ext uri="{FF2B5EF4-FFF2-40B4-BE49-F238E27FC236}">
                <a16:creationId xmlns:a16="http://schemas.microsoft.com/office/drawing/2014/main" id="{B332D319-8D87-40FA-AA0E-1A6D0FE960DC}"/>
              </a:ext>
            </a:extLst>
          </p:cNvPr>
          <p:cNvGrpSpPr/>
          <p:nvPr/>
        </p:nvGrpSpPr>
        <p:grpSpPr>
          <a:xfrm>
            <a:off x="1481677" y="2248647"/>
            <a:ext cx="914400" cy="1362208"/>
            <a:chOff x="1481677" y="2219373"/>
            <a:chExt cx="914400" cy="13622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0D1901-083A-4C64-97FC-66D1A4606D29}"/>
                </a:ext>
              </a:extLst>
            </p:cNvPr>
            <p:cNvSpPr txBox="1"/>
            <p:nvPr/>
          </p:nvSpPr>
          <p:spPr>
            <a:xfrm>
              <a:off x="1569294" y="3119916"/>
              <a:ext cx="70403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CPU</a:t>
              </a:r>
            </a:p>
          </p:txBody>
        </p:sp>
        <p:pic>
          <p:nvPicPr>
            <p:cNvPr id="30" name="Graphic 29" descr="Processor">
              <a:extLst>
                <a:ext uri="{FF2B5EF4-FFF2-40B4-BE49-F238E27FC236}">
                  <a16:creationId xmlns:a16="http://schemas.microsoft.com/office/drawing/2014/main" id="{811FBC3C-D558-4F5B-80CF-EF988F09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81677" y="221937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dimm+riaser+label">
            <a:extLst>
              <a:ext uri="{FF2B5EF4-FFF2-40B4-BE49-F238E27FC236}">
                <a16:creationId xmlns:a16="http://schemas.microsoft.com/office/drawing/2014/main" id="{BEAA51DC-6F6C-4D60-844C-FC4BDC8AC422}"/>
              </a:ext>
            </a:extLst>
          </p:cNvPr>
          <p:cNvGrpSpPr/>
          <p:nvPr/>
        </p:nvGrpSpPr>
        <p:grpSpPr>
          <a:xfrm>
            <a:off x="8422191" y="2422577"/>
            <a:ext cx="3000375" cy="1766555"/>
            <a:chOff x="10264672" y="2583699"/>
            <a:chExt cx="3000375" cy="1766555"/>
          </a:xfrm>
        </p:grpSpPr>
        <p:grpSp>
          <p:nvGrpSpPr>
            <p:cNvPr id="14" name="dimm+raiser">
              <a:extLst>
                <a:ext uri="{FF2B5EF4-FFF2-40B4-BE49-F238E27FC236}">
                  <a16:creationId xmlns:a16="http://schemas.microsoft.com/office/drawing/2014/main" id="{EC17AEAF-4DEC-4E0C-AEC1-04053CC48594}"/>
                </a:ext>
              </a:extLst>
            </p:cNvPr>
            <p:cNvGrpSpPr/>
            <p:nvPr/>
          </p:nvGrpSpPr>
          <p:grpSpPr>
            <a:xfrm>
              <a:off x="10605130" y="2583699"/>
              <a:ext cx="2048150" cy="1318441"/>
              <a:chOff x="10605130" y="2583699"/>
              <a:chExt cx="2048150" cy="1318441"/>
            </a:xfrm>
          </p:grpSpPr>
          <p:pic>
            <p:nvPicPr>
              <p:cNvPr id="1026" name="raiser">
                <a:extLst>
                  <a:ext uri="{FF2B5EF4-FFF2-40B4-BE49-F238E27FC236}">
                    <a16:creationId xmlns:a16="http://schemas.microsoft.com/office/drawing/2014/main" id="{42242C72-C802-4080-AC33-50E51831EB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02" t="35069" r="20904" b="30364"/>
              <a:stretch/>
            </p:blipFill>
            <p:spPr bwMode="auto">
              <a:xfrm>
                <a:off x="10648939" y="3195063"/>
                <a:ext cx="1960533" cy="707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dimm-1" descr="https://static.bhphoto.com/images/images500x500/1521210038000_1182631.jpg">
                <a:extLst>
                  <a:ext uri="{FF2B5EF4-FFF2-40B4-BE49-F238E27FC236}">
                    <a16:creationId xmlns:a16="http://schemas.microsoft.com/office/drawing/2014/main" id="{152854ED-6273-4CA8-9038-DDDCACA5B2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690" b="36577"/>
              <a:stretch/>
            </p:blipFill>
            <p:spPr bwMode="auto">
              <a:xfrm>
                <a:off x="10605130" y="2583699"/>
                <a:ext cx="2048150" cy="568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-dimm-interposer">
              <a:extLst>
                <a:ext uri="{FF2B5EF4-FFF2-40B4-BE49-F238E27FC236}">
                  <a16:creationId xmlns:a16="http://schemas.microsoft.com/office/drawing/2014/main" id="{063BDC4E-1C25-422E-BBD4-970944B8DD86}"/>
                </a:ext>
              </a:extLst>
            </p:cNvPr>
            <p:cNvSpPr txBox="1"/>
            <p:nvPr/>
          </p:nvSpPr>
          <p:spPr>
            <a:xfrm>
              <a:off x="10264672" y="3888589"/>
              <a:ext cx="300037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DIMM &amp; Bus Analyzer</a:t>
              </a:r>
            </a:p>
          </p:txBody>
        </p:sp>
      </p:grpSp>
      <p:grpSp>
        <p:nvGrpSpPr>
          <p:cNvPr id="35" name="ACTs-all">
            <a:extLst>
              <a:ext uri="{FF2B5EF4-FFF2-40B4-BE49-F238E27FC236}">
                <a16:creationId xmlns:a16="http://schemas.microsoft.com/office/drawing/2014/main" id="{53775C0B-1B81-4DD7-9A5B-3F18CFC64182}"/>
              </a:ext>
            </a:extLst>
          </p:cNvPr>
          <p:cNvGrpSpPr/>
          <p:nvPr/>
        </p:nvGrpSpPr>
        <p:grpSpPr>
          <a:xfrm>
            <a:off x="2238480" y="3078756"/>
            <a:ext cx="6705870" cy="228600"/>
            <a:chOff x="4311589" y="5982520"/>
            <a:chExt cx="6705870" cy="228600"/>
          </a:xfrm>
        </p:grpSpPr>
        <p:sp>
          <p:nvSpPr>
            <p:cNvPr id="36" name="ACT-Row1">
              <a:extLst>
                <a:ext uri="{FF2B5EF4-FFF2-40B4-BE49-F238E27FC236}">
                  <a16:creationId xmlns:a16="http://schemas.microsoft.com/office/drawing/2014/main" id="{4727AF56-408F-4A55-B9A2-BF303989002B}"/>
                </a:ext>
              </a:extLst>
            </p:cNvPr>
            <p:cNvSpPr/>
            <p:nvPr/>
          </p:nvSpPr>
          <p:spPr>
            <a:xfrm>
              <a:off x="4311589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37" name="ACT-Row3">
              <a:extLst>
                <a:ext uri="{FF2B5EF4-FFF2-40B4-BE49-F238E27FC236}">
                  <a16:creationId xmlns:a16="http://schemas.microsoft.com/office/drawing/2014/main" id="{3F2EBB57-F496-4234-9C22-D9143BC85157}"/>
                </a:ext>
              </a:extLst>
            </p:cNvPr>
            <p:cNvSpPr/>
            <p:nvPr/>
          </p:nvSpPr>
          <p:spPr>
            <a:xfrm>
              <a:off x="5264503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38" name="ACT-Row1">
              <a:extLst>
                <a:ext uri="{FF2B5EF4-FFF2-40B4-BE49-F238E27FC236}">
                  <a16:creationId xmlns:a16="http://schemas.microsoft.com/office/drawing/2014/main" id="{B0E453B6-F6A7-4F01-A462-8D8143C7E417}"/>
                </a:ext>
              </a:extLst>
            </p:cNvPr>
            <p:cNvSpPr/>
            <p:nvPr/>
          </p:nvSpPr>
          <p:spPr>
            <a:xfrm>
              <a:off x="6211599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39" name="ACT-Row3">
              <a:extLst>
                <a:ext uri="{FF2B5EF4-FFF2-40B4-BE49-F238E27FC236}">
                  <a16:creationId xmlns:a16="http://schemas.microsoft.com/office/drawing/2014/main" id="{77C61742-3BE5-4B91-8EB8-6866EBBD7E1D}"/>
                </a:ext>
              </a:extLst>
            </p:cNvPr>
            <p:cNvSpPr/>
            <p:nvPr/>
          </p:nvSpPr>
          <p:spPr>
            <a:xfrm>
              <a:off x="7164513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40" name="ACT-Row1">
              <a:extLst>
                <a:ext uri="{FF2B5EF4-FFF2-40B4-BE49-F238E27FC236}">
                  <a16:creationId xmlns:a16="http://schemas.microsoft.com/office/drawing/2014/main" id="{4D9112AE-B628-4BE2-9B52-0D98B90D187E}"/>
                </a:ext>
              </a:extLst>
            </p:cNvPr>
            <p:cNvSpPr/>
            <p:nvPr/>
          </p:nvSpPr>
          <p:spPr>
            <a:xfrm>
              <a:off x="8111609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  <p:sp>
          <p:nvSpPr>
            <p:cNvPr id="41" name="ACT-Row3">
              <a:extLst>
                <a:ext uri="{FF2B5EF4-FFF2-40B4-BE49-F238E27FC236}">
                  <a16:creationId xmlns:a16="http://schemas.microsoft.com/office/drawing/2014/main" id="{987FF449-3C37-4F92-B49A-7D5F348FAD20}"/>
                </a:ext>
              </a:extLst>
            </p:cNvPr>
            <p:cNvSpPr/>
            <p:nvPr/>
          </p:nvSpPr>
          <p:spPr>
            <a:xfrm>
              <a:off x="9064523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3</a:t>
              </a:r>
            </a:p>
          </p:txBody>
        </p:sp>
        <p:sp>
          <p:nvSpPr>
            <p:cNvPr id="42" name="ACT-Row1">
              <a:extLst>
                <a:ext uri="{FF2B5EF4-FFF2-40B4-BE49-F238E27FC236}">
                  <a16:creationId xmlns:a16="http://schemas.microsoft.com/office/drawing/2014/main" id="{D0E0F43E-D3A1-4C6F-B9C1-021926B351F9}"/>
                </a:ext>
              </a:extLst>
            </p:cNvPr>
            <p:cNvSpPr/>
            <p:nvPr/>
          </p:nvSpPr>
          <p:spPr>
            <a:xfrm>
              <a:off x="10011619" y="5982520"/>
              <a:ext cx="1005840" cy="228600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 1</a:t>
              </a:r>
            </a:p>
          </p:txBody>
        </p:sp>
      </p:grpSp>
      <p:sp>
        <p:nvSpPr>
          <p:cNvPr id="43" name="bus-large">
            <a:extLst>
              <a:ext uri="{FF2B5EF4-FFF2-40B4-BE49-F238E27FC236}">
                <a16:creationId xmlns:a16="http://schemas.microsoft.com/office/drawing/2014/main" id="{91ED7F6C-32C6-4F30-9C63-13B0832AA1D2}"/>
              </a:ext>
            </a:extLst>
          </p:cNvPr>
          <p:cNvSpPr/>
          <p:nvPr/>
        </p:nvSpPr>
        <p:spPr>
          <a:xfrm rot="16200000">
            <a:off x="5572819" y="2265146"/>
            <a:ext cx="112565" cy="818798"/>
          </a:xfrm>
          <a:prstGeom prst="flowChartDelay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om-act">
            <a:extLst>
              <a:ext uri="{FF2B5EF4-FFF2-40B4-BE49-F238E27FC236}">
                <a16:creationId xmlns:a16="http://schemas.microsoft.com/office/drawing/2014/main" id="{3FF713F9-5C55-4588-BF26-353BDD5F870E}"/>
              </a:ext>
            </a:extLst>
          </p:cNvPr>
          <p:cNvSpPr/>
          <p:nvPr/>
        </p:nvSpPr>
        <p:spPr>
          <a:xfrm>
            <a:off x="5005985" y="2910215"/>
            <a:ext cx="1327116" cy="596473"/>
          </a:xfrm>
          <a:prstGeom prst="roundRect">
            <a:avLst>
              <a:gd name="adj" fmla="val 2135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ACT 3</a:t>
            </a:r>
            <a:endParaRPr lang="en-US" dirty="0"/>
          </a:p>
        </p:txBody>
      </p:sp>
      <p:pic>
        <p:nvPicPr>
          <p:cNvPr id="33" name="lens" descr="Magnifying glass">
            <a:extLst>
              <a:ext uri="{FF2B5EF4-FFF2-40B4-BE49-F238E27FC236}">
                <a16:creationId xmlns:a16="http://schemas.microsoft.com/office/drawing/2014/main" id="{8D62E31D-7A8C-42EF-9EC5-E38F0C55B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753610">
            <a:off x="4761015" y="1845871"/>
            <a:ext cx="2367348" cy="2367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8414-44C2-4729-9430-EC24350E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84" y="-3028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Typical Rowhammer Instruction Sequence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20B7C4-E479-435D-B6CE-1B86FFE7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74020-7D65-4C3A-8B4D-BA81CDF81413}"/>
              </a:ext>
            </a:extLst>
          </p:cNvPr>
          <p:cNvSpPr txBox="1"/>
          <p:nvPr/>
        </p:nvSpPr>
        <p:spPr>
          <a:xfrm>
            <a:off x="1048624" y="2485453"/>
            <a:ext cx="9278225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loop:</a:t>
            </a:r>
            <a:b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	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movzx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rax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, BYTE PTR [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rcx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  <a:b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	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movzx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rax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, BYTE PTR [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rdx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	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clflush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{opt} BYTE PTR [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rcx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  <a:b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	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clflush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{opt} BYTE PTR [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rdx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	{</a:t>
            </a:r>
            <a:r>
              <a:rPr lang="en-US" sz="3200" dirty="0" err="1">
                <a:latin typeface="Consolas" panose="020B0609020204030204" pitchFamily="49" charset="0"/>
                <a:cs typeface="Courier New" panose="02070309020205020404" pitchFamily="49" charset="0"/>
              </a:rPr>
              <a:t>m|l|s|no</a:t>
            </a:r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}-fence</a:t>
            </a:r>
            <a:endParaRPr lang="en-US" sz="3200" dirty="0"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31DB-DE55-4CBF-A55A-74F392C4E188}"/>
              </a:ext>
            </a:extLst>
          </p:cNvPr>
          <p:cNvSpPr txBox="1"/>
          <p:nvPr/>
        </p:nvSpPr>
        <p:spPr>
          <a:xfrm>
            <a:off x="1048624" y="1962233"/>
            <a:ext cx="7830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Segoe UI Semilight"/>
              </a:rPr>
              <a:t>Dozens of variations found in dozens of papers:</a:t>
            </a:r>
          </a:p>
        </p:txBody>
      </p:sp>
      <p:sp>
        <p:nvSpPr>
          <p:cNvPr id="3" name="hl-read">
            <a:extLst>
              <a:ext uri="{FF2B5EF4-FFF2-40B4-BE49-F238E27FC236}">
                <a16:creationId xmlns:a16="http://schemas.microsoft.com/office/drawing/2014/main" id="{2BC64412-ABC5-436E-8B4C-67D26A0ACBC3}"/>
              </a:ext>
            </a:extLst>
          </p:cNvPr>
          <p:cNvSpPr/>
          <p:nvPr/>
        </p:nvSpPr>
        <p:spPr>
          <a:xfrm>
            <a:off x="2689859" y="3008673"/>
            <a:ext cx="6377941" cy="1009874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l-clflush">
            <a:extLst>
              <a:ext uri="{FF2B5EF4-FFF2-40B4-BE49-F238E27FC236}">
                <a16:creationId xmlns:a16="http://schemas.microsoft.com/office/drawing/2014/main" id="{AF3A4E40-F107-4628-B7D4-C1F7BC1FC0AF}"/>
              </a:ext>
            </a:extLst>
          </p:cNvPr>
          <p:cNvSpPr/>
          <p:nvPr/>
        </p:nvSpPr>
        <p:spPr>
          <a:xfrm>
            <a:off x="2689859" y="4008947"/>
            <a:ext cx="6377941" cy="1009874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l-fence">
            <a:extLst>
              <a:ext uri="{FF2B5EF4-FFF2-40B4-BE49-F238E27FC236}">
                <a16:creationId xmlns:a16="http://schemas.microsoft.com/office/drawing/2014/main" id="{94CFCDFA-025E-404E-B175-F9E63C08FDAF}"/>
              </a:ext>
            </a:extLst>
          </p:cNvPr>
          <p:cNvSpPr/>
          <p:nvPr/>
        </p:nvSpPr>
        <p:spPr>
          <a:xfrm>
            <a:off x="2689858" y="4934521"/>
            <a:ext cx="6377941" cy="597919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0D9C-92EC-4D6D-A38E-9FC3AACA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06" y="2388"/>
            <a:ext cx="1135109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Rate of ACTs </a:t>
            </a:r>
            <a:r>
              <a:rPr lang="en-US" dirty="0"/>
              <a:t>from</a:t>
            </a:r>
            <a:r>
              <a:rPr lang="en-US" sz="4400" dirty="0"/>
              <a:t> Previous Instruction Sequences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E496F-0F88-44D8-A239-26628E6C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292F2-0FE0-4B4C-85E0-C683DF218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07" y="1502466"/>
            <a:ext cx="10510186" cy="42830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977443-9CEB-4917-8622-0C1FE1207230}"/>
              </a:ext>
            </a:extLst>
          </p:cNvPr>
          <p:cNvSpPr txBox="1">
            <a:spLocks/>
          </p:cNvSpPr>
          <p:nvPr/>
        </p:nvSpPr>
        <p:spPr>
          <a:xfrm>
            <a:off x="705355" y="5565684"/>
            <a:ext cx="11265916" cy="89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chemeClr val="accent2"/>
                </a:solidFill>
              </a:rPr>
              <a:t>Far from optimal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CADD8A-D847-40E0-8E7A-7DEE44772304}"/>
              </a:ext>
            </a:extLst>
          </p:cNvPr>
          <p:cNvCxnSpPr>
            <a:cxnSpLocks/>
          </p:cNvCxnSpPr>
          <p:nvPr/>
        </p:nvCxnSpPr>
        <p:spPr>
          <a:xfrm>
            <a:off x="7060157" y="3204071"/>
            <a:ext cx="2532185" cy="0"/>
          </a:xfrm>
          <a:prstGeom prst="straightConnector1">
            <a:avLst/>
          </a:prstGeom>
          <a:ln w="635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0414416-DB52-4A1B-90F2-B1BA2E93D085}"/>
              </a:ext>
            </a:extLst>
          </p:cNvPr>
          <p:cNvSpPr txBox="1">
            <a:spLocks/>
          </p:cNvSpPr>
          <p:nvPr/>
        </p:nvSpPr>
        <p:spPr>
          <a:xfrm>
            <a:off x="7777284" y="2206751"/>
            <a:ext cx="1170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FFC000"/>
                </a:solidFill>
              </a:rPr>
              <a:t>33%</a:t>
            </a:r>
          </a:p>
        </p:txBody>
      </p:sp>
      <p:sp>
        <p:nvSpPr>
          <p:cNvPr id="9" name="TextBox 8" hidden="1">
            <a:extLst>
              <a:ext uri="{FF2B5EF4-FFF2-40B4-BE49-F238E27FC236}">
                <a16:creationId xmlns:a16="http://schemas.microsoft.com/office/drawing/2014/main" id="{6F79E4AE-144D-4AD7-B24A-BD2173746D0B}"/>
              </a:ext>
            </a:extLst>
          </p:cNvPr>
          <p:cNvSpPr txBox="1"/>
          <p:nvPr/>
        </p:nvSpPr>
        <p:spPr>
          <a:xfrm>
            <a:off x="2718142" y="334662"/>
            <a:ext cx="7982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Rate of ACTs of Previous Instruction Sequences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61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796E-BFDC-4E60-95F1-3D430853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032" y="17462"/>
            <a:ext cx="11233767" cy="1325563"/>
          </a:xfrm>
        </p:spPr>
        <p:txBody>
          <a:bodyPr>
            <a:normAutofit/>
          </a:bodyPr>
          <a:lstStyle/>
          <a:p>
            <a:r>
              <a:rPr lang="en-US" dirty="0"/>
              <a:t>Our Near-Optimal Instruction Sequence on Skylake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D8F5044-57FF-4A0E-B47E-A543D870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AE0-DE7E-47CF-A933-B7FCD058D4E2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F6F3BD-3CED-4D39-A60C-3C0EF58F52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1372761"/>
            <a:ext cx="10610850" cy="4324350"/>
          </a:xfrm>
          <a:prstGeom prst="rect">
            <a:avLst/>
          </a:prstGeom>
        </p:spPr>
      </p:pic>
      <p:sp>
        <p:nvSpPr>
          <p:cNvPr id="6" name="text-micro">
            <a:extLst>
              <a:ext uri="{FF2B5EF4-FFF2-40B4-BE49-F238E27FC236}">
                <a16:creationId xmlns:a16="http://schemas.microsoft.com/office/drawing/2014/main" id="{E2EAA9D8-0D76-4AD3-9317-789702EE5105}"/>
              </a:ext>
            </a:extLst>
          </p:cNvPr>
          <p:cNvSpPr txBox="1">
            <a:spLocks/>
          </p:cNvSpPr>
          <p:nvPr/>
        </p:nvSpPr>
        <p:spPr>
          <a:xfrm>
            <a:off x="215590" y="5395912"/>
            <a:ext cx="11900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chemeClr val="accent2"/>
                </a:solidFill>
              </a:rPr>
              <a:t>Instruction sequence leverages micro-architectural side-effects</a:t>
            </a:r>
          </a:p>
        </p:txBody>
      </p:sp>
      <p:sp>
        <p:nvSpPr>
          <p:cNvPr id="4" name="code">
            <a:extLst>
              <a:ext uri="{FF2B5EF4-FFF2-40B4-BE49-F238E27FC236}">
                <a16:creationId xmlns:a16="http://schemas.microsoft.com/office/drawing/2014/main" id="{CBDFDE44-ADCE-42E8-9FFE-BAAE1CBDA819}"/>
              </a:ext>
            </a:extLst>
          </p:cNvPr>
          <p:cNvSpPr/>
          <p:nvPr/>
        </p:nvSpPr>
        <p:spPr>
          <a:xfrm>
            <a:off x="4164338" y="2474147"/>
            <a:ext cx="4175330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while (1) {	clflushopt A</a:t>
            </a:r>
          </a:p>
          <a:p>
            <a:pPr lvl="1"/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	clflushopt B</a:t>
            </a:r>
          </a:p>
          <a:p>
            <a:pPr lvl="1"/>
            <a:r>
              <a:rPr lang="en-US" sz="3200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1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3151 -0.177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8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5.2|1|13|0.9|35.4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.3|8.2|6|8|1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3.5|4|1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.8|31.3|2.5|8.9|3.2|7.3|47.9|1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8.3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2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0.3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E7DFFFFC26841AF5DFD941741C49C" ma:contentTypeVersion="12" ma:contentTypeDescription="Create a new document." ma:contentTypeScope="" ma:versionID="35aadcbadf657e3f90cd5c794d0602f4">
  <xsd:schema xmlns:xsd="http://www.w3.org/2001/XMLSchema" xmlns:xs="http://www.w3.org/2001/XMLSchema" xmlns:p="http://schemas.microsoft.com/office/2006/metadata/properties" xmlns:ns3="30dd75b7-bb67-4da8-a97c-f89cc6d84485" xmlns:ns4="d1028969-ff0a-4769-8346-482ba8f6b9fa" targetNamespace="http://schemas.microsoft.com/office/2006/metadata/properties" ma:root="true" ma:fieldsID="1bca69dcc47ee6cb324b27a0b8fe92f7" ns3:_="" ns4:_="">
    <xsd:import namespace="30dd75b7-bb67-4da8-a97c-f89cc6d84485"/>
    <xsd:import namespace="d1028969-ff0a-4769-8346-482ba8f6b9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d75b7-bb67-4da8-a97c-f89cc6d84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28969-ff0a-4769-8346-482ba8f6b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C4B0C2-6953-4C7A-9EF0-4C5D29C4C9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6E007-B1F5-40AB-9FCE-F7E15FD5C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dd75b7-bb67-4da8-a97c-f89cc6d84485"/>
    <ds:schemaRef ds:uri="d1028969-ff0a-4769-8346-482ba8f6b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37504A-9373-4628-A08B-3F4878AD2A5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6729</TotalTime>
  <Words>1505</Words>
  <Application>Microsoft Office PowerPoint</Application>
  <PresentationFormat>Widescreen</PresentationFormat>
  <Paragraphs>781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Consolas</vt:lpstr>
      <vt:lpstr>Segoe UI</vt:lpstr>
      <vt:lpstr>Segoe UI Semilight</vt:lpstr>
      <vt:lpstr>Wingdings</vt:lpstr>
      <vt:lpstr>Office Theme</vt:lpstr>
      <vt:lpstr>Are We Susceptible to Rowhammer? An End-to-End Methodology for Cloud Providers</vt:lpstr>
      <vt:lpstr>Landscape of Rowhammer</vt:lpstr>
      <vt:lpstr>Our Work</vt:lpstr>
      <vt:lpstr>Rowhammer Primer</vt:lpstr>
      <vt:lpstr>Two Key Requirements for Rowhammer Testing</vt:lpstr>
      <vt:lpstr>Challenges in Generating Highest Rate of ACTs</vt:lpstr>
      <vt:lpstr>Typical Rowhammer Instruction Sequence</vt:lpstr>
      <vt:lpstr>Rate of ACTs from Previous Instruction Sequences</vt:lpstr>
      <vt:lpstr>Our Near-Optimal Instruction Sequence on Skylake</vt:lpstr>
      <vt:lpstr>Two Key Requirements for Rowhammer Testing</vt:lpstr>
      <vt:lpstr>Determining Physically Adjacent Rows</vt:lpstr>
      <vt:lpstr>Previous Reverse-Engineering Methodology Relies on Rowhammer</vt:lpstr>
      <vt:lpstr>Mount a Devastating Rowhammer by Masking Refreshes (REF)</vt:lpstr>
      <vt:lpstr>Fault Injector that Masks Refresh Commands</vt:lpstr>
      <vt:lpstr>Our Complete Hardware Stack</vt:lpstr>
      <vt:lpstr>Row Adjacency Map</vt:lpstr>
      <vt:lpstr>Key Takeaways</vt:lpstr>
      <vt:lpstr>An end-to-end methodology to test if any cloud server is susceptible to Rowhammer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We Susceptible to Rowhammer? An End-to-End Methodology for Cloud Providers</dc:title>
  <dc:creator>Lucian Cojocar</dc:creator>
  <cp:lastModifiedBy>Lucian Cojocar</cp:lastModifiedBy>
  <cp:revision>1</cp:revision>
  <dcterms:created xsi:type="dcterms:W3CDTF">2020-05-02T06:17:33Z</dcterms:created>
  <dcterms:modified xsi:type="dcterms:W3CDTF">2020-05-26T00:08:04Z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lucojoc@microsoft.com</vt:lpwstr>
  </property>
  <property fmtid="{D5CDD505-2E9C-101B-9397-08002B2CF9AE}" pid="5" name="MSIP_Label_f42aa342-8706-4288-bd11-ebb85995028c_SetDate">
    <vt:lpwstr>2020-05-06T19:10:20.3427731Z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95ca1baf-a8b7-4f94-a47f-2301f8947f72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