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4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5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6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7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8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9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7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8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9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40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41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42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43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4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4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46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47.xml" ContentType="application/vnd.openxmlformats-officedocument.theme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theme/theme48.xml" ContentType="application/vnd.openxmlformats-officedocument.theme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4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theme/theme50.xml" ContentType="application/vnd.openxmlformats-officedocument.theme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52.xml" ContentType="application/vnd.openxmlformats-officedocument.theme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53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54.xml" ContentType="application/vnd.openxmlformats-officedocument.theme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theme/theme55.xml" ContentType="application/vnd.openxmlformats-officedocument.theme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theme/theme56.xml" ContentType="application/vnd.openxmlformats-officedocument.theme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57.xml" ContentType="application/vnd.openxmlformats-officedocument.theme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theme/theme58.xml" ContentType="application/vnd.openxmlformats-officedocument.theme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theme/theme59.xml" ContentType="application/vnd.openxmlformats-officedocument.theme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theme/theme60.xml" ContentType="application/vnd.openxmlformats-officedocument.theme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theme/theme61.xml" ContentType="application/vnd.openxmlformats-officedocument.theme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theme/theme62.xml" ContentType="application/vnd.openxmlformats-officedocument.theme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theme/theme63.xml" ContentType="application/vnd.openxmlformats-officedocument.theme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theme/theme64.xml" ContentType="application/vnd.openxmlformats-officedocument.theme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theme/theme65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66.xml" ContentType="application/vnd.openxmlformats-officedocument.theme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theme/theme67.xml" ContentType="application/vnd.openxmlformats-officedocument.theme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theme/theme68.xml" ContentType="application/vnd.openxmlformats-officedocument.theme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theme/theme69.xml" ContentType="application/vnd.openxmlformats-officedocument.theme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theme/theme70.xml" ContentType="application/vnd.openxmlformats-officedocument.theme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theme/theme71.xml" ContentType="application/vnd.openxmlformats-officedocument.theme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theme/theme72.xml" ContentType="application/vnd.openxmlformats-officedocument.theme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theme/theme73.xml" ContentType="application/vnd.openxmlformats-officedocument.theme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theme/theme74.xml" ContentType="application/vnd.openxmlformats-officedocument.theme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theme/theme75.xml" ContentType="application/vnd.openxmlformats-officedocument.theme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theme/theme76.xml" ContentType="application/vnd.openxmlformats-officedocument.theme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theme/theme77.xml" ContentType="application/vnd.openxmlformats-officedocument.theme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theme/theme78.xml" ContentType="application/vnd.openxmlformats-officedocument.theme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theme/theme79.xml" ContentType="application/vnd.openxmlformats-officedocument.theme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theme/theme80.xml" ContentType="application/vnd.openxmlformats-officedocument.theme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theme/theme81.xml" ContentType="application/vnd.openxmlformats-officedocument.theme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theme/theme82.xml" ContentType="application/vnd.openxmlformats-officedocument.theme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theme/theme83.xml" ContentType="application/vnd.openxmlformats-officedocument.theme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theme/theme84.xml" ContentType="application/vnd.openxmlformats-officedocument.theme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theme/theme85.xml" ContentType="application/vnd.openxmlformats-officedocument.theme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theme/theme86.xml" ContentType="application/vnd.openxmlformats-officedocument.theme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theme/theme87.xml" ContentType="application/vnd.openxmlformats-officedocument.theme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theme/theme88.xml" ContentType="application/vnd.openxmlformats-officedocument.theme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theme/theme89.xml" ContentType="application/vnd.openxmlformats-officedocument.theme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theme/theme90.xml" ContentType="application/vnd.openxmlformats-officedocument.theme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theme/theme91.xml" ContentType="application/vnd.openxmlformats-officedocument.theme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theme/theme92.xml" ContentType="application/vnd.openxmlformats-officedocument.theme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theme/theme93.xml" ContentType="application/vnd.openxmlformats-officedocument.theme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theme/theme94.xml" ContentType="application/vnd.openxmlformats-officedocument.theme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theme/theme95.xml" ContentType="application/vnd.openxmlformats-officedocument.theme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theme/theme96.xml" ContentType="application/vnd.openxmlformats-officedocument.theme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theme/theme97.xml" ContentType="application/vnd.openxmlformats-officedocument.theme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theme/theme98.xml" ContentType="application/vnd.openxmlformats-officedocument.theme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theme/theme99.xml" ContentType="application/vnd.openxmlformats-officedocument.theme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theme/theme100.xml" ContentType="application/vnd.openxmlformats-officedocument.theme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theme/theme101.xml" ContentType="application/vnd.openxmlformats-officedocument.theme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theme/theme102.xml" ContentType="application/vnd.openxmlformats-officedocument.theme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theme/theme103.xml" ContentType="application/vnd.openxmlformats-officedocument.theme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theme/theme104.xml" ContentType="application/vnd.openxmlformats-officedocument.theme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theme/theme105.xml" ContentType="application/vnd.openxmlformats-officedocument.theme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theme/theme106.xml" ContentType="application/vnd.openxmlformats-officedocument.theme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theme/theme107.xml" ContentType="application/vnd.openxmlformats-officedocument.theme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theme/theme108.xml" ContentType="application/vnd.openxmlformats-officedocument.theme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theme/theme109.xml" ContentType="application/vnd.openxmlformats-officedocument.theme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theme/theme110.xml" ContentType="application/vnd.openxmlformats-officedocument.theme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theme/theme111.xml" ContentType="application/vnd.openxmlformats-officedocument.theme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theme/theme112.xml" ContentType="application/vnd.openxmlformats-officedocument.theme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theme/theme113.xml" ContentType="application/vnd.openxmlformats-officedocument.theme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theme/theme114.xml" ContentType="application/vnd.openxmlformats-officedocument.theme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theme/theme115.xml" ContentType="application/vnd.openxmlformats-officedocument.theme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theme/theme116.xml" ContentType="application/vnd.openxmlformats-officedocument.theme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theme/theme117.xml" ContentType="application/vnd.openxmlformats-officedocument.theme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theme/theme118.xml" ContentType="application/vnd.openxmlformats-officedocument.theme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theme/theme119.xml" ContentType="application/vnd.openxmlformats-officedocument.theme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theme/theme120.xml" ContentType="application/vnd.openxmlformats-officedocument.theme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theme/theme121.xml" ContentType="application/vnd.openxmlformats-officedocument.theme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theme/theme122.xml" ContentType="application/vnd.openxmlformats-officedocument.theme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theme/theme123.xml" ContentType="application/vnd.openxmlformats-officedocument.theme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theme/theme124.xml" ContentType="application/vnd.openxmlformats-officedocument.theme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370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theme/theme125.xml" ContentType="application/vnd.openxmlformats-officedocument.theme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theme/theme126.xml" ContentType="application/vnd.openxmlformats-officedocument.theme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theme/theme127.xml" ContentType="application/vnd.openxmlformats-officedocument.theme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theme/theme128.xml" ContentType="application/vnd.openxmlformats-officedocument.theme+xml"/>
  <Override PartName="/ppt/slideLayouts/slideLayout1407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theme/theme129.xml" ContentType="application/vnd.openxmlformats-officedocument.theme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theme/theme130.xml" ContentType="application/vnd.openxmlformats-officedocument.theme+xml"/>
  <Override PartName="/ppt/slideLayouts/slideLayout1429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theme/theme131.xml" ContentType="application/vnd.openxmlformats-officedocument.theme+xml"/>
  <Override PartName="/ppt/slideLayouts/slideLayout1440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theme/theme132.xml" ContentType="application/vnd.openxmlformats-officedocument.theme+xml"/>
  <Override PartName="/ppt/slideLayouts/slideLayout1451.xml" ContentType="application/vnd.openxmlformats-officedocument.presentationml.slideLayout+xml"/>
  <Override PartName="/ppt/slideLayouts/slideLayout1452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slideLayouts/slideLayout1458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theme/theme133.xml" ContentType="application/vnd.openxmlformats-officedocument.theme+xml"/>
  <Override PartName="/ppt/slideLayouts/slideLayout1462.xml" ContentType="application/vnd.openxmlformats-officedocument.presentationml.slideLayout+xml"/>
  <Override PartName="/ppt/slideLayouts/slideLayout1463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1467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slideLayouts/slideLayout146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theme/theme134.xml" ContentType="application/vnd.openxmlformats-officedocument.theme+xml"/>
  <Override PartName="/ppt/slideLayouts/slideLayout1473.xml" ContentType="application/vnd.openxmlformats-officedocument.presentationml.slideLayout+xml"/>
  <Override PartName="/ppt/slideLayouts/slideLayout1474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theme/theme135.xml" ContentType="application/vnd.openxmlformats-officedocument.theme+xml"/>
  <Override PartName="/ppt/slideLayouts/slideLayout1480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slideLayouts/slideLayout1485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theme/theme136.xml" ContentType="application/vnd.openxmlformats-officedocument.theme+xml"/>
  <Override PartName="/ppt/slideLayouts/slideLayout1487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slideLayouts/slideLayout149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theme/theme137.xml" ContentType="application/vnd.openxmlformats-officedocument.theme+xml"/>
  <Override PartName="/ppt/slideLayouts/slideLayout1494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slideLayouts/slideLayout1496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slideLayouts/slideLayout1502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theme/theme138.xml" ContentType="application/vnd.openxmlformats-officedocument.theme+xml"/>
  <Override PartName="/ppt/slideLayouts/slideLayout1505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theme/theme139.xml" ContentType="application/vnd.openxmlformats-officedocument.theme+xml"/>
  <Override PartName="/ppt/slideLayouts/slideLayout1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1518.xml" ContentType="application/vnd.openxmlformats-officedocument.presentationml.slideLayout+xml"/>
  <Override PartName="/ppt/slideLayouts/slideLayout1519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slideLayouts/slideLayout1524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theme/theme140.xml" ContentType="application/vnd.openxmlformats-officedocument.theme+xml"/>
  <Override PartName="/ppt/slideLayouts/slideLayout1527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slideLayouts/slideLayout1533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slideLayouts/slideLayout1535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theme/theme141.xml" ContentType="application/vnd.openxmlformats-officedocument.theme+xml"/>
  <Override PartName="/ppt/slideLayouts/slideLayout153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slideLayouts/slideLayout1546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3872" r:id="rId8"/>
    <p:sldMasterId id="2147483909" r:id="rId9"/>
    <p:sldMasterId id="2147483924" r:id="rId10"/>
    <p:sldMasterId id="2147483936" r:id="rId11"/>
    <p:sldMasterId id="2147483948" r:id="rId12"/>
    <p:sldMasterId id="2147483977" r:id="rId13"/>
    <p:sldMasterId id="2147484002" r:id="rId14"/>
    <p:sldMasterId id="2147484062" r:id="rId15"/>
    <p:sldMasterId id="2147484087" r:id="rId16"/>
    <p:sldMasterId id="2147484099" r:id="rId17"/>
    <p:sldMasterId id="2147484111" r:id="rId18"/>
    <p:sldMasterId id="2147484195" r:id="rId19"/>
    <p:sldMasterId id="2147484245" r:id="rId20"/>
    <p:sldMasterId id="2147484281" r:id="rId21"/>
    <p:sldMasterId id="2147484306" r:id="rId22"/>
    <p:sldMasterId id="2147484354" r:id="rId23"/>
    <p:sldMasterId id="2147484366" r:id="rId24"/>
    <p:sldMasterId id="2147484378" r:id="rId25"/>
    <p:sldMasterId id="2147484402" r:id="rId26"/>
    <p:sldMasterId id="2147484414" r:id="rId27"/>
    <p:sldMasterId id="2147484426" r:id="rId28"/>
    <p:sldMasterId id="2147484438" r:id="rId29"/>
    <p:sldMasterId id="2147484450" r:id="rId30"/>
    <p:sldMasterId id="2147484462" r:id="rId31"/>
    <p:sldMasterId id="2147484474" r:id="rId32"/>
    <p:sldMasterId id="2147484510" r:id="rId33"/>
    <p:sldMasterId id="2147484522" r:id="rId34"/>
    <p:sldMasterId id="2147484547" r:id="rId35"/>
    <p:sldMasterId id="2147484559" r:id="rId36"/>
    <p:sldMasterId id="2147484571" r:id="rId37"/>
    <p:sldMasterId id="2147484620" r:id="rId38"/>
    <p:sldMasterId id="2147484656" r:id="rId39"/>
    <p:sldMasterId id="2147484668" r:id="rId40"/>
    <p:sldMasterId id="2147484680" r:id="rId41"/>
    <p:sldMasterId id="2147484704" r:id="rId42"/>
    <p:sldMasterId id="2147484741" r:id="rId43"/>
    <p:sldMasterId id="2147484765" r:id="rId44"/>
    <p:sldMasterId id="2147484777" r:id="rId45"/>
    <p:sldMasterId id="2147484789" r:id="rId46"/>
    <p:sldMasterId id="2147484801" r:id="rId47"/>
    <p:sldMasterId id="2147484813" r:id="rId48"/>
    <p:sldMasterId id="2147484825" r:id="rId49"/>
    <p:sldMasterId id="2147484837" r:id="rId50"/>
    <p:sldMasterId id="2147484849" r:id="rId51"/>
    <p:sldMasterId id="2147484861" r:id="rId52"/>
    <p:sldMasterId id="2147484873" r:id="rId53"/>
    <p:sldMasterId id="2147484885" r:id="rId54"/>
    <p:sldMasterId id="2147484897" r:id="rId55"/>
    <p:sldMasterId id="2147484909" r:id="rId56"/>
    <p:sldMasterId id="2147484921" r:id="rId57"/>
    <p:sldMasterId id="2147484933" r:id="rId58"/>
    <p:sldMasterId id="2147484945" r:id="rId59"/>
    <p:sldMasterId id="2147484957" r:id="rId60"/>
    <p:sldMasterId id="2147484969" r:id="rId61"/>
    <p:sldMasterId id="2147484996" r:id="rId62"/>
    <p:sldMasterId id="2147485069" r:id="rId63"/>
    <p:sldMasterId id="2147485107" r:id="rId64"/>
    <p:sldMasterId id="2147485119" r:id="rId65"/>
    <p:sldMasterId id="2147485131" r:id="rId66"/>
    <p:sldMasterId id="2147485143" r:id="rId67"/>
    <p:sldMasterId id="2147485155" r:id="rId68"/>
    <p:sldMasterId id="2147485167" r:id="rId69"/>
    <p:sldMasterId id="2147485179" r:id="rId70"/>
    <p:sldMasterId id="2147485191" r:id="rId71"/>
    <p:sldMasterId id="2147485203" r:id="rId72"/>
    <p:sldMasterId id="2147485215" r:id="rId73"/>
    <p:sldMasterId id="2147485227" r:id="rId74"/>
    <p:sldMasterId id="2147485239" r:id="rId75"/>
    <p:sldMasterId id="2147485251" r:id="rId76"/>
    <p:sldMasterId id="2147485263" r:id="rId77"/>
    <p:sldMasterId id="2147485275" r:id="rId78"/>
    <p:sldMasterId id="2147485287" r:id="rId79"/>
    <p:sldMasterId id="2147485335" r:id="rId80"/>
    <p:sldMasterId id="2147485347" r:id="rId81"/>
    <p:sldMasterId id="2147485398" r:id="rId82"/>
    <p:sldMasterId id="2147485410" r:id="rId83"/>
    <p:sldMasterId id="2147485436" r:id="rId84"/>
    <p:sldMasterId id="2147485460" r:id="rId85"/>
    <p:sldMasterId id="2147485484" r:id="rId86"/>
    <p:sldMasterId id="2147485496" r:id="rId87"/>
    <p:sldMasterId id="2147485520" r:id="rId88"/>
    <p:sldMasterId id="2147485532" r:id="rId89"/>
    <p:sldMasterId id="2147485580" r:id="rId90"/>
    <p:sldMasterId id="2147485616" r:id="rId91"/>
    <p:sldMasterId id="2147485628" r:id="rId92"/>
    <p:sldMasterId id="2147485640" r:id="rId93"/>
    <p:sldMasterId id="2147485652" r:id="rId94"/>
    <p:sldMasterId id="2147485665" r:id="rId95"/>
    <p:sldMasterId id="2147485678" r:id="rId96"/>
    <p:sldMasterId id="2147485690" r:id="rId97"/>
    <p:sldMasterId id="2147485714" r:id="rId98"/>
    <p:sldMasterId id="2147485727" r:id="rId99"/>
    <p:sldMasterId id="2147485751" r:id="rId100"/>
    <p:sldMasterId id="2147485763" r:id="rId101"/>
    <p:sldMasterId id="2147485787" r:id="rId102"/>
    <p:sldMasterId id="2147485811" r:id="rId103"/>
    <p:sldMasterId id="2147485922" r:id="rId104"/>
    <p:sldMasterId id="2147485934" r:id="rId105"/>
    <p:sldMasterId id="2147485958" r:id="rId106"/>
    <p:sldMasterId id="2147485970" r:id="rId107"/>
    <p:sldMasterId id="2147485994" r:id="rId108"/>
    <p:sldMasterId id="2147486019" r:id="rId109"/>
    <p:sldMasterId id="2147486031" r:id="rId110"/>
    <p:sldMasterId id="2147486068" r:id="rId111"/>
    <p:sldMasterId id="2147486092" r:id="rId112"/>
    <p:sldMasterId id="2147486104" r:id="rId113"/>
    <p:sldMasterId id="2147486116" r:id="rId114"/>
    <p:sldMasterId id="2147486128" r:id="rId115"/>
    <p:sldMasterId id="2147486140" r:id="rId116"/>
    <p:sldMasterId id="2147486164" r:id="rId117"/>
    <p:sldMasterId id="2147486197" r:id="rId118"/>
    <p:sldMasterId id="2147486258" r:id="rId119"/>
    <p:sldMasterId id="2147486291" r:id="rId120"/>
    <p:sldMasterId id="2147486303" r:id="rId121"/>
    <p:sldMasterId id="2147486315" r:id="rId122"/>
    <p:sldMasterId id="2147486327" r:id="rId123"/>
    <p:sldMasterId id="2147486339" r:id="rId124"/>
    <p:sldMasterId id="2147486351" r:id="rId125"/>
    <p:sldMasterId id="2147486364" r:id="rId126"/>
    <p:sldMasterId id="2147486376" r:id="rId127"/>
    <p:sldMasterId id="2147486388" r:id="rId128"/>
    <p:sldMasterId id="2147486400" r:id="rId129"/>
    <p:sldMasterId id="2147486412" r:id="rId130"/>
    <p:sldMasterId id="2147486424" r:id="rId131"/>
    <p:sldMasterId id="2147486436" r:id="rId132"/>
    <p:sldMasterId id="2147486448" r:id="rId133"/>
    <p:sldMasterId id="2147486460" r:id="rId134"/>
    <p:sldMasterId id="2147486472" r:id="rId135"/>
    <p:sldMasterId id="2147486480" r:id="rId136"/>
    <p:sldMasterId id="2147486488" r:id="rId137"/>
    <p:sldMasterId id="2147486496" r:id="rId138"/>
    <p:sldMasterId id="2147486508" r:id="rId139"/>
    <p:sldMasterId id="2147486520" r:id="rId140"/>
    <p:sldMasterId id="2147486532" r:id="rId141"/>
    <p:sldMasterId id="2147486544" r:id="rId142"/>
  </p:sldMasterIdLst>
  <p:notesMasterIdLst>
    <p:notesMasterId r:id="rId163"/>
  </p:notesMasterIdLst>
  <p:handoutMasterIdLst>
    <p:handoutMasterId r:id="rId164"/>
  </p:handoutMasterIdLst>
  <p:sldIdLst>
    <p:sldId id="2563" r:id="rId143"/>
    <p:sldId id="2770" r:id="rId144"/>
    <p:sldId id="2771" r:id="rId145"/>
    <p:sldId id="2773" r:id="rId146"/>
    <p:sldId id="2772" r:id="rId147"/>
    <p:sldId id="2774" r:id="rId148"/>
    <p:sldId id="2775" r:id="rId149"/>
    <p:sldId id="2782" r:id="rId150"/>
    <p:sldId id="2777" r:id="rId151"/>
    <p:sldId id="1865" r:id="rId152"/>
    <p:sldId id="2152" r:id="rId153"/>
    <p:sldId id="2642" r:id="rId154"/>
    <p:sldId id="2779" r:id="rId155"/>
    <p:sldId id="2780" r:id="rId156"/>
    <p:sldId id="2781" r:id="rId157"/>
    <p:sldId id="2767" r:id="rId158"/>
    <p:sldId id="2778" r:id="rId159"/>
    <p:sldId id="2783" r:id="rId160"/>
    <p:sldId id="2784" r:id="rId161"/>
    <p:sldId id="2785" r:id="rId1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712"/>
    <a:srgbClr val="948A54"/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41" autoAdjust="0"/>
    <p:restoredTop sz="99205" autoAdjust="0"/>
  </p:normalViewPr>
  <p:slideViewPr>
    <p:cSldViewPr>
      <p:cViewPr>
        <p:scale>
          <a:sx n="103" d="100"/>
          <a:sy n="103" d="100"/>
        </p:scale>
        <p:origin x="-32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" Target="slides/slide1.xml"/><Relationship Id="rId144" Type="http://schemas.openxmlformats.org/officeDocument/2006/relationships/slide" Target="slides/slide2.xml"/><Relationship Id="rId145" Type="http://schemas.openxmlformats.org/officeDocument/2006/relationships/slide" Target="slides/slide3.xml"/><Relationship Id="rId146" Type="http://schemas.openxmlformats.org/officeDocument/2006/relationships/slide" Target="slides/slide4.xml"/><Relationship Id="rId147" Type="http://schemas.openxmlformats.org/officeDocument/2006/relationships/slide" Target="slides/slide5.xml"/><Relationship Id="rId148" Type="http://schemas.openxmlformats.org/officeDocument/2006/relationships/slide" Target="slides/slide6.xml"/><Relationship Id="rId149" Type="http://schemas.openxmlformats.org/officeDocument/2006/relationships/slide" Target="slides/slide7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" Target="slides/slide8.xml"/><Relationship Id="rId151" Type="http://schemas.openxmlformats.org/officeDocument/2006/relationships/slide" Target="slides/slide9.xml"/><Relationship Id="rId152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" Target="slides/slide11.xml"/><Relationship Id="rId154" Type="http://schemas.openxmlformats.org/officeDocument/2006/relationships/slide" Target="slides/slide12.xml"/><Relationship Id="rId155" Type="http://schemas.openxmlformats.org/officeDocument/2006/relationships/slide" Target="slides/slide13.xml"/><Relationship Id="rId156" Type="http://schemas.openxmlformats.org/officeDocument/2006/relationships/slide" Target="slides/slide14.xml"/><Relationship Id="rId157" Type="http://schemas.openxmlformats.org/officeDocument/2006/relationships/slide" Target="slides/slide15.xml"/><Relationship Id="rId158" Type="http://schemas.openxmlformats.org/officeDocument/2006/relationships/slide" Target="slides/slide16.xml"/><Relationship Id="rId159" Type="http://schemas.openxmlformats.org/officeDocument/2006/relationships/slide" Target="slides/slide17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" Target="slides/slide18.xml"/><Relationship Id="rId161" Type="http://schemas.openxmlformats.org/officeDocument/2006/relationships/slide" Target="slides/slide19.xml"/><Relationship Id="rId162" Type="http://schemas.openxmlformats.org/officeDocument/2006/relationships/slide" Target="slides/slide20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notesMaster" Target="notesMasters/notesMaster1.xml"/><Relationship Id="rId164" Type="http://schemas.openxmlformats.org/officeDocument/2006/relationships/handoutMaster" Target="handoutMasters/handoutMaster1.xml"/><Relationship Id="rId165" Type="http://schemas.openxmlformats.org/officeDocument/2006/relationships/printerSettings" Target="printerSettings/printerSettings1.bin"/><Relationship Id="rId166" Type="http://schemas.openxmlformats.org/officeDocument/2006/relationships/presProps" Target="presProps.xml"/><Relationship Id="rId167" Type="http://schemas.openxmlformats.org/officeDocument/2006/relationships/viewProps" Target="viewProps.xml"/><Relationship Id="rId168" Type="http://schemas.openxmlformats.org/officeDocument/2006/relationships/theme" Target="theme/theme1.xml"/><Relationship Id="rId169" Type="http://schemas.openxmlformats.org/officeDocument/2006/relationships/tableStyles" Target="tableStyles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50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FE2350-F2DF-964B-A38F-A60565610F04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07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demonstrate the</a:t>
            </a:r>
            <a:r>
              <a:rPr lang="en-US" baseline="0" dirty="0" smtClean="0"/>
              <a:t> errors on multiple x86 systems. </a:t>
            </a:r>
            <a:r>
              <a:rPr lang="en-US" dirty="0" smtClean="0"/>
              <a:t>Shown to the bottom-left is a</a:t>
            </a:r>
            <a:r>
              <a:rPr lang="en-US" baseline="0" dirty="0" smtClean="0"/>
              <a:t> “disturbance kernel”. When executed, it forces two rows to be opened and closed one after the other – over and over again. Consequently</a:t>
            </a:r>
            <a:r>
              <a:rPr lang="en-US" dirty="0" smtClean="0"/>
              <a:t>, it induces many errors in the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B90D-FD29-4A5F-A91F-CD65CF7CAC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72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from the article: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thehackernews.com</a:t>
            </a:r>
            <a:r>
              <a:rPr lang="en-US" dirty="0" smtClean="0"/>
              <a:t>/2015/03/dram-</a:t>
            </a:r>
            <a:r>
              <a:rPr lang="en-US" dirty="0" err="1" smtClean="0"/>
              <a:t>rowhammer</a:t>
            </a:r>
            <a:r>
              <a:rPr lang="en-US" dirty="0" smtClean="0"/>
              <a:t>-</a:t>
            </a:r>
            <a:r>
              <a:rPr lang="en-US" dirty="0" err="1" smtClean="0"/>
              <a:t>vulnerability.html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18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we executed the code on four different processors, all four of them yielded errors. Intel </a:t>
            </a:r>
            <a:r>
              <a:rPr lang="en-US" baseline="0" dirty="0" err="1" smtClean="0"/>
              <a:t>Haswell</a:t>
            </a:r>
            <a:r>
              <a:rPr lang="en-US" baseline="0" dirty="0" smtClean="0"/>
              <a:t> has the most errors, at 23 thousand, because it has the highest rate of accessing DRAM.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Later on, I’ll show that we can induce as many as ten million disturbance errors in a more controlled environment.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this, we conclude that disturbance errors are a serious reliability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93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figure, the x-axis is</a:t>
            </a:r>
            <a:r>
              <a:rPr lang="en-US" baseline="0" dirty="0" smtClean="0"/>
              <a:t> the module manufacture date. And the y-axis is the number of errors in a module, normalized to one billion cells. In 2008 and 2009, there are no errors. But, in 2010, we first start to see errors in C modules. After 2010, the errors start to proliferate. For A and B modules, we first start to see errors in 2011. In particular, all modules from 2012 and 2013 are vulnerable.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664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 will present the characterization</a:t>
            </a:r>
            <a:r>
              <a:rPr lang="en-US" baseline="0" dirty="0" smtClean="0"/>
              <a:t> results, one-by-one.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 show that most modules are at risk. Second, I show the number of errors in a module as a function of the manufacture date. Third, I show that the errors are symptomatic of charge loss. Fourth, I show that an aggressor induces errors in adjacent rows. Fifth, I show several sensitivity studies. And, finally, I briefly describe other results in the paper.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99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Relationship Id="rId2" Type="http://schemas.openxmlformats.org/officeDocument/2006/relationships/image" Target="../media/image1.png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1.png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 xmlns:p14="http://schemas.microsoft.com/office/powerpoint/2010/main"/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130445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726870"/>
      </p:ext>
    </p:extLst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195935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52960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009416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988185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98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2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47289"/>
      </p:ext>
    </p:extLst>
  </p:cSld>
  <p:clrMapOvr>
    <a:masterClrMapping/>
  </p:clrMapOvr>
  <p:transition xmlns:p14="http://schemas.microsoft.com/office/powerpoint/2010/main"/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90980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 xmlns:p14="http://schemas.microsoft.com/office/powerpoint/2010/main"/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87775"/>
      </p:ext>
    </p:extLst>
  </p:cSld>
  <p:clrMapOvr>
    <a:masterClrMapping/>
  </p:clrMapOvr>
  <p:transition xmlns:p14="http://schemas.microsoft.com/office/powerpoint/2010/main"/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93630"/>
      </p:ext>
    </p:extLst>
  </p:cSld>
  <p:clrMapOvr>
    <a:masterClrMapping/>
  </p:clrMapOvr>
  <p:transition xmlns:p14="http://schemas.microsoft.com/office/powerpoint/2010/main"/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93654"/>
      </p:ext>
    </p:extLst>
  </p:cSld>
  <p:clrMapOvr>
    <a:masterClrMapping/>
  </p:clrMapOvr>
  <p:transition xmlns:p14="http://schemas.microsoft.com/office/powerpoint/2010/main"/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93820"/>
      </p:ext>
    </p:extLst>
  </p:cSld>
  <p:clrMapOvr>
    <a:masterClrMapping/>
  </p:clrMapOvr>
  <p:transition xmlns:p14="http://schemas.microsoft.com/office/powerpoint/2010/main"/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16871"/>
      </p:ext>
    </p:extLst>
  </p:cSld>
  <p:clrMapOvr>
    <a:masterClrMapping/>
  </p:clrMapOvr>
  <p:transition xmlns:p14="http://schemas.microsoft.com/office/powerpoint/2010/main"/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6704"/>
      </p:ext>
    </p:extLst>
  </p:cSld>
  <p:clrMapOvr>
    <a:masterClrMapping/>
  </p:clrMapOvr>
  <p:transition xmlns:p14="http://schemas.microsoft.com/office/powerpoint/2010/main"/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10773"/>
      </p:ext>
    </p:extLst>
  </p:cSld>
  <p:clrMapOvr>
    <a:masterClrMapping/>
  </p:clrMapOvr>
  <p:transition xmlns:p14="http://schemas.microsoft.com/office/powerpoint/2010/main"/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2B0615E8-B7BA-A94F-8CD8-59ABAB50F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8336"/>
      </p:ext>
    </p:extLst>
  </p:cSld>
  <p:clrMapOvr>
    <a:masterClrMapping/>
  </p:clrMapOvr>
  <p:transition xmlns:p14="http://schemas.microsoft.com/office/powerpoint/2010/main"/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E574D81-B5DE-384D-B24B-566C679A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09365"/>
      </p:ext>
    </p:extLst>
  </p:cSld>
  <p:clrMapOvr>
    <a:masterClrMapping/>
  </p:clrMapOvr>
  <p:transition xmlns:p14="http://schemas.microsoft.com/office/powerpoint/2010/main"/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718DBD-A8C3-BF41-B930-E6F09B91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84687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 xmlns:p14="http://schemas.microsoft.com/office/powerpoint/2010/main"/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9E6F74A-33AD-9C44-A652-5BC058E44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25218"/>
      </p:ext>
    </p:extLst>
  </p:cSld>
  <p:clrMapOvr>
    <a:masterClrMapping/>
  </p:clrMapOvr>
  <p:transition xmlns:p14="http://schemas.microsoft.com/office/powerpoint/2010/main"/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E313B9-34D2-9B4F-924F-705E340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3346"/>
      </p:ext>
    </p:extLst>
  </p:cSld>
  <p:clrMapOvr>
    <a:masterClrMapping/>
  </p:clrMapOvr>
  <p:transition xmlns:p14="http://schemas.microsoft.com/office/powerpoint/2010/main"/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72681F7-101F-CD48-BD26-A7C1DB38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8824"/>
      </p:ext>
    </p:extLst>
  </p:cSld>
  <p:clrMapOvr>
    <a:masterClrMapping/>
  </p:clrMapOvr>
  <p:transition xmlns:p14="http://schemas.microsoft.com/office/powerpoint/2010/main"/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DA22FE8-1BF1-7945-858E-9EDF1811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9907"/>
      </p:ext>
    </p:extLst>
  </p:cSld>
  <p:clrMapOvr>
    <a:masterClrMapping/>
  </p:clrMapOvr>
  <p:transition xmlns:p14="http://schemas.microsoft.com/office/powerpoint/2010/main"/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DECFB72-9437-4E43-B6E9-A86EC5F8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58762"/>
      </p:ext>
    </p:extLst>
  </p:cSld>
  <p:clrMapOvr>
    <a:masterClrMapping/>
  </p:clrMapOvr>
  <p:transition xmlns:p14="http://schemas.microsoft.com/office/powerpoint/2010/main"/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F1BB03A-AA9C-3441-BB02-8D748B0F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5403"/>
      </p:ext>
    </p:extLst>
  </p:cSld>
  <p:clrMapOvr>
    <a:masterClrMapping/>
  </p:clrMapOvr>
  <p:transition xmlns:p14="http://schemas.microsoft.com/office/powerpoint/2010/main"/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9218E9-1586-4840-9706-4250AB69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95463"/>
      </p:ext>
    </p:extLst>
  </p:cSld>
  <p:clrMapOvr>
    <a:masterClrMapping/>
  </p:clrMapOvr>
  <p:transition xmlns:p14="http://schemas.microsoft.com/office/powerpoint/2010/main"/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C7C5289-DED0-BF4F-8007-4B3A361A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73031"/>
      </p:ext>
    </p:extLst>
  </p:cSld>
  <p:clrMapOvr>
    <a:masterClrMapping/>
  </p:clrMapOvr>
  <p:transition xmlns:p14="http://schemas.microsoft.com/office/powerpoint/2010/main"/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77E2285-5DCA-104D-A461-AF822D41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8188"/>
      </p:ext>
    </p:extLst>
  </p:cSld>
  <p:clrMapOvr>
    <a:masterClrMapping/>
  </p:clrMapOvr>
  <p:transition xmlns:p14="http://schemas.microsoft.com/office/powerpoint/2010/main"/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46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59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3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59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77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5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29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75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6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47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30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18511"/>
      </p:ext>
    </p:extLst>
  </p:cSld>
  <p:clrMapOvr>
    <a:masterClrMapping/>
  </p:clrMapOvr>
  <p:transition xmlns:p14="http://schemas.microsoft.com/office/powerpoint/2010/main"/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00852"/>
      </p:ext>
    </p:extLst>
  </p:cSld>
  <p:clrMapOvr>
    <a:masterClrMapping/>
  </p:clrMapOvr>
  <p:transition xmlns:p14="http://schemas.microsoft.com/office/powerpoint/2010/main"/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63718"/>
      </p:ext>
    </p:extLst>
  </p:cSld>
  <p:clrMapOvr>
    <a:masterClrMapping/>
  </p:clrMapOvr>
  <p:transition xmlns:p14="http://schemas.microsoft.com/office/powerpoint/2010/main"/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37616"/>
      </p:ext>
    </p:extLst>
  </p:cSld>
  <p:clrMapOvr>
    <a:masterClrMapping/>
  </p:clrMapOvr>
  <p:transition xmlns:p14="http://schemas.microsoft.com/office/powerpoint/2010/main"/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2506"/>
      </p:ext>
    </p:extLst>
  </p:cSld>
  <p:clrMapOvr>
    <a:masterClrMapping/>
  </p:clrMapOvr>
  <p:transition xmlns:p14="http://schemas.microsoft.com/office/powerpoint/2010/main"/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94814"/>
      </p:ext>
    </p:extLst>
  </p:cSld>
  <p:clrMapOvr>
    <a:masterClrMapping/>
  </p:clrMapOvr>
  <p:transition xmlns:p14="http://schemas.microsoft.com/office/powerpoint/2010/main"/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532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 xmlns:p14="http://schemas.microsoft.com/office/powerpoint/2010/main"/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74524"/>
      </p:ext>
    </p:extLst>
  </p:cSld>
  <p:clrMapOvr>
    <a:masterClrMapping/>
  </p:clrMapOvr>
  <p:transition xmlns:p14="http://schemas.microsoft.com/office/powerpoint/2010/main"/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81565"/>
      </p:ext>
    </p:extLst>
  </p:cSld>
  <p:clrMapOvr>
    <a:masterClrMapping/>
  </p:clrMapOvr>
  <p:transition xmlns:p14="http://schemas.microsoft.com/office/powerpoint/2010/main"/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96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30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433"/>
      </p:ext>
    </p:extLst>
  </p:cSld>
  <p:clrMapOvr>
    <a:masterClrMapping/>
  </p:clrMapOvr>
  <p:transition xmlns:p14="http://schemas.microsoft.com/office/powerpoint/2010/main"/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22583"/>
      </p:ext>
    </p:extLst>
  </p:cSld>
  <p:clrMapOvr>
    <a:masterClrMapping/>
  </p:clrMapOvr>
  <p:transition xmlns:p14="http://schemas.microsoft.com/office/powerpoint/2010/main"/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35708"/>
      </p:ext>
    </p:extLst>
  </p:cSld>
  <p:clrMapOvr>
    <a:masterClrMapping/>
  </p:clrMapOvr>
  <p:transition xmlns:p14="http://schemas.microsoft.com/office/powerpoint/2010/main"/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30192"/>
      </p:ext>
    </p:extLst>
  </p:cSld>
  <p:clrMapOvr>
    <a:masterClrMapping/>
  </p:clrMapOvr>
  <p:transition xmlns:p14="http://schemas.microsoft.com/office/powerpoint/2010/main"/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64865"/>
      </p:ext>
    </p:extLst>
  </p:cSld>
  <p:clrMapOvr>
    <a:masterClrMapping/>
  </p:clrMapOvr>
  <p:transition xmlns:p14="http://schemas.microsoft.com/office/powerpoint/2010/main"/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6875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 xmlns:p14="http://schemas.microsoft.com/office/powerpoint/2010/main"/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61290"/>
      </p:ext>
    </p:extLst>
  </p:cSld>
  <p:clrMapOvr>
    <a:masterClrMapping/>
  </p:clrMapOvr>
  <p:transition xmlns:p14="http://schemas.microsoft.com/office/powerpoint/2010/main"/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45692"/>
      </p:ext>
    </p:extLst>
  </p:cSld>
  <p:clrMapOvr>
    <a:masterClrMapping/>
  </p:clrMapOvr>
  <p:transition xmlns:p14="http://schemas.microsoft.com/office/powerpoint/2010/main"/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22306"/>
      </p:ext>
    </p:extLst>
  </p:cSld>
  <p:clrMapOvr>
    <a:masterClrMapping/>
  </p:clrMapOvr>
  <p:transition xmlns:p14="http://schemas.microsoft.com/office/powerpoint/2010/main"/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  <p:transition xmlns:p14="http://schemas.microsoft.com/office/powerpoint/2010/main"/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  <p:transition xmlns:p14="http://schemas.microsoft.com/office/powerpoint/2010/main"/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  <p:transition xmlns:p14="http://schemas.microsoft.com/office/powerpoint/2010/main"/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  <p:transition xmlns:p14="http://schemas.microsoft.com/office/powerpoint/2010/main"/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  <p:transition xmlns:p14="http://schemas.microsoft.com/office/powerpoint/2010/main"/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  <p:transition xmlns:p14="http://schemas.microsoft.com/office/powerpoint/2010/main"/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 xmlns:p14="http://schemas.microsoft.com/office/powerpoint/2010/main"/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  <p:transition xmlns:p14="http://schemas.microsoft.com/office/powerpoint/2010/main"/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  <p:transition xmlns:p14="http://schemas.microsoft.com/office/powerpoint/2010/main"/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  <p:transition xmlns:p14="http://schemas.microsoft.com/office/powerpoint/2010/main"/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  <p:transition xmlns:p14="http://schemas.microsoft.com/office/powerpoint/2010/main"/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  <p:transition xmlns:p14="http://schemas.microsoft.com/office/powerpoint/2010/main"/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09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89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62137"/>
      </p:ext>
    </p:extLst>
  </p:cSld>
  <p:clrMapOvr>
    <a:masterClrMapping/>
  </p:clrMapOvr>
  <p:transition xmlns:p14="http://schemas.microsoft.com/office/powerpoint/2010/main"/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5002"/>
      </p:ext>
    </p:extLst>
  </p:cSld>
  <p:clrMapOvr>
    <a:masterClrMapping/>
  </p:clrMapOvr>
  <p:transition xmlns:p14="http://schemas.microsoft.com/office/powerpoint/2010/main"/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4926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 xmlns:p14="http://schemas.microsoft.com/office/powerpoint/2010/main"/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29566"/>
      </p:ext>
    </p:extLst>
  </p:cSld>
  <p:clrMapOvr>
    <a:masterClrMapping/>
  </p:clrMapOvr>
  <p:transition xmlns:p14="http://schemas.microsoft.com/office/powerpoint/2010/main"/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54623"/>
      </p:ext>
    </p:extLst>
  </p:cSld>
  <p:clrMapOvr>
    <a:masterClrMapping/>
  </p:clrMapOvr>
  <p:transition xmlns:p14="http://schemas.microsoft.com/office/powerpoint/2010/main"/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27098"/>
      </p:ext>
    </p:extLst>
  </p:cSld>
  <p:clrMapOvr>
    <a:masterClrMapping/>
  </p:clrMapOvr>
  <p:transition xmlns:p14="http://schemas.microsoft.com/office/powerpoint/2010/main"/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90733"/>
      </p:ext>
    </p:extLst>
  </p:cSld>
  <p:clrMapOvr>
    <a:masterClrMapping/>
  </p:clrMapOvr>
  <p:transition xmlns:p14="http://schemas.microsoft.com/office/powerpoint/2010/main"/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54854"/>
      </p:ext>
    </p:extLst>
  </p:cSld>
  <p:clrMapOvr>
    <a:masterClrMapping/>
  </p:clrMapOvr>
  <p:transition xmlns:p14="http://schemas.microsoft.com/office/powerpoint/2010/main"/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349"/>
      </p:ext>
    </p:extLst>
  </p:cSld>
  <p:clrMapOvr>
    <a:masterClrMapping/>
  </p:clrMapOvr>
  <p:transition xmlns:p14="http://schemas.microsoft.com/office/powerpoint/2010/main"/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83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01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81072"/>
      </p:ext>
    </p:extLst>
  </p:cSld>
  <p:clrMapOvr>
    <a:masterClrMapping/>
  </p:clrMapOvr>
  <p:transition xmlns:p14="http://schemas.microsoft.com/office/powerpoint/2010/main"/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52631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 xmlns:p14="http://schemas.microsoft.com/office/powerpoint/2010/main"/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37445"/>
      </p:ext>
    </p:extLst>
  </p:cSld>
  <p:clrMapOvr>
    <a:masterClrMapping/>
  </p:clrMapOvr>
  <p:transition xmlns:p14="http://schemas.microsoft.com/office/powerpoint/2010/main"/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62688"/>
      </p:ext>
    </p:extLst>
  </p:cSld>
  <p:clrMapOvr>
    <a:masterClrMapping/>
  </p:clrMapOvr>
  <p:transition xmlns:p14="http://schemas.microsoft.com/office/powerpoint/2010/main"/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73532"/>
      </p:ext>
    </p:extLst>
  </p:cSld>
  <p:clrMapOvr>
    <a:masterClrMapping/>
  </p:clrMapOvr>
  <p:transition xmlns:p14="http://schemas.microsoft.com/office/powerpoint/2010/main"/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74235"/>
      </p:ext>
    </p:extLst>
  </p:cSld>
  <p:clrMapOvr>
    <a:masterClrMapping/>
  </p:clrMapOvr>
  <p:transition xmlns:p14="http://schemas.microsoft.com/office/powerpoint/2010/main"/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20617"/>
      </p:ext>
    </p:extLst>
  </p:cSld>
  <p:clrMapOvr>
    <a:masterClrMapping/>
  </p:clrMapOvr>
  <p:transition xmlns:p14="http://schemas.microsoft.com/office/powerpoint/2010/main"/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4641"/>
      </p:ext>
    </p:extLst>
  </p:cSld>
  <p:clrMapOvr>
    <a:masterClrMapping/>
  </p:clrMapOvr>
  <p:transition xmlns:p14="http://schemas.microsoft.com/office/powerpoint/2010/main"/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90152"/>
      </p:ext>
    </p:extLst>
  </p:cSld>
  <p:clrMapOvr>
    <a:masterClrMapping/>
  </p:clrMapOvr>
  <p:transition xmlns:p14="http://schemas.microsoft.com/office/powerpoint/2010/main"/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80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3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3686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 xmlns:p14="http://schemas.microsoft.com/office/powerpoint/2010/main"/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09013"/>
      </p:ext>
    </p:extLst>
  </p:cSld>
  <p:clrMapOvr>
    <a:masterClrMapping/>
  </p:clrMapOvr>
  <p:transition xmlns:p14="http://schemas.microsoft.com/office/powerpoint/2010/main"/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63560"/>
      </p:ext>
    </p:extLst>
  </p:cSld>
  <p:clrMapOvr>
    <a:masterClrMapping/>
  </p:clrMapOvr>
  <p:transition xmlns:p14="http://schemas.microsoft.com/office/powerpoint/2010/main"/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74883"/>
      </p:ext>
    </p:extLst>
  </p:cSld>
  <p:clrMapOvr>
    <a:masterClrMapping/>
  </p:clrMapOvr>
  <p:transition xmlns:p14="http://schemas.microsoft.com/office/powerpoint/2010/main"/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61180"/>
      </p:ext>
    </p:extLst>
  </p:cSld>
  <p:clrMapOvr>
    <a:masterClrMapping/>
  </p:clrMapOvr>
  <p:transition xmlns:p14="http://schemas.microsoft.com/office/powerpoint/2010/main"/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26354"/>
      </p:ext>
    </p:extLst>
  </p:cSld>
  <p:clrMapOvr>
    <a:masterClrMapping/>
  </p:clrMapOvr>
  <p:transition xmlns:p14="http://schemas.microsoft.com/office/powerpoint/2010/main"/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40009"/>
      </p:ext>
    </p:extLst>
  </p:cSld>
  <p:clrMapOvr>
    <a:masterClrMapping/>
  </p:clrMapOvr>
  <p:transition xmlns:p14="http://schemas.microsoft.com/office/powerpoint/2010/main"/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3716"/>
      </p:ext>
    </p:extLst>
  </p:cSld>
  <p:clrMapOvr>
    <a:masterClrMapping/>
  </p:clrMapOvr>
  <p:transition xmlns:p14="http://schemas.microsoft.com/office/powerpoint/2010/main"/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69713"/>
      </p:ext>
    </p:extLst>
  </p:cSld>
  <p:clrMapOvr>
    <a:masterClrMapping/>
  </p:clrMapOvr>
  <p:transition xmlns:p14="http://schemas.microsoft.com/office/powerpoint/2010/main"/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31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98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 xmlns:p14="http://schemas.microsoft.com/office/powerpoint/2010/main"/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29399"/>
      </p:ext>
    </p:extLst>
  </p:cSld>
  <p:clrMapOvr>
    <a:masterClrMapping/>
  </p:clrMapOvr>
  <p:transition xmlns:p14="http://schemas.microsoft.com/office/powerpoint/2010/main"/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36625"/>
      </p:ext>
    </p:extLst>
  </p:cSld>
  <p:clrMapOvr>
    <a:masterClrMapping/>
  </p:clrMapOvr>
  <p:transition xmlns:p14="http://schemas.microsoft.com/office/powerpoint/2010/main"/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57921"/>
      </p:ext>
    </p:extLst>
  </p:cSld>
  <p:clrMapOvr>
    <a:masterClrMapping/>
  </p:clrMapOvr>
  <p:transition xmlns:p14="http://schemas.microsoft.com/office/powerpoint/2010/main"/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62839"/>
      </p:ext>
    </p:extLst>
  </p:cSld>
  <p:clrMapOvr>
    <a:masterClrMapping/>
  </p:clrMapOvr>
  <p:transition xmlns:p14="http://schemas.microsoft.com/office/powerpoint/2010/main"/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02841"/>
      </p:ext>
    </p:extLst>
  </p:cSld>
  <p:clrMapOvr>
    <a:masterClrMapping/>
  </p:clrMapOvr>
  <p:transition xmlns:p14="http://schemas.microsoft.com/office/powerpoint/2010/main"/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85637"/>
      </p:ext>
    </p:extLst>
  </p:cSld>
  <p:clrMapOvr>
    <a:masterClrMapping/>
  </p:clrMapOvr>
  <p:transition xmlns:p14="http://schemas.microsoft.com/office/powerpoint/2010/main"/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81746"/>
      </p:ext>
    </p:extLst>
  </p:cSld>
  <p:clrMapOvr>
    <a:masterClrMapping/>
  </p:clrMapOvr>
  <p:transition xmlns:p14="http://schemas.microsoft.com/office/powerpoint/2010/main"/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69197"/>
      </p:ext>
    </p:extLst>
  </p:cSld>
  <p:clrMapOvr>
    <a:masterClrMapping/>
  </p:clrMapOvr>
  <p:transition xmlns:p14="http://schemas.microsoft.com/office/powerpoint/2010/main"/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6651"/>
      </p:ext>
    </p:extLst>
  </p:cSld>
  <p:clrMapOvr>
    <a:masterClrMapping/>
  </p:clrMapOvr>
  <p:transition xmlns:p14="http://schemas.microsoft.com/office/powerpoint/2010/main"/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93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 xmlns:p14="http://schemas.microsoft.com/office/powerpoint/2010/main"/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895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61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68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65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07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812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13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05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635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39665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 xmlns:p14="http://schemas.microsoft.com/office/powerpoint/2010/main"/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43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15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37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20451"/>
      </p:ext>
    </p:extLst>
  </p:cSld>
  <p:clrMapOvr>
    <a:masterClrMapping/>
  </p:clrMapOvr>
  <p:transition xmlns:p14="http://schemas.microsoft.com/office/powerpoint/2010/main"/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29140"/>
      </p:ext>
    </p:extLst>
  </p:cSld>
  <p:clrMapOvr>
    <a:masterClrMapping/>
  </p:clrMapOvr>
  <p:transition xmlns:p14="http://schemas.microsoft.com/office/powerpoint/2010/main"/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33704"/>
      </p:ext>
    </p:extLst>
  </p:cSld>
  <p:clrMapOvr>
    <a:masterClrMapping/>
  </p:clrMapOvr>
  <p:transition xmlns:p14="http://schemas.microsoft.com/office/powerpoint/2010/main"/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20871"/>
      </p:ext>
    </p:extLst>
  </p:cSld>
  <p:clrMapOvr>
    <a:masterClrMapping/>
  </p:clrMapOvr>
  <p:transition xmlns:p14="http://schemas.microsoft.com/office/powerpoint/2010/main"/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46152"/>
      </p:ext>
    </p:extLst>
  </p:cSld>
  <p:clrMapOvr>
    <a:masterClrMapping/>
  </p:clrMapOvr>
  <p:transition xmlns:p14="http://schemas.microsoft.com/office/powerpoint/2010/main"/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50817"/>
      </p:ext>
    </p:extLst>
  </p:cSld>
  <p:clrMapOvr>
    <a:masterClrMapping/>
  </p:clrMapOvr>
  <p:transition xmlns:p14="http://schemas.microsoft.com/office/powerpoint/2010/main"/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60888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9449"/>
      </p:ext>
    </p:extLst>
  </p:cSld>
  <p:clrMapOvr>
    <a:masterClrMapping/>
  </p:clrMapOvr>
  <p:transition xmlns:p14="http://schemas.microsoft.com/office/powerpoint/2010/main"/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19833"/>
      </p:ext>
    </p:extLst>
  </p:cSld>
  <p:clrMapOvr>
    <a:masterClrMapping/>
  </p:clrMapOvr>
  <p:transition xmlns:p14="http://schemas.microsoft.com/office/powerpoint/2010/main"/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49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6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31614"/>
      </p:ext>
    </p:extLst>
  </p:cSld>
  <p:clrMapOvr>
    <a:masterClrMapping/>
  </p:clrMapOvr>
  <p:transition xmlns:p14="http://schemas.microsoft.com/office/powerpoint/2010/main"/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79823"/>
      </p:ext>
    </p:extLst>
  </p:cSld>
  <p:clrMapOvr>
    <a:masterClrMapping/>
  </p:clrMapOvr>
  <p:transition xmlns:p14="http://schemas.microsoft.com/office/powerpoint/2010/main"/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20294"/>
      </p:ext>
    </p:extLst>
  </p:cSld>
  <p:clrMapOvr>
    <a:masterClrMapping/>
  </p:clrMapOvr>
  <p:transition xmlns:p14="http://schemas.microsoft.com/office/powerpoint/2010/main"/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65560"/>
      </p:ext>
    </p:extLst>
  </p:cSld>
  <p:clrMapOvr>
    <a:masterClrMapping/>
  </p:clrMapOvr>
  <p:transition xmlns:p14="http://schemas.microsoft.com/office/powerpoint/2010/main"/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10623"/>
      </p:ext>
    </p:extLst>
  </p:cSld>
  <p:clrMapOvr>
    <a:masterClrMapping/>
  </p:clrMapOvr>
  <p:transition xmlns:p14="http://schemas.microsoft.com/office/powerpoint/2010/main"/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02280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0281"/>
      </p:ext>
    </p:extLst>
  </p:cSld>
  <p:clrMapOvr>
    <a:masterClrMapping/>
  </p:clrMapOvr>
  <p:transition xmlns:p14="http://schemas.microsoft.com/office/powerpoint/2010/main"/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68695"/>
      </p:ext>
    </p:extLst>
  </p:cSld>
  <p:clrMapOvr>
    <a:masterClrMapping/>
  </p:clrMapOvr>
  <p:transition xmlns:p14="http://schemas.microsoft.com/office/powerpoint/2010/main"/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79597"/>
      </p:ext>
    </p:extLst>
  </p:cSld>
  <p:clrMapOvr>
    <a:masterClrMapping/>
  </p:clrMapOvr>
  <p:transition xmlns:p14="http://schemas.microsoft.com/office/powerpoint/2010/main"/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06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6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21888"/>
      </p:ext>
    </p:extLst>
  </p:cSld>
  <p:clrMapOvr>
    <a:masterClrMapping/>
  </p:clrMapOvr>
  <p:transition xmlns:p14="http://schemas.microsoft.com/office/powerpoint/2010/main"/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85032"/>
      </p:ext>
    </p:extLst>
  </p:cSld>
  <p:clrMapOvr>
    <a:masterClrMapping/>
  </p:clrMapOvr>
  <p:transition xmlns:p14="http://schemas.microsoft.com/office/powerpoint/2010/main"/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74352"/>
      </p:ext>
    </p:extLst>
  </p:cSld>
  <p:clrMapOvr>
    <a:masterClrMapping/>
  </p:clrMapOvr>
  <p:transition xmlns:p14="http://schemas.microsoft.com/office/powerpoint/2010/main"/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60221"/>
      </p:ext>
    </p:extLst>
  </p:cSld>
  <p:clrMapOvr>
    <a:masterClrMapping/>
  </p:clrMapOvr>
  <p:transition xmlns:p14="http://schemas.microsoft.com/office/powerpoint/2010/main"/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81420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 xmlns:p14="http://schemas.microsoft.com/office/powerpoint/2010/main"/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20411"/>
      </p:ext>
    </p:extLst>
  </p:cSld>
  <p:clrMapOvr>
    <a:masterClrMapping/>
  </p:clrMapOvr>
  <p:transition xmlns:p14="http://schemas.microsoft.com/office/powerpoint/2010/main"/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53866"/>
      </p:ext>
    </p:extLst>
  </p:cSld>
  <p:clrMapOvr>
    <a:masterClrMapping/>
  </p:clrMapOvr>
  <p:transition xmlns:p14="http://schemas.microsoft.com/office/powerpoint/2010/main"/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6054"/>
      </p:ext>
    </p:extLst>
  </p:cSld>
  <p:clrMapOvr>
    <a:masterClrMapping/>
  </p:clrMapOvr>
  <p:transition xmlns:p14="http://schemas.microsoft.com/office/powerpoint/2010/main"/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53851"/>
      </p:ext>
    </p:extLst>
  </p:cSld>
  <p:clrMapOvr>
    <a:masterClrMapping/>
  </p:clrMapOvr>
  <p:transition xmlns:p14="http://schemas.microsoft.com/office/powerpoint/2010/main"/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02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16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43810"/>
      </p:ext>
    </p:extLst>
  </p:cSld>
  <p:clrMapOvr>
    <a:masterClrMapping/>
  </p:clrMapOvr>
  <p:transition xmlns:p14="http://schemas.microsoft.com/office/powerpoint/2010/main"/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84916"/>
      </p:ext>
    </p:extLst>
  </p:cSld>
  <p:clrMapOvr>
    <a:masterClrMapping/>
  </p:clrMapOvr>
  <p:transition xmlns:p14="http://schemas.microsoft.com/office/powerpoint/2010/main"/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10118"/>
      </p:ext>
    </p:extLst>
  </p:cSld>
  <p:clrMapOvr>
    <a:masterClrMapping/>
  </p:clrMapOvr>
  <p:transition xmlns:p14="http://schemas.microsoft.com/office/powerpoint/2010/main"/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8221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 xmlns:p14="http://schemas.microsoft.com/office/powerpoint/2010/main"/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95830"/>
      </p:ext>
    </p:extLst>
  </p:cSld>
  <p:clrMapOvr>
    <a:masterClrMapping/>
  </p:clrMapOvr>
  <p:transition xmlns:p14="http://schemas.microsoft.com/office/powerpoint/2010/main"/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19397"/>
      </p:ext>
    </p:extLst>
  </p:cSld>
  <p:clrMapOvr>
    <a:masterClrMapping/>
  </p:clrMapOvr>
  <p:transition xmlns:p14="http://schemas.microsoft.com/office/powerpoint/2010/main"/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03589"/>
      </p:ext>
    </p:extLst>
  </p:cSld>
  <p:clrMapOvr>
    <a:masterClrMapping/>
  </p:clrMapOvr>
  <p:transition xmlns:p14="http://schemas.microsoft.com/office/powerpoint/2010/main"/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46071"/>
      </p:ext>
    </p:extLst>
  </p:cSld>
  <p:clrMapOvr>
    <a:masterClrMapping/>
  </p:clrMapOvr>
  <p:transition xmlns:p14="http://schemas.microsoft.com/office/powerpoint/2010/main"/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21403"/>
      </p:ext>
    </p:extLst>
  </p:cSld>
  <p:clrMapOvr>
    <a:masterClrMapping/>
  </p:clrMapOvr>
  <p:transition xmlns:p14="http://schemas.microsoft.com/office/powerpoint/2010/main"/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63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03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50362"/>
      </p:ext>
    </p:extLst>
  </p:cSld>
  <p:clrMapOvr>
    <a:masterClrMapping/>
  </p:clrMapOvr>
  <p:transition xmlns:p14="http://schemas.microsoft.com/office/powerpoint/2010/main"/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96149"/>
      </p:ext>
    </p:extLst>
  </p:cSld>
  <p:clrMapOvr>
    <a:masterClrMapping/>
  </p:clrMapOvr>
  <p:transition xmlns:p14="http://schemas.microsoft.com/office/powerpoint/2010/main"/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89343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 xmlns:p14="http://schemas.microsoft.com/office/powerpoint/2010/main"/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10953"/>
      </p:ext>
    </p:extLst>
  </p:cSld>
  <p:clrMapOvr>
    <a:masterClrMapping/>
  </p:clrMapOvr>
  <p:transition xmlns:p14="http://schemas.microsoft.com/office/powerpoint/2010/main"/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81105"/>
      </p:ext>
    </p:extLst>
  </p:cSld>
  <p:clrMapOvr>
    <a:masterClrMapping/>
  </p:clrMapOvr>
  <p:transition xmlns:p14="http://schemas.microsoft.com/office/powerpoint/2010/main"/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45084"/>
      </p:ext>
    </p:extLst>
  </p:cSld>
  <p:clrMapOvr>
    <a:masterClrMapping/>
  </p:clrMapOvr>
  <p:transition xmlns:p14="http://schemas.microsoft.com/office/powerpoint/2010/main"/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09591"/>
      </p:ext>
    </p:extLst>
  </p:cSld>
  <p:clrMapOvr>
    <a:masterClrMapping/>
  </p:clrMapOvr>
  <p:transition xmlns:p14="http://schemas.microsoft.com/office/powerpoint/2010/main"/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46477"/>
      </p:ext>
    </p:extLst>
  </p:cSld>
  <p:clrMapOvr>
    <a:masterClrMapping/>
  </p:clrMapOvr>
  <p:transition xmlns:p14="http://schemas.microsoft.com/office/powerpoint/2010/main"/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01442"/>
      </p:ext>
    </p:extLst>
  </p:cSld>
  <p:clrMapOvr>
    <a:masterClrMapping/>
  </p:clrMapOvr>
  <p:transition xmlns:p14="http://schemas.microsoft.com/office/powerpoint/2010/main"/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91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20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77323"/>
      </p:ext>
    </p:extLst>
  </p:cSld>
  <p:clrMapOvr>
    <a:masterClrMapping/>
  </p:clrMapOvr>
  <p:transition xmlns:p14="http://schemas.microsoft.com/office/powerpoint/2010/main"/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92635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 xmlns:p14="http://schemas.microsoft.com/office/powerpoint/2010/main"/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98422"/>
      </p:ext>
    </p:extLst>
  </p:cSld>
  <p:clrMapOvr>
    <a:masterClrMapping/>
  </p:clrMapOvr>
  <p:transition xmlns:p14="http://schemas.microsoft.com/office/powerpoint/2010/main"/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74755"/>
      </p:ext>
    </p:extLst>
  </p:cSld>
  <p:clrMapOvr>
    <a:masterClrMapping/>
  </p:clrMapOvr>
  <p:transition xmlns:p14="http://schemas.microsoft.com/office/powerpoint/2010/main"/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57228"/>
      </p:ext>
    </p:extLst>
  </p:cSld>
  <p:clrMapOvr>
    <a:masterClrMapping/>
  </p:clrMapOvr>
  <p:transition xmlns:p14="http://schemas.microsoft.com/office/powerpoint/2010/main"/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3668"/>
      </p:ext>
    </p:extLst>
  </p:cSld>
  <p:clrMapOvr>
    <a:masterClrMapping/>
  </p:clrMapOvr>
  <p:transition xmlns:p14="http://schemas.microsoft.com/office/powerpoint/2010/main"/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1517"/>
      </p:ext>
    </p:extLst>
  </p:cSld>
  <p:clrMapOvr>
    <a:masterClrMapping/>
  </p:clrMapOvr>
  <p:transition xmlns:p14="http://schemas.microsoft.com/office/powerpoint/2010/main"/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19854"/>
      </p:ext>
    </p:extLst>
  </p:cSld>
  <p:clrMapOvr>
    <a:masterClrMapping/>
  </p:clrMapOvr>
  <p:transition xmlns:p14="http://schemas.microsoft.com/office/powerpoint/2010/main"/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26718"/>
      </p:ext>
    </p:extLst>
  </p:cSld>
  <p:clrMapOvr>
    <a:masterClrMapping/>
  </p:clrMapOvr>
  <p:transition xmlns:p14="http://schemas.microsoft.com/office/powerpoint/2010/main"/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86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15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4849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 xmlns:p14="http://schemas.microsoft.com/office/powerpoint/2010/main"/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5699"/>
      </p:ext>
    </p:extLst>
  </p:cSld>
  <p:clrMapOvr>
    <a:masterClrMapping/>
  </p:clrMapOvr>
  <p:transition xmlns:p14="http://schemas.microsoft.com/office/powerpoint/2010/main"/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1538"/>
      </p:ext>
    </p:extLst>
  </p:cSld>
  <p:clrMapOvr>
    <a:masterClrMapping/>
  </p:clrMapOvr>
  <p:transition xmlns:p14="http://schemas.microsoft.com/office/powerpoint/2010/main"/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14029"/>
      </p:ext>
    </p:extLst>
  </p:cSld>
  <p:clrMapOvr>
    <a:masterClrMapping/>
  </p:clrMapOvr>
  <p:transition xmlns:p14="http://schemas.microsoft.com/office/powerpoint/2010/main"/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02558"/>
      </p:ext>
    </p:extLst>
  </p:cSld>
  <p:clrMapOvr>
    <a:masterClrMapping/>
  </p:clrMapOvr>
  <p:transition xmlns:p14="http://schemas.microsoft.com/office/powerpoint/2010/main"/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80756"/>
      </p:ext>
    </p:extLst>
  </p:cSld>
  <p:clrMapOvr>
    <a:masterClrMapping/>
  </p:clrMapOvr>
  <p:transition xmlns:p14="http://schemas.microsoft.com/office/powerpoint/2010/main"/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43145"/>
      </p:ext>
    </p:extLst>
  </p:cSld>
  <p:clrMapOvr>
    <a:masterClrMapping/>
  </p:clrMapOvr>
  <p:transition xmlns:p14="http://schemas.microsoft.com/office/powerpoint/2010/main"/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61906"/>
      </p:ext>
    </p:extLst>
  </p:cSld>
  <p:clrMapOvr>
    <a:masterClrMapping/>
  </p:clrMapOvr>
  <p:transition xmlns:p14="http://schemas.microsoft.com/office/powerpoint/2010/main"/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97456"/>
      </p:ext>
    </p:extLst>
  </p:cSld>
  <p:clrMapOvr>
    <a:masterClrMapping/>
  </p:clrMapOvr>
  <p:transition xmlns:p14="http://schemas.microsoft.com/office/powerpoint/2010/main"/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86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64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 xmlns:p14="http://schemas.microsoft.com/office/powerpoint/2010/main"/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66629"/>
      </p:ext>
    </p:extLst>
  </p:cSld>
  <p:clrMapOvr>
    <a:masterClrMapping/>
  </p:clrMapOvr>
  <p:transition xmlns:p14="http://schemas.microsoft.com/office/powerpoint/2010/main"/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95014"/>
      </p:ext>
    </p:extLst>
  </p:cSld>
  <p:clrMapOvr>
    <a:masterClrMapping/>
  </p:clrMapOvr>
  <p:transition xmlns:p14="http://schemas.microsoft.com/office/powerpoint/2010/main"/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15573"/>
      </p:ext>
    </p:extLst>
  </p:cSld>
  <p:clrMapOvr>
    <a:masterClrMapping/>
  </p:clrMapOvr>
  <p:transition xmlns:p14="http://schemas.microsoft.com/office/powerpoint/2010/main"/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8090"/>
      </p:ext>
    </p:extLst>
  </p:cSld>
  <p:clrMapOvr>
    <a:masterClrMapping/>
  </p:clrMapOvr>
  <p:transition xmlns:p14="http://schemas.microsoft.com/office/powerpoint/2010/main"/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25431"/>
      </p:ext>
    </p:extLst>
  </p:cSld>
  <p:clrMapOvr>
    <a:masterClrMapping/>
  </p:clrMapOvr>
  <p:transition xmlns:p14="http://schemas.microsoft.com/office/powerpoint/2010/main"/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96602"/>
      </p:ext>
    </p:extLst>
  </p:cSld>
  <p:clrMapOvr>
    <a:masterClrMapping/>
  </p:clrMapOvr>
  <p:transition xmlns:p14="http://schemas.microsoft.com/office/powerpoint/2010/main"/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30522"/>
      </p:ext>
    </p:extLst>
  </p:cSld>
  <p:clrMapOvr>
    <a:masterClrMapping/>
  </p:clrMapOvr>
  <p:transition xmlns:p14="http://schemas.microsoft.com/office/powerpoint/2010/main"/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17929"/>
      </p:ext>
    </p:extLst>
  </p:cSld>
  <p:clrMapOvr>
    <a:masterClrMapping/>
  </p:clrMapOvr>
  <p:transition xmlns:p14="http://schemas.microsoft.com/office/powerpoint/2010/main"/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47032"/>
      </p:ext>
    </p:extLst>
  </p:cSld>
  <p:clrMapOvr>
    <a:masterClrMapping/>
  </p:clrMapOvr>
  <p:transition xmlns:p14="http://schemas.microsoft.com/office/powerpoint/2010/main"/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t>/4</a:t>
            </a:r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00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 xmlns:p14="http://schemas.microsoft.com/office/powerpoint/2010/main"/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1880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t>/4</a:t>
            </a:r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847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39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4152842"/>
      </p:ext>
    </p:extLst>
  </p:cSld>
  <p:clrMapOvr>
    <a:masterClrMapping/>
  </p:clrMapOvr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35033499"/>
      </p:ext>
    </p:extLst>
  </p:cSld>
  <p:clrMapOvr>
    <a:masterClrMapping/>
  </p:clrMapOvr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86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35414758"/>
      </p:ext>
    </p:extLst>
  </p:cSld>
  <p:clrMapOvr>
    <a:masterClrMapping/>
  </p:clrMapOvr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6174019"/>
      </p:ext>
    </p:extLst>
  </p:cSld>
  <p:clrMapOvr>
    <a:masterClrMapping/>
  </p:clrMapOvr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1847412"/>
      </p:ext>
    </p:extLst>
  </p:cSld>
  <p:clrMapOvr>
    <a:masterClrMapping/>
  </p:clrMapOvr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59206443"/>
      </p:ext>
    </p:extLst>
  </p:cSld>
  <p:clrMapOvr>
    <a:masterClrMapping/>
  </p:clrMapOvr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334173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 xmlns:p14="http://schemas.microsoft.com/office/powerpoint/2010/main"/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56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70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12407"/>
      </p:ext>
    </p:extLst>
  </p:cSld>
  <p:clrMapOvr>
    <a:masterClrMapping/>
  </p:clrMapOvr>
  <p:transition xmlns:p14="http://schemas.microsoft.com/office/powerpoint/2010/main"/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1953"/>
      </p:ext>
    </p:extLst>
  </p:cSld>
  <p:clrMapOvr>
    <a:masterClrMapping/>
  </p:clrMapOvr>
  <p:transition xmlns:p14="http://schemas.microsoft.com/office/powerpoint/2010/main"/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7741"/>
      </p:ext>
    </p:extLst>
  </p:cSld>
  <p:clrMapOvr>
    <a:masterClrMapping/>
  </p:clrMapOvr>
  <p:transition xmlns:p14="http://schemas.microsoft.com/office/powerpoint/2010/main"/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61323"/>
      </p:ext>
    </p:extLst>
  </p:cSld>
  <p:clrMapOvr>
    <a:masterClrMapping/>
  </p:clrMapOvr>
  <p:transition xmlns:p14="http://schemas.microsoft.com/office/powerpoint/2010/main"/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81431"/>
      </p:ext>
    </p:extLst>
  </p:cSld>
  <p:clrMapOvr>
    <a:masterClrMapping/>
  </p:clrMapOvr>
  <p:transition xmlns:p14="http://schemas.microsoft.com/office/powerpoint/2010/main"/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74287"/>
      </p:ext>
    </p:extLst>
  </p:cSld>
  <p:clrMapOvr>
    <a:masterClrMapping/>
  </p:clrMapOvr>
  <p:transition xmlns:p14="http://schemas.microsoft.com/office/powerpoint/2010/main"/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5043"/>
      </p:ext>
    </p:extLst>
  </p:cSld>
  <p:clrMapOvr>
    <a:masterClrMapping/>
  </p:clrMapOvr>
  <p:transition xmlns:p14="http://schemas.microsoft.com/office/powerpoint/2010/main"/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86374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 xmlns:p14="http://schemas.microsoft.com/office/powerpoint/2010/main"/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52902"/>
      </p:ext>
    </p:extLst>
  </p:cSld>
  <p:clrMapOvr>
    <a:masterClrMapping/>
  </p:clrMapOvr>
  <p:transition xmlns:p14="http://schemas.microsoft.com/office/powerpoint/2010/main"/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54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45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99172"/>
      </p:ext>
    </p:extLst>
  </p:cSld>
  <p:clrMapOvr>
    <a:masterClrMapping/>
  </p:clrMapOvr>
  <p:transition xmlns:p14="http://schemas.microsoft.com/office/powerpoint/2010/main"/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19379"/>
      </p:ext>
    </p:extLst>
  </p:cSld>
  <p:clrMapOvr>
    <a:masterClrMapping/>
  </p:clrMapOvr>
  <p:transition xmlns:p14="http://schemas.microsoft.com/office/powerpoint/2010/main"/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75853"/>
      </p:ext>
    </p:extLst>
  </p:cSld>
  <p:clrMapOvr>
    <a:masterClrMapping/>
  </p:clrMapOvr>
  <p:transition xmlns:p14="http://schemas.microsoft.com/office/powerpoint/2010/main"/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75135"/>
      </p:ext>
    </p:extLst>
  </p:cSld>
  <p:clrMapOvr>
    <a:masterClrMapping/>
  </p:clrMapOvr>
  <p:transition xmlns:p14="http://schemas.microsoft.com/office/powerpoint/2010/main"/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27106"/>
      </p:ext>
    </p:extLst>
  </p:cSld>
  <p:clrMapOvr>
    <a:masterClrMapping/>
  </p:clrMapOvr>
  <p:transition xmlns:p14="http://schemas.microsoft.com/office/powerpoint/2010/main"/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82677"/>
      </p:ext>
    </p:extLst>
  </p:cSld>
  <p:clrMapOvr>
    <a:masterClrMapping/>
  </p:clrMapOvr>
  <p:transition xmlns:p14="http://schemas.microsoft.com/office/powerpoint/2010/main"/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37987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44196"/>
      </p:ext>
    </p:extLst>
  </p:cSld>
  <p:clrMapOvr>
    <a:masterClrMapping/>
  </p:clrMapOvr>
  <p:transition xmlns:p14="http://schemas.microsoft.com/office/powerpoint/2010/main"/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52815"/>
      </p:ext>
    </p:extLst>
  </p:cSld>
  <p:clrMapOvr>
    <a:masterClrMapping/>
  </p:clrMapOvr>
  <p:transition xmlns:p14="http://schemas.microsoft.com/office/powerpoint/2010/main"/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36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59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37635"/>
      </p:ext>
    </p:extLst>
  </p:cSld>
  <p:clrMapOvr>
    <a:masterClrMapping/>
  </p:clrMapOvr>
  <p:transition xmlns:p14="http://schemas.microsoft.com/office/powerpoint/2010/main"/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61274"/>
      </p:ext>
    </p:extLst>
  </p:cSld>
  <p:clrMapOvr>
    <a:masterClrMapping/>
  </p:clrMapOvr>
  <p:transition xmlns:p14="http://schemas.microsoft.com/office/powerpoint/2010/main"/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11652"/>
      </p:ext>
    </p:extLst>
  </p:cSld>
  <p:clrMapOvr>
    <a:masterClrMapping/>
  </p:clrMapOvr>
  <p:transition xmlns:p14="http://schemas.microsoft.com/office/powerpoint/2010/main"/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72816"/>
      </p:ext>
    </p:extLst>
  </p:cSld>
  <p:clrMapOvr>
    <a:masterClrMapping/>
  </p:clrMapOvr>
  <p:transition xmlns:p14="http://schemas.microsoft.com/office/powerpoint/2010/main"/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82"/>
      </p:ext>
    </p:extLst>
  </p:cSld>
  <p:clrMapOvr>
    <a:masterClrMapping/>
  </p:clrMapOvr>
  <p:transition xmlns:p14="http://schemas.microsoft.com/office/powerpoint/2010/main"/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62567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76750"/>
      </p:ext>
    </p:extLst>
  </p:cSld>
  <p:clrMapOvr>
    <a:masterClrMapping/>
  </p:clrMapOvr>
  <p:transition xmlns:p14="http://schemas.microsoft.com/office/powerpoint/2010/main"/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57633"/>
      </p:ext>
    </p:extLst>
  </p:cSld>
  <p:clrMapOvr>
    <a:masterClrMapping/>
  </p:clrMapOvr>
  <p:transition xmlns:p14="http://schemas.microsoft.com/office/powerpoint/2010/main"/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75279"/>
      </p:ext>
    </p:extLst>
  </p:cSld>
  <p:clrMapOvr>
    <a:masterClrMapping/>
  </p:clrMapOvr>
  <p:transition xmlns:p14="http://schemas.microsoft.com/office/powerpoint/2010/main"/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92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83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4309"/>
      </p:ext>
    </p:extLst>
  </p:cSld>
  <p:clrMapOvr>
    <a:masterClrMapping/>
  </p:clrMapOvr>
  <p:transition xmlns:p14="http://schemas.microsoft.com/office/powerpoint/2010/main"/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44254"/>
      </p:ext>
    </p:extLst>
  </p:cSld>
  <p:clrMapOvr>
    <a:masterClrMapping/>
  </p:clrMapOvr>
  <p:transition xmlns:p14="http://schemas.microsoft.com/office/powerpoint/2010/main"/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83860"/>
      </p:ext>
    </p:extLst>
  </p:cSld>
  <p:clrMapOvr>
    <a:masterClrMapping/>
  </p:clrMapOvr>
  <p:transition xmlns:p14="http://schemas.microsoft.com/office/powerpoint/2010/main"/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1275"/>
      </p:ext>
    </p:extLst>
  </p:cSld>
  <p:clrMapOvr>
    <a:masterClrMapping/>
  </p:clrMapOvr>
  <p:transition xmlns:p14="http://schemas.microsoft.com/office/powerpoint/2010/main"/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11643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 xmlns:p14="http://schemas.microsoft.com/office/powerpoint/2010/main"/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61203"/>
      </p:ext>
    </p:extLst>
  </p:cSld>
  <p:clrMapOvr>
    <a:masterClrMapping/>
  </p:clrMapOvr>
  <p:transition xmlns:p14="http://schemas.microsoft.com/office/powerpoint/2010/main"/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2086"/>
      </p:ext>
    </p:extLst>
  </p:cSld>
  <p:clrMapOvr>
    <a:masterClrMapping/>
  </p:clrMapOvr>
  <p:transition xmlns:p14="http://schemas.microsoft.com/office/powerpoint/2010/main"/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5080"/>
      </p:ext>
    </p:extLst>
  </p:cSld>
  <p:clrMapOvr>
    <a:masterClrMapping/>
  </p:clrMapOvr>
  <p:transition xmlns:p14="http://schemas.microsoft.com/office/powerpoint/2010/main"/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2628"/>
      </p:ext>
    </p:extLst>
  </p:cSld>
  <p:clrMapOvr>
    <a:masterClrMapping/>
  </p:clrMapOvr>
  <p:transition xmlns:p14="http://schemas.microsoft.com/office/powerpoint/2010/main"/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582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25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0627"/>
      </p:ext>
    </p:extLst>
  </p:cSld>
  <p:clrMapOvr>
    <a:masterClrMapping/>
  </p:clrMapOvr>
  <p:transition xmlns:p14="http://schemas.microsoft.com/office/powerpoint/2010/main"/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44744"/>
      </p:ext>
    </p:extLst>
  </p:cSld>
  <p:clrMapOvr>
    <a:masterClrMapping/>
  </p:clrMapOvr>
  <p:transition xmlns:p14="http://schemas.microsoft.com/office/powerpoint/2010/main"/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0169"/>
      </p:ext>
    </p:extLst>
  </p:cSld>
  <p:clrMapOvr>
    <a:masterClrMapping/>
  </p:clrMapOvr>
  <p:transition xmlns:p14="http://schemas.microsoft.com/office/powerpoint/2010/main"/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90669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 xmlns:p14="http://schemas.microsoft.com/office/powerpoint/2010/main"/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3448"/>
      </p:ext>
    </p:extLst>
  </p:cSld>
  <p:clrMapOvr>
    <a:masterClrMapping/>
  </p:clrMapOvr>
  <p:transition xmlns:p14="http://schemas.microsoft.com/office/powerpoint/2010/main"/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12980"/>
      </p:ext>
    </p:extLst>
  </p:cSld>
  <p:clrMapOvr>
    <a:masterClrMapping/>
  </p:clrMapOvr>
  <p:transition xmlns:p14="http://schemas.microsoft.com/office/powerpoint/2010/main"/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8989"/>
      </p:ext>
    </p:extLst>
  </p:cSld>
  <p:clrMapOvr>
    <a:masterClrMapping/>
  </p:clrMapOvr>
  <p:transition xmlns:p14="http://schemas.microsoft.com/office/powerpoint/2010/main"/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31044"/>
      </p:ext>
    </p:extLst>
  </p:cSld>
  <p:clrMapOvr>
    <a:masterClrMapping/>
  </p:clrMapOvr>
  <p:transition xmlns:p14="http://schemas.microsoft.com/office/powerpoint/2010/main"/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0915"/>
      </p:ext>
    </p:extLst>
  </p:cSld>
  <p:clrMapOvr>
    <a:masterClrMapping/>
  </p:clrMapOvr>
  <p:transition xmlns:p14="http://schemas.microsoft.com/office/powerpoint/2010/main"/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00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86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58285"/>
      </p:ext>
    </p:extLst>
  </p:cSld>
  <p:clrMapOvr>
    <a:masterClrMapping/>
  </p:clrMapOvr>
  <p:transition xmlns:p14="http://schemas.microsoft.com/office/powerpoint/2010/main"/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4006"/>
      </p:ext>
    </p:extLst>
  </p:cSld>
  <p:clrMapOvr>
    <a:masterClrMapping/>
  </p:clrMapOvr>
  <p:transition xmlns:p14="http://schemas.microsoft.com/office/powerpoint/2010/main"/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24304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 xmlns:p14="http://schemas.microsoft.com/office/powerpoint/2010/main"/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65277"/>
      </p:ext>
    </p:extLst>
  </p:cSld>
  <p:clrMapOvr>
    <a:masterClrMapping/>
  </p:clrMapOvr>
  <p:transition xmlns:p14="http://schemas.microsoft.com/office/powerpoint/2010/main"/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2534"/>
      </p:ext>
    </p:extLst>
  </p:cSld>
  <p:clrMapOvr>
    <a:masterClrMapping/>
  </p:clrMapOvr>
  <p:transition xmlns:p14="http://schemas.microsoft.com/office/powerpoint/2010/main"/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72371"/>
      </p:ext>
    </p:extLst>
  </p:cSld>
  <p:clrMapOvr>
    <a:masterClrMapping/>
  </p:clrMapOvr>
  <p:transition xmlns:p14="http://schemas.microsoft.com/office/powerpoint/2010/main"/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72511"/>
      </p:ext>
    </p:extLst>
  </p:cSld>
  <p:clrMapOvr>
    <a:masterClrMapping/>
  </p:clrMapOvr>
  <p:transition xmlns:p14="http://schemas.microsoft.com/office/powerpoint/2010/main"/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71842"/>
      </p:ext>
    </p:extLst>
  </p:cSld>
  <p:clrMapOvr>
    <a:masterClrMapping/>
  </p:clrMapOvr>
  <p:transition xmlns:p14="http://schemas.microsoft.com/office/powerpoint/2010/main"/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38524"/>
      </p:ext>
    </p:extLst>
  </p:cSld>
  <p:clrMapOvr>
    <a:masterClrMapping/>
  </p:clrMapOvr>
  <p:transition xmlns:p14="http://schemas.microsoft.com/office/powerpoint/2010/main"/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90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02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0052"/>
      </p:ext>
    </p:extLst>
  </p:cSld>
  <p:clrMapOvr>
    <a:masterClrMapping/>
  </p:clrMapOvr>
  <p:transition xmlns:p14="http://schemas.microsoft.com/office/powerpoint/2010/main"/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2478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 xmlns:p14="http://schemas.microsoft.com/office/powerpoint/2010/main"/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58000"/>
      </p:ext>
    </p:extLst>
  </p:cSld>
  <p:clrMapOvr>
    <a:masterClrMapping/>
  </p:clrMapOvr>
  <p:transition xmlns:p14="http://schemas.microsoft.com/office/powerpoint/2010/main"/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23525"/>
      </p:ext>
    </p:extLst>
  </p:cSld>
  <p:clrMapOvr>
    <a:masterClrMapping/>
  </p:clrMapOvr>
  <p:transition xmlns:p14="http://schemas.microsoft.com/office/powerpoint/2010/main"/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08354"/>
      </p:ext>
    </p:extLst>
  </p:cSld>
  <p:clrMapOvr>
    <a:masterClrMapping/>
  </p:clrMapOvr>
  <p:transition xmlns:p14="http://schemas.microsoft.com/office/powerpoint/2010/main"/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66288"/>
      </p:ext>
    </p:extLst>
  </p:cSld>
  <p:clrMapOvr>
    <a:masterClrMapping/>
  </p:clrMapOvr>
  <p:transition xmlns:p14="http://schemas.microsoft.com/office/powerpoint/2010/main"/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28697"/>
      </p:ext>
    </p:extLst>
  </p:cSld>
  <p:clrMapOvr>
    <a:masterClrMapping/>
  </p:clrMapOvr>
  <p:transition xmlns:p14="http://schemas.microsoft.com/office/powerpoint/2010/main"/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72973"/>
      </p:ext>
    </p:extLst>
  </p:cSld>
  <p:clrMapOvr>
    <a:masterClrMapping/>
  </p:clrMapOvr>
  <p:transition xmlns:p14="http://schemas.microsoft.com/office/powerpoint/2010/main"/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7611"/>
      </p:ext>
    </p:extLst>
  </p:cSld>
  <p:clrMapOvr>
    <a:masterClrMapping/>
  </p:clrMapOvr>
  <p:transition xmlns:p14="http://schemas.microsoft.com/office/powerpoint/2010/main"/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76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29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32820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 xmlns:p14="http://schemas.microsoft.com/office/powerpoint/2010/main"/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06135"/>
      </p:ext>
    </p:extLst>
  </p:cSld>
  <p:clrMapOvr>
    <a:masterClrMapping/>
  </p:clrMapOvr>
  <p:transition xmlns:p14="http://schemas.microsoft.com/office/powerpoint/2010/main"/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13654"/>
      </p:ext>
    </p:extLst>
  </p:cSld>
  <p:clrMapOvr>
    <a:masterClrMapping/>
  </p:clrMapOvr>
  <p:transition xmlns:p14="http://schemas.microsoft.com/office/powerpoint/2010/main"/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33387"/>
      </p:ext>
    </p:extLst>
  </p:cSld>
  <p:clrMapOvr>
    <a:masterClrMapping/>
  </p:clrMapOvr>
  <p:transition xmlns:p14="http://schemas.microsoft.com/office/powerpoint/2010/main"/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3191"/>
      </p:ext>
    </p:extLst>
  </p:cSld>
  <p:clrMapOvr>
    <a:masterClrMapping/>
  </p:clrMapOvr>
  <p:transition xmlns:p14="http://schemas.microsoft.com/office/powerpoint/2010/main"/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61951"/>
      </p:ext>
    </p:extLst>
  </p:cSld>
  <p:clrMapOvr>
    <a:masterClrMapping/>
  </p:clrMapOvr>
  <p:transition xmlns:p14="http://schemas.microsoft.com/office/powerpoint/2010/main"/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1599"/>
      </p:ext>
    </p:extLst>
  </p:cSld>
  <p:clrMapOvr>
    <a:masterClrMapping/>
  </p:clrMapOvr>
  <p:transition xmlns:p14="http://schemas.microsoft.com/office/powerpoint/2010/main"/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33069"/>
      </p:ext>
    </p:extLst>
  </p:cSld>
  <p:clrMapOvr>
    <a:masterClrMapping/>
  </p:clrMapOvr>
  <p:transition xmlns:p14="http://schemas.microsoft.com/office/powerpoint/2010/main"/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34290"/>
      </p:ext>
    </p:extLst>
  </p:cSld>
  <p:clrMapOvr>
    <a:masterClrMapping/>
  </p:clrMapOvr>
  <p:transition xmlns:p14="http://schemas.microsoft.com/office/powerpoint/2010/main"/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984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00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 xmlns:p14="http://schemas.microsoft.com/office/powerpoint/2010/main"/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08434"/>
      </p:ext>
    </p:extLst>
  </p:cSld>
  <p:clrMapOvr>
    <a:masterClrMapping/>
  </p:clrMapOvr>
  <p:transition xmlns:p14="http://schemas.microsoft.com/office/powerpoint/2010/main"/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25956"/>
      </p:ext>
    </p:extLst>
  </p:cSld>
  <p:clrMapOvr>
    <a:masterClrMapping/>
  </p:clrMapOvr>
  <p:transition xmlns:p14="http://schemas.microsoft.com/office/powerpoint/2010/main"/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56713"/>
      </p:ext>
    </p:extLst>
  </p:cSld>
  <p:clrMapOvr>
    <a:masterClrMapping/>
  </p:clrMapOvr>
  <p:transition xmlns:p14="http://schemas.microsoft.com/office/powerpoint/2010/main"/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13022"/>
      </p:ext>
    </p:extLst>
  </p:cSld>
  <p:clrMapOvr>
    <a:masterClrMapping/>
  </p:clrMapOvr>
  <p:transition xmlns:p14="http://schemas.microsoft.com/office/powerpoint/2010/main"/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692"/>
      </p:ext>
    </p:extLst>
  </p:cSld>
  <p:clrMapOvr>
    <a:masterClrMapping/>
  </p:clrMapOvr>
  <p:transition xmlns:p14="http://schemas.microsoft.com/office/powerpoint/2010/main"/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62465"/>
      </p:ext>
    </p:extLst>
  </p:cSld>
  <p:clrMapOvr>
    <a:masterClrMapping/>
  </p:clrMapOvr>
  <p:transition xmlns:p14="http://schemas.microsoft.com/office/powerpoint/2010/main"/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91825"/>
      </p:ext>
    </p:extLst>
  </p:cSld>
  <p:clrMapOvr>
    <a:masterClrMapping/>
  </p:clrMapOvr>
  <p:transition xmlns:p14="http://schemas.microsoft.com/office/powerpoint/2010/main"/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69223"/>
      </p:ext>
    </p:extLst>
  </p:cSld>
  <p:clrMapOvr>
    <a:masterClrMapping/>
  </p:clrMapOvr>
  <p:transition xmlns:p14="http://schemas.microsoft.com/office/powerpoint/2010/main"/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95418"/>
      </p:ext>
    </p:extLst>
  </p:cSld>
  <p:clrMapOvr>
    <a:masterClrMapping/>
  </p:clrMapOvr>
  <p:transition xmlns:p14="http://schemas.microsoft.com/office/powerpoint/2010/main"/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60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 xmlns:p14="http://schemas.microsoft.com/office/powerpoint/2010/main"/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94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15758"/>
      </p:ext>
    </p:extLst>
  </p:cSld>
  <p:clrMapOvr>
    <a:masterClrMapping/>
  </p:clrMapOvr>
  <p:transition xmlns:p14="http://schemas.microsoft.com/office/powerpoint/2010/main"/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07977"/>
      </p:ext>
    </p:extLst>
  </p:cSld>
  <p:clrMapOvr>
    <a:masterClrMapping/>
  </p:clrMapOvr>
  <p:transition xmlns:p14="http://schemas.microsoft.com/office/powerpoint/2010/main"/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35050"/>
      </p:ext>
    </p:extLst>
  </p:cSld>
  <p:clrMapOvr>
    <a:masterClrMapping/>
  </p:clrMapOvr>
  <p:transition xmlns:p14="http://schemas.microsoft.com/office/powerpoint/2010/main"/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95903"/>
      </p:ext>
    </p:extLst>
  </p:cSld>
  <p:clrMapOvr>
    <a:masterClrMapping/>
  </p:clrMapOvr>
  <p:transition xmlns:p14="http://schemas.microsoft.com/office/powerpoint/2010/main"/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04625"/>
      </p:ext>
    </p:extLst>
  </p:cSld>
  <p:clrMapOvr>
    <a:masterClrMapping/>
  </p:clrMapOvr>
  <p:transition xmlns:p14="http://schemas.microsoft.com/office/powerpoint/2010/main"/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25766"/>
      </p:ext>
    </p:extLst>
  </p:cSld>
  <p:clrMapOvr>
    <a:masterClrMapping/>
  </p:clrMapOvr>
  <p:transition xmlns:p14="http://schemas.microsoft.com/office/powerpoint/2010/main"/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9746"/>
      </p:ext>
    </p:extLst>
  </p:cSld>
  <p:clrMapOvr>
    <a:masterClrMapping/>
  </p:clrMapOvr>
  <p:transition xmlns:p14="http://schemas.microsoft.com/office/powerpoint/2010/main"/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5048"/>
      </p:ext>
    </p:extLst>
  </p:cSld>
  <p:clrMapOvr>
    <a:masterClrMapping/>
  </p:clrMapOvr>
  <p:transition xmlns:p14="http://schemas.microsoft.com/office/powerpoint/2010/main"/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11051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 xmlns:p14="http://schemas.microsoft.com/office/powerpoint/2010/main"/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26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94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28457"/>
      </p:ext>
    </p:extLst>
  </p:cSld>
  <p:clrMapOvr>
    <a:masterClrMapping/>
  </p:clrMapOvr>
  <p:transition xmlns:p14="http://schemas.microsoft.com/office/powerpoint/2010/main"/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39886"/>
      </p:ext>
    </p:extLst>
  </p:cSld>
  <p:clrMapOvr>
    <a:masterClrMapping/>
  </p:clrMapOvr>
  <p:transition xmlns:p14="http://schemas.microsoft.com/office/powerpoint/2010/main"/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01988"/>
      </p:ext>
    </p:extLst>
  </p:cSld>
  <p:clrMapOvr>
    <a:masterClrMapping/>
  </p:clrMapOvr>
  <p:transition xmlns:p14="http://schemas.microsoft.com/office/powerpoint/2010/main"/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19872"/>
      </p:ext>
    </p:extLst>
  </p:cSld>
  <p:clrMapOvr>
    <a:masterClrMapping/>
  </p:clrMapOvr>
  <p:transition xmlns:p14="http://schemas.microsoft.com/office/powerpoint/2010/main"/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11930"/>
      </p:ext>
    </p:extLst>
  </p:cSld>
  <p:clrMapOvr>
    <a:masterClrMapping/>
  </p:clrMapOvr>
  <p:transition xmlns:p14="http://schemas.microsoft.com/office/powerpoint/2010/main"/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51417"/>
      </p:ext>
    </p:extLst>
  </p:cSld>
  <p:clrMapOvr>
    <a:masterClrMapping/>
  </p:clrMapOvr>
  <p:transition xmlns:p14="http://schemas.microsoft.com/office/powerpoint/2010/main"/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85330"/>
      </p:ext>
    </p:extLst>
  </p:cSld>
  <p:clrMapOvr>
    <a:masterClrMapping/>
  </p:clrMapOvr>
  <p:transition xmlns:p14="http://schemas.microsoft.com/office/powerpoint/2010/main"/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4492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 xmlns:p14="http://schemas.microsoft.com/office/powerpoint/2010/main"/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92245"/>
      </p:ext>
    </p:extLst>
  </p:cSld>
  <p:clrMapOvr>
    <a:masterClrMapping/>
  </p:clrMapOvr>
  <p:transition xmlns:p14="http://schemas.microsoft.com/office/powerpoint/2010/main"/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52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72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04832"/>
      </p:ext>
    </p:extLst>
  </p:cSld>
  <p:clrMapOvr>
    <a:masterClrMapping/>
  </p:clrMapOvr>
  <p:transition xmlns:p14="http://schemas.microsoft.com/office/powerpoint/2010/main"/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83998"/>
      </p:ext>
    </p:extLst>
  </p:cSld>
  <p:clrMapOvr>
    <a:masterClrMapping/>
  </p:clrMapOvr>
  <p:transition xmlns:p14="http://schemas.microsoft.com/office/powerpoint/2010/main"/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61873"/>
      </p:ext>
    </p:extLst>
  </p:cSld>
  <p:clrMapOvr>
    <a:masterClrMapping/>
  </p:clrMapOvr>
  <p:transition xmlns:p14="http://schemas.microsoft.com/office/powerpoint/2010/main"/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15636"/>
      </p:ext>
    </p:extLst>
  </p:cSld>
  <p:clrMapOvr>
    <a:masterClrMapping/>
  </p:clrMapOvr>
  <p:transition xmlns:p14="http://schemas.microsoft.com/office/powerpoint/2010/main"/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36106"/>
      </p:ext>
    </p:extLst>
  </p:cSld>
  <p:clrMapOvr>
    <a:masterClrMapping/>
  </p:clrMapOvr>
  <p:transition xmlns:p14="http://schemas.microsoft.com/office/powerpoint/2010/main"/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72709"/>
      </p:ext>
    </p:extLst>
  </p:cSld>
  <p:clrMapOvr>
    <a:masterClrMapping/>
  </p:clrMapOvr>
  <p:transition xmlns:p14="http://schemas.microsoft.com/office/powerpoint/2010/main"/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24602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18957"/>
      </p:ext>
    </p:extLst>
  </p:cSld>
  <p:clrMapOvr>
    <a:masterClrMapping/>
  </p:clrMapOvr>
  <p:transition xmlns:p14="http://schemas.microsoft.com/office/powerpoint/2010/main"/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75069"/>
      </p:ext>
    </p:extLst>
  </p:cSld>
  <p:clrMapOvr>
    <a:masterClrMapping/>
  </p:clrMapOvr>
  <p:transition xmlns:p14="http://schemas.microsoft.com/office/powerpoint/2010/main"/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70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86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66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71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49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04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08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66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23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580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499173"/>
      </p:ext>
    </p:extLst>
  </p:cSld>
  <p:clrMapOvr>
    <a:masterClrMapping/>
  </p:clrMapOvr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66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26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30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41818"/>
      </p:ext>
    </p:extLst>
  </p:cSld>
  <p:clrMapOvr>
    <a:masterClrMapping/>
  </p:clrMapOvr>
  <p:transition xmlns:p14="http://schemas.microsoft.com/office/powerpoint/2010/main"/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3005"/>
      </p:ext>
    </p:extLst>
  </p:cSld>
  <p:clrMapOvr>
    <a:masterClrMapping/>
  </p:clrMapOvr>
  <p:transition xmlns:p14="http://schemas.microsoft.com/office/powerpoint/2010/main"/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24945"/>
      </p:ext>
    </p:extLst>
  </p:cSld>
  <p:clrMapOvr>
    <a:masterClrMapping/>
  </p:clrMapOvr>
  <p:transition xmlns:p14="http://schemas.microsoft.com/office/powerpoint/2010/main"/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83311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 xmlns:p14="http://schemas.microsoft.com/office/powerpoint/2010/main"/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0955"/>
      </p:ext>
    </p:extLst>
  </p:cSld>
  <p:clrMapOvr>
    <a:masterClrMapping/>
  </p:clrMapOvr>
  <p:transition xmlns:p14="http://schemas.microsoft.com/office/powerpoint/2010/main"/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10097"/>
      </p:ext>
    </p:extLst>
  </p:cSld>
  <p:clrMapOvr>
    <a:masterClrMapping/>
  </p:clrMapOvr>
  <p:transition xmlns:p14="http://schemas.microsoft.com/office/powerpoint/2010/main"/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33346"/>
      </p:ext>
    </p:extLst>
  </p:cSld>
  <p:clrMapOvr>
    <a:masterClrMapping/>
  </p:clrMapOvr>
  <p:transition xmlns:p14="http://schemas.microsoft.com/office/powerpoint/2010/main"/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39750"/>
      </p:ext>
    </p:extLst>
  </p:cSld>
  <p:clrMapOvr>
    <a:masterClrMapping/>
  </p:clrMapOvr>
  <p:transition xmlns:p14="http://schemas.microsoft.com/office/powerpoint/2010/main"/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14908"/>
      </p:ext>
    </p:extLst>
  </p:cSld>
  <p:clrMapOvr>
    <a:masterClrMapping/>
  </p:clrMapOvr>
  <p:transition xmlns:p14="http://schemas.microsoft.com/office/powerpoint/2010/main"/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14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76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15703"/>
      </p:ext>
    </p:extLst>
  </p:cSld>
  <p:clrMapOvr>
    <a:masterClrMapping/>
  </p:clrMapOvr>
  <p:transition xmlns:p14="http://schemas.microsoft.com/office/powerpoint/2010/main"/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25887"/>
      </p:ext>
    </p:extLst>
  </p:cSld>
  <p:clrMapOvr>
    <a:masterClrMapping/>
  </p:clrMapOvr>
  <p:transition xmlns:p14="http://schemas.microsoft.com/office/powerpoint/2010/main"/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64956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 xmlns:p14="http://schemas.microsoft.com/office/powerpoint/2010/main"/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77144"/>
      </p:ext>
    </p:extLst>
  </p:cSld>
  <p:clrMapOvr>
    <a:masterClrMapping/>
  </p:clrMapOvr>
  <p:transition xmlns:p14="http://schemas.microsoft.com/office/powerpoint/2010/main"/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3960"/>
      </p:ext>
    </p:extLst>
  </p:cSld>
  <p:clrMapOvr>
    <a:masterClrMapping/>
  </p:clrMapOvr>
  <p:transition xmlns:p14="http://schemas.microsoft.com/office/powerpoint/2010/main"/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6105"/>
      </p:ext>
    </p:extLst>
  </p:cSld>
  <p:clrMapOvr>
    <a:masterClrMapping/>
  </p:clrMapOvr>
  <p:transition xmlns:p14="http://schemas.microsoft.com/office/powerpoint/2010/main"/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6685"/>
      </p:ext>
    </p:extLst>
  </p:cSld>
  <p:clrMapOvr>
    <a:masterClrMapping/>
  </p:clrMapOvr>
  <p:transition xmlns:p14="http://schemas.microsoft.com/office/powerpoint/2010/main"/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25803"/>
      </p:ext>
    </p:extLst>
  </p:cSld>
  <p:clrMapOvr>
    <a:masterClrMapping/>
  </p:clrMapOvr>
  <p:transition xmlns:p14="http://schemas.microsoft.com/office/powerpoint/2010/main"/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87796"/>
      </p:ext>
    </p:extLst>
  </p:cSld>
  <p:clrMapOvr>
    <a:masterClrMapping/>
  </p:clrMapOvr>
  <p:transition xmlns:p14="http://schemas.microsoft.com/office/powerpoint/2010/main"/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04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98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97015"/>
      </p:ext>
    </p:extLst>
  </p:cSld>
  <p:clrMapOvr>
    <a:masterClrMapping/>
  </p:clrMapOvr>
  <p:transition xmlns:p14="http://schemas.microsoft.com/office/powerpoint/2010/main"/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4994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 xmlns:p14="http://schemas.microsoft.com/office/powerpoint/2010/main"/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50887"/>
      </p:ext>
    </p:extLst>
  </p:cSld>
  <p:clrMapOvr>
    <a:masterClrMapping/>
  </p:clrMapOvr>
  <p:transition xmlns:p14="http://schemas.microsoft.com/office/powerpoint/2010/main"/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32131"/>
      </p:ext>
    </p:extLst>
  </p:cSld>
  <p:clrMapOvr>
    <a:masterClrMapping/>
  </p:clrMapOvr>
  <p:transition xmlns:p14="http://schemas.microsoft.com/office/powerpoint/2010/main"/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6066"/>
      </p:ext>
    </p:extLst>
  </p:cSld>
  <p:clrMapOvr>
    <a:masterClrMapping/>
  </p:clrMapOvr>
  <p:transition xmlns:p14="http://schemas.microsoft.com/office/powerpoint/2010/main"/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01441"/>
      </p:ext>
    </p:extLst>
  </p:cSld>
  <p:clrMapOvr>
    <a:masterClrMapping/>
  </p:clrMapOvr>
  <p:transition xmlns:p14="http://schemas.microsoft.com/office/powerpoint/2010/main"/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75874"/>
      </p:ext>
    </p:extLst>
  </p:cSld>
  <p:clrMapOvr>
    <a:masterClrMapping/>
  </p:clrMapOvr>
  <p:transition xmlns:p14="http://schemas.microsoft.com/office/powerpoint/2010/main"/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58503"/>
      </p:ext>
    </p:extLst>
  </p:cSld>
  <p:clrMapOvr>
    <a:masterClrMapping/>
  </p:clrMapOvr>
  <p:transition xmlns:p14="http://schemas.microsoft.com/office/powerpoint/2010/main"/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92261"/>
      </p:ext>
    </p:extLst>
  </p:cSld>
  <p:clrMapOvr>
    <a:masterClrMapping/>
  </p:clrMapOvr>
  <p:transition xmlns:p14="http://schemas.microsoft.com/office/powerpoint/2010/main"/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55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50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08909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 xmlns:p14="http://schemas.microsoft.com/office/powerpoint/2010/main"/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85028"/>
      </p:ext>
    </p:extLst>
  </p:cSld>
  <p:clrMapOvr>
    <a:masterClrMapping/>
  </p:clrMapOvr>
  <p:transition xmlns:p14="http://schemas.microsoft.com/office/powerpoint/2010/main"/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43891"/>
      </p:ext>
    </p:extLst>
  </p:cSld>
  <p:clrMapOvr>
    <a:masterClrMapping/>
  </p:clrMapOvr>
  <p:transition xmlns:p14="http://schemas.microsoft.com/office/powerpoint/2010/main"/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31508"/>
      </p:ext>
    </p:extLst>
  </p:cSld>
  <p:clrMapOvr>
    <a:masterClrMapping/>
  </p:clrMapOvr>
  <p:transition xmlns:p14="http://schemas.microsoft.com/office/powerpoint/2010/main"/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50393"/>
      </p:ext>
    </p:extLst>
  </p:cSld>
  <p:clrMapOvr>
    <a:masterClrMapping/>
  </p:clrMapOvr>
  <p:transition xmlns:p14="http://schemas.microsoft.com/office/powerpoint/2010/main"/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92804"/>
      </p:ext>
    </p:extLst>
  </p:cSld>
  <p:clrMapOvr>
    <a:masterClrMapping/>
  </p:clrMapOvr>
  <p:transition xmlns:p14="http://schemas.microsoft.com/office/powerpoint/2010/main"/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34706"/>
      </p:ext>
    </p:extLst>
  </p:cSld>
  <p:clrMapOvr>
    <a:masterClrMapping/>
  </p:clrMapOvr>
  <p:transition xmlns:p14="http://schemas.microsoft.com/office/powerpoint/2010/main"/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85709"/>
      </p:ext>
    </p:extLst>
  </p:cSld>
  <p:clrMapOvr>
    <a:masterClrMapping/>
  </p:clrMapOvr>
  <p:transition xmlns:p14="http://schemas.microsoft.com/office/powerpoint/2010/main"/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24194"/>
      </p:ext>
    </p:extLst>
  </p:cSld>
  <p:clrMapOvr>
    <a:masterClrMapping/>
  </p:clrMapOvr>
  <p:transition xmlns:p14="http://schemas.microsoft.com/office/powerpoint/2010/main"/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70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60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 xmlns:p14="http://schemas.microsoft.com/office/powerpoint/2010/main"/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85228"/>
      </p:ext>
    </p:extLst>
  </p:cSld>
  <p:clrMapOvr>
    <a:masterClrMapping/>
  </p:clrMapOvr>
  <p:transition xmlns:p14="http://schemas.microsoft.com/office/powerpoint/2010/main"/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6151"/>
      </p:ext>
    </p:extLst>
  </p:cSld>
  <p:clrMapOvr>
    <a:masterClrMapping/>
  </p:clrMapOvr>
  <p:transition xmlns:p14="http://schemas.microsoft.com/office/powerpoint/2010/main"/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64098"/>
      </p:ext>
    </p:extLst>
  </p:cSld>
  <p:clrMapOvr>
    <a:masterClrMapping/>
  </p:clrMapOvr>
  <p:transition xmlns:p14="http://schemas.microsoft.com/office/powerpoint/2010/main"/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02982"/>
      </p:ext>
    </p:extLst>
  </p:cSld>
  <p:clrMapOvr>
    <a:masterClrMapping/>
  </p:clrMapOvr>
  <p:transition xmlns:p14="http://schemas.microsoft.com/office/powerpoint/2010/main"/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20662"/>
      </p:ext>
    </p:extLst>
  </p:cSld>
  <p:clrMapOvr>
    <a:masterClrMapping/>
  </p:clrMapOvr>
  <p:transition xmlns:p14="http://schemas.microsoft.com/office/powerpoint/2010/main"/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00300"/>
      </p:ext>
    </p:extLst>
  </p:cSld>
  <p:clrMapOvr>
    <a:masterClrMapping/>
  </p:clrMapOvr>
  <p:transition xmlns:p14="http://schemas.microsoft.com/office/powerpoint/2010/main"/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37952"/>
      </p:ext>
    </p:extLst>
  </p:cSld>
  <p:clrMapOvr>
    <a:masterClrMapping/>
  </p:clrMapOvr>
  <p:transition xmlns:p14="http://schemas.microsoft.com/office/powerpoint/2010/main"/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88076"/>
      </p:ext>
    </p:extLst>
  </p:cSld>
  <p:clrMapOvr>
    <a:masterClrMapping/>
  </p:clrMapOvr>
  <p:transition xmlns:p14="http://schemas.microsoft.com/office/powerpoint/2010/main"/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7209"/>
      </p:ext>
    </p:extLst>
  </p:cSld>
  <p:clrMapOvr>
    <a:masterClrMapping/>
  </p:clrMapOvr>
  <p:transition xmlns:p14="http://schemas.microsoft.com/office/powerpoint/2010/main"/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907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 xmlns:p14="http://schemas.microsoft.com/office/powerpoint/2010/main"/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22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21062"/>
      </p:ext>
    </p:extLst>
  </p:cSld>
  <p:clrMapOvr>
    <a:masterClrMapping/>
  </p:clrMapOvr>
  <p:transition xmlns:p14="http://schemas.microsoft.com/office/powerpoint/2010/main"/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49374"/>
      </p:ext>
    </p:extLst>
  </p:cSld>
  <p:clrMapOvr>
    <a:masterClrMapping/>
  </p:clrMapOvr>
  <p:transition xmlns:p14="http://schemas.microsoft.com/office/powerpoint/2010/main"/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1039"/>
      </p:ext>
    </p:extLst>
  </p:cSld>
  <p:clrMapOvr>
    <a:masterClrMapping/>
  </p:clrMapOvr>
  <p:transition xmlns:p14="http://schemas.microsoft.com/office/powerpoint/2010/main"/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99998"/>
      </p:ext>
    </p:extLst>
  </p:cSld>
  <p:clrMapOvr>
    <a:masterClrMapping/>
  </p:clrMapOvr>
  <p:transition xmlns:p14="http://schemas.microsoft.com/office/powerpoint/2010/main"/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83290"/>
      </p:ext>
    </p:extLst>
  </p:cSld>
  <p:clrMapOvr>
    <a:masterClrMapping/>
  </p:clrMapOvr>
  <p:transition xmlns:p14="http://schemas.microsoft.com/office/powerpoint/2010/main"/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78246"/>
      </p:ext>
    </p:extLst>
  </p:cSld>
  <p:clrMapOvr>
    <a:masterClrMapping/>
  </p:clrMapOvr>
  <p:transition xmlns:p14="http://schemas.microsoft.com/office/powerpoint/2010/main"/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24596"/>
      </p:ext>
    </p:extLst>
  </p:cSld>
  <p:clrMapOvr>
    <a:masterClrMapping/>
  </p:clrMapOvr>
  <p:transition xmlns:p14="http://schemas.microsoft.com/office/powerpoint/2010/main"/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21728"/>
      </p:ext>
    </p:extLst>
  </p:cSld>
  <p:clrMapOvr>
    <a:masterClrMapping/>
  </p:clrMapOvr>
  <p:transition xmlns:p14="http://schemas.microsoft.com/office/powerpoint/2010/main"/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31120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 xmlns:p14="http://schemas.microsoft.com/office/powerpoint/2010/main"/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11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36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33409"/>
      </p:ext>
    </p:extLst>
  </p:cSld>
  <p:clrMapOvr>
    <a:masterClrMapping/>
  </p:clrMapOvr>
  <p:transition xmlns:p14="http://schemas.microsoft.com/office/powerpoint/2010/main"/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22226"/>
      </p:ext>
    </p:extLst>
  </p:cSld>
  <p:clrMapOvr>
    <a:masterClrMapping/>
  </p:clrMapOvr>
  <p:transition xmlns:p14="http://schemas.microsoft.com/office/powerpoint/2010/main"/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15996"/>
      </p:ext>
    </p:extLst>
  </p:cSld>
  <p:clrMapOvr>
    <a:masterClrMapping/>
  </p:clrMapOvr>
  <p:transition xmlns:p14="http://schemas.microsoft.com/office/powerpoint/2010/main"/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89477"/>
      </p:ext>
    </p:extLst>
  </p:cSld>
  <p:clrMapOvr>
    <a:masterClrMapping/>
  </p:clrMapOvr>
  <p:transition xmlns:p14="http://schemas.microsoft.com/office/powerpoint/2010/main"/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61373"/>
      </p:ext>
    </p:extLst>
  </p:cSld>
  <p:clrMapOvr>
    <a:masterClrMapping/>
  </p:clrMapOvr>
  <p:transition xmlns:p14="http://schemas.microsoft.com/office/powerpoint/2010/main"/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13683"/>
      </p:ext>
    </p:extLst>
  </p:cSld>
  <p:clrMapOvr>
    <a:masterClrMapping/>
  </p:clrMapOvr>
  <p:transition xmlns:p14="http://schemas.microsoft.com/office/powerpoint/2010/main"/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99964"/>
      </p:ext>
    </p:extLst>
  </p:cSld>
  <p:clrMapOvr>
    <a:masterClrMapping/>
  </p:clrMapOvr>
  <p:transition xmlns:p14="http://schemas.microsoft.com/office/powerpoint/2010/main"/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12965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 xmlns:p14="http://schemas.microsoft.com/office/powerpoint/2010/main"/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09283"/>
      </p:ext>
    </p:extLst>
  </p:cSld>
  <p:clrMapOvr>
    <a:masterClrMapping/>
  </p:clrMapOvr>
  <p:transition xmlns:p14="http://schemas.microsoft.com/office/powerpoint/2010/main"/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87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59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33793"/>
      </p:ext>
    </p:extLst>
  </p:cSld>
  <p:clrMapOvr>
    <a:masterClrMapping/>
  </p:clrMapOvr>
  <p:transition xmlns:p14="http://schemas.microsoft.com/office/powerpoint/2010/main"/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20381"/>
      </p:ext>
    </p:extLst>
  </p:cSld>
  <p:clrMapOvr>
    <a:masterClrMapping/>
  </p:clrMapOvr>
  <p:transition xmlns:p14="http://schemas.microsoft.com/office/powerpoint/2010/main"/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8741"/>
      </p:ext>
    </p:extLst>
  </p:cSld>
  <p:clrMapOvr>
    <a:masterClrMapping/>
  </p:clrMapOvr>
  <p:transition xmlns:p14="http://schemas.microsoft.com/office/powerpoint/2010/main"/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05678"/>
      </p:ext>
    </p:extLst>
  </p:cSld>
  <p:clrMapOvr>
    <a:masterClrMapping/>
  </p:clrMapOvr>
  <p:transition xmlns:p14="http://schemas.microsoft.com/office/powerpoint/2010/main"/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4474"/>
      </p:ext>
    </p:extLst>
  </p:cSld>
  <p:clrMapOvr>
    <a:masterClrMapping/>
  </p:clrMapOvr>
  <p:transition xmlns:p14="http://schemas.microsoft.com/office/powerpoint/2010/main"/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83290"/>
      </p:ext>
    </p:extLst>
  </p:cSld>
  <p:clrMapOvr>
    <a:masterClrMapping/>
  </p:clrMapOvr>
  <p:transition xmlns:p14="http://schemas.microsoft.com/office/powerpoint/2010/main"/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06807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 xmlns:p14="http://schemas.microsoft.com/office/powerpoint/2010/main"/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33781"/>
      </p:ext>
    </p:extLst>
  </p:cSld>
  <p:clrMapOvr>
    <a:masterClrMapping/>
  </p:clrMapOvr>
  <p:transition xmlns:p14="http://schemas.microsoft.com/office/powerpoint/2010/main"/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0311"/>
      </p:ext>
    </p:extLst>
  </p:cSld>
  <p:clrMapOvr>
    <a:masterClrMapping/>
  </p:clrMapOvr>
  <p:transition xmlns:p14="http://schemas.microsoft.com/office/powerpoint/2010/main"/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57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79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79945"/>
      </p:ext>
    </p:extLst>
  </p:cSld>
  <p:clrMapOvr>
    <a:masterClrMapping/>
  </p:clrMapOvr>
  <p:transition xmlns:p14="http://schemas.microsoft.com/office/powerpoint/2010/main"/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14084"/>
      </p:ext>
    </p:extLst>
  </p:cSld>
  <p:clrMapOvr>
    <a:masterClrMapping/>
  </p:clrMapOvr>
  <p:transition xmlns:p14="http://schemas.microsoft.com/office/powerpoint/2010/main"/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20971"/>
      </p:ext>
    </p:extLst>
  </p:cSld>
  <p:clrMapOvr>
    <a:masterClrMapping/>
  </p:clrMapOvr>
  <p:transition xmlns:p14="http://schemas.microsoft.com/office/powerpoint/2010/main"/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31794"/>
      </p:ext>
    </p:extLst>
  </p:cSld>
  <p:clrMapOvr>
    <a:masterClrMapping/>
  </p:clrMapOvr>
  <p:transition xmlns:p14="http://schemas.microsoft.com/office/powerpoint/2010/main"/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81080"/>
      </p:ext>
    </p:extLst>
  </p:cSld>
  <p:clrMapOvr>
    <a:masterClrMapping/>
  </p:clrMapOvr>
  <p:transition xmlns:p14="http://schemas.microsoft.com/office/powerpoint/2010/main"/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24268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97693"/>
      </p:ext>
    </p:extLst>
  </p:cSld>
  <p:clrMapOvr>
    <a:masterClrMapping/>
  </p:clrMapOvr>
  <p:transition xmlns:p14="http://schemas.microsoft.com/office/powerpoint/2010/main"/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16434"/>
      </p:ext>
    </p:extLst>
  </p:cSld>
  <p:clrMapOvr>
    <a:masterClrMapping/>
  </p:clrMapOvr>
  <p:transition xmlns:p14="http://schemas.microsoft.com/office/powerpoint/2010/main"/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87851"/>
      </p:ext>
    </p:extLst>
  </p:cSld>
  <p:clrMapOvr>
    <a:masterClrMapping/>
  </p:clrMapOvr>
  <p:transition xmlns:p14="http://schemas.microsoft.com/office/powerpoint/2010/main"/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45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0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828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7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56019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52116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1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71250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58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38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6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03083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97965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63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21127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 xmlns:p14="http://schemas.microsoft.com/office/powerpoint/2010/main"/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8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3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37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01716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20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76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17608"/>
      </p:ext>
    </p:extLst>
  </p:cSld>
  <p:clrMapOvr>
    <a:masterClrMapping/>
  </p:clrMapOvr>
  <p:transition xmlns:p14="http://schemas.microsoft.com/office/powerpoint/2010/main"/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47157"/>
      </p:ext>
    </p:extLst>
  </p:cSld>
  <p:clrMapOvr>
    <a:masterClrMapping/>
  </p:clrMapOvr>
  <p:transition xmlns:p14="http://schemas.microsoft.com/office/powerpoint/2010/main"/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66942"/>
      </p:ext>
    </p:extLst>
  </p:cSld>
  <p:clrMapOvr>
    <a:masterClrMapping/>
  </p:clrMapOvr>
  <p:transition xmlns:p14="http://schemas.microsoft.com/office/powerpoint/2010/main"/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4604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 xmlns:p14="http://schemas.microsoft.com/office/powerpoint/2010/main"/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77631"/>
      </p:ext>
    </p:extLst>
  </p:cSld>
  <p:clrMapOvr>
    <a:masterClrMapping/>
  </p:clrMapOvr>
  <p:transition xmlns:p14="http://schemas.microsoft.com/office/powerpoint/2010/main"/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24343"/>
      </p:ext>
    </p:extLst>
  </p:cSld>
  <p:clrMapOvr>
    <a:masterClrMapping/>
  </p:clrMapOvr>
  <p:transition xmlns:p14="http://schemas.microsoft.com/office/powerpoint/2010/main"/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57091"/>
      </p:ext>
    </p:extLst>
  </p:cSld>
  <p:clrMapOvr>
    <a:masterClrMapping/>
  </p:clrMapOvr>
  <p:transition xmlns:p14="http://schemas.microsoft.com/office/powerpoint/2010/main"/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09516"/>
      </p:ext>
    </p:extLst>
  </p:cSld>
  <p:clrMapOvr>
    <a:masterClrMapping/>
  </p:clrMapOvr>
  <p:transition xmlns:p14="http://schemas.microsoft.com/office/powerpoint/2010/main"/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25913"/>
      </p:ext>
    </p:extLst>
  </p:cSld>
  <p:clrMapOvr>
    <a:masterClrMapping/>
  </p:clrMapOvr>
  <p:transition xmlns:p14="http://schemas.microsoft.com/office/powerpoint/2010/main"/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82635"/>
      </p:ext>
    </p:extLst>
  </p:cSld>
  <p:clrMapOvr>
    <a:masterClrMapping/>
  </p:clrMapOvr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40475"/>
            <a:ext cx="685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98989"/>
                </a:solidFill>
                <a:latin typeface="Cambria Math" charset="0"/>
                <a:ea typeface="ＭＳ Ｐゴシック" charset="0"/>
                <a:cs typeface="Cambria Math" charset="0"/>
              </a:defRPr>
            </a:lvl1pPr>
          </a:lstStyle>
          <a:p>
            <a:fld id="{2F9AB1DC-1F54-3E4A-95A3-3C4F38B38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27965"/>
      </p:ext>
    </p:extLst>
  </p:cSld>
  <p:clrMapOvr>
    <a:masterClrMapping/>
  </p:clrMapOvr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D5ABD69-D797-204B-8AF8-3D380E69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76653"/>
      </p:ext>
    </p:extLst>
  </p:cSld>
  <p:clrMapOvr>
    <a:masterClrMapping/>
  </p:clrMapOvr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4167CB6-3B08-5F41-8B2C-916DD676D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0014"/>
      </p:ext>
    </p:extLst>
  </p:cSld>
  <p:clrMapOvr>
    <a:masterClrMapping/>
  </p:clrMapOvr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A0D681A-F5B4-9644-896C-61B2B0FDE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407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 xmlns:p14="http://schemas.microsoft.com/office/powerpoint/2010/main"/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EE30A7-2F09-2442-8BD0-04F2DD3C2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22274"/>
      </p:ext>
    </p:extLst>
  </p:cSld>
  <p:clrMapOvr>
    <a:masterClrMapping/>
  </p:clrMapOvr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6C5735-7F4B-8947-B422-F91141E3F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7595"/>
      </p:ext>
    </p:extLst>
  </p:cSld>
  <p:clrMapOvr>
    <a:masterClrMapping/>
  </p:clrMapOvr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9E84826-6BA8-884D-A601-2AAB8825D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24932"/>
      </p:ext>
    </p:extLst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531BACC-C330-6040-8E9C-315FB8A2D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74899"/>
      </p:ext>
    </p:extLst>
  </p:cSld>
  <p:clrMapOvr>
    <a:masterClrMapping/>
  </p:clrMapOvr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13EE9E-551C-B04A-8AEF-33C040418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11441"/>
      </p:ext>
    </p:extLst>
  </p:cSld>
  <p:clrMapOvr>
    <a:masterClrMapping/>
  </p:clrMapOvr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200974D-7775-EC48-B655-6C7A7623F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37176"/>
      </p:ext>
    </p:extLst>
  </p:cSld>
  <p:clrMapOvr>
    <a:masterClrMapping/>
  </p:clrMapOvr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06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08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6005"/>
      </p:ext>
    </p:extLst>
  </p:cSld>
  <p:clrMapOvr>
    <a:masterClrMapping/>
  </p:clrMapOvr>
  <p:transition xmlns:p14="http://schemas.microsoft.com/office/powerpoint/2010/main"/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9000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 xmlns:p14="http://schemas.microsoft.com/office/powerpoint/2010/main"/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93717"/>
      </p:ext>
    </p:extLst>
  </p:cSld>
  <p:clrMapOvr>
    <a:masterClrMapping/>
  </p:clrMapOvr>
  <p:transition xmlns:p14="http://schemas.microsoft.com/office/powerpoint/2010/main"/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67604"/>
      </p:ext>
    </p:extLst>
  </p:cSld>
  <p:clrMapOvr>
    <a:masterClrMapping/>
  </p:clrMapOvr>
  <p:transition xmlns:p14="http://schemas.microsoft.com/office/powerpoint/2010/main"/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24992"/>
      </p:ext>
    </p:extLst>
  </p:cSld>
  <p:clrMapOvr>
    <a:masterClrMapping/>
  </p:clrMapOvr>
  <p:transition xmlns:p14="http://schemas.microsoft.com/office/powerpoint/2010/main"/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61890"/>
      </p:ext>
    </p:extLst>
  </p:cSld>
  <p:clrMapOvr>
    <a:masterClrMapping/>
  </p:clrMapOvr>
  <p:transition xmlns:p14="http://schemas.microsoft.com/office/powerpoint/2010/main"/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03246"/>
      </p:ext>
    </p:extLst>
  </p:cSld>
  <p:clrMapOvr>
    <a:masterClrMapping/>
  </p:clrMapOvr>
  <p:transition xmlns:p14="http://schemas.microsoft.com/office/powerpoint/2010/main"/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00456"/>
      </p:ext>
    </p:extLst>
  </p:cSld>
  <p:clrMapOvr>
    <a:masterClrMapping/>
  </p:clrMapOvr>
  <p:transition xmlns:p14="http://schemas.microsoft.com/office/powerpoint/2010/main"/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13651"/>
      </p:ext>
    </p:extLst>
  </p:cSld>
  <p:clrMapOvr>
    <a:masterClrMapping/>
  </p:clrMapOvr>
  <p:transition xmlns:p14="http://schemas.microsoft.com/office/powerpoint/2010/main"/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84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9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9192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 xmlns:p14="http://schemas.microsoft.com/office/powerpoint/2010/main"/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684568"/>
      </p:ext>
    </p:extLst>
  </p:cSld>
  <p:clrMapOvr>
    <a:masterClrMapping/>
  </p:clrMapOvr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147527"/>
      </p:ext>
    </p:extLst>
  </p:cSld>
  <p:clrMapOvr>
    <a:masterClrMapping/>
  </p:clrMapOvr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793178"/>
      </p:ext>
    </p:extLst>
  </p:cSld>
  <p:clrMapOvr>
    <a:masterClrMapping/>
  </p:clrMapOvr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160009"/>
      </p:ext>
    </p:extLst>
  </p:cSld>
  <p:clrMapOvr>
    <a:masterClrMapping/>
  </p:clrMapOvr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388577"/>
      </p:ext>
    </p:extLst>
  </p:cSld>
  <p:clrMapOvr>
    <a:masterClrMapping/>
  </p:clrMapOvr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874813"/>
      </p:ext>
    </p:extLst>
  </p:cSld>
  <p:clrMapOvr>
    <a:masterClrMapping/>
  </p:clrMapOvr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162121"/>
      </p:ext>
    </p:extLst>
  </p:cSld>
  <p:clrMapOvr>
    <a:masterClrMapping/>
  </p:clrMapOvr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364987"/>
      </p:ext>
    </p:extLst>
  </p:cSld>
  <p:clrMapOvr>
    <a:masterClrMapping/>
  </p:clrMapOvr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00278"/>
      </p:ext>
    </p:extLst>
  </p:cSld>
  <p:clrMapOvr>
    <a:masterClrMapping/>
  </p:clrMapOvr>
  <p:transition xmlns:p14="http://schemas.microsoft.com/office/powerpoint/2010/main"/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10572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 xmlns:p14="http://schemas.microsoft.com/office/powerpoint/2010/main"/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7591"/>
      </p:ext>
    </p:extLst>
  </p:cSld>
  <p:clrMapOvr>
    <a:masterClrMapping/>
  </p:clrMapOvr>
  <p:transition xmlns:p14="http://schemas.microsoft.com/office/powerpoint/2010/main"/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51155"/>
      </p:ext>
    </p:extLst>
  </p:cSld>
  <p:clrMapOvr>
    <a:masterClrMapping/>
  </p:clrMapOvr>
  <p:transition xmlns:p14="http://schemas.microsoft.com/office/powerpoint/2010/main"/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4688"/>
      </p:ext>
    </p:extLst>
  </p:cSld>
  <p:clrMapOvr>
    <a:masterClrMapping/>
  </p:clrMapOvr>
  <p:transition xmlns:p14="http://schemas.microsoft.com/office/powerpoint/2010/main"/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21191"/>
      </p:ext>
    </p:extLst>
  </p:cSld>
  <p:clrMapOvr>
    <a:masterClrMapping/>
  </p:clrMapOvr>
  <p:transition xmlns:p14="http://schemas.microsoft.com/office/powerpoint/2010/main"/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4220"/>
      </p:ext>
    </p:extLst>
  </p:cSld>
  <p:clrMapOvr>
    <a:masterClrMapping/>
  </p:clrMapOvr>
  <p:transition xmlns:p14="http://schemas.microsoft.com/office/powerpoint/2010/main"/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24506"/>
      </p:ext>
    </p:extLst>
  </p:cSld>
  <p:clrMapOvr>
    <a:masterClrMapping/>
  </p:clrMapOvr>
  <p:transition xmlns:p14="http://schemas.microsoft.com/office/powerpoint/2010/main"/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71303"/>
      </p:ext>
    </p:extLst>
  </p:cSld>
  <p:clrMapOvr>
    <a:masterClrMapping/>
  </p:clrMapOvr>
  <p:transition xmlns:p14="http://schemas.microsoft.com/office/powerpoint/2010/main"/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964"/>
      </p:ext>
    </p:extLst>
  </p:cSld>
  <p:clrMapOvr>
    <a:masterClrMapping/>
  </p:clrMapOvr>
  <p:transition xmlns:p14="http://schemas.microsoft.com/office/powerpoint/2010/main"/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8583"/>
      </p:ext>
    </p:extLst>
  </p:cSld>
  <p:clrMapOvr>
    <a:masterClrMapping/>
  </p:clrMapOvr>
  <p:transition xmlns:p14="http://schemas.microsoft.com/office/powerpoint/2010/main"/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13377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6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90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6373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081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380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5414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010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0849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837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9224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7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745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395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0448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7199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712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247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2461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844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6820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052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301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8866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224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4124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0667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1596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3692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61422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84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08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62752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35012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39108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32550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48326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48521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5936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04457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56829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0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82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09920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3200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50378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26443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9595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90141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45112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9678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4885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0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67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45691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5520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41360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74432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0539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26227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20534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0610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71674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41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65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05956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21440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1632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69086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84216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15989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6431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34498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18053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8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8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2595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73341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66800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38417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84149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5468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64458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76073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90264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67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97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04285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2226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77633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70502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0967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83394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77292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3532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91402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0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26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70630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00305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21681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2059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3127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01247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25535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76543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70742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12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11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65408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96661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40534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91957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23989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65795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8909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7865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19053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18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79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44841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58190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09637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6544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19383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39724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06912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36880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7913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59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14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7478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81831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02507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97070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6901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1551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16413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0742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3729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35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51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65105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22477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86661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63250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34542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14153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43796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7672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20275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38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33948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57159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67184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81820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74959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34324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2031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60843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07779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46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97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9109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9854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19786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89132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28748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139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1394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78396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0708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42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71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5024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373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82568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72060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118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858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08227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26856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14795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1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7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28688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15083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87990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0080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43290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57497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58260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87346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4543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34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30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9854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07432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5417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30106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57761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54088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82434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06548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00364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78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73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3669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0277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27722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46332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6495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73260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06717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34264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77286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 xmlns:p14="http://schemas.microsoft.com/office/powerpoint/2010/main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 xmlns:p14="http://schemas.microsoft.com/office/powerpoint/2010/main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 xmlns:p14="http://schemas.microsoft.com/office/powerpoint/2010/main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8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17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82936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631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69643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21898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2695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59132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28573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60051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30656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66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74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3553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6035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88073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57592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34329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61221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53533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40557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50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11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05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50420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46693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93774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05740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7623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77100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30991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8041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93782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72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8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8642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0375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7474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5856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37986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28417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28632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65297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50194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 xmlns:p14="http://schemas.microsoft.com/office/powerpoint/2010/main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 xmlns:p14="http://schemas.microsoft.com/office/powerpoint/2010/main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 xmlns:p14="http://schemas.microsoft.com/office/powerpoint/2010/main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 xmlns:p14="http://schemas.microsoft.com/office/powerpoint/2010/main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 xmlns:p14="http://schemas.microsoft.com/office/powerpoint/2010/main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 xmlns:p14="http://schemas.microsoft.com/office/powerpoint/2010/main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 xmlns:p14="http://schemas.microsoft.com/office/powerpoint/2010/main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 xmlns:p14="http://schemas.microsoft.com/office/powerpoint/2010/main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 xmlns:p14="http://schemas.microsoft.com/office/powerpoint/2010/main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 xmlns:p14="http://schemas.microsoft.com/office/powerpoint/2010/main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 xmlns:p14="http://schemas.microsoft.com/office/powerpoint/2010/main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 xmlns:p14="http://schemas.microsoft.com/office/powerpoint/2010/main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 xmlns:p14="http://schemas.microsoft.com/office/powerpoint/2010/main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 xmlns:p14="http://schemas.microsoft.com/office/powerpoint/2010/main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 xmlns:p14="http://schemas.microsoft.com/office/powerpoint/2010/main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 xmlns:p14="http://schemas.microsoft.com/office/powerpoint/2010/main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94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6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10111"/>
      </p:ext>
    </p:extLst>
  </p:cSld>
  <p:clrMapOvr>
    <a:masterClrMapping/>
  </p:clrMapOvr>
  <p:transition xmlns:p14="http://schemas.microsoft.com/office/powerpoint/2010/main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3446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 xmlns:p14="http://schemas.microsoft.com/office/powerpoint/2010/main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08114"/>
      </p:ext>
    </p:extLst>
  </p:cSld>
  <p:clrMapOvr>
    <a:masterClrMapping/>
  </p:clrMapOvr>
  <p:transition xmlns:p14="http://schemas.microsoft.com/office/powerpoint/2010/main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9189"/>
      </p:ext>
    </p:extLst>
  </p:cSld>
  <p:clrMapOvr>
    <a:masterClrMapping/>
  </p:clrMapOvr>
  <p:transition xmlns:p14="http://schemas.microsoft.com/office/powerpoint/2010/main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46668"/>
      </p:ext>
    </p:extLst>
  </p:cSld>
  <p:clrMapOvr>
    <a:masterClrMapping/>
  </p:clrMapOvr>
  <p:transition xmlns:p14="http://schemas.microsoft.com/office/powerpoint/2010/main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33814"/>
      </p:ext>
    </p:extLst>
  </p:cSld>
  <p:clrMapOvr>
    <a:masterClrMapping/>
  </p:clrMapOvr>
  <p:transition xmlns:p14="http://schemas.microsoft.com/office/powerpoint/2010/main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30809"/>
      </p:ext>
    </p:extLst>
  </p:cSld>
  <p:clrMapOvr>
    <a:masterClrMapping/>
  </p:clrMapOvr>
  <p:transition xmlns:p14="http://schemas.microsoft.com/office/powerpoint/2010/main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3290"/>
      </p:ext>
    </p:extLst>
  </p:cSld>
  <p:clrMapOvr>
    <a:masterClrMapping/>
  </p:clrMapOvr>
  <p:transition xmlns:p14="http://schemas.microsoft.com/office/powerpoint/2010/main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68260"/>
      </p:ext>
    </p:extLst>
  </p:cSld>
  <p:clrMapOvr>
    <a:masterClrMapping/>
  </p:clrMapOvr>
  <p:transition xmlns:p14="http://schemas.microsoft.com/office/powerpoint/2010/main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0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81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28065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 xmlns:p14="http://schemas.microsoft.com/office/powerpoint/2010/main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65501"/>
      </p:ext>
    </p:extLst>
  </p:cSld>
  <p:clrMapOvr>
    <a:masterClrMapping/>
  </p:clrMapOvr>
  <p:transition xmlns:p14="http://schemas.microsoft.com/office/powerpoint/2010/main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86822"/>
      </p:ext>
    </p:extLst>
  </p:cSld>
  <p:clrMapOvr>
    <a:masterClrMapping/>
  </p:clrMapOvr>
  <p:transition xmlns:p14="http://schemas.microsoft.com/office/powerpoint/2010/main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00457"/>
      </p:ext>
    </p:extLst>
  </p:cSld>
  <p:clrMapOvr>
    <a:masterClrMapping/>
  </p:clrMapOvr>
  <p:transition xmlns:p14="http://schemas.microsoft.com/office/powerpoint/2010/main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11960"/>
      </p:ext>
    </p:extLst>
  </p:cSld>
  <p:clrMapOvr>
    <a:masterClrMapping/>
  </p:clrMapOvr>
  <p:transition xmlns:p14="http://schemas.microsoft.com/office/powerpoint/2010/main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42572"/>
      </p:ext>
    </p:extLst>
  </p:cSld>
  <p:clrMapOvr>
    <a:masterClrMapping/>
  </p:clrMapOvr>
  <p:transition xmlns:p14="http://schemas.microsoft.com/office/powerpoint/2010/main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30030"/>
      </p:ext>
    </p:extLst>
  </p:cSld>
  <p:clrMapOvr>
    <a:masterClrMapping/>
  </p:clrMapOvr>
  <p:transition xmlns:p14="http://schemas.microsoft.com/office/powerpoint/2010/main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12379"/>
      </p:ext>
    </p:extLst>
  </p:cSld>
  <p:clrMapOvr>
    <a:masterClrMapping/>
  </p:clrMapOvr>
  <p:transition xmlns:p14="http://schemas.microsoft.com/office/powerpoint/2010/main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52218"/>
      </p:ext>
    </p:extLst>
  </p:cSld>
  <p:clrMapOvr>
    <a:masterClrMapping/>
  </p:clrMapOvr>
  <p:transition xmlns:p14="http://schemas.microsoft.com/office/powerpoint/2010/main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94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19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 xmlns:p14="http://schemas.microsoft.com/office/powerpoint/2010/main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46084"/>
      </p:ext>
    </p:extLst>
  </p:cSld>
  <p:clrMapOvr>
    <a:masterClrMapping/>
  </p:clrMapOvr>
  <p:transition xmlns:p14="http://schemas.microsoft.com/office/powerpoint/2010/main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0384"/>
      </p:ext>
    </p:extLst>
  </p:cSld>
  <p:clrMapOvr>
    <a:masterClrMapping/>
  </p:clrMapOvr>
  <p:transition xmlns:p14="http://schemas.microsoft.com/office/powerpoint/2010/main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35330"/>
      </p:ext>
    </p:extLst>
  </p:cSld>
  <p:clrMapOvr>
    <a:masterClrMapping/>
  </p:clrMapOvr>
  <p:transition xmlns:p14="http://schemas.microsoft.com/office/powerpoint/2010/main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23103"/>
      </p:ext>
    </p:extLst>
  </p:cSld>
  <p:clrMapOvr>
    <a:masterClrMapping/>
  </p:clrMapOvr>
  <p:transition xmlns:p14="http://schemas.microsoft.com/office/powerpoint/2010/main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6734"/>
      </p:ext>
    </p:extLst>
  </p:cSld>
  <p:clrMapOvr>
    <a:masterClrMapping/>
  </p:clrMapOvr>
  <p:transition xmlns:p14="http://schemas.microsoft.com/office/powerpoint/2010/main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60989"/>
      </p:ext>
    </p:extLst>
  </p:cSld>
  <p:clrMapOvr>
    <a:masterClrMapping/>
  </p:clrMapOvr>
  <p:transition xmlns:p14="http://schemas.microsoft.com/office/powerpoint/2010/main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80169"/>
      </p:ext>
    </p:extLst>
  </p:cSld>
  <p:clrMapOvr>
    <a:masterClrMapping/>
  </p:clrMapOvr>
  <p:transition xmlns:p14="http://schemas.microsoft.com/office/powerpoint/2010/main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03604"/>
      </p:ext>
    </p:extLst>
  </p:cSld>
  <p:clrMapOvr>
    <a:masterClrMapping/>
  </p:clrMapOvr>
  <p:transition xmlns:p14="http://schemas.microsoft.com/office/powerpoint/2010/main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06148"/>
      </p:ext>
    </p:extLst>
  </p:cSld>
  <p:clrMapOvr>
    <a:masterClrMapping/>
  </p:clrMapOvr>
  <p:transition xmlns:p14="http://schemas.microsoft.com/office/powerpoint/2010/main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2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 xmlns:p14="http://schemas.microsoft.com/office/powerpoint/2010/main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50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574"/>
      </p:ext>
    </p:extLst>
  </p:cSld>
  <p:clrMapOvr>
    <a:masterClrMapping/>
  </p:clrMapOvr>
  <p:transition xmlns:p14="http://schemas.microsoft.com/office/powerpoint/2010/main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63886"/>
      </p:ext>
    </p:extLst>
  </p:cSld>
  <p:clrMapOvr>
    <a:masterClrMapping/>
  </p:clrMapOvr>
  <p:transition xmlns:p14="http://schemas.microsoft.com/office/powerpoint/2010/main"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89393"/>
      </p:ext>
    </p:extLst>
  </p:cSld>
  <p:clrMapOvr>
    <a:masterClrMapping/>
  </p:clrMapOvr>
  <p:transition xmlns:p14="http://schemas.microsoft.com/office/powerpoint/2010/main"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95704"/>
      </p:ext>
    </p:extLst>
  </p:cSld>
  <p:clrMapOvr>
    <a:masterClrMapping/>
  </p:clrMapOvr>
  <p:transition xmlns:p14="http://schemas.microsoft.com/office/powerpoint/2010/main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0793"/>
      </p:ext>
    </p:extLst>
  </p:cSld>
  <p:clrMapOvr>
    <a:masterClrMapping/>
  </p:clrMapOvr>
  <p:transition xmlns:p14="http://schemas.microsoft.com/office/powerpoint/2010/main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79047"/>
      </p:ext>
    </p:extLst>
  </p:cSld>
  <p:clrMapOvr>
    <a:masterClrMapping/>
  </p:clrMapOvr>
  <p:transition xmlns:p14="http://schemas.microsoft.com/office/powerpoint/2010/main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94007"/>
      </p:ext>
    </p:extLst>
  </p:cSld>
  <p:clrMapOvr>
    <a:masterClrMapping/>
  </p:clrMapOvr>
  <p:transition xmlns:p14="http://schemas.microsoft.com/office/powerpoint/2010/main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1934"/>
      </p:ext>
    </p:extLst>
  </p:cSld>
  <p:clrMapOvr>
    <a:masterClrMapping/>
  </p:clrMapOvr>
  <p:transition xmlns:p14="http://schemas.microsoft.com/office/powerpoint/2010/main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4146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 xmlns:p14="http://schemas.microsoft.com/office/powerpoint/2010/main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95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67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08780"/>
      </p:ext>
    </p:extLst>
  </p:cSld>
  <p:clrMapOvr>
    <a:masterClrMapping/>
  </p:clrMapOvr>
  <p:transition xmlns:p14="http://schemas.microsoft.com/office/powerpoint/2010/main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2485"/>
      </p:ext>
    </p:extLst>
  </p:cSld>
  <p:clrMapOvr>
    <a:masterClrMapping/>
  </p:clrMapOvr>
  <p:transition xmlns:p14="http://schemas.microsoft.com/office/powerpoint/2010/main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05932"/>
      </p:ext>
    </p:extLst>
  </p:cSld>
  <p:clrMapOvr>
    <a:masterClrMapping/>
  </p:clrMapOvr>
  <p:transition xmlns:p14="http://schemas.microsoft.com/office/powerpoint/2010/main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04489"/>
      </p:ext>
    </p:extLst>
  </p:cSld>
  <p:clrMapOvr>
    <a:masterClrMapping/>
  </p:clrMapOvr>
  <p:transition xmlns:p14="http://schemas.microsoft.com/office/powerpoint/2010/main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06535"/>
      </p:ext>
    </p:extLst>
  </p:cSld>
  <p:clrMapOvr>
    <a:masterClrMapping/>
  </p:clrMapOvr>
  <p:transition xmlns:p14="http://schemas.microsoft.com/office/powerpoint/2010/main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89977"/>
      </p:ext>
    </p:extLst>
  </p:cSld>
  <p:clrMapOvr>
    <a:masterClrMapping/>
  </p:clrMapOvr>
  <p:transition xmlns:p14="http://schemas.microsoft.com/office/powerpoint/2010/main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55394"/>
      </p:ext>
    </p:extLst>
  </p:cSld>
  <p:clrMapOvr>
    <a:masterClrMapping/>
  </p:clrMapOvr>
  <p:transition xmlns:p14="http://schemas.microsoft.com/office/powerpoint/2010/main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9423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 xmlns:p14="http://schemas.microsoft.com/office/powerpoint/2010/main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89795"/>
      </p:ext>
    </p:extLst>
  </p:cSld>
  <p:clrMapOvr>
    <a:masterClrMapping/>
  </p:clrMapOvr>
  <p:transition xmlns:p14="http://schemas.microsoft.com/office/powerpoint/2010/main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69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11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19307"/>
      </p:ext>
    </p:extLst>
  </p:cSld>
  <p:clrMapOvr>
    <a:masterClrMapping/>
  </p:clrMapOvr>
  <p:transition xmlns:p14="http://schemas.microsoft.com/office/powerpoint/2010/main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0250"/>
      </p:ext>
    </p:extLst>
  </p:cSld>
  <p:clrMapOvr>
    <a:masterClrMapping/>
  </p:clrMapOvr>
  <p:transition xmlns:p14="http://schemas.microsoft.com/office/powerpoint/2010/main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82828"/>
      </p:ext>
    </p:extLst>
  </p:cSld>
  <p:clrMapOvr>
    <a:masterClrMapping/>
  </p:clrMapOvr>
  <p:transition xmlns:p14="http://schemas.microsoft.com/office/powerpoint/2010/main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5737"/>
      </p:ext>
    </p:extLst>
  </p:cSld>
  <p:clrMapOvr>
    <a:masterClrMapping/>
  </p:clrMapOvr>
  <p:transition xmlns:p14="http://schemas.microsoft.com/office/powerpoint/2010/main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37128"/>
      </p:ext>
    </p:extLst>
  </p:cSld>
  <p:clrMapOvr>
    <a:masterClrMapping/>
  </p:clrMapOvr>
  <p:transition xmlns:p14="http://schemas.microsoft.com/office/powerpoint/2010/main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12238"/>
      </p:ext>
    </p:extLst>
  </p:cSld>
  <p:clrMapOvr>
    <a:masterClrMapping/>
  </p:clrMapOvr>
  <p:transition xmlns:p14="http://schemas.microsoft.com/office/powerpoint/2010/main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075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 xmlns:p14="http://schemas.microsoft.com/office/powerpoint/2010/main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83916"/>
      </p:ext>
    </p:extLst>
  </p:cSld>
  <p:clrMapOvr>
    <a:masterClrMapping/>
  </p:clrMapOvr>
  <p:transition xmlns:p14="http://schemas.microsoft.com/office/powerpoint/2010/main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63376"/>
      </p:ext>
    </p:extLst>
  </p:cSld>
  <p:clrMapOvr>
    <a:masterClrMapping/>
  </p:clrMapOvr>
  <p:transition xmlns:p14="http://schemas.microsoft.com/office/powerpoint/2010/main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75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61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55921"/>
      </p:ext>
    </p:extLst>
  </p:cSld>
  <p:clrMapOvr>
    <a:masterClrMapping/>
  </p:clrMapOvr>
  <p:transition xmlns:p14="http://schemas.microsoft.com/office/powerpoint/2010/main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54419"/>
      </p:ext>
    </p:extLst>
  </p:cSld>
  <p:clrMapOvr>
    <a:masterClrMapping/>
  </p:clrMapOvr>
  <p:transition xmlns:p14="http://schemas.microsoft.com/office/powerpoint/2010/main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80698"/>
      </p:ext>
    </p:extLst>
  </p:cSld>
  <p:clrMapOvr>
    <a:masterClrMapping/>
  </p:clrMapOvr>
  <p:transition xmlns:p14="http://schemas.microsoft.com/office/powerpoint/2010/main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1720"/>
      </p:ext>
    </p:extLst>
  </p:cSld>
  <p:clrMapOvr>
    <a:masterClrMapping/>
  </p:clrMapOvr>
  <p:transition xmlns:p14="http://schemas.microsoft.com/office/powerpoint/2010/main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75128"/>
      </p:ext>
    </p:extLst>
  </p:cSld>
  <p:clrMapOvr>
    <a:masterClrMapping/>
  </p:clrMapOvr>
  <p:transition xmlns:p14="http://schemas.microsoft.com/office/powerpoint/2010/main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1848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 xmlns:p14="http://schemas.microsoft.com/office/powerpoint/2010/main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60742"/>
      </p:ext>
    </p:extLst>
  </p:cSld>
  <p:clrMapOvr>
    <a:masterClrMapping/>
  </p:clrMapOvr>
  <p:transition xmlns:p14="http://schemas.microsoft.com/office/powerpoint/2010/main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66064"/>
      </p:ext>
    </p:extLst>
  </p:cSld>
  <p:clrMapOvr>
    <a:masterClrMapping/>
  </p:clrMapOvr>
  <p:transition xmlns:p14="http://schemas.microsoft.com/office/powerpoint/2010/main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71540"/>
      </p:ext>
    </p:extLst>
  </p:cSld>
  <p:clrMapOvr>
    <a:masterClrMapping/>
  </p:clrMapOvr>
  <p:transition xmlns:p14="http://schemas.microsoft.com/office/powerpoint/2010/main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  <p:transition xmlns:p14="http://schemas.microsoft.com/office/powerpoint/2010/main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  <p:transition xmlns:p14="http://schemas.microsoft.com/office/powerpoint/2010/main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  <p:transition xmlns:p14="http://schemas.microsoft.com/office/powerpoint/2010/main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  <p:transition xmlns:p14="http://schemas.microsoft.com/office/powerpoint/2010/main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  <p:transition xmlns:p14="http://schemas.microsoft.com/office/powerpoint/2010/main"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  <p:transition xmlns:p14="http://schemas.microsoft.com/office/powerpoint/2010/main"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 xmlns:p14="http://schemas.microsoft.com/office/powerpoint/2010/main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  <p:transition xmlns:p14="http://schemas.microsoft.com/office/powerpoint/2010/main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  <p:transition xmlns:p14="http://schemas.microsoft.com/office/powerpoint/2010/main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  <p:transition xmlns:p14="http://schemas.microsoft.com/office/powerpoint/2010/main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  <p:transition xmlns:p14="http://schemas.microsoft.com/office/powerpoint/2010/main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  <p:transition xmlns:p14="http://schemas.microsoft.com/office/powerpoint/2010/main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2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06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39647"/>
      </p:ext>
    </p:extLst>
  </p:cSld>
  <p:clrMapOvr>
    <a:masterClrMapping/>
  </p:clrMapOvr>
  <p:transition xmlns:p14="http://schemas.microsoft.com/office/powerpoint/2010/main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93399"/>
      </p:ext>
    </p:extLst>
  </p:cSld>
  <p:clrMapOvr>
    <a:masterClrMapping/>
  </p:clrMapOvr>
  <p:transition xmlns:p14="http://schemas.microsoft.com/office/powerpoint/2010/main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69102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68135"/>
      </p:ext>
    </p:extLst>
  </p:cSld>
  <p:clrMapOvr>
    <a:masterClrMapping/>
  </p:clrMapOvr>
  <p:transition xmlns:p14="http://schemas.microsoft.com/office/powerpoint/2010/main"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00483"/>
      </p:ext>
    </p:extLst>
  </p:cSld>
  <p:clrMapOvr>
    <a:masterClrMapping/>
  </p:clrMapOvr>
  <p:transition xmlns:p14="http://schemas.microsoft.com/office/powerpoint/2010/main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09731"/>
      </p:ext>
    </p:extLst>
  </p:cSld>
  <p:clrMapOvr>
    <a:masterClrMapping/>
  </p:clrMapOvr>
  <p:transition xmlns:p14="http://schemas.microsoft.com/office/powerpoint/2010/main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26601"/>
      </p:ext>
    </p:extLst>
  </p:cSld>
  <p:clrMapOvr>
    <a:masterClrMapping/>
  </p:clrMapOvr>
  <p:transition xmlns:p14="http://schemas.microsoft.com/office/powerpoint/2010/main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0742"/>
      </p:ext>
    </p:extLst>
  </p:cSld>
  <p:clrMapOvr>
    <a:masterClrMapping/>
  </p:clrMapOvr>
  <p:transition xmlns:p14="http://schemas.microsoft.com/office/powerpoint/2010/main"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71599"/>
      </p:ext>
    </p:extLst>
  </p:cSld>
  <p:clrMapOvr>
    <a:masterClrMapping/>
  </p:clrMapOvr>
  <p:transition xmlns:p14="http://schemas.microsoft.com/office/powerpoint/2010/main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11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59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26281"/>
      </p:ext>
    </p:extLst>
  </p:cSld>
  <p:clrMapOvr>
    <a:masterClrMapping/>
  </p:clrMapOvr>
  <p:transition xmlns:p14="http://schemas.microsoft.com/office/powerpoint/2010/main"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8669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45536"/>
      </p:ext>
    </p:extLst>
  </p:cSld>
  <p:clrMapOvr>
    <a:masterClrMapping/>
  </p:clrMapOvr>
  <p:transition xmlns:p14="http://schemas.microsoft.com/office/powerpoint/2010/main"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80320"/>
      </p:ext>
    </p:extLst>
  </p:cSld>
  <p:clrMapOvr>
    <a:masterClrMapping/>
  </p:clrMapOvr>
  <p:transition xmlns:p14="http://schemas.microsoft.com/office/powerpoint/2010/main"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84257"/>
      </p:ext>
    </p:extLst>
  </p:cSld>
  <p:clrMapOvr>
    <a:masterClrMapping/>
  </p:clrMapOvr>
  <p:transition xmlns:p14="http://schemas.microsoft.com/office/powerpoint/2010/main"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55483"/>
      </p:ext>
    </p:extLst>
  </p:cSld>
  <p:clrMapOvr>
    <a:masterClrMapping/>
  </p:clrMapOvr>
  <p:transition xmlns:p14="http://schemas.microsoft.com/office/powerpoint/2010/main"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9570"/>
      </p:ext>
    </p:extLst>
  </p:cSld>
  <p:clrMapOvr>
    <a:masterClrMapping/>
  </p:clrMapOvr>
  <p:transition xmlns:p14="http://schemas.microsoft.com/office/powerpoint/2010/main"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31969"/>
      </p:ext>
    </p:extLst>
  </p:cSld>
  <p:clrMapOvr>
    <a:masterClrMapping/>
  </p:clrMapOvr>
  <p:transition xmlns:p14="http://schemas.microsoft.com/office/powerpoint/2010/main"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94853"/>
      </p:ext>
    </p:extLst>
  </p:cSld>
  <p:clrMapOvr>
    <a:masterClrMapping/>
  </p:clrMapOvr>
  <p:transition xmlns:p14="http://schemas.microsoft.com/office/powerpoint/2010/main"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3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8318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20371"/>
      </p:ext>
    </p:extLst>
  </p:cSld>
  <p:clrMapOvr>
    <a:masterClrMapping/>
  </p:clrMapOvr>
  <p:transition xmlns:p14="http://schemas.microsoft.com/office/powerpoint/2010/main"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51043"/>
      </p:ext>
    </p:extLst>
  </p:cSld>
  <p:clrMapOvr>
    <a:masterClrMapping/>
  </p:clrMapOvr>
  <p:transition xmlns:p14="http://schemas.microsoft.com/office/powerpoint/2010/main"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86353"/>
      </p:ext>
    </p:extLst>
  </p:cSld>
  <p:clrMapOvr>
    <a:masterClrMapping/>
  </p:clrMapOvr>
  <p:transition xmlns:p14="http://schemas.microsoft.com/office/powerpoint/2010/main"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54078"/>
      </p:ext>
    </p:extLst>
  </p:cSld>
  <p:clrMapOvr>
    <a:masterClrMapping/>
  </p:clrMapOvr>
  <p:transition xmlns:p14="http://schemas.microsoft.com/office/powerpoint/2010/main"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14750"/>
      </p:ext>
    </p:extLst>
  </p:cSld>
  <p:clrMapOvr>
    <a:masterClrMapping/>
  </p:clrMapOvr>
  <p:transition xmlns:p14="http://schemas.microsoft.com/office/powerpoint/2010/main"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9938"/>
      </p:ext>
    </p:extLst>
  </p:cSld>
  <p:clrMapOvr>
    <a:masterClrMapping/>
  </p:clrMapOvr>
  <p:transition xmlns:p14="http://schemas.microsoft.com/office/powerpoint/2010/main"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61896"/>
      </p:ext>
    </p:extLst>
  </p:cSld>
  <p:clrMapOvr>
    <a:masterClrMapping/>
  </p:clrMapOvr>
  <p:transition xmlns:p14="http://schemas.microsoft.com/office/powerpoint/2010/main"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7047"/>
      </p:ext>
    </p:extLst>
  </p:cSld>
  <p:clrMapOvr>
    <a:masterClrMapping/>
  </p:clrMapOvr>
  <p:transition xmlns:p14="http://schemas.microsoft.com/office/powerpoint/2010/main"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68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81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45594"/>
      </p:ext>
    </p:extLst>
  </p:cSld>
  <p:clrMapOvr>
    <a:masterClrMapping/>
  </p:clrMapOvr>
  <p:transition xmlns:p14="http://schemas.microsoft.com/office/powerpoint/2010/main"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93231"/>
      </p:ext>
    </p:extLst>
  </p:cSld>
  <p:clrMapOvr>
    <a:masterClrMapping/>
  </p:clrMapOvr>
  <p:transition xmlns:p14="http://schemas.microsoft.com/office/powerpoint/2010/main"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54325"/>
      </p:ext>
    </p:extLst>
  </p:cSld>
  <p:clrMapOvr>
    <a:masterClrMapping/>
  </p:clrMapOvr>
  <p:transition xmlns:p14="http://schemas.microsoft.com/office/powerpoint/2010/main"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35577"/>
      </p:ext>
    </p:extLst>
  </p:cSld>
  <p:clrMapOvr>
    <a:masterClrMapping/>
  </p:clrMapOvr>
  <p:transition xmlns:p14="http://schemas.microsoft.com/office/powerpoint/2010/main"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86840"/>
      </p:ext>
    </p:extLst>
  </p:cSld>
  <p:clrMapOvr>
    <a:masterClrMapping/>
  </p:clrMapOvr>
  <p:transition xmlns:p14="http://schemas.microsoft.com/office/powerpoint/2010/main"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38118"/>
      </p:ext>
    </p:extLst>
  </p:cSld>
  <p:clrMapOvr>
    <a:masterClrMapping/>
  </p:clrMapOvr>
  <p:transition xmlns:p14="http://schemas.microsoft.com/office/powerpoint/2010/main"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8891"/>
      </p:ext>
    </p:extLst>
  </p:cSld>
  <p:clrMapOvr>
    <a:masterClrMapping/>
  </p:clrMapOvr>
  <p:transition xmlns:p14="http://schemas.microsoft.com/office/powerpoint/2010/main"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0568"/>
      </p:ext>
    </p:extLst>
  </p:cSld>
  <p:clrMapOvr>
    <a:masterClrMapping/>
  </p:clrMapOvr>
  <p:transition xmlns:p14="http://schemas.microsoft.com/office/powerpoint/2010/main"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02855"/>
      </p:ext>
    </p:extLst>
  </p:cSld>
  <p:clrMapOvr>
    <a:masterClrMapping/>
  </p:clrMapOvr>
  <p:transition xmlns:p14="http://schemas.microsoft.com/office/powerpoint/2010/main"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78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 xmlns:p14="http://schemas.microsoft.com/office/powerpoint/2010/main"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96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96063"/>
      </p:ext>
    </p:extLst>
  </p:cSld>
  <p:clrMapOvr>
    <a:masterClrMapping/>
  </p:clrMapOvr>
  <p:transition xmlns:p14="http://schemas.microsoft.com/office/powerpoint/2010/main"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00428"/>
      </p:ext>
    </p:extLst>
  </p:cSld>
  <p:clrMapOvr>
    <a:masterClrMapping/>
  </p:clrMapOvr>
  <p:transition xmlns:p14="http://schemas.microsoft.com/office/powerpoint/2010/main"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7589"/>
      </p:ext>
    </p:extLst>
  </p:cSld>
  <p:clrMapOvr>
    <a:masterClrMapping/>
  </p:clrMapOvr>
  <p:transition xmlns:p14="http://schemas.microsoft.com/office/powerpoint/2010/main"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8991"/>
      </p:ext>
    </p:extLst>
  </p:cSld>
  <p:clrMapOvr>
    <a:masterClrMapping/>
  </p:clrMapOvr>
  <p:transition xmlns:p14="http://schemas.microsoft.com/office/powerpoint/2010/main"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72406"/>
      </p:ext>
    </p:extLst>
  </p:cSld>
  <p:clrMapOvr>
    <a:masterClrMapping/>
  </p:clrMapOvr>
  <p:transition xmlns:p14="http://schemas.microsoft.com/office/powerpoint/2010/main"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8539"/>
      </p:ext>
    </p:extLst>
  </p:cSld>
  <p:clrMapOvr>
    <a:masterClrMapping/>
  </p:clrMapOvr>
  <p:transition xmlns:p14="http://schemas.microsoft.com/office/powerpoint/2010/main"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60322"/>
      </p:ext>
    </p:extLst>
  </p:cSld>
  <p:clrMapOvr>
    <a:masterClrMapping/>
  </p:clrMapOvr>
  <p:transition xmlns:p14="http://schemas.microsoft.com/office/powerpoint/2010/main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65351"/>
      </p:ext>
    </p:extLst>
  </p:cSld>
  <p:clrMapOvr>
    <a:masterClrMapping/>
  </p:clrMapOvr>
  <p:transition xmlns:p14="http://schemas.microsoft.com/office/powerpoint/2010/main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9357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2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48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68"/>
      </p:ext>
    </p:extLst>
  </p:cSld>
  <p:clrMapOvr>
    <a:masterClrMapping/>
  </p:clrMapOvr>
  <p:transition xmlns:p14="http://schemas.microsoft.com/office/powerpoint/2010/main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33139"/>
      </p:ext>
    </p:extLst>
  </p:cSld>
  <p:clrMapOvr>
    <a:masterClrMapping/>
  </p:clrMapOvr>
  <p:transition xmlns:p14="http://schemas.microsoft.com/office/powerpoint/2010/main"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95662"/>
      </p:ext>
    </p:extLst>
  </p:cSld>
  <p:clrMapOvr>
    <a:masterClrMapping/>
  </p:clrMapOvr>
  <p:transition xmlns:p14="http://schemas.microsoft.com/office/powerpoint/2010/main"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26945"/>
      </p:ext>
    </p:extLst>
  </p:cSld>
  <p:clrMapOvr>
    <a:masterClrMapping/>
  </p:clrMapOvr>
  <p:transition xmlns:p14="http://schemas.microsoft.com/office/powerpoint/2010/main"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80414"/>
      </p:ext>
    </p:extLst>
  </p:cSld>
  <p:clrMapOvr>
    <a:masterClrMapping/>
  </p:clrMapOvr>
  <p:transition xmlns:p14="http://schemas.microsoft.com/office/powerpoint/2010/main"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25680"/>
      </p:ext>
    </p:extLst>
  </p:cSld>
  <p:clrMapOvr>
    <a:masterClrMapping/>
  </p:clrMapOvr>
  <p:transition xmlns:p14="http://schemas.microsoft.com/office/powerpoint/2010/main"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3577"/>
      </p:ext>
    </p:extLst>
  </p:cSld>
  <p:clrMapOvr>
    <a:masterClrMapping/>
  </p:clrMapOvr>
  <p:transition xmlns:p14="http://schemas.microsoft.com/office/powerpoint/2010/main"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70885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 xmlns:p14="http://schemas.microsoft.com/office/powerpoint/2010/main"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97518"/>
      </p:ext>
    </p:extLst>
  </p:cSld>
  <p:clrMapOvr>
    <a:masterClrMapping/>
  </p:clrMapOvr>
  <p:transition xmlns:p14="http://schemas.microsoft.com/office/powerpoint/2010/main"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77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83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21937"/>
      </p:ext>
    </p:extLst>
  </p:cSld>
  <p:clrMapOvr>
    <a:masterClrMapping/>
  </p:clrMapOvr>
  <p:transition xmlns:p14="http://schemas.microsoft.com/office/powerpoint/2010/main"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860"/>
      </p:ext>
    </p:extLst>
  </p:cSld>
  <p:clrMapOvr>
    <a:masterClrMapping/>
  </p:clrMapOvr>
  <p:transition xmlns:p14="http://schemas.microsoft.com/office/powerpoint/2010/main"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72049"/>
      </p:ext>
    </p:extLst>
  </p:cSld>
  <p:clrMapOvr>
    <a:masterClrMapping/>
  </p:clrMapOvr>
  <p:transition xmlns:p14="http://schemas.microsoft.com/office/powerpoint/2010/main"/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4462"/>
      </p:ext>
    </p:extLst>
  </p:cSld>
  <p:clrMapOvr>
    <a:masterClrMapping/>
  </p:clrMapOvr>
  <p:transition xmlns:p14="http://schemas.microsoft.com/office/powerpoint/2010/main"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5000"/>
      </p:ext>
    </p:extLst>
  </p:cSld>
  <p:clrMapOvr>
    <a:masterClrMapping/>
  </p:clrMapOvr>
  <p:transition xmlns:p14="http://schemas.microsoft.com/office/powerpoint/2010/main"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5067"/>
      </p:ext>
    </p:extLst>
  </p:cSld>
  <p:clrMapOvr>
    <a:masterClrMapping/>
  </p:clrMapOvr>
  <p:transition xmlns:p14="http://schemas.microsoft.com/office/powerpoint/2010/main"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21143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76569"/>
      </p:ext>
    </p:extLst>
  </p:cSld>
  <p:clrMapOvr>
    <a:masterClrMapping/>
  </p:clrMapOvr>
  <p:transition xmlns:p14="http://schemas.microsoft.com/office/powerpoint/2010/main"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14282"/>
      </p:ext>
    </p:extLst>
  </p:cSld>
  <p:clrMapOvr>
    <a:masterClrMapping/>
  </p:clrMapOvr>
  <p:transition xmlns:p14="http://schemas.microsoft.com/office/powerpoint/2010/main"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51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15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32968"/>
      </p:ext>
    </p:extLst>
  </p:cSld>
  <p:clrMapOvr>
    <a:masterClrMapping/>
  </p:clrMapOvr>
  <p:transition xmlns:p14="http://schemas.microsoft.com/office/powerpoint/2010/main"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09165"/>
      </p:ext>
    </p:extLst>
  </p:cSld>
  <p:clrMapOvr>
    <a:masterClrMapping/>
  </p:clrMapOvr>
  <p:transition xmlns:p14="http://schemas.microsoft.com/office/powerpoint/2010/main"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65612"/>
      </p:ext>
    </p:extLst>
  </p:cSld>
  <p:clrMapOvr>
    <a:masterClrMapping/>
  </p:clrMapOvr>
  <p:transition xmlns:p14="http://schemas.microsoft.com/office/powerpoint/2010/main"/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51087"/>
      </p:ext>
    </p:extLst>
  </p:cSld>
  <p:clrMapOvr>
    <a:masterClrMapping/>
  </p:clrMapOvr>
  <p:transition xmlns:p14="http://schemas.microsoft.com/office/powerpoint/2010/main"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51265"/>
      </p:ext>
    </p:extLst>
  </p:cSld>
  <p:clrMapOvr>
    <a:masterClrMapping/>
  </p:clrMapOvr>
  <p:transition xmlns:p14="http://schemas.microsoft.com/office/powerpoint/2010/main"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5367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61400"/>
      </p:ext>
    </p:extLst>
  </p:cSld>
  <p:clrMapOvr>
    <a:masterClrMapping/>
  </p:clrMapOvr>
  <p:transition xmlns:p14="http://schemas.microsoft.com/office/powerpoint/2010/main"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56907"/>
      </p:ext>
    </p:extLst>
  </p:cSld>
  <p:clrMapOvr>
    <a:masterClrMapping/>
  </p:clrMapOvr>
  <p:transition xmlns:p14="http://schemas.microsoft.com/office/powerpoint/2010/main"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83336"/>
      </p:ext>
    </p:extLst>
  </p:cSld>
  <p:clrMapOvr>
    <a:masterClrMapping/>
  </p:clrMapOvr>
  <p:transition xmlns:p14="http://schemas.microsoft.com/office/powerpoint/2010/main"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22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21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58576"/>
      </p:ext>
    </p:extLst>
  </p:cSld>
  <p:clrMapOvr>
    <a:masterClrMapping/>
  </p:clrMapOvr>
  <p:transition xmlns:p14="http://schemas.microsoft.com/office/powerpoint/2010/main"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30161"/>
      </p:ext>
    </p:extLst>
  </p:cSld>
  <p:clrMapOvr>
    <a:masterClrMapping/>
  </p:clrMapOvr>
  <p:transition xmlns:p14="http://schemas.microsoft.com/office/powerpoint/2010/main"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31540"/>
      </p:ext>
    </p:extLst>
  </p:cSld>
  <p:clrMapOvr>
    <a:masterClrMapping/>
  </p:clrMapOvr>
  <p:transition xmlns:p14="http://schemas.microsoft.com/office/powerpoint/2010/main"/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69919"/>
      </p:ext>
    </p:extLst>
  </p:cSld>
  <p:clrMapOvr>
    <a:masterClrMapping/>
  </p:clrMapOvr>
  <p:transition xmlns:p14="http://schemas.microsoft.com/office/powerpoint/2010/main"/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33091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79028"/>
      </p:ext>
    </p:extLst>
  </p:cSld>
  <p:clrMapOvr>
    <a:masterClrMapping/>
  </p:clrMapOvr>
  <p:transition xmlns:p14="http://schemas.microsoft.com/office/powerpoint/2010/main"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40599"/>
      </p:ext>
    </p:extLst>
  </p:cSld>
  <p:clrMapOvr>
    <a:masterClrMapping/>
  </p:clrMapOvr>
  <p:transition xmlns:p14="http://schemas.microsoft.com/office/powerpoint/2010/main"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44236"/>
      </p:ext>
    </p:extLst>
  </p:cSld>
  <p:clrMapOvr>
    <a:masterClrMapping/>
  </p:clrMapOvr>
  <p:transition xmlns:p14="http://schemas.microsoft.com/office/powerpoint/2010/main"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74437"/>
      </p:ext>
    </p:extLst>
  </p:cSld>
  <p:clrMapOvr>
    <a:masterClrMapping/>
  </p:clrMapOvr>
  <p:transition xmlns:p14="http://schemas.microsoft.com/office/powerpoint/2010/main"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42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94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57023"/>
      </p:ext>
    </p:extLst>
  </p:cSld>
  <p:clrMapOvr>
    <a:masterClrMapping/>
  </p:clrMapOvr>
  <p:transition xmlns:p14="http://schemas.microsoft.com/office/powerpoint/2010/main"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11694"/>
      </p:ext>
    </p:extLst>
  </p:cSld>
  <p:clrMapOvr>
    <a:masterClrMapping/>
  </p:clrMapOvr>
  <p:transition xmlns:p14="http://schemas.microsoft.com/office/powerpoint/2010/main"/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31639"/>
      </p:ext>
    </p:extLst>
  </p:cSld>
  <p:clrMapOvr>
    <a:masterClrMapping/>
  </p:clrMapOvr>
  <p:transition xmlns:p14="http://schemas.microsoft.com/office/powerpoint/2010/main"/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204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70195"/>
      </p:ext>
    </p:extLst>
  </p:cSld>
  <p:clrMapOvr>
    <a:masterClrMapping/>
  </p:clrMapOvr>
  <p:transition xmlns:p14="http://schemas.microsoft.com/office/powerpoint/2010/main"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00308"/>
      </p:ext>
    </p:extLst>
  </p:cSld>
  <p:clrMapOvr>
    <a:masterClrMapping/>
  </p:clrMapOvr>
  <p:transition xmlns:p14="http://schemas.microsoft.com/office/powerpoint/2010/main"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12118"/>
      </p:ext>
    </p:extLst>
  </p:cSld>
  <p:clrMapOvr>
    <a:masterClrMapping/>
  </p:clrMapOvr>
  <p:transition xmlns:p14="http://schemas.microsoft.com/office/powerpoint/2010/main"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11333"/>
      </p:ext>
    </p:extLst>
  </p:cSld>
  <p:clrMapOvr>
    <a:masterClrMapping/>
  </p:clrMapOvr>
  <p:transition xmlns:p14="http://schemas.microsoft.com/office/powerpoint/2010/main"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8595"/>
      </p:ext>
    </p:extLst>
  </p:cSld>
  <p:clrMapOvr>
    <a:masterClrMapping/>
  </p:clrMapOvr>
  <p:transition xmlns:p14="http://schemas.microsoft.com/office/powerpoint/2010/main"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62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42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12797"/>
      </p:ext>
    </p:extLst>
  </p:cSld>
  <p:clrMapOvr>
    <a:masterClrMapping/>
  </p:clrMapOvr>
  <p:transition xmlns:p14="http://schemas.microsoft.com/office/powerpoint/2010/main"/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61632"/>
      </p:ext>
    </p:extLst>
  </p:cSld>
  <p:clrMapOvr>
    <a:masterClrMapping/>
  </p:clrMapOvr>
  <p:transition xmlns:p14="http://schemas.microsoft.com/office/powerpoint/2010/main"/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61343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73113"/>
      </p:ext>
    </p:extLst>
  </p:cSld>
  <p:clrMapOvr>
    <a:masterClrMapping/>
  </p:clrMapOvr>
  <p:transition xmlns:p14="http://schemas.microsoft.com/office/powerpoint/2010/main"/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57789"/>
      </p:ext>
    </p:extLst>
  </p:cSld>
  <p:clrMapOvr>
    <a:masterClrMapping/>
  </p:clrMapOvr>
  <p:transition xmlns:p14="http://schemas.microsoft.com/office/powerpoint/2010/main"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17787"/>
      </p:ext>
    </p:extLst>
  </p:cSld>
  <p:clrMapOvr>
    <a:masterClrMapping/>
  </p:clrMapOvr>
  <p:transition xmlns:p14="http://schemas.microsoft.com/office/powerpoint/2010/main"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61469"/>
      </p:ext>
    </p:extLst>
  </p:cSld>
  <p:clrMapOvr>
    <a:masterClrMapping/>
  </p:clrMapOvr>
  <p:transition xmlns:p14="http://schemas.microsoft.com/office/powerpoint/2010/main"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60177"/>
      </p:ext>
    </p:extLst>
  </p:cSld>
  <p:clrMapOvr>
    <a:masterClrMapping/>
  </p:clrMapOvr>
  <p:transition xmlns:p14="http://schemas.microsoft.com/office/powerpoint/2010/main"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79899"/>
      </p:ext>
    </p:extLst>
  </p:cSld>
  <p:clrMapOvr>
    <a:masterClrMapping/>
  </p:clrMapOvr>
  <p:transition xmlns:p14="http://schemas.microsoft.com/office/powerpoint/2010/main"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64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63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53015"/>
      </p:ext>
    </p:extLst>
  </p:cSld>
  <p:clrMapOvr>
    <a:masterClrMapping/>
  </p:clrMapOvr>
  <p:transition xmlns:p14="http://schemas.microsoft.com/office/powerpoint/2010/main"/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8491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12268"/>
      </p:ext>
    </p:extLst>
  </p:cSld>
  <p:clrMapOvr>
    <a:masterClrMapping/>
  </p:clrMapOvr>
  <p:transition xmlns:p14="http://schemas.microsoft.com/office/powerpoint/2010/main"/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71225"/>
      </p:ext>
    </p:extLst>
  </p:cSld>
  <p:clrMapOvr>
    <a:masterClrMapping/>
  </p:clrMapOvr>
  <p:transition xmlns:p14="http://schemas.microsoft.com/office/powerpoint/2010/main"/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93600"/>
      </p:ext>
    </p:extLst>
  </p:cSld>
  <p:clrMapOvr>
    <a:masterClrMapping/>
  </p:clrMapOvr>
  <p:transition xmlns:p14="http://schemas.microsoft.com/office/powerpoint/2010/main"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42111"/>
      </p:ext>
    </p:extLst>
  </p:cSld>
  <p:clrMapOvr>
    <a:masterClrMapping/>
  </p:clrMapOvr>
  <p:transition xmlns:p14="http://schemas.microsoft.com/office/powerpoint/2010/main"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65491"/>
      </p:ext>
    </p:extLst>
  </p:cSld>
  <p:clrMapOvr>
    <a:masterClrMapping/>
  </p:clrMapOvr>
  <p:transition xmlns:p14="http://schemas.microsoft.com/office/powerpoint/2010/main"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36602"/>
      </p:ext>
    </p:extLst>
  </p:cSld>
  <p:clrMapOvr>
    <a:masterClrMapping/>
  </p:clrMapOvr>
  <p:transition xmlns:p14="http://schemas.microsoft.com/office/powerpoint/2010/main"/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97791"/>
      </p:ext>
    </p:extLst>
  </p:cSld>
  <p:clrMapOvr>
    <a:masterClrMapping/>
  </p:clrMapOvr>
  <p:transition xmlns:p14="http://schemas.microsoft.com/office/powerpoint/2010/main"/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32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58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0954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92603"/>
      </p:ext>
    </p:extLst>
  </p:cSld>
  <p:clrMapOvr>
    <a:masterClrMapping/>
  </p:clrMapOvr>
  <p:transition xmlns:p14="http://schemas.microsoft.com/office/powerpoint/2010/main"/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66244"/>
      </p:ext>
    </p:extLst>
  </p:cSld>
  <p:clrMapOvr>
    <a:masterClrMapping/>
  </p:clrMapOvr>
  <p:transition xmlns:p14="http://schemas.microsoft.com/office/powerpoint/2010/main"/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01796"/>
      </p:ext>
    </p:extLst>
  </p:cSld>
  <p:clrMapOvr>
    <a:masterClrMapping/>
  </p:clrMapOvr>
  <p:transition xmlns:p14="http://schemas.microsoft.com/office/powerpoint/2010/main"/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17477"/>
      </p:ext>
    </p:extLst>
  </p:cSld>
  <p:clrMapOvr>
    <a:masterClrMapping/>
  </p:clrMapOvr>
  <p:transition xmlns:p14="http://schemas.microsoft.com/office/powerpoint/2010/main"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32846"/>
      </p:ext>
    </p:extLst>
  </p:cSld>
  <p:clrMapOvr>
    <a:masterClrMapping/>
  </p:clrMapOvr>
  <p:transition xmlns:p14="http://schemas.microsoft.com/office/powerpoint/2010/main"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41309"/>
      </p:ext>
    </p:extLst>
  </p:cSld>
  <p:clrMapOvr>
    <a:masterClrMapping/>
  </p:clrMapOvr>
  <p:transition xmlns:p14="http://schemas.microsoft.com/office/powerpoint/2010/main"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76074"/>
      </p:ext>
    </p:extLst>
  </p:cSld>
  <p:clrMapOvr>
    <a:masterClrMapping/>
  </p:clrMapOvr>
  <p:transition xmlns:p14="http://schemas.microsoft.com/office/powerpoint/2010/main"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46051"/>
      </p:ext>
    </p:extLst>
  </p:cSld>
  <p:clrMapOvr>
    <a:masterClrMapping/>
  </p:clrMapOvr>
  <p:transition xmlns:p14="http://schemas.microsoft.com/office/powerpoint/2010/main"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06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92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93613"/>
      </p:ext>
    </p:extLst>
  </p:cSld>
  <p:clrMapOvr>
    <a:masterClrMapping/>
  </p:clrMapOvr>
  <p:transition xmlns:p14="http://schemas.microsoft.com/office/powerpoint/2010/main"/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87330"/>
      </p:ext>
    </p:extLst>
  </p:cSld>
  <p:clrMapOvr>
    <a:masterClrMapping/>
  </p:clrMapOvr>
  <p:transition xmlns:p14="http://schemas.microsoft.com/office/powerpoint/2010/main"/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50490"/>
      </p:ext>
    </p:extLst>
  </p:cSld>
  <p:clrMapOvr>
    <a:masterClrMapping/>
  </p:clrMapOvr>
  <p:transition xmlns:p14="http://schemas.microsoft.com/office/powerpoint/2010/main"/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46192"/>
      </p:ext>
    </p:extLst>
  </p:cSld>
  <p:clrMapOvr>
    <a:masterClrMapping/>
  </p:clrMapOvr>
  <p:transition xmlns:p14="http://schemas.microsoft.com/office/powerpoint/2010/main"/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90306"/>
      </p:ext>
    </p:extLst>
  </p:cSld>
  <p:clrMapOvr>
    <a:masterClrMapping/>
  </p:clrMapOvr>
  <p:transition xmlns:p14="http://schemas.microsoft.com/office/powerpoint/2010/main"/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57294"/>
      </p:ext>
    </p:extLst>
  </p:cSld>
  <p:clrMapOvr>
    <a:masterClrMapping/>
  </p:clrMapOvr>
  <p:transition xmlns:p14="http://schemas.microsoft.com/office/powerpoint/2010/main"/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12743"/>
      </p:ext>
    </p:extLst>
  </p:cSld>
  <p:clrMapOvr>
    <a:masterClrMapping/>
  </p:clrMapOvr>
  <p:transition xmlns:p14="http://schemas.microsoft.com/office/powerpoint/2010/main"/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0413"/>
      </p:ext>
    </p:extLst>
  </p:cSld>
  <p:clrMapOvr>
    <a:masterClrMapping/>
  </p:clrMapOvr>
  <p:transition xmlns:p14="http://schemas.microsoft.com/office/powerpoint/2010/main"/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46288"/>
      </p:ext>
    </p:extLst>
  </p:cSld>
  <p:clrMapOvr>
    <a:masterClrMapping/>
  </p:clrMapOvr>
  <p:transition xmlns:p14="http://schemas.microsoft.com/office/powerpoint/2010/main"/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93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06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98171"/>
      </p:ext>
    </p:extLst>
  </p:cSld>
  <p:clrMapOvr>
    <a:masterClrMapping/>
  </p:clrMapOvr>
  <p:transition xmlns:p14="http://schemas.microsoft.com/office/powerpoint/2010/main"/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40282"/>
      </p:ext>
    </p:extLst>
  </p:cSld>
  <p:clrMapOvr>
    <a:masterClrMapping/>
  </p:clrMapOvr>
  <p:transition xmlns:p14="http://schemas.microsoft.com/office/powerpoint/2010/main"/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74034"/>
      </p:ext>
    </p:extLst>
  </p:cSld>
  <p:clrMapOvr>
    <a:masterClrMapping/>
  </p:clrMapOvr>
  <p:transition xmlns:p14="http://schemas.microsoft.com/office/powerpoint/2010/main"/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20323"/>
      </p:ext>
    </p:extLst>
  </p:cSld>
  <p:clrMapOvr>
    <a:masterClrMapping/>
  </p:clrMapOvr>
  <p:transition xmlns:p14="http://schemas.microsoft.com/office/powerpoint/2010/main"/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071"/>
      </p:ext>
    </p:extLst>
  </p:cSld>
  <p:clrMapOvr>
    <a:masterClrMapping/>
  </p:clrMapOvr>
  <p:transition xmlns:p14="http://schemas.microsoft.com/office/powerpoint/2010/main"/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50145"/>
      </p:ext>
    </p:extLst>
  </p:cSld>
  <p:clrMapOvr>
    <a:masterClrMapping/>
  </p:clrMapOvr>
  <p:transition xmlns:p14="http://schemas.microsoft.com/office/powerpoint/2010/main"/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80491"/>
      </p:ext>
    </p:extLst>
  </p:cSld>
  <p:clrMapOvr>
    <a:masterClrMapping/>
  </p:clrMapOvr>
  <p:transition xmlns:p14="http://schemas.microsoft.com/office/powerpoint/2010/main"/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85643"/>
      </p:ext>
    </p:extLst>
  </p:cSld>
  <p:clrMapOvr>
    <a:masterClrMapping/>
  </p:clrMapOvr>
  <p:transition xmlns:p14="http://schemas.microsoft.com/office/powerpoint/2010/main"/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66897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18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96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6654"/>
      </p:ext>
    </p:extLst>
  </p:cSld>
  <p:clrMapOvr>
    <a:masterClrMapping/>
  </p:clrMapOvr>
  <p:transition xmlns:p14="http://schemas.microsoft.com/office/powerpoint/2010/main"/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5952"/>
      </p:ext>
    </p:extLst>
  </p:cSld>
  <p:clrMapOvr>
    <a:masterClrMapping/>
  </p:clrMapOvr>
  <p:transition xmlns:p14="http://schemas.microsoft.com/office/powerpoint/2010/main"/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46306"/>
      </p:ext>
    </p:extLst>
  </p:cSld>
  <p:clrMapOvr>
    <a:masterClrMapping/>
  </p:clrMapOvr>
  <p:transition xmlns:p14="http://schemas.microsoft.com/office/powerpoint/2010/main"/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50572"/>
      </p:ext>
    </p:extLst>
  </p:cSld>
  <p:clrMapOvr>
    <a:masterClrMapping/>
  </p:clrMapOvr>
  <p:transition xmlns:p14="http://schemas.microsoft.com/office/powerpoint/2010/main"/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89603"/>
      </p:ext>
    </p:extLst>
  </p:cSld>
  <p:clrMapOvr>
    <a:masterClrMapping/>
  </p:clrMapOvr>
  <p:transition xmlns:p14="http://schemas.microsoft.com/office/powerpoint/2010/main"/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08095"/>
      </p:ext>
    </p:extLst>
  </p:cSld>
  <p:clrMapOvr>
    <a:masterClrMapping/>
  </p:clrMapOvr>
  <p:transition xmlns:p14="http://schemas.microsoft.com/office/powerpoint/2010/main"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5754"/>
      </p:ext>
    </p:extLst>
  </p:cSld>
  <p:clrMapOvr>
    <a:masterClrMapping/>
  </p:clrMapOvr>
  <p:transition xmlns:p14="http://schemas.microsoft.com/office/powerpoint/2010/main"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95240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52485"/>
      </p:ext>
    </p:extLst>
  </p:cSld>
  <p:clrMapOvr>
    <a:masterClrMapping/>
  </p:clrMapOvr>
  <p:transition xmlns:p14="http://schemas.microsoft.com/office/powerpoint/2010/main"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16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4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851085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19943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501062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674590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613741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308867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0909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025699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884751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13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3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78410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005747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236150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87197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159127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401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436449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465938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1312612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35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96219"/>
      </p:ext>
    </p:extLst>
  </p:cSld>
  <p:clrMapOvr>
    <a:masterClrMapping/>
  </p:clrMapOvr>
  <p:transition xmlns:p14="http://schemas.microsoft.com/office/powerpoint/2010/main"/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20649"/>
      </p:ext>
    </p:extLst>
  </p:cSld>
  <p:clrMapOvr>
    <a:masterClrMapping/>
  </p:clrMapOvr>
  <p:transition xmlns:p14="http://schemas.microsoft.com/office/powerpoint/2010/main"/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78182"/>
      </p:ext>
    </p:extLst>
  </p:cSld>
  <p:clrMapOvr>
    <a:masterClrMapping/>
  </p:clrMapOvr>
  <p:transition xmlns:p14="http://schemas.microsoft.com/office/powerpoint/2010/main"/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26601"/>
      </p:ext>
    </p:extLst>
  </p:cSld>
  <p:clrMapOvr>
    <a:masterClrMapping/>
  </p:clrMapOvr>
  <p:transition xmlns:p14="http://schemas.microsoft.com/office/powerpoint/2010/main"/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33416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88831"/>
      </p:ext>
    </p:extLst>
  </p:cSld>
  <p:clrMapOvr>
    <a:masterClrMapping/>
  </p:clrMapOvr>
  <p:transition xmlns:p14="http://schemas.microsoft.com/office/powerpoint/2010/main"/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79208"/>
      </p:ext>
    </p:extLst>
  </p:cSld>
  <p:clrMapOvr>
    <a:masterClrMapping/>
  </p:clrMapOvr>
  <p:transition xmlns:p14="http://schemas.microsoft.com/office/powerpoint/2010/main"/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62766"/>
      </p:ext>
    </p:extLst>
  </p:cSld>
  <p:clrMapOvr>
    <a:masterClrMapping/>
  </p:clrMapOvr>
  <p:transition xmlns:p14="http://schemas.microsoft.com/office/powerpoint/2010/main"/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16011"/>
      </p:ext>
    </p:extLst>
  </p:cSld>
  <p:clrMapOvr>
    <a:masterClrMapping/>
  </p:clrMapOvr>
  <p:transition xmlns:p14="http://schemas.microsoft.com/office/powerpoint/2010/main"/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176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57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42365"/>
      </p:ext>
    </p:extLst>
  </p:cSld>
  <p:clrMapOvr>
    <a:masterClrMapping/>
  </p:clrMapOvr>
  <p:transition xmlns:p14="http://schemas.microsoft.com/office/powerpoint/2010/main"/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79070"/>
      </p:ext>
    </p:extLst>
  </p:cSld>
  <p:clrMapOvr>
    <a:masterClrMapping/>
  </p:clrMapOvr>
  <p:transition xmlns:p14="http://schemas.microsoft.com/office/powerpoint/2010/main"/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42676"/>
      </p:ext>
    </p:extLst>
  </p:cSld>
  <p:clrMapOvr>
    <a:masterClrMapping/>
  </p:clrMapOvr>
  <p:transition xmlns:p14="http://schemas.microsoft.com/office/powerpoint/2010/main"/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73620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33138"/>
      </p:ext>
    </p:extLst>
  </p:cSld>
  <p:clrMapOvr>
    <a:masterClrMapping/>
  </p:clrMapOvr>
  <p:transition xmlns:p14="http://schemas.microsoft.com/office/powerpoint/2010/main"/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75828"/>
      </p:ext>
    </p:extLst>
  </p:cSld>
  <p:clrMapOvr>
    <a:masterClrMapping/>
  </p:clrMapOvr>
  <p:transition xmlns:p14="http://schemas.microsoft.com/office/powerpoint/2010/main"/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40810"/>
      </p:ext>
    </p:extLst>
  </p:cSld>
  <p:clrMapOvr>
    <a:masterClrMapping/>
  </p:clrMapOvr>
  <p:transition xmlns:p14="http://schemas.microsoft.com/office/powerpoint/2010/main"/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84739"/>
      </p:ext>
    </p:extLst>
  </p:cSld>
  <p:clrMapOvr>
    <a:masterClrMapping/>
  </p:clrMapOvr>
  <p:transition xmlns:p14="http://schemas.microsoft.com/office/powerpoint/2010/main"/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45153"/>
      </p:ext>
    </p:extLst>
  </p:cSld>
  <p:clrMapOvr>
    <a:masterClrMapping/>
  </p:clrMapOvr>
  <p:transition xmlns:p14="http://schemas.microsoft.com/office/powerpoint/2010/main"/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29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98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44590"/>
      </p:ext>
    </p:extLst>
  </p:cSld>
  <p:clrMapOvr>
    <a:masterClrMapping/>
  </p:clrMapOvr>
  <p:transition xmlns:p14="http://schemas.microsoft.com/office/powerpoint/2010/main"/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62094"/>
      </p:ext>
    </p:extLst>
  </p:cSld>
  <p:clrMapOvr>
    <a:masterClrMapping/>
  </p:clrMapOvr>
  <p:transition xmlns:p14="http://schemas.microsoft.com/office/powerpoint/2010/main"/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9841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12277"/>
      </p:ext>
    </p:extLst>
  </p:cSld>
  <p:clrMapOvr>
    <a:masterClrMapping/>
  </p:clrMapOvr>
  <p:transition xmlns:p14="http://schemas.microsoft.com/office/powerpoint/2010/main"/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56581"/>
      </p:ext>
    </p:extLst>
  </p:cSld>
  <p:clrMapOvr>
    <a:masterClrMapping/>
  </p:clrMapOvr>
  <p:transition xmlns:p14="http://schemas.microsoft.com/office/powerpoint/2010/main"/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36015"/>
      </p:ext>
    </p:extLst>
  </p:cSld>
  <p:clrMapOvr>
    <a:masterClrMapping/>
  </p:clrMapOvr>
  <p:transition xmlns:p14="http://schemas.microsoft.com/office/powerpoint/2010/main"/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01147"/>
      </p:ext>
    </p:extLst>
  </p:cSld>
  <p:clrMapOvr>
    <a:masterClrMapping/>
  </p:clrMapOvr>
  <p:transition xmlns:p14="http://schemas.microsoft.com/office/powerpoint/2010/main"/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75868"/>
      </p:ext>
    </p:extLst>
  </p:cSld>
  <p:clrMapOvr>
    <a:masterClrMapping/>
  </p:clrMapOvr>
  <p:transition xmlns:p14="http://schemas.microsoft.com/office/powerpoint/2010/main"/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70288"/>
      </p:ext>
    </p:extLst>
  </p:cSld>
  <p:clrMapOvr>
    <a:masterClrMapping/>
  </p:clrMapOvr>
  <p:transition xmlns:p14="http://schemas.microsoft.com/office/powerpoint/2010/main"/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1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7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4163"/>
      </p:ext>
    </p:extLst>
  </p:cSld>
  <p:clrMapOvr>
    <a:masterClrMapping/>
  </p:clrMapOvr>
  <p:transition xmlns:p14="http://schemas.microsoft.com/office/powerpoint/2010/main"/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2717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5256"/>
      </p:ext>
    </p:extLst>
  </p:cSld>
  <p:clrMapOvr>
    <a:masterClrMapping/>
  </p:clrMapOvr>
  <p:transition xmlns:p14="http://schemas.microsoft.com/office/powerpoint/2010/main"/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8508"/>
      </p:ext>
    </p:extLst>
  </p:cSld>
  <p:clrMapOvr>
    <a:masterClrMapping/>
  </p:clrMapOvr>
  <p:transition xmlns:p14="http://schemas.microsoft.com/office/powerpoint/2010/main"/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6304"/>
      </p:ext>
    </p:extLst>
  </p:cSld>
  <p:clrMapOvr>
    <a:masterClrMapping/>
  </p:clrMapOvr>
  <p:transition xmlns:p14="http://schemas.microsoft.com/office/powerpoint/2010/main"/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577"/>
      </p:ext>
    </p:extLst>
  </p:cSld>
  <p:clrMapOvr>
    <a:masterClrMapping/>
  </p:clrMapOvr>
  <p:transition xmlns:p14="http://schemas.microsoft.com/office/powerpoint/2010/main"/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01788"/>
      </p:ext>
    </p:extLst>
  </p:cSld>
  <p:clrMapOvr>
    <a:masterClrMapping/>
  </p:clrMapOvr>
  <p:transition xmlns:p14="http://schemas.microsoft.com/office/powerpoint/2010/main"/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8879"/>
      </p:ext>
    </p:extLst>
  </p:cSld>
  <p:clrMapOvr>
    <a:masterClrMapping/>
  </p:clrMapOvr>
  <p:transition xmlns:p14="http://schemas.microsoft.com/office/powerpoint/2010/main"/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164"/>
      </p:ext>
    </p:extLst>
  </p:cSld>
  <p:clrMapOvr>
    <a:masterClrMapping/>
  </p:clrMapOvr>
  <p:transition xmlns:p14="http://schemas.microsoft.com/office/powerpoint/2010/main"/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86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25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8097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32609"/>
      </p:ext>
    </p:extLst>
  </p:cSld>
  <p:clrMapOvr>
    <a:masterClrMapping/>
  </p:clrMapOvr>
  <p:transition xmlns:p14="http://schemas.microsoft.com/office/powerpoint/2010/main"/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04099"/>
      </p:ext>
    </p:extLst>
  </p:cSld>
  <p:clrMapOvr>
    <a:masterClrMapping/>
  </p:clrMapOvr>
  <p:transition xmlns:p14="http://schemas.microsoft.com/office/powerpoint/2010/main"/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0028"/>
      </p:ext>
    </p:extLst>
  </p:cSld>
  <p:clrMapOvr>
    <a:masterClrMapping/>
  </p:clrMapOvr>
  <p:transition xmlns:p14="http://schemas.microsoft.com/office/powerpoint/2010/main"/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43882"/>
      </p:ext>
    </p:extLst>
  </p:cSld>
  <p:clrMapOvr>
    <a:masterClrMapping/>
  </p:clrMapOvr>
  <p:transition xmlns:p14="http://schemas.microsoft.com/office/powerpoint/2010/main"/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95165"/>
      </p:ext>
    </p:extLst>
  </p:cSld>
  <p:clrMapOvr>
    <a:masterClrMapping/>
  </p:clrMapOvr>
  <p:transition xmlns:p14="http://schemas.microsoft.com/office/powerpoint/2010/main"/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83926"/>
      </p:ext>
    </p:extLst>
  </p:cSld>
  <p:clrMapOvr>
    <a:masterClrMapping/>
  </p:clrMapOvr>
  <p:transition xmlns:p14="http://schemas.microsoft.com/office/powerpoint/2010/main"/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93546"/>
      </p:ext>
    </p:extLst>
  </p:cSld>
  <p:clrMapOvr>
    <a:masterClrMapping/>
  </p:clrMapOvr>
  <p:transition xmlns:p14="http://schemas.microsoft.com/office/powerpoint/2010/main"/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0380"/>
      </p:ext>
    </p:extLst>
  </p:cSld>
  <p:clrMapOvr>
    <a:masterClrMapping/>
  </p:clrMapOvr>
  <p:transition xmlns:p14="http://schemas.microsoft.com/office/powerpoint/2010/main"/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76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99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41815"/>
      </p:ext>
    </p:extLst>
  </p:cSld>
  <p:clrMapOvr>
    <a:masterClrMapping/>
  </p:clrMapOvr>
  <p:transition xmlns:p14="http://schemas.microsoft.com/office/powerpoint/2010/main"/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58006"/>
      </p:ext>
    </p:extLst>
  </p:cSld>
  <p:clrMapOvr>
    <a:masterClrMapping/>
  </p:clrMapOvr>
  <p:transition xmlns:p14="http://schemas.microsoft.com/office/powerpoint/2010/main"/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05709"/>
      </p:ext>
    </p:extLst>
  </p:cSld>
  <p:clrMapOvr>
    <a:masterClrMapping/>
  </p:clrMapOvr>
  <p:transition xmlns:p14="http://schemas.microsoft.com/office/powerpoint/2010/main"/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29097"/>
      </p:ext>
    </p:extLst>
  </p:cSld>
  <p:clrMapOvr>
    <a:masterClrMapping/>
  </p:clrMapOvr>
  <p:transition xmlns:p14="http://schemas.microsoft.com/office/powerpoint/2010/main"/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2524"/>
      </p:ext>
    </p:extLst>
  </p:cSld>
  <p:clrMapOvr>
    <a:masterClrMapping/>
  </p:clrMapOvr>
  <p:transition xmlns:p14="http://schemas.microsoft.com/office/powerpoint/2010/main"/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43598"/>
      </p:ext>
    </p:extLst>
  </p:cSld>
  <p:clrMapOvr>
    <a:masterClrMapping/>
  </p:clrMapOvr>
  <p:transition xmlns:p14="http://schemas.microsoft.com/office/powerpoint/2010/main"/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49945"/>
      </p:ext>
    </p:extLst>
  </p:cSld>
  <p:clrMapOvr>
    <a:masterClrMapping/>
  </p:clrMapOvr>
  <p:transition xmlns:p14="http://schemas.microsoft.com/office/powerpoint/2010/main"/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91705"/>
      </p:ext>
    </p:extLst>
  </p:cSld>
  <p:clrMapOvr>
    <a:masterClrMapping/>
  </p:clrMapOvr>
  <p:transition xmlns:p14="http://schemas.microsoft.com/office/powerpoint/2010/main"/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10632"/>
      </p:ext>
    </p:extLst>
  </p:cSld>
  <p:clrMapOvr>
    <a:masterClrMapping/>
  </p:clrMapOvr>
  <p:transition xmlns:p14="http://schemas.microsoft.com/office/powerpoint/2010/main"/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48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85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07823"/>
      </p:ext>
    </p:extLst>
  </p:cSld>
  <p:clrMapOvr>
    <a:masterClrMapping/>
  </p:clrMapOvr>
  <p:transition xmlns:p14="http://schemas.microsoft.com/office/powerpoint/2010/main"/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06416"/>
      </p:ext>
    </p:extLst>
  </p:cSld>
  <p:clrMapOvr>
    <a:masterClrMapping/>
  </p:clrMapOvr>
  <p:transition xmlns:p14="http://schemas.microsoft.com/office/powerpoint/2010/main"/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04578"/>
      </p:ext>
    </p:extLst>
  </p:cSld>
  <p:clrMapOvr>
    <a:masterClrMapping/>
  </p:clrMapOvr>
  <p:transition xmlns:p14="http://schemas.microsoft.com/office/powerpoint/2010/main"/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75375"/>
      </p:ext>
    </p:extLst>
  </p:cSld>
  <p:clrMapOvr>
    <a:masterClrMapping/>
  </p:clrMapOvr>
  <p:transition xmlns:p14="http://schemas.microsoft.com/office/powerpoint/2010/main"/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80363"/>
      </p:ext>
    </p:extLst>
  </p:cSld>
  <p:clrMapOvr>
    <a:masterClrMapping/>
  </p:clrMapOvr>
  <p:transition xmlns:p14="http://schemas.microsoft.com/office/powerpoint/2010/main"/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7979"/>
      </p:ext>
    </p:extLst>
  </p:cSld>
  <p:clrMapOvr>
    <a:masterClrMapping/>
  </p:clrMapOvr>
  <p:transition xmlns:p14="http://schemas.microsoft.com/office/powerpoint/2010/main"/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37953"/>
      </p:ext>
    </p:extLst>
  </p:cSld>
  <p:clrMapOvr>
    <a:masterClrMapping/>
  </p:clrMapOvr>
  <p:transition xmlns:p14="http://schemas.microsoft.com/office/powerpoint/2010/main"/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06244"/>
      </p:ext>
    </p:extLst>
  </p:cSld>
  <p:clrMapOvr>
    <a:masterClrMapping/>
  </p:clrMapOvr>
  <p:transition xmlns:p14="http://schemas.microsoft.com/office/powerpoint/2010/main"/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03778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 xmlns:p14="http://schemas.microsoft.com/office/powerpoint/2010/main"/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85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36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2966"/>
      </p:ext>
    </p:extLst>
  </p:cSld>
  <p:clrMapOvr>
    <a:masterClrMapping/>
  </p:clrMapOvr>
  <p:transition xmlns:p14="http://schemas.microsoft.com/office/powerpoint/2010/main"/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22435"/>
      </p:ext>
    </p:extLst>
  </p:cSld>
  <p:clrMapOvr>
    <a:masterClrMapping/>
  </p:clrMapOvr>
  <p:transition xmlns:p14="http://schemas.microsoft.com/office/powerpoint/2010/main"/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90441"/>
      </p:ext>
    </p:extLst>
  </p:cSld>
  <p:clrMapOvr>
    <a:masterClrMapping/>
  </p:clrMapOvr>
  <p:transition xmlns:p14="http://schemas.microsoft.com/office/powerpoint/2010/main"/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35268"/>
      </p:ext>
    </p:extLst>
  </p:cSld>
  <p:clrMapOvr>
    <a:masterClrMapping/>
  </p:clrMapOvr>
  <p:transition xmlns:p14="http://schemas.microsoft.com/office/powerpoint/2010/main"/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28978"/>
      </p:ext>
    </p:extLst>
  </p:cSld>
  <p:clrMapOvr>
    <a:masterClrMapping/>
  </p:clrMapOvr>
  <p:transition xmlns:p14="http://schemas.microsoft.com/office/powerpoint/2010/main"/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72443"/>
      </p:ext>
    </p:extLst>
  </p:cSld>
  <p:clrMapOvr>
    <a:masterClrMapping/>
  </p:clrMapOvr>
  <p:transition xmlns:p14="http://schemas.microsoft.com/office/powerpoint/2010/main"/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91035"/>
      </p:ext>
    </p:extLst>
  </p:cSld>
  <p:clrMapOvr>
    <a:masterClrMapping/>
  </p:clrMapOvr>
  <p:transition xmlns:p14="http://schemas.microsoft.com/office/powerpoint/2010/main"/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08459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 xmlns:p14="http://schemas.microsoft.com/office/powerpoint/2010/main"/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97305"/>
      </p:ext>
    </p:extLst>
  </p:cSld>
  <p:clrMapOvr>
    <a:masterClrMapping/>
  </p:clrMapOvr>
  <p:transition xmlns:p14="http://schemas.microsoft.com/office/powerpoint/2010/main"/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600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4862"/>
      </p:ext>
    </p:extLst>
  </p:cSld>
  <p:clrMapOvr>
    <a:masterClrMapping/>
  </p:clrMapOvr>
  <p:transition xmlns:p14="http://schemas.microsoft.com/office/powerpoint/2010/main"/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0778"/>
      </p:ext>
    </p:extLst>
  </p:cSld>
  <p:clrMapOvr>
    <a:masterClrMapping/>
  </p:clrMapOvr>
  <p:transition xmlns:p14="http://schemas.microsoft.com/office/powerpoint/2010/main"/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4576"/>
      </p:ext>
    </p:extLst>
  </p:cSld>
  <p:clrMapOvr>
    <a:masterClrMapping/>
  </p:clrMapOvr>
  <p:transition xmlns:p14="http://schemas.microsoft.com/office/powerpoint/2010/main"/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7436"/>
      </p:ext>
    </p:extLst>
  </p:cSld>
  <p:clrMapOvr>
    <a:masterClrMapping/>
  </p:clrMapOvr>
  <p:transition xmlns:p14="http://schemas.microsoft.com/office/powerpoint/2010/main"/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9623"/>
      </p:ext>
    </p:extLst>
  </p:cSld>
  <p:clrMapOvr>
    <a:masterClrMapping/>
  </p:clrMapOvr>
  <p:transition xmlns:p14="http://schemas.microsoft.com/office/powerpoint/2010/main"/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02086"/>
      </p:ext>
    </p:extLst>
  </p:cSld>
  <p:clrMapOvr>
    <a:masterClrMapping/>
  </p:clrMapOvr>
  <p:transition xmlns:p14="http://schemas.microsoft.com/office/powerpoint/2010/main"/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1118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 xmlns:p14="http://schemas.microsoft.com/office/powerpoint/2010/main"/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911"/>
      </p:ext>
    </p:extLst>
  </p:cSld>
  <p:clrMapOvr>
    <a:masterClrMapping/>
  </p:clrMapOvr>
  <p:transition xmlns:p14="http://schemas.microsoft.com/office/powerpoint/2010/main"/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123"/>
      </p:ext>
    </p:extLst>
  </p:cSld>
  <p:clrMapOvr>
    <a:masterClrMapping/>
  </p:clrMapOvr>
  <p:transition xmlns:p14="http://schemas.microsoft.com/office/powerpoint/2010/main"/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3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5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3693"/>
      </p:ext>
    </p:extLst>
  </p:cSld>
  <p:clrMapOvr>
    <a:masterClrMapping/>
  </p:clrMapOvr>
  <p:transition xmlns:p14="http://schemas.microsoft.com/office/powerpoint/2010/main"/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50700"/>
      </p:ext>
    </p:extLst>
  </p:cSld>
  <p:clrMapOvr>
    <a:masterClrMapping/>
  </p:clrMapOvr>
  <p:transition xmlns:p14="http://schemas.microsoft.com/office/powerpoint/2010/main"/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4331"/>
      </p:ext>
    </p:extLst>
  </p:cSld>
  <p:clrMapOvr>
    <a:masterClrMapping/>
  </p:clrMapOvr>
  <p:transition xmlns:p14="http://schemas.microsoft.com/office/powerpoint/2010/main"/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2"/>
      </p:ext>
    </p:extLst>
  </p:cSld>
  <p:clrMapOvr>
    <a:masterClrMapping/>
  </p:clrMapOvr>
  <p:transition xmlns:p14="http://schemas.microsoft.com/office/powerpoint/2010/main"/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7748"/>
      </p:ext>
    </p:extLst>
  </p:cSld>
  <p:clrMapOvr>
    <a:masterClrMapping/>
  </p:clrMapOvr>
  <p:transition xmlns:p14="http://schemas.microsoft.com/office/powerpoint/2010/main"/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9025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 xmlns:p14="http://schemas.microsoft.com/office/powerpoint/2010/main"/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65"/>
      </p:ext>
    </p:extLst>
  </p:cSld>
  <p:clrMapOvr>
    <a:masterClrMapping/>
  </p:clrMapOvr>
  <p:transition xmlns:p14="http://schemas.microsoft.com/office/powerpoint/2010/main"/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9023"/>
      </p:ext>
    </p:extLst>
  </p:cSld>
  <p:clrMapOvr>
    <a:masterClrMapping/>
  </p:clrMapOvr>
  <p:transition xmlns:p14="http://schemas.microsoft.com/office/powerpoint/2010/main"/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3518"/>
      </p:ext>
    </p:extLst>
  </p:cSld>
  <p:clrMapOvr>
    <a:masterClrMapping/>
  </p:clrMapOvr>
  <p:transition xmlns:p14="http://schemas.microsoft.com/office/powerpoint/2010/main"/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98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96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8204"/>
      </p:ext>
    </p:extLst>
  </p:cSld>
  <p:clrMapOvr>
    <a:masterClrMapping/>
  </p:clrMapOvr>
  <p:transition xmlns:p14="http://schemas.microsoft.com/office/powerpoint/2010/main"/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26998"/>
      </p:ext>
    </p:extLst>
  </p:cSld>
  <p:clrMapOvr>
    <a:masterClrMapping/>
  </p:clrMapOvr>
  <p:transition xmlns:p14="http://schemas.microsoft.com/office/powerpoint/2010/main"/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86572"/>
      </p:ext>
    </p:extLst>
  </p:cSld>
  <p:clrMapOvr>
    <a:masterClrMapping/>
  </p:clrMapOvr>
  <p:transition xmlns:p14="http://schemas.microsoft.com/office/powerpoint/2010/main"/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4036"/>
      </p:ext>
    </p:extLst>
  </p:cSld>
  <p:clrMapOvr>
    <a:masterClrMapping/>
  </p:clrMapOvr>
  <p:transition xmlns:p14="http://schemas.microsoft.com/office/powerpoint/2010/main"/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9645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 xmlns:p14="http://schemas.microsoft.com/office/powerpoint/2010/main"/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777"/>
      </p:ext>
    </p:extLst>
  </p:cSld>
  <p:clrMapOvr>
    <a:masterClrMapping/>
  </p:clrMapOvr>
  <p:transition xmlns:p14="http://schemas.microsoft.com/office/powerpoint/2010/main"/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2425"/>
      </p:ext>
    </p:extLst>
  </p:cSld>
  <p:clrMapOvr>
    <a:masterClrMapping/>
  </p:clrMapOvr>
  <p:transition xmlns:p14="http://schemas.microsoft.com/office/powerpoint/2010/main"/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1668"/>
      </p:ext>
    </p:extLst>
  </p:cSld>
  <p:clrMapOvr>
    <a:masterClrMapping/>
  </p:clrMapOvr>
  <p:transition xmlns:p14="http://schemas.microsoft.com/office/powerpoint/2010/main"/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76183"/>
      </p:ext>
    </p:extLst>
  </p:cSld>
  <p:clrMapOvr>
    <a:masterClrMapping/>
  </p:clrMapOvr>
  <p:transition xmlns:p14="http://schemas.microsoft.com/office/powerpoint/2010/main"/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71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041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7795"/>
      </p:ext>
    </p:extLst>
  </p:cSld>
  <p:clrMapOvr>
    <a:masterClrMapping/>
  </p:clrMapOvr>
  <p:transition xmlns:p14="http://schemas.microsoft.com/office/powerpoint/2010/main"/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74345"/>
      </p:ext>
    </p:extLst>
  </p:cSld>
  <p:clrMapOvr>
    <a:masterClrMapping/>
  </p:clrMapOvr>
  <p:transition xmlns:p14="http://schemas.microsoft.com/office/powerpoint/2010/main"/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83947"/>
      </p:ext>
    </p:extLst>
  </p:cSld>
  <p:clrMapOvr>
    <a:masterClrMapping/>
  </p:clrMapOvr>
  <p:transition xmlns:p14="http://schemas.microsoft.com/office/powerpoint/2010/main"/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30618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 xmlns:p14="http://schemas.microsoft.com/office/powerpoint/2010/main"/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85318"/>
      </p:ext>
    </p:extLst>
  </p:cSld>
  <p:clrMapOvr>
    <a:masterClrMapping/>
  </p:clrMapOvr>
  <p:transition xmlns:p14="http://schemas.microsoft.com/office/powerpoint/2010/main"/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94100"/>
      </p:ext>
    </p:extLst>
  </p:cSld>
  <p:clrMapOvr>
    <a:masterClrMapping/>
  </p:clrMapOvr>
  <p:transition xmlns:p14="http://schemas.microsoft.com/office/powerpoint/2010/main"/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1749"/>
      </p:ext>
    </p:extLst>
  </p:cSld>
  <p:clrMapOvr>
    <a:masterClrMapping/>
  </p:clrMapOvr>
  <p:transition xmlns:p14="http://schemas.microsoft.com/office/powerpoint/2010/main"/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94098"/>
      </p:ext>
    </p:extLst>
  </p:cSld>
  <p:clrMapOvr>
    <a:masterClrMapping/>
  </p:clrMapOvr>
  <p:transition xmlns:p14="http://schemas.microsoft.com/office/powerpoint/2010/main"/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74533"/>
      </p:ext>
    </p:extLst>
  </p:cSld>
  <p:clrMapOvr>
    <a:masterClrMapping/>
  </p:clrMapOvr>
  <p:transition xmlns:p14="http://schemas.microsoft.com/office/powerpoint/2010/main"/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04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3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610014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108350"/>
      </p:ext>
    </p:extLst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48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0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6.xml"/><Relationship Id="rId12" Type="http://schemas.openxmlformats.org/officeDocument/2006/relationships/theme" Target="../theme/theme10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86.xml"/><Relationship Id="rId2" Type="http://schemas.openxmlformats.org/officeDocument/2006/relationships/slideLayout" Target="../slideLayouts/slideLayout1087.xml"/><Relationship Id="rId3" Type="http://schemas.openxmlformats.org/officeDocument/2006/relationships/slideLayout" Target="../slideLayouts/slideLayout1088.xml"/><Relationship Id="rId4" Type="http://schemas.openxmlformats.org/officeDocument/2006/relationships/slideLayout" Target="../slideLayouts/slideLayout1089.xml"/><Relationship Id="rId5" Type="http://schemas.openxmlformats.org/officeDocument/2006/relationships/slideLayout" Target="../slideLayouts/slideLayout1090.xml"/><Relationship Id="rId6" Type="http://schemas.openxmlformats.org/officeDocument/2006/relationships/slideLayout" Target="../slideLayouts/slideLayout1091.xml"/><Relationship Id="rId7" Type="http://schemas.openxmlformats.org/officeDocument/2006/relationships/slideLayout" Target="../slideLayouts/slideLayout1092.xml"/><Relationship Id="rId8" Type="http://schemas.openxmlformats.org/officeDocument/2006/relationships/slideLayout" Target="../slideLayouts/slideLayout1093.xml"/><Relationship Id="rId9" Type="http://schemas.openxmlformats.org/officeDocument/2006/relationships/slideLayout" Target="../slideLayouts/slideLayout1094.xml"/><Relationship Id="rId10" Type="http://schemas.openxmlformats.org/officeDocument/2006/relationships/slideLayout" Target="../slideLayouts/slideLayout1095.xml"/></Relationships>
</file>

<file path=ppt/slideMasters/_rels/slideMaster10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7.xml"/><Relationship Id="rId12" Type="http://schemas.openxmlformats.org/officeDocument/2006/relationships/theme" Target="../theme/theme10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97.xml"/><Relationship Id="rId2" Type="http://schemas.openxmlformats.org/officeDocument/2006/relationships/slideLayout" Target="../slideLayouts/slideLayout1098.xml"/><Relationship Id="rId3" Type="http://schemas.openxmlformats.org/officeDocument/2006/relationships/slideLayout" Target="../slideLayouts/slideLayout1099.xml"/><Relationship Id="rId4" Type="http://schemas.openxmlformats.org/officeDocument/2006/relationships/slideLayout" Target="../slideLayouts/slideLayout1100.xml"/><Relationship Id="rId5" Type="http://schemas.openxmlformats.org/officeDocument/2006/relationships/slideLayout" Target="../slideLayouts/slideLayout1101.xml"/><Relationship Id="rId6" Type="http://schemas.openxmlformats.org/officeDocument/2006/relationships/slideLayout" Target="../slideLayouts/slideLayout1102.xml"/><Relationship Id="rId7" Type="http://schemas.openxmlformats.org/officeDocument/2006/relationships/slideLayout" Target="../slideLayouts/slideLayout1103.xml"/><Relationship Id="rId8" Type="http://schemas.openxmlformats.org/officeDocument/2006/relationships/slideLayout" Target="../slideLayouts/slideLayout1104.xml"/><Relationship Id="rId9" Type="http://schemas.openxmlformats.org/officeDocument/2006/relationships/slideLayout" Target="../slideLayouts/slideLayout1105.xml"/><Relationship Id="rId10" Type="http://schemas.openxmlformats.org/officeDocument/2006/relationships/slideLayout" Target="../slideLayouts/slideLayout1106.xml"/></Relationships>
</file>

<file path=ppt/slideMasters/_rels/slideMaster10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8.xml"/><Relationship Id="rId12" Type="http://schemas.openxmlformats.org/officeDocument/2006/relationships/theme" Target="../theme/theme10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08.xml"/><Relationship Id="rId2" Type="http://schemas.openxmlformats.org/officeDocument/2006/relationships/slideLayout" Target="../slideLayouts/slideLayout1109.xml"/><Relationship Id="rId3" Type="http://schemas.openxmlformats.org/officeDocument/2006/relationships/slideLayout" Target="../slideLayouts/slideLayout1110.xml"/><Relationship Id="rId4" Type="http://schemas.openxmlformats.org/officeDocument/2006/relationships/slideLayout" Target="../slideLayouts/slideLayout1111.xml"/><Relationship Id="rId5" Type="http://schemas.openxmlformats.org/officeDocument/2006/relationships/slideLayout" Target="../slideLayouts/slideLayout1112.xml"/><Relationship Id="rId6" Type="http://schemas.openxmlformats.org/officeDocument/2006/relationships/slideLayout" Target="../slideLayouts/slideLayout1113.xml"/><Relationship Id="rId7" Type="http://schemas.openxmlformats.org/officeDocument/2006/relationships/slideLayout" Target="../slideLayouts/slideLayout1114.xml"/><Relationship Id="rId8" Type="http://schemas.openxmlformats.org/officeDocument/2006/relationships/slideLayout" Target="../slideLayouts/slideLayout1115.xml"/><Relationship Id="rId9" Type="http://schemas.openxmlformats.org/officeDocument/2006/relationships/slideLayout" Target="../slideLayouts/slideLayout1116.xml"/><Relationship Id="rId10" Type="http://schemas.openxmlformats.org/officeDocument/2006/relationships/slideLayout" Target="../slideLayouts/slideLayout1117.xml"/></Relationships>
</file>

<file path=ppt/slideMasters/_rels/slideMaster10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9.xml"/><Relationship Id="rId12" Type="http://schemas.openxmlformats.org/officeDocument/2006/relationships/slideLayout" Target="../slideLayouts/slideLayout1130.xml"/><Relationship Id="rId13" Type="http://schemas.openxmlformats.org/officeDocument/2006/relationships/theme" Target="../theme/theme103.xml"/><Relationship Id="rId1" Type="http://schemas.openxmlformats.org/officeDocument/2006/relationships/slideLayout" Target="../slideLayouts/slideLayout1119.xml"/><Relationship Id="rId2" Type="http://schemas.openxmlformats.org/officeDocument/2006/relationships/slideLayout" Target="../slideLayouts/slideLayout1120.xml"/><Relationship Id="rId3" Type="http://schemas.openxmlformats.org/officeDocument/2006/relationships/slideLayout" Target="../slideLayouts/slideLayout1121.xml"/><Relationship Id="rId4" Type="http://schemas.openxmlformats.org/officeDocument/2006/relationships/slideLayout" Target="../slideLayouts/slideLayout1122.xml"/><Relationship Id="rId5" Type="http://schemas.openxmlformats.org/officeDocument/2006/relationships/slideLayout" Target="../slideLayouts/slideLayout1123.xml"/><Relationship Id="rId6" Type="http://schemas.openxmlformats.org/officeDocument/2006/relationships/slideLayout" Target="../slideLayouts/slideLayout1124.xml"/><Relationship Id="rId7" Type="http://schemas.openxmlformats.org/officeDocument/2006/relationships/slideLayout" Target="../slideLayouts/slideLayout1125.xml"/><Relationship Id="rId8" Type="http://schemas.openxmlformats.org/officeDocument/2006/relationships/slideLayout" Target="../slideLayouts/slideLayout1126.xml"/><Relationship Id="rId9" Type="http://schemas.openxmlformats.org/officeDocument/2006/relationships/slideLayout" Target="../slideLayouts/slideLayout1127.xml"/><Relationship Id="rId10" Type="http://schemas.openxmlformats.org/officeDocument/2006/relationships/slideLayout" Target="../slideLayouts/slideLayout1128.xml"/></Relationships>
</file>

<file path=ppt/slideMasters/_rels/slideMaster10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1.xml"/><Relationship Id="rId12" Type="http://schemas.openxmlformats.org/officeDocument/2006/relationships/theme" Target="../theme/theme10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31.xml"/><Relationship Id="rId2" Type="http://schemas.openxmlformats.org/officeDocument/2006/relationships/slideLayout" Target="../slideLayouts/slideLayout1132.xml"/><Relationship Id="rId3" Type="http://schemas.openxmlformats.org/officeDocument/2006/relationships/slideLayout" Target="../slideLayouts/slideLayout1133.xml"/><Relationship Id="rId4" Type="http://schemas.openxmlformats.org/officeDocument/2006/relationships/slideLayout" Target="../slideLayouts/slideLayout1134.xml"/><Relationship Id="rId5" Type="http://schemas.openxmlformats.org/officeDocument/2006/relationships/slideLayout" Target="../slideLayouts/slideLayout1135.xml"/><Relationship Id="rId6" Type="http://schemas.openxmlformats.org/officeDocument/2006/relationships/slideLayout" Target="../slideLayouts/slideLayout1136.xml"/><Relationship Id="rId7" Type="http://schemas.openxmlformats.org/officeDocument/2006/relationships/slideLayout" Target="../slideLayouts/slideLayout1137.xml"/><Relationship Id="rId8" Type="http://schemas.openxmlformats.org/officeDocument/2006/relationships/slideLayout" Target="../slideLayouts/slideLayout1138.xml"/><Relationship Id="rId9" Type="http://schemas.openxmlformats.org/officeDocument/2006/relationships/slideLayout" Target="../slideLayouts/slideLayout1139.xml"/><Relationship Id="rId10" Type="http://schemas.openxmlformats.org/officeDocument/2006/relationships/slideLayout" Target="../slideLayouts/slideLayout1140.xml"/></Relationships>
</file>

<file path=ppt/slideMasters/_rels/slideMaster10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2.xml"/><Relationship Id="rId12" Type="http://schemas.openxmlformats.org/officeDocument/2006/relationships/theme" Target="../theme/theme10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2.xml"/><Relationship Id="rId2" Type="http://schemas.openxmlformats.org/officeDocument/2006/relationships/slideLayout" Target="../slideLayouts/slideLayout1143.xml"/><Relationship Id="rId3" Type="http://schemas.openxmlformats.org/officeDocument/2006/relationships/slideLayout" Target="../slideLayouts/slideLayout1144.xml"/><Relationship Id="rId4" Type="http://schemas.openxmlformats.org/officeDocument/2006/relationships/slideLayout" Target="../slideLayouts/slideLayout1145.xml"/><Relationship Id="rId5" Type="http://schemas.openxmlformats.org/officeDocument/2006/relationships/slideLayout" Target="../slideLayouts/slideLayout1146.xml"/><Relationship Id="rId6" Type="http://schemas.openxmlformats.org/officeDocument/2006/relationships/slideLayout" Target="../slideLayouts/slideLayout1147.xml"/><Relationship Id="rId7" Type="http://schemas.openxmlformats.org/officeDocument/2006/relationships/slideLayout" Target="../slideLayouts/slideLayout1148.xml"/><Relationship Id="rId8" Type="http://schemas.openxmlformats.org/officeDocument/2006/relationships/slideLayout" Target="../slideLayouts/slideLayout1149.xml"/><Relationship Id="rId9" Type="http://schemas.openxmlformats.org/officeDocument/2006/relationships/slideLayout" Target="../slideLayouts/slideLayout1150.xml"/><Relationship Id="rId10" Type="http://schemas.openxmlformats.org/officeDocument/2006/relationships/slideLayout" Target="../slideLayouts/slideLayout1151.xml"/></Relationships>
</file>

<file path=ppt/slideMasters/_rels/slideMaster10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3.xml"/><Relationship Id="rId12" Type="http://schemas.openxmlformats.org/officeDocument/2006/relationships/theme" Target="../theme/theme10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53.xml"/><Relationship Id="rId2" Type="http://schemas.openxmlformats.org/officeDocument/2006/relationships/slideLayout" Target="../slideLayouts/slideLayout1154.xml"/><Relationship Id="rId3" Type="http://schemas.openxmlformats.org/officeDocument/2006/relationships/slideLayout" Target="../slideLayouts/slideLayout1155.xml"/><Relationship Id="rId4" Type="http://schemas.openxmlformats.org/officeDocument/2006/relationships/slideLayout" Target="../slideLayouts/slideLayout1156.xml"/><Relationship Id="rId5" Type="http://schemas.openxmlformats.org/officeDocument/2006/relationships/slideLayout" Target="../slideLayouts/slideLayout1157.xml"/><Relationship Id="rId6" Type="http://schemas.openxmlformats.org/officeDocument/2006/relationships/slideLayout" Target="../slideLayouts/slideLayout1158.xml"/><Relationship Id="rId7" Type="http://schemas.openxmlformats.org/officeDocument/2006/relationships/slideLayout" Target="../slideLayouts/slideLayout1159.xml"/><Relationship Id="rId8" Type="http://schemas.openxmlformats.org/officeDocument/2006/relationships/slideLayout" Target="../slideLayouts/slideLayout1160.xml"/><Relationship Id="rId9" Type="http://schemas.openxmlformats.org/officeDocument/2006/relationships/slideLayout" Target="../slideLayouts/slideLayout1161.xml"/><Relationship Id="rId10" Type="http://schemas.openxmlformats.org/officeDocument/2006/relationships/slideLayout" Target="../slideLayouts/slideLayout1162.xml"/></Relationships>
</file>

<file path=ppt/slideMasters/_rels/slideMaster10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74.xml"/><Relationship Id="rId12" Type="http://schemas.openxmlformats.org/officeDocument/2006/relationships/theme" Target="../theme/theme10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64.xml"/><Relationship Id="rId2" Type="http://schemas.openxmlformats.org/officeDocument/2006/relationships/slideLayout" Target="../slideLayouts/slideLayout1165.xml"/><Relationship Id="rId3" Type="http://schemas.openxmlformats.org/officeDocument/2006/relationships/slideLayout" Target="../slideLayouts/slideLayout1166.xml"/><Relationship Id="rId4" Type="http://schemas.openxmlformats.org/officeDocument/2006/relationships/slideLayout" Target="../slideLayouts/slideLayout1167.xml"/><Relationship Id="rId5" Type="http://schemas.openxmlformats.org/officeDocument/2006/relationships/slideLayout" Target="../slideLayouts/slideLayout1168.xml"/><Relationship Id="rId6" Type="http://schemas.openxmlformats.org/officeDocument/2006/relationships/slideLayout" Target="../slideLayouts/slideLayout1169.xml"/><Relationship Id="rId7" Type="http://schemas.openxmlformats.org/officeDocument/2006/relationships/slideLayout" Target="../slideLayouts/slideLayout1170.xml"/><Relationship Id="rId8" Type="http://schemas.openxmlformats.org/officeDocument/2006/relationships/slideLayout" Target="../slideLayouts/slideLayout1171.xml"/><Relationship Id="rId9" Type="http://schemas.openxmlformats.org/officeDocument/2006/relationships/slideLayout" Target="../slideLayouts/slideLayout1172.xml"/><Relationship Id="rId10" Type="http://schemas.openxmlformats.org/officeDocument/2006/relationships/slideLayout" Target="../slideLayouts/slideLayout1173.xml"/></Relationships>
</file>

<file path=ppt/slideMasters/_rels/slideMaster10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5.xml"/><Relationship Id="rId12" Type="http://schemas.openxmlformats.org/officeDocument/2006/relationships/theme" Target="../theme/theme10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75.xml"/><Relationship Id="rId2" Type="http://schemas.openxmlformats.org/officeDocument/2006/relationships/slideLayout" Target="../slideLayouts/slideLayout1176.xml"/><Relationship Id="rId3" Type="http://schemas.openxmlformats.org/officeDocument/2006/relationships/slideLayout" Target="../slideLayouts/slideLayout1177.xml"/><Relationship Id="rId4" Type="http://schemas.openxmlformats.org/officeDocument/2006/relationships/slideLayout" Target="../slideLayouts/slideLayout1178.xml"/><Relationship Id="rId5" Type="http://schemas.openxmlformats.org/officeDocument/2006/relationships/slideLayout" Target="../slideLayouts/slideLayout1179.xml"/><Relationship Id="rId6" Type="http://schemas.openxmlformats.org/officeDocument/2006/relationships/slideLayout" Target="../slideLayouts/slideLayout1180.xml"/><Relationship Id="rId7" Type="http://schemas.openxmlformats.org/officeDocument/2006/relationships/slideLayout" Target="../slideLayouts/slideLayout1181.xml"/><Relationship Id="rId8" Type="http://schemas.openxmlformats.org/officeDocument/2006/relationships/slideLayout" Target="../slideLayouts/slideLayout1182.xml"/><Relationship Id="rId9" Type="http://schemas.openxmlformats.org/officeDocument/2006/relationships/slideLayout" Target="../slideLayouts/slideLayout1183.xml"/><Relationship Id="rId10" Type="http://schemas.openxmlformats.org/officeDocument/2006/relationships/slideLayout" Target="../slideLayouts/slideLayout1184.xml"/></Relationships>
</file>

<file path=ppt/slideMasters/_rels/slideMaster10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6.xml"/><Relationship Id="rId12" Type="http://schemas.openxmlformats.org/officeDocument/2006/relationships/theme" Target="../theme/theme10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86.xml"/><Relationship Id="rId2" Type="http://schemas.openxmlformats.org/officeDocument/2006/relationships/slideLayout" Target="../slideLayouts/slideLayout1187.xml"/><Relationship Id="rId3" Type="http://schemas.openxmlformats.org/officeDocument/2006/relationships/slideLayout" Target="../slideLayouts/slideLayout1188.xml"/><Relationship Id="rId4" Type="http://schemas.openxmlformats.org/officeDocument/2006/relationships/slideLayout" Target="../slideLayouts/slideLayout1189.xml"/><Relationship Id="rId5" Type="http://schemas.openxmlformats.org/officeDocument/2006/relationships/slideLayout" Target="../slideLayouts/slideLayout1190.xml"/><Relationship Id="rId6" Type="http://schemas.openxmlformats.org/officeDocument/2006/relationships/slideLayout" Target="../slideLayouts/slideLayout1191.xml"/><Relationship Id="rId7" Type="http://schemas.openxmlformats.org/officeDocument/2006/relationships/slideLayout" Target="../slideLayouts/slideLayout1192.xml"/><Relationship Id="rId8" Type="http://schemas.openxmlformats.org/officeDocument/2006/relationships/slideLayout" Target="../slideLayouts/slideLayout1193.xml"/><Relationship Id="rId9" Type="http://schemas.openxmlformats.org/officeDocument/2006/relationships/slideLayout" Target="../slideLayouts/slideLayout1194.xml"/><Relationship Id="rId10" Type="http://schemas.openxmlformats.org/officeDocument/2006/relationships/slideLayout" Target="../slideLayouts/slideLayout1195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7.xml"/><Relationship Id="rId12" Type="http://schemas.openxmlformats.org/officeDocument/2006/relationships/theme" Target="../theme/theme1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97.xml"/><Relationship Id="rId2" Type="http://schemas.openxmlformats.org/officeDocument/2006/relationships/slideLayout" Target="../slideLayouts/slideLayout1198.xml"/><Relationship Id="rId3" Type="http://schemas.openxmlformats.org/officeDocument/2006/relationships/slideLayout" Target="../slideLayouts/slideLayout1199.xml"/><Relationship Id="rId4" Type="http://schemas.openxmlformats.org/officeDocument/2006/relationships/slideLayout" Target="../slideLayouts/slideLayout1200.xml"/><Relationship Id="rId5" Type="http://schemas.openxmlformats.org/officeDocument/2006/relationships/slideLayout" Target="../slideLayouts/slideLayout1201.xml"/><Relationship Id="rId6" Type="http://schemas.openxmlformats.org/officeDocument/2006/relationships/slideLayout" Target="../slideLayouts/slideLayout1202.xml"/><Relationship Id="rId7" Type="http://schemas.openxmlformats.org/officeDocument/2006/relationships/slideLayout" Target="../slideLayouts/slideLayout1203.xml"/><Relationship Id="rId8" Type="http://schemas.openxmlformats.org/officeDocument/2006/relationships/slideLayout" Target="../slideLayouts/slideLayout1204.xml"/><Relationship Id="rId9" Type="http://schemas.openxmlformats.org/officeDocument/2006/relationships/slideLayout" Target="../slideLayouts/slideLayout1205.xml"/><Relationship Id="rId10" Type="http://schemas.openxmlformats.org/officeDocument/2006/relationships/slideLayout" Target="../slideLayouts/slideLayout1206.xml"/></Relationships>
</file>

<file path=ppt/slideMasters/_rels/slideMaster1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8.xml"/><Relationship Id="rId12" Type="http://schemas.openxmlformats.org/officeDocument/2006/relationships/theme" Target="../theme/theme1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08.xml"/><Relationship Id="rId2" Type="http://schemas.openxmlformats.org/officeDocument/2006/relationships/slideLayout" Target="../slideLayouts/slideLayout1209.xml"/><Relationship Id="rId3" Type="http://schemas.openxmlformats.org/officeDocument/2006/relationships/slideLayout" Target="../slideLayouts/slideLayout1210.xml"/><Relationship Id="rId4" Type="http://schemas.openxmlformats.org/officeDocument/2006/relationships/slideLayout" Target="../slideLayouts/slideLayout1211.xml"/><Relationship Id="rId5" Type="http://schemas.openxmlformats.org/officeDocument/2006/relationships/slideLayout" Target="../slideLayouts/slideLayout1212.xml"/><Relationship Id="rId6" Type="http://schemas.openxmlformats.org/officeDocument/2006/relationships/slideLayout" Target="../slideLayouts/slideLayout1213.xml"/><Relationship Id="rId7" Type="http://schemas.openxmlformats.org/officeDocument/2006/relationships/slideLayout" Target="../slideLayouts/slideLayout1214.xml"/><Relationship Id="rId8" Type="http://schemas.openxmlformats.org/officeDocument/2006/relationships/slideLayout" Target="../slideLayouts/slideLayout1215.xml"/><Relationship Id="rId9" Type="http://schemas.openxmlformats.org/officeDocument/2006/relationships/slideLayout" Target="../slideLayouts/slideLayout1216.xml"/><Relationship Id="rId10" Type="http://schemas.openxmlformats.org/officeDocument/2006/relationships/slideLayout" Target="../slideLayouts/slideLayout1217.xml"/></Relationships>
</file>

<file path=ppt/slideMasters/_rels/slideMaster1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9.xml"/><Relationship Id="rId12" Type="http://schemas.openxmlformats.org/officeDocument/2006/relationships/theme" Target="../theme/theme112.xml"/><Relationship Id="rId1" Type="http://schemas.openxmlformats.org/officeDocument/2006/relationships/slideLayout" Target="../slideLayouts/slideLayout1219.xml"/><Relationship Id="rId2" Type="http://schemas.openxmlformats.org/officeDocument/2006/relationships/slideLayout" Target="../slideLayouts/slideLayout1220.xml"/><Relationship Id="rId3" Type="http://schemas.openxmlformats.org/officeDocument/2006/relationships/slideLayout" Target="../slideLayouts/slideLayout1221.xml"/><Relationship Id="rId4" Type="http://schemas.openxmlformats.org/officeDocument/2006/relationships/slideLayout" Target="../slideLayouts/slideLayout1222.xml"/><Relationship Id="rId5" Type="http://schemas.openxmlformats.org/officeDocument/2006/relationships/slideLayout" Target="../slideLayouts/slideLayout1223.xml"/><Relationship Id="rId6" Type="http://schemas.openxmlformats.org/officeDocument/2006/relationships/slideLayout" Target="../slideLayouts/slideLayout1224.xml"/><Relationship Id="rId7" Type="http://schemas.openxmlformats.org/officeDocument/2006/relationships/slideLayout" Target="../slideLayouts/slideLayout1225.xml"/><Relationship Id="rId8" Type="http://schemas.openxmlformats.org/officeDocument/2006/relationships/slideLayout" Target="../slideLayouts/slideLayout1226.xml"/><Relationship Id="rId9" Type="http://schemas.openxmlformats.org/officeDocument/2006/relationships/slideLayout" Target="../slideLayouts/slideLayout1227.xml"/><Relationship Id="rId10" Type="http://schemas.openxmlformats.org/officeDocument/2006/relationships/slideLayout" Target="../slideLayouts/slideLayout1228.xml"/></Relationships>
</file>

<file path=ppt/slideMasters/_rels/slideMaster1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0.xml"/><Relationship Id="rId12" Type="http://schemas.openxmlformats.org/officeDocument/2006/relationships/theme" Target="../theme/theme1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30.xml"/><Relationship Id="rId2" Type="http://schemas.openxmlformats.org/officeDocument/2006/relationships/slideLayout" Target="../slideLayouts/slideLayout1231.xml"/><Relationship Id="rId3" Type="http://schemas.openxmlformats.org/officeDocument/2006/relationships/slideLayout" Target="../slideLayouts/slideLayout1232.xml"/><Relationship Id="rId4" Type="http://schemas.openxmlformats.org/officeDocument/2006/relationships/slideLayout" Target="../slideLayouts/slideLayout1233.xml"/><Relationship Id="rId5" Type="http://schemas.openxmlformats.org/officeDocument/2006/relationships/slideLayout" Target="../slideLayouts/slideLayout1234.xml"/><Relationship Id="rId6" Type="http://schemas.openxmlformats.org/officeDocument/2006/relationships/slideLayout" Target="../slideLayouts/slideLayout1235.xml"/><Relationship Id="rId7" Type="http://schemas.openxmlformats.org/officeDocument/2006/relationships/slideLayout" Target="../slideLayouts/slideLayout1236.xml"/><Relationship Id="rId8" Type="http://schemas.openxmlformats.org/officeDocument/2006/relationships/slideLayout" Target="../slideLayouts/slideLayout1237.xml"/><Relationship Id="rId9" Type="http://schemas.openxmlformats.org/officeDocument/2006/relationships/slideLayout" Target="../slideLayouts/slideLayout1238.xml"/><Relationship Id="rId10" Type="http://schemas.openxmlformats.org/officeDocument/2006/relationships/slideLayout" Target="../slideLayouts/slideLayout1239.xml"/></Relationships>
</file>

<file path=ppt/slideMasters/_rels/slideMaster1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1.xml"/><Relationship Id="rId12" Type="http://schemas.openxmlformats.org/officeDocument/2006/relationships/theme" Target="../theme/theme1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41.xml"/><Relationship Id="rId2" Type="http://schemas.openxmlformats.org/officeDocument/2006/relationships/slideLayout" Target="../slideLayouts/slideLayout1242.xml"/><Relationship Id="rId3" Type="http://schemas.openxmlformats.org/officeDocument/2006/relationships/slideLayout" Target="../slideLayouts/slideLayout1243.xml"/><Relationship Id="rId4" Type="http://schemas.openxmlformats.org/officeDocument/2006/relationships/slideLayout" Target="../slideLayouts/slideLayout1244.xml"/><Relationship Id="rId5" Type="http://schemas.openxmlformats.org/officeDocument/2006/relationships/slideLayout" Target="../slideLayouts/slideLayout1245.xml"/><Relationship Id="rId6" Type="http://schemas.openxmlformats.org/officeDocument/2006/relationships/slideLayout" Target="../slideLayouts/slideLayout1246.xml"/><Relationship Id="rId7" Type="http://schemas.openxmlformats.org/officeDocument/2006/relationships/slideLayout" Target="../slideLayouts/slideLayout1247.xml"/><Relationship Id="rId8" Type="http://schemas.openxmlformats.org/officeDocument/2006/relationships/slideLayout" Target="../slideLayouts/slideLayout1248.xml"/><Relationship Id="rId9" Type="http://schemas.openxmlformats.org/officeDocument/2006/relationships/slideLayout" Target="../slideLayouts/slideLayout1249.xml"/><Relationship Id="rId10" Type="http://schemas.openxmlformats.org/officeDocument/2006/relationships/slideLayout" Target="../slideLayouts/slideLayout1250.xml"/></Relationships>
</file>

<file path=ppt/slideMasters/_rels/slideMaster1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2.xml"/><Relationship Id="rId12" Type="http://schemas.openxmlformats.org/officeDocument/2006/relationships/theme" Target="../theme/theme1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52.xml"/><Relationship Id="rId2" Type="http://schemas.openxmlformats.org/officeDocument/2006/relationships/slideLayout" Target="../slideLayouts/slideLayout1253.xml"/><Relationship Id="rId3" Type="http://schemas.openxmlformats.org/officeDocument/2006/relationships/slideLayout" Target="../slideLayouts/slideLayout1254.xml"/><Relationship Id="rId4" Type="http://schemas.openxmlformats.org/officeDocument/2006/relationships/slideLayout" Target="../slideLayouts/slideLayout1255.xml"/><Relationship Id="rId5" Type="http://schemas.openxmlformats.org/officeDocument/2006/relationships/slideLayout" Target="../slideLayouts/slideLayout1256.xml"/><Relationship Id="rId6" Type="http://schemas.openxmlformats.org/officeDocument/2006/relationships/slideLayout" Target="../slideLayouts/slideLayout1257.xml"/><Relationship Id="rId7" Type="http://schemas.openxmlformats.org/officeDocument/2006/relationships/slideLayout" Target="../slideLayouts/slideLayout1258.xml"/><Relationship Id="rId8" Type="http://schemas.openxmlformats.org/officeDocument/2006/relationships/slideLayout" Target="../slideLayouts/slideLayout1259.xml"/><Relationship Id="rId9" Type="http://schemas.openxmlformats.org/officeDocument/2006/relationships/slideLayout" Target="../slideLayouts/slideLayout1260.xml"/><Relationship Id="rId10" Type="http://schemas.openxmlformats.org/officeDocument/2006/relationships/slideLayout" Target="../slideLayouts/slideLayout1261.xml"/></Relationships>
</file>

<file path=ppt/slideMasters/_rels/slideMaster1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73.xml"/><Relationship Id="rId12" Type="http://schemas.openxmlformats.org/officeDocument/2006/relationships/theme" Target="../theme/theme1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63.xml"/><Relationship Id="rId2" Type="http://schemas.openxmlformats.org/officeDocument/2006/relationships/slideLayout" Target="../slideLayouts/slideLayout1264.xml"/><Relationship Id="rId3" Type="http://schemas.openxmlformats.org/officeDocument/2006/relationships/slideLayout" Target="../slideLayouts/slideLayout1265.xml"/><Relationship Id="rId4" Type="http://schemas.openxmlformats.org/officeDocument/2006/relationships/slideLayout" Target="../slideLayouts/slideLayout1266.xml"/><Relationship Id="rId5" Type="http://schemas.openxmlformats.org/officeDocument/2006/relationships/slideLayout" Target="../slideLayouts/slideLayout1267.xml"/><Relationship Id="rId6" Type="http://schemas.openxmlformats.org/officeDocument/2006/relationships/slideLayout" Target="../slideLayouts/slideLayout1268.xml"/><Relationship Id="rId7" Type="http://schemas.openxmlformats.org/officeDocument/2006/relationships/slideLayout" Target="../slideLayouts/slideLayout1269.xml"/><Relationship Id="rId8" Type="http://schemas.openxmlformats.org/officeDocument/2006/relationships/slideLayout" Target="../slideLayouts/slideLayout1270.xml"/><Relationship Id="rId9" Type="http://schemas.openxmlformats.org/officeDocument/2006/relationships/slideLayout" Target="../slideLayouts/slideLayout1271.xml"/><Relationship Id="rId10" Type="http://schemas.openxmlformats.org/officeDocument/2006/relationships/slideLayout" Target="../slideLayouts/slideLayout1272.xml"/></Relationships>
</file>

<file path=ppt/slideMasters/_rels/slideMaster1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4.xml"/><Relationship Id="rId12" Type="http://schemas.openxmlformats.org/officeDocument/2006/relationships/theme" Target="../theme/theme11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74.xml"/><Relationship Id="rId2" Type="http://schemas.openxmlformats.org/officeDocument/2006/relationships/slideLayout" Target="../slideLayouts/slideLayout1275.xml"/><Relationship Id="rId3" Type="http://schemas.openxmlformats.org/officeDocument/2006/relationships/slideLayout" Target="../slideLayouts/slideLayout1276.xml"/><Relationship Id="rId4" Type="http://schemas.openxmlformats.org/officeDocument/2006/relationships/slideLayout" Target="../slideLayouts/slideLayout1277.xml"/><Relationship Id="rId5" Type="http://schemas.openxmlformats.org/officeDocument/2006/relationships/slideLayout" Target="../slideLayouts/slideLayout1278.xml"/><Relationship Id="rId6" Type="http://schemas.openxmlformats.org/officeDocument/2006/relationships/slideLayout" Target="../slideLayouts/slideLayout1279.xml"/><Relationship Id="rId7" Type="http://schemas.openxmlformats.org/officeDocument/2006/relationships/slideLayout" Target="../slideLayouts/slideLayout1280.xml"/><Relationship Id="rId8" Type="http://schemas.openxmlformats.org/officeDocument/2006/relationships/slideLayout" Target="../slideLayouts/slideLayout1281.xml"/><Relationship Id="rId9" Type="http://schemas.openxmlformats.org/officeDocument/2006/relationships/slideLayout" Target="../slideLayouts/slideLayout1282.xml"/><Relationship Id="rId10" Type="http://schemas.openxmlformats.org/officeDocument/2006/relationships/slideLayout" Target="../slideLayouts/slideLayout1283.xml"/></Relationships>
</file>

<file path=ppt/slideMasters/_rels/slideMaster1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95.xml"/><Relationship Id="rId12" Type="http://schemas.openxmlformats.org/officeDocument/2006/relationships/theme" Target="../theme/theme118.xml"/><Relationship Id="rId1" Type="http://schemas.openxmlformats.org/officeDocument/2006/relationships/slideLayout" Target="../slideLayouts/slideLayout1285.xml"/><Relationship Id="rId2" Type="http://schemas.openxmlformats.org/officeDocument/2006/relationships/slideLayout" Target="../slideLayouts/slideLayout1286.xml"/><Relationship Id="rId3" Type="http://schemas.openxmlformats.org/officeDocument/2006/relationships/slideLayout" Target="../slideLayouts/slideLayout1287.xml"/><Relationship Id="rId4" Type="http://schemas.openxmlformats.org/officeDocument/2006/relationships/slideLayout" Target="../slideLayouts/slideLayout1288.xml"/><Relationship Id="rId5" Type="http://schemas.openxmlformats.org/officeDocument/2006/relationships/slideLayout" Target="../slideLayouts/slideLayout1289.xml"/><Relationship Id="rId6" Type="http://schemas.openxmlformats.org/officeDocument/2006/relationships/slideLayout" Target="../slideLayouts/slideLayout1290.xml"/><Relationship Id="rId7" Type="http://schemas.openxmlformats.org/officeDocument/2006/relationships/slideLayout" Target="../slideLayouts/slideLayout1291.xml"/><Relationship Id="rId8" Type="http://schemas.openxmlformats.org/officeDocument/2006/relationships/slideLayout" Target="../slideLayouts/slideLayout1292.xml"/><Relationship Id="rId9" Type="http://schemas.openxmlformats.org/officeDocument/2006/relationships/slideLayout" Target="../slideLayouts/slideLayout1293.xml"/><Relationship Id="rId10" Type="http://schemas.openxmlformats.org/officeDocument/2006/relationships/slideLayout" Target="../slideLayouts/slideLayout1294.xml"/></Relationships>
</file>

<file path=ppt/slideMasters/_rels/slideMaster1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06.xml"/><Relationship Id="rId12" Type="http://schemas.openxmlformats.org/officeDocument/2006/relationships/theme" Target="../theme/theme1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96.xml"/><Relationship Id="rId2" Type="http://schemas.openxmlformats.org/officeDocument/2006/relationships/slideLayout" Target="../slideLayouts/slideLayout1297.xml"/><Relationship Id="rId3" Type="http://schemas.openxmlformats.org/officeDocument/2006/relationships/slideLayout" Target="../slideLayouts/slideLayout1298.xml"/><Relationship Id="rId4" Type="http://schemas.openxmlformats.org/officeDocument/2006/relationships/slideLayout" Target="../slideLayouts/slideLayout1299.xml"/><Relationship Id="rId5" Type="http://schemas.openxmlformats.org/officeDocument/2006/relationships/slideLayout" Target="../slideLayouts/slideLayout1300.xml"/><Relationship Id="rId6" Type="http://schemas.openxmlformats.org/officeDocument/2006/relationships/slideLayout" Target="../slideLayouts/slideLayout1301.xml"/><Relationship Id="rId7" Type="http://schemas.openxmlformats.org/officeDocument/2006/relationships/slideLayout" Target="../slideLayouts/slideLayout1302.xml"/><Relationship Id="rId8" Type="http://schemas.openxmlformats.org/officeDocument/2006/relationships/slideLayout" Target="../slideLayouts/slideLayout1303.xml"/><Relationship Id="rId9" Type="http://schemas.openxmlformats.org/officeDocument/2006/relationships/slideLayout" Target="../slideLayouts/slideLayout1304.xml"/><Relationship Id="rId10" Type="http://schemas.openxmlformats.org/officeDocument/2006/relationships/slideLayout" Target="../slideLayouts/slideLayout130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7.xml"/><Relationship Id="rId12" Type="http://schemas.openxmlformats.org/officeDocument/2006/relationships/theme" Target="../theme/theme1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07.xml"/><Relationship Id="rId2" Type="http://schemas.openxmlformats.org/officeDocument/2006/relationships/slideLayout" Target="../slideLayouts/slideLayout1308.xml"/><Relationship Id="rId3" Type="http://schemas.openxmlformats.org/officeDocument/2006/relationships/slideLayout" Target="../slideLayouts/slideLayout1309.xml"/><Relationship Id="rId4" Type="http://schemas.openxmlformats.org/officeDocument/2006/relationships/slideLayout" Target="../slideLayouts/slideLayout1310.xml"/><Relationship Id="rId5" Type="http://schemas.openxmlformats.org/officeDocument/2006/relationships/slideLayout" Target="../slideLayouts/slideLayout1311.xml"/><Relationship Id="rId6" Type="http://schemas.openxmlformats.org/officeDocument/2006/relationships/slideLayout" Target="../slideLayouts/slideLayout1312.xml"/><Relationship Id="rId7" Type="http://schemas.openxmlformats.org/officeDocument/2006/relationships/slideLayout" Target="../slideLayouts/slideLayout1313.xml"/><Relationship Id="rId8" Type="http://schemas.openxmlformats.org/officeDocument/2006/relationships/slideLayout" Target="../slideLayouts/slideLayout1314.xml"/><Relationship Id="rId9" Type="http://schemas.openxmlformats.org/officeDocument/2006/relationships/slideLayout" Target="../slideLayouts/slideLayout1315.xml"/><Relationship Id="rId10" Type="http://schemas.openxmlformats.org/officeDocument/2006/relationships/slideLayout" Target="../slideLayouts/slideLayout1316.xml"/></Relationships>
</file>

<file path=ppt/slideMasters/_rels/slideMaster1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8.xml"/><Relationship Id="rId12" Type="http://schemas.openxmlformats.org/officeDocument/2006/relationships/theme" Target="../theme/theme1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18.xml"/><Relationship Id="rId2" Type="http://schemas.openxmlformats.org/officeDocument/2006/relationships/slideLayout" Target="../slideLayouts/slideLayout1319.xml"/><Relationship Id="rId3" Type="http://schemas.openxmlformats.org/officeDocument/2006/relationships/slideLayout" Target="../slideLayouts/slideLayout1320.xml"/><Relationship Id="rId4" Type="http://schemas.openxmlformats.org/officeDocument/2006/relationships/slideLayout" Target="../slideLayouts/slideLayout1321.xml"/><Relationship Id="rId5" Type="http://schemas.openxmlformats.org/officeDocument/2006/relationships/slideLayout" Target="../slideLayouts/slideLayout1322.xml"/><Relationship Id="rId6" Type="http://schemas.openxmlformats.org/officeDocument/2006/relationships/slideLayout" Target="../slideLayouts/slideLayout1323.xml"/><Relationship Id="rId7" Type="http://schemas.openxmlformats.org/officeDocument/2006/relationships/slideLayout" Target="../slideLayouts/slideLayout1324.xml"/><Relationship Id="rId8" Type="http://schemas.openxmlformats.org/officeDocument/2006/relationships/slideLayout" Target="../slideLayouts/slideLayout1325.xml"/><Relationship Id="rId9" Type="http://schemas.openxmlformats.org/officeDocument/2006/relationships/slideLayout" Target="../slideLayouts/slideLayout1326.xml"/><Relationship Id="rId10" Type="http://schemas.openxmlformats.org/officeDocument/2006/relationships/slideLayout" Target="../slideLayouts/slideLayout1327.xml"/></Relationships>
</file>

<file path=ppt/slideMasters/_rels/slideMaster1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9.xml"/><Relationship Id="rId12" Type="http://schemas.openxmlformats.org/officeDocument/2006/relationships/theme" Target="../theme/theme1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29.xml"/><Relationship Id="rId2" Type="http://schemas.openxmlformats.org/officeDocument/2006/relationships/slideLayout" Target="../slideLayouts/slideLayout1330.xml"/><Relationship Id="rId3" Type="http://schemas.openxmlformats.org/officeDocument/2006/relationships/slideLayout" Target="../slideLayouts/slideLayout1331.xml"/><Relationship Id="rId4" Type="http://schemas.openxmlformats.org/officeDocument/2006/relationships/slideLayout" Target="../slideLayouts/slideLayout1332.xml"/><Relationship Id="rId5" Type="http://schemas.openxmlformats.org/officeDocument/2006/relationships/slideLayout" Target="../slideLayouts/slideLayout1333.xml"/><Relationship Id="rId6" Type="http://schemas.openxmlformats.org/officeDocument/2006/relationships/slideLayout" Target="../slideLayouts/slideLayout1334.xml"/><Relationship Id="rId7" Type="http://schemas.openxmlformats.org/officeDocument/2006/relationships/slideLayout" Target="../slideLayouts/slideLayout1335.xml"/><Relationship Id="rId8" Type="http://schemas.openxmlformats.org/officeDocument/2006/relationships/slideLayout" Target="../slideLayouts/slideLayout1336.xml"/><Relationship Id="rId9" Type="http://schemas.openxmlformats.org/officeDocument/2006/relationships/slideLayout" Target="../slideLayouts/slideLayout1337.xml"/><Relationship Id="rId10" Type="http://schemas.openxmlformats.org/officeDocument/2006/relationships/slideLayout" Target="../slideLayouts/slideLayout1338.xml"/></Relationships>
</file>

<file path=ppt/slideMasters/_rels/slideMaster1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0.xml"/><Relationship Id="rId12" Type="http://schemas.openxmlformats.org/officeDocument/2006/relationships/theme" Target="../theme/theme1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40.xml"/><Relationship Id="rId2" Type="http://schemas.openxmlformats.org/officeDocument/2006/relationships/slideLayout" Target="../slideLayouts/slideLayout1341.xml"/><Relationship Id="rId3" Type="http://schemas.openxmlformats.org/officeDocument/2006/relationships/slideLayout" Target="../slideLayouts/slideLayout1342.xml"/><Relationship Id="rId4" Type="http://schemas.openxmlformats.org/officeDocument/2006/relationships/slideLayout" Target="../slideLayouts/slideLayout1343.xml"/><Relationship Id="rId5" Type="http://schemas.openxmlformats.org/officeDocument/2006/relationships/slideLayout" Target="../slideLayouts/slideLayout1344.xml"/><Relationship Id="rId6" Type="http://schemas.openxmlformats.org/officeDocument/2006/relationships/slideLayout" Target="../slideLayouts/slideLayout1345.xml"/><Relationship Id="rId7" Type="http://schemas.openxmlformats.org/officeDocument/2006/relationships/slideLayout" Target="../slideLayouts/slideLayout1346.xml"/><Relationship Id="rId8" Type="http://schemas.openxmlformats.org/officeDocument/2006/relationships/slideLayout" Target="../slideLayouts/slideLayout1347.xml"/><Relationship Id="rId9" Type="http://schemas.openxmlformats.org/officeDocument/2006/relationships/slideLayout" Target="../slideLayouts/slideLayout1348.xml"/><Relationship Id="rId10" Type="http://schemas.openxmlformats.org/officeDocument/2006/relationships/slideLayout" Target="../slideLayouts/slideLayout1349.xml"/></Relationships>
</file>

<file path=ppt/slideMasters/_rels/slideMaster1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1.xml"/><Relationship Id="rId12" Type="http://schemas.openxmlformats.org/officeDocument/2006/relationships/theme" Target="../theme/theme1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51.xml"/><Relationship Id="rId2" Type="http://schemas.openxmlformats.org/officeDocument/2006/relationships/slideLayout" Target="../slideLayouts/slideLayout1352.xml"/><Relationship Id="rId3" Type="http://schemas.openxmlformats.org/officeDocument/2006/relationships/slideLayout" Target="../slideLayouts/slideLayout1353.xml"/><Relationship Id="rId4" Type="http://schemas.openxmlformats.org/officeDocument/2006/relationships/slideLayout" Target="../slideLayouts/slideLayout1354.xml"/><Relationship Id="rId5" Type="http://schemas.openxmlformats.org/officeDocument/2006/relationships/slideLayout" Target="../slideLayouts/slideLayout1355.xml"/><Relationship Id="rId6" Type="http://schemas.openxmlformats.org/officeDocument/2006/relationships/slideLayout" Target="../slideLayouts/slideLayout1356.xml"/><Relationship Id="rId7" Type="http://schemas.openxmlformats.org/officeDocument/2006/relationships/slideLayout" Target="../slideLayouts/slideLayout1357.xml"/><Relationship Id="rId8" Type="http://schemas.openxmlformats.org/officeDocument/2006/relationships/slideLayout" Target="../slideLayouts/slideLayout1358.xml"/><Relationship Id="rId9" Type="http://schemas.openxmlformats.org/officeDocument/2006/relationships/slideLayout" Target="../slideLayouts/slideLayout1359.xml"/><Relationship Id="rId10" Type="http://schemas.openxmlformats.org/officeDocument/2006/relationships/slideLayout" Target="../slideLayouts/slideLayout1360.xml"/></Relationships>
</file>

<file path=ppt/slideMasters/_rels/slideMaster1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72.xml"/><Relationship Id="rId12" Type="http://schemas.openxmlformats.org/officeDocument/2006/relationships/slideLayout" Target="../slideLayouts/slideLayout1373.xml"/><Relationship Id="rId13" Type="http://schemas.openxmlformats.org/officeDocument/2006/relationships/theme" Target="../theme/theme125.xml"/><Relationship Id="rId1" Type="http://schemas.openxmlformats.org/officeDocument/2006/relationships/slideLayout" Target="../slideLayouts/slideLayout1362.xml"/><Relationship Id="rId2" Type="http://schemas.openxmlformats.org/officeDocument/2006/relationships/slideLayout" Target="../slideLayouts/slideLayout1363.xml"/><Relationship Id="rId3" Type="http://schemas.openxmlformats.org/officeDocument/2006/relationships/slideLayout" Target="../slideLayouts/slideLayout1364.xml"/><Relationship Id="rId4" Type="http://schemas.openxmlformats.org/officeDocument/2006/relationships/slideLayout" Target="../slideLayouts/slideLayout1365.xml"/><Relationship Id="rId5" Type="http://schemas.openxmlformats.org/officeDocument/2006/relationships/slideLayout" Target="../slideLayouts/slideLayout1366.xml"/><Relationship Id="rId6" Type="http://schemas.openxmlformats.org/officeDocument/2006/relationships/slideLayout" Target="../slideLayouts/slideLayout1367.xml"/><Relationship Id="rId7" Type="http://schemas.openxmlformats.org/officeDocument/2006/relationships/slideLayout" Target="../slideLayouts/slideLayout1368.xml"/><Relationship Id="rId8" Type="http://schemas.openxmlformats.org/officeDocument/2006/relationships/slideLayout" Target="../slideLayouts/slideLayout1369.xml"/><Relationship Id="rId9" Type="http://schemas.openxmlformats.org/officeDocument/2006/relationships/slideLayout" Target="../slideLayouts/slideLayout1370.xml"/><Relationship Id="rId10" Type="http://schemas.openxmlformats.org/officeDocument/2006/relationships/slideLayout" Target="../slideLayouts/slideLayout1371.xml"/></Relationships>
</file>

<file path=ppt/slideMasters/_rels/slideMaster1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84.xml"/><Relationship Id="rId12" Type="http://schemas.openxmlformats.org/officeDocument/2006/relationships/theme" Target="../theme/theme1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74.xml"/><Relationship Id="rId2" Type="http://schemas.openxmlformats.org/officeDocument/2006/relationships/slideLayout" Target="../slideLayouts/slideLayout1375.xml"/><Relationship Id="rId3" Type="http://schemas.openxmlformats.org/officeDocument/2006/relationships/slideLayout" Target="../slideLayouts/slideLayout1376.xml"/><Relationship Id="rId4" Type="http://schemas.openxmlformats.org/officeDocument/2006/relationships/slideLayout" Target="../slideLayouts/slideLayout1377.xml"/><Relationship Id="rId5" Type="http://schemas.openxmlformats.org/officeDocument/2006/relationships/slideLayout" Target="../slideLayouts/slideLayout1378.xml"/><Relationship Id="rId6" Type="http://schemas.openxmlformats.org/officeDocument/2006/relationships/slideLayout" Target="../slideLayouts/slideLayout1379.xml"/><Relationship Id="rId7" Type="http://schemas.openxmlformats.org/officeDocument/2006/relationships/slideLayout" Target="../slideLayouts/slideLayout1380.xml"/><Relationship Id="rId8" Type="http://schemas.openxmlformats.org/officeDocument/2006/relationships/slideLayout" Target="../slideLayouts/slideLayout1381.xml"/><Relationship Id="rId9" Type="http://schemas.openxmlformats.org/officeDocument/2006/relationships/slideLayout" Target="../slideLayouts/slideLayout1382.xml"/><Relationship Id="rId10" Type="http://schemas.openxmlformats.org/officeDocument/2006/relationships/slideLayout" Target="../slideLayouts/slideLayout1383.xml"/></Relationships>
</file>

<file path=ppt/slideMasters/_rels/slideMaster1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95.xml"/><Relationship Id="rId12" Type="http://schemas.openxmlformats.org/officeDocument/2006/relationships/theme" Target="../theme/theme1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85.xml"/><Relationship Id="rId2" Type="http://schemas.openxmlformats.org/officeDocument/2006/relationships/slideLayout" Target="../slideLayouts/slideLayout1386.xml"/><Relationship Id="rId3" Type="http://schemas.openxmlformats.org/officeDocument/2006/relationships/slideLayout" Target="../slideLayouts/slideLayout1387.xml"/><Relationship Id="rId4" Type="http://schemas.openxmlformats.org/officeDocument/2006/relationships/slideLayout" Target="../slideLayouts/slideLayout1388.xml"/><Relationship Id="rId5" Type="http://schemas.openxmlformats.org/officeDocument/2006/relationships/slideLayout" Target="../slideLayouts/slideLayout1389.xml"/><Relationship Id="rId6" Type="http://schemas.openxmlformats.org/officeDocument/2006/relationships/slideLayout" Target="../slideLayouts/slideLayout1390.xml"/><Relationship Id="rId7" Type="http://schemas.openxmlformats.org/officeDocument/2006/relationships/slideLayout" Target="../slideLayouts/slideLayout1391.xml"/><Relationship Id="rId8" Type="http://schemas.openxmlformats.org/officeDocument/2006/relationships/slideLayout" Target="../slideLayouts/slideLayout1392.xml"/><Relationship Id="rId9" Type="http://schemas.openxmlformats.org/officeDocument/2006/relationships/slideLayout" Target="../slideLayouts/slideLayout1393.xml"/><Relationship Id="rId10" Type="http://schemas.openxmlformats.org/officeDocument/2006/relationships/slideLayout" Target="../slideLayouts/slideLayout1394.xml"/></Relationships>
</file>

<file path=ppt/slideMasters/_rels/slideMaster1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6.xml"/><Relationship Id="rId12" Type="http://schemas.openxmlformats.org/officeDocument/2006/relationships/theme" Target="../theme/theme1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96.xml"/><Relationship Id="rId2" Type="http://schemas.openxmlformats.org/officeDocument/2006/relationships/slideLayout" Target="../slideLayouts/slideLayout1397.xml"/><Relationship Id="rId3" Type="http://schemas.openxmlformats.org/officeDocument/2006/relationships/slideLayout" Target="../slideLayouts/slideLayout1398.xml"/><Relationship Id="rId4" Type="http://schemas.openxmlformats.org/officeDocument/2006/relationships/slideLayout" Target="../slideLayouts/slideLayout1399.xml"/><Relationship Id="rId5" Type="http://schemas.openxmlformats.org/officeDocument/2006/relationships/slideLayout" Target="../slideLayouts/slideLayout1400.xml"/><Relationship Id="rId6" Type="http://schemas.openxmlformats.org/officeDocument/2006/relationships/slideLayout" Target="../slideLayouts/slideLayout1401.xml"/><Relationship Id="rId7" Type="http://schemas.openxmlformats.org/officeDocument/2006/relationships/slideLayout" Target="../slideLayouts/slideLayout1402.xml"/><Relationship Id="rId8" Type="http://schemas.openxmlformats.org/officeDocument/2006/relationships/slideLayout" Target="../slideLayouts/slideLayout1403.xml"/><Relationship Id="rId9" Type="http://schemas.openxmlformats.org/officeDocument/2006/relationships/slideLayout" Target="../slideLayouts/slideLayout1404.xml"/><Relationship Id="rId10" Type="http://schemas.openxmlformats.org/officeDocument/2006/relationships/slideLayout" Target="../slideLayouts/slideLayout1405.xml"/></Relationships>
</file>

<file path=ppt/slideMasters/_rels/slideMaster1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7.xml"/><Relationship Id="rId12" Type="http://schemas.openxmlformats.org/officeDocument/2006/relationships/theme" Target="../theme/theme12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07.xml"/><Relationship Id="rId2" Type="http://schemas.openxmlformats.org/officeDocument/2006/relationships/slideLayout" Target="../slideLayouts/slideLayout1408.xml"/><Relationship Id="rId3" Type="http://schemas.openxmlformats.org/officeDocument/2006/relationships/slideLayout" Target="../slideLayouts/slideLayout1409.xml"/><Relationship Id="rId4" Type="http://schemas.openxmlformats.org/officeDocument/2006/relationships/slideLayout" Target="../slideLayouts/slideLayout1410.xml"/><Relationship Id="rId5" Type="http://schemas.openxmlformats.org/officeDocument/2006/relationships/slideLayout" Target="../slideLayouts/slideLayout1411.xml"/><Relationship Id="rId6" Type="http://schemas.openxmlformats.org/officeDocument/2006/relationships/slideLayout" Target="../slideLayouts/slideLayout1412.xml"/><Relationship Id="rId7" Type="http://schemas.openxmlformats.org/officeDocument/2006/relationships/slideLayout" Target="../slideLayouts/slideLayout1413.xml"/><Relationship Id="rId8" Type="http://schemas.openxmlformats.org/officeDocument/2006/relationships/slideLayout" Target="../slideLayouts/slideLayout1414.xml"/><Relationship Id="rId9" Type="http://schemas.openxmlformats.org/officeDocument/2006/relationships/slideLayout" Target="../slideLayouts/slideLayout1415.xml"/><Relationship Id="rId10" Type="http://schemas.openxmlformats.org/officeDocument/2006/relationships/slideLayout" Target="../slideLayouts/slideLayout1416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28.xml"/><Relationship Id="rId12" Type="http://schemas.openxmlformats.org/officeDocument/2006/relationships/theme" Target="../theme/theme1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18.xml"/><Relationship Id="rId2" Type="http://schemas.openxmlformats.org/officeDocument/2006/relationships/slideLayout" Target="../slideLayouts/slideLayout1419.xml"/><Relationship Id="rId3" Type="http://schemas.openxmlformats.org/officeDocument/2006/relationships/slideLayout" Target="../slideLayouts/slideLayout1420.xml"/><Relationship Id="rId4" Type="http://schemas.openxmlformats.org/officeDocument/2006/relationships/slideLayout" Target="../slideLayouts/slideLayout1421.xml"/><Relationship Id="rId5" Type="http://schemas.openxmlformats.org/officeDocument/2006/relationships/slideLayout" Target="../slideLayouts/slideLayout1422.xml"/><Relationship Id="rId6" Type="http://schemas.openxmlformats.org/officeDocument/2006/relationships/slideLayout" Target="../slideLayouts/slideLayout1423.xml"/><Relationship Id="rId7" Type="http://schemas.openxmlformats.org/officeDocument/2006/relationships/slideLayout" Target="../slideLayouts/slideLayout1424.xml"/><Relationship Id="rId8" Type="http://schemas.openxmlformats.org/officeDocument/2006/relationships/slideLayout" Target="../slideLayouts/slideLayout1425.xml"/><Relationship Id="rId9" Type="http://schemas.openxmlformats.org/officeDocument/2006/relationships/slideLayout" Target="../slideLayouts/slideLayout1426.xml"/><Relationship Id="rId10" Type="http://schemas.openxmlformats.org/officeDocument/2006/relationships/slideLayout" Target="../slideLayouts/slideLayout1427.xml"/></Relationships>
</file>

<file path=ppt/slideMasters/_rels/slideMaster1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9.xml"/><Relationship Id="rId12" Type="http://schemas.openxmlformats.org/officeDocument/2006/relationships/theme" Target="../theme/theme13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29.xml"/><Relationship Id="rId2" Type="http://schemas.openxmlformats.org/officeDocument/2006/relationships/slideLayout" Target="../slideLayouts/slideLayout1430.xml"/><Relationship Id="rId3" Type="http://schemas.openxmlformats.org/officeDocument/2006/relationships/slideLayout" Target="../slideLayouts/slideLayout1431.xml"/><Relationship Id="rId4" Type="http://schemas.openxmlformats.org/officeDocument/2006/relationships/slideLayout" Target="../slideLayouts/slideLayout1432.xml"/><Relationship Id="rId5" Type="http://schemas.openxmlformats.org/officeDocument/2006/relationships/slideLayout" Target="../slideLayouts/slideLayout1433.xml"/><Relationship Id="rId6" Type="http://schemas.openxmlformats.org/officeDocument/2006/relationships/slideLayout" Target="../slideLayouts/slideLayout1434.xml"/><Relationship Id="rId7" Type="http://schemas.openxmlformats.org/officeDocument/2006/relationships/slideLayout" Target="../slideLayouts/slideLayout1435.xml"/><Relationship Id="rId8" Type="http://schemas.openxmlformats.org/officeDocument/2006/relationships/slideLayout" Target="../slideLayouts/slideLayout1436.xml"/><Relationship Id="rId9" Type="http://schemas.openxmlformats.org/officeDocument/2006/relationships/slideLayout" Target="../slideLayouts/slideLayout1437.xml"/><Relationship Id="rId10" Type="http://schemas.openxmlformats.org/officeDocument/2006/relationships/slideLayout" Target="../slideLayouts/slideLayout1438.xml"/></Relationships>
</file>

<file path=ppt/slideMasters/_rels/slideMaster1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50.xml"/><Relationship Id="rId12" Type="http://schemas.openxmlformats.org/officeDocument/2006/relationships/theme" Target="../theme/theme1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40.xml"/><Relationship Id="rId2" Type="http://schemas.openxmlformats.org/officeDocument/2006/relationships/slideLayout" Target="../slideLayouts/slideLayout1441.xml"/><Relationship Id="rId3" Type="http://schemas.openxmlformats.org/officeDocument/2006/relationships/slideLayout" Target="../slideLayouts/slideLayout1442.xml"/><Relationship Id="rId4" Type="http://schemas.openxmlformats.org/officeDocument/2006/relationships/slideLayout" Target="../slideLayouts/slideLayout1443.xml"/><Relationship Id="rId5" Type="http://schemas.openxmlformats.org/officeDocument/2006/relationships/slideLayout" Target="../slideLayouts/slideLayout1444.xml"/><Relationship Id="rId6" Type="http://schemas.openxmlformats.org/officeDocument/2006/relationships/slideLayout" Target="../slideLayouts/slideLayout1445.xml"/><Relationship Id="rId7" Type="http://schemas.openxmlformats.org/officeDocument/2006/relationships/slideLayout" Target="../slideLayouts/slideLayout1446.xml"/><Relationship Id="rId8" Type="http://schemas.openxmlformats.org/officeDocument/2006/relationships/slideLayout" Target="../slideLayouts/slideLayout1447.xml"/><Relationship Id="rId9" Type="http://schemas.openxmlformats.org/officeDocument/2006/relationships/slideLayout" Target="../slideLayouts/slideLayout1448.xml"/><Relationship Id="rId10" Type="http://schemas.openxmlformats.org/officeDocument/2006/relationships/slideLayout" Target="../slideLayouts/slideLayout1449.xml"/></Relationships>
</file>

<file path=ppt/slideMasters/_rels/slideMaster1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1.xml"/><Relationship Id="rId12" Type="http://schemas.openxmlformats.org/officeDocument/2006/relationships/theme" Target="../theme/theme1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51.xml"/><Relationship Id="rId2" Type="http://schemas.openxmlformats.org/officeDocument/2006/relationships/slideLayout" Target="../slideLayouts/slideLayout1452.xml"/><Relationship Id="rId3" Type="http://schemas.openxmlformats.org/officeDocument/2006/relationships/slideLayout" Target="../slideLayouts/slideLayout1453.xml"/><Relationship Id="rId4" Type="http://schemas.openxmlformats.org/officeDocument/2006/relationships/slideLayout" Target="../slideLayouts/slideLayout1454.xml"/><Relationship Id="rId5" Type="http://schemas.openxmlformats.org/officeDocument/2006/relationships/slideLayout" Target="../slideLayouts/slideLayout1455.xml"/><Relationship Id="rId6" Type="http://schemas.openxmlformats.org/officeDocument/2006/relationships/slideLayout" Target="../slideLayouts/slideLayout1456.xml"/><Relationship Id="rId7" Type="http://schemas.openxmlformats.org/officeDocument/2006/relationships/slideLayout" Target="../slideLayouts/slideLayout1457.xml"/><Relationship Id="rId8" Type="http://schemas.openxmlformats.org/officeDocument/2006/relationships/slideLayout" Target="../slideLayouts/slideLayout1458.xml"/><Relationship Id="rId9" Type="http://schemas.openxmlformats.org/officeDocument/2006/relationships/slideLayout" Target="../slideLayouts/slideLayout1459.xml"/><Relationship Id="rId10" Type="http://schemas.openxmlformats.org/officeDocument/2006/relationships/slideLayout" Target="../slideLayouts/slideLayout1460.xml"/></Relationships>
</file>

<file path=ppt/slideMasters/_rels/slideMaster1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2.xml"/><Relationship Id="rId12" Type="http://schemas.openxmlformats.org/officeDocument/2006/relationships/theme" Target="../theme/theme1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62.xml"/><Relationship Id="rId2" Type="http://schemas.openxmlformats.org/officeDocument/2006/relationships/slideLayout" Target="../slideLayouts/slideLayout1463.xml"/><Relationship Id="rId3" Type="http://schemas.openxmlformats.org/officeDocument/2006/relationships/slideLayout" Target="../slideLayouts/slideLayout1464.xml"/><Relationship Id="rId4" Type="http://schemas.openxmlformats.org/officeDocument/2006/relationships/slideLayout" Target="../slideLayouts/slideLayout1465.xml"/><Relationship Id="rId5" Type="http://schemas.openxmlformats.org/officeDocument/2006/relationships/slideLayout" Target="../slideLayouts/slideLayout1466.xml"/><Relationship Id="rId6" Type="http://schemas.openxmlformats.org/officeDocument/2006/relationships/slideLayout" Target="../slideLayouts/slideLayout1467.xml"/><Relationship Id="rId7" Type="http://schemas.openxmlformats.org/officeDocument/2006/relationships/slideLayout" Target="../slideLayouts/slideLayout1468.xml"/><Relationship Id="rId8" Type="http://schemas.openxmlformats.org/officeDocument/2006/relationships/slideLayout" Target="../slideLayouts/slideLayout1469.xml"/><Relationship Id="rId9" Type="http://schemas.openxmlformats.org/officeDocument/2006/relationships/slideLayout" Target="../slideLayouts/slideLayout1470.xml"/><Relationship Id="rId10" Type="http://schemas.openxmlformats.org/officeDocument/2006/relationships/slideLayout" Target="../slideLayouts/slideLayout1471.xml"/></Relationships>
</file>

<file path=ppt/slideMasters/_rels/slideMaster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75.xml"/><Relationship Id="rId4" Type="http://schemas.openxmlformats.org/officeDocument/2006/relationships/slideLayout" Target="../slideLayouts/slideLayout1476.xml"/><Relationship Id="rId5" Type="http://schemas.openxmlformats.org/officeDocument/2006/relationships/slideLayout" Target="../slideLayouts/slideLayout1477.xml"/><Relationship Id="rId6" Type="http://schemas.openxmlformats.org/officeDocument/2006/relationships/slideLayout" Target="../slideLayouts/slideLayout1478.xml"/><Relationship Id="rId7" Type="http://schemas.openxmlformats.org/officeDocument/2006/relationships/slideLayout" Target="../slideLayouts/slideLayout1479.xml"/><Relationship Id="rId8" Type="http://schemas.openxmlformats.org/officeDocument/2006/relationships/theme" Target="../theme/theme135.xml"/><Relationship Id="rId1" Type="http://schemas.openxmlformats.org/officeDocument/2006/relationships/slideLayout" Target="../slideLayouts/slideLayout1473.xml"/><Relationship Id="rId2" Type="http://schemas.openxmlformats.org/officeDocument/2006/relationships/slideLayout" Target="../slideLayouts/slideLayout1474.xml"/></Relationships>
</file>

<file path=ppt/slideMasters/_rels/slideMaster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2.xml"/><Relationship Id="rId4" Type="http://schemas.openxmlformats.org/officeDocument/2006/relationships/slideLayout" Target="../slideLayouts/slideLayout1483.xml"/><Relationship Id="rId5" Type="http://schemas.openxmlformats.org/officeDocument/2006/relationships/slideLayout" Target="../slideLayouts/slideLayout1484.xml"/><Relationship Id="rId6" Type="http://schemas.openxmlformats.org/officeDocument/2006/relationships/slideLayout" Target="../slideLayouts/slideLayout1485.xml"/><Relationship Id="rId7" Type="http://schemas.openxmlformats.org/officeDocument/2006/relationships/slideLayout" Target="../slideLayouts/slideLayout1486.xml"/><Relationship Id="rId8" Type="http://schemas.openxmlformats.org/officeDocument/2006/relationships/theme" Target="../theme/theme136.xml"/><Relationship Id="rId1" Type="http://schemas.openxmlformats.org/officeDocument/2006/relationships/slideLayout" Target="../slideLayouts/slideLayout1480.xml"/><Relationship Id="rId2" Type="http://schemas.openxmlformats.org/officeDocument/2006/relationships/slideLayout" Target="../slideLayouts/slideLayout1481.xml"/></Relationships>
</file>

<file path=ppt/slideMasters/_rels/slideMaster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9.xml"/><Relationship Id="rId4" Type="http://schemas.openxmlformats.org/officeDocument/2006/relationships/slideLayout" Target="../slideLayouts/slideLayout1490.xml"/><Relationship Id="rId5" Type="http://schemas.openxmlformats.org/officeDocument/2006/relationships/slideLayout" Target="../slideLayouts/slideLayout1491.xml"/><Relationship Id="rId6" Type="http://schemas.openxmlformats.org/officeDocument/2006/relationships/slideLayout" Target="../slideLayouts/slideLayout1492.xml"/><Relationship Id="rId7" Type="http://schemas.openxmlformats.org/officeDocument/2006/relationships/slideLayout" Target="../slideLayouts/slideLayout1493.xml"/><Relationship Id="rId8" Type="http://schemas.openxmlformats.org/officeDocument/2006/relationships/theme" Target="../theme/theme137.xml"/><Relationship Id="rId1" Type="http://schemas.openxmlformats.org/officeDocument/2006/relationships/slideLayout" Target="../slideLayouts/slideLayout1487.xml"/><Relationship Id="rId2" Type="http://schemas.openxmlformats.org/officeDocument/2006/relationships/slideLayout" Target="../slideLayouts/slideLayout1488.xml"/></Relationships>
</file>

<file path=ppt/slideMasters/_rels/slideMaster1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04.xml"/><Relationship Id="rId12" Type="http://schemas.openxmlformats.org/officeDocument/2006/relationships/theme" Target="../theme/theme1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94.xml"/><Relationship Id="rId2" Type="http://schemas.openxmlformats.org/officeDocument/2006/relationships/slideLayout" Target="../slideLayouts/slideLayout1495.xml"/><Relationship Id="rId3" Type="http://schemas.openxmlformats.org/officeDocument/2006/relationships/slideLayout" Target="../slideLayouts/slideLayout1496.xml"/><Relationship Id="rId4" Type="http://schemas.openxmlformats.org/officeDocument/2006/relationships/slideLayout" Target="../slideLayouts/slideLayout1497.xml"/><Relationship Id="rId5" Type="http://schemas.openxmlformats.org/officeDocument/2006/relationships/slideLayout" Target="../slideLayouts/slideLayout1498.xml"/><Relationship Id="rId6" Type="http://schemas.openxmlformats.org/officeDocument/2006/relationships/slideLayout" Target="../slideLayouts/slideLayout1499.xml"/><Relationship Id="rId7" Type="http://schemas.openxmlformats.org/officeDocument/2006/relationships/slideLayout" Target="../slideLayouts/slideLayout1500.xml"/><Relationship Id="rId8" Type="http://schemas.openxmlformats.org/officeDocument/2006/relationships/slideLayout" Target="../slideLayouts/slideLayout1501.xml"/><Relationship Id="rId9" Type="http://schemas.openxmlformats.org/officeDocument/2006/relationships/slideLayout" Target="../slideLayouts/slideLayout1502.xml"/><Relationship Id="rId10" Type="http://schemas.openxmlformats.org/officeDocument/2006/relationships/slideLayout" Target="../slideLayouts/slideLayout1503.xml"/></Relationships>
</file>

<file path=ppt/slideMasters/_rels/slideMaster1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15.xml"/><Relationship Id="rId12" Type="http://schemas.openxmlformats.org/officeDocument/2006/relationships/theme" Target="../theme/theme139.xml"/><Relationship Id="rId1" Type="http://schemas.openxmlformats.org/officeDocument/2006/relationships/slideLayout" Target="../slideLayouts/slideLayout1505.xml"/><Relationship Id="rId2" Type="http://schemas.openxmlformats.org/officeDocument/2006/relationships/slideLayout" Target="../slideLayouts/slideLayout1506.xml"/><Relationship Id="rId3" Type="http://schemas.openxmlformats.org/officeDocument/2006/relationships/slideLayout" Target="../slideLayouts/slideLayout1507.xml"/><Relationship Id="rId4" Type="http://schemas.openxmlformats.org/officeDocument/2006/relationships/slideLayout" Target="../slideLayouts/slideLayout1508.xml"/><Relationship Id="rId5" Type="http://schemas.openxmlformats.org/officeDocument/2006/relationships/slideLayout" Target="../slideLayouts/slideLayout1509.xml"/><Relationship Id="rId6" Type="http://schemas.openxmlformats.org/officeDocument/2006/relationships/slideLayout" Target="../slideLayouts/slideLayout1510.xml"/><Relationship Id="rId7" Type="http://schemas.openxmlformats.org/officeDocument/2006/relationships/slideLayout" Target="../slideLayouts/slideLayout1511.xml"/><Relationship Id="rId8" Type="http://schemas.openxmlformats.org/officeDocument/2006/relationships/slideLayout" Target="../slideLayouts/slideLayout1512.xml"/><Relationship Id="rId9" Type="http://schemas.openxmlformats.org/officeDocument/2006/relationships/slideLayout" Target="../slideLayouts/slideLayout1513.xml"/><Relationship Id="rId10" Type="http://schemas.openxmlformats.org/officeDocument/2006/relationships/slideLayout" Target="../slideLayouts/slideLayout151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26.xml"/><Relationship Id="rId12" Type="http://schemas.openxmlformats.org/officeDocument/2006/relationships/theme" Target="../theme/theme1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16.xml"/><Relationship Id="rId2" Type="http://schemas.openxmlformats.org/officeDocument/2006/relationships/slideLayout" Target="../slideLayouts/slideLayout1517.xml"/><Relationship Id="rId3" Type="http://schemas.openxmlformats.org/officeDocument/2006/relationships/slideLayout" Target="../slideLayouts/slideLayout1518.xml"/><Relationship Id="rId4" Type="http://schemas.openxmlformats.org/officeDocument/2006/relationships/slideLayout" Target="../slideLayouts/slideLayout1519.xml"/><Relationship Id="rId5" Type="http://schemas.openxmlformats.org/officeDocument/2006/relationships/slideLayout" Target="../slideLayouts/slideLayout1520.xml"/><Relationship Id="rId6" Type="http://schemas.openxmlformats.org/officeDocument/2006/relationships/slideLayout" Target="../slideLayouts/slideLayout1521.xml"/><Relationship Id="rId7" Type="http://schemas.openxmlformats.org/officeDocument/2006/relationships/slideLayout" Target="../slideLayouts/slideLayout1522.xml"/><Relationship Id="rId8" Type="http://schemas.openxmlformats.org/officeDocument/2006/relationships/slideLayout" Target="../slideLayouts/slideLayout1523.xml"/><Relationship Id="rId9" Type="http://schemas.openxmlformats.org/officeDocument/2006/relationships/slideLayout" Target="../slideLayouts/slideLayout1524.xml"/><Relationship Id="rId10" Type="http://schemas.openxmlformats.org/officeDocument/2006/relationships/slideLayout" Target="../slideLayouts/slideLayout1525.xml"/></Relationships>
</file>

<file path=ppt/slideMasters/_rels/slideMaster1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37.xml"/><Relationship Id="rId12" Type="http://schemas.openxmlformats.org/officeDocument/2006/relationships/theme" Target="../theme/theme141.xml"/><Relationship Id="rId1" Type="http://schemas.openxmlformats.org/officeDocument/2006/relationships/slideLayout" Target="../slideLayouts/slideLayout1527.xml"/><Relationship Id="rId2" Type="http://schemas.openxmlformats.org/officeDocument/2006/relationships/slideLayout" Target="../slideLayouts/slideLayout1528.xml"/><Relationship Id="rId3" Type="http://schemas.openxmlformats.org/officeDocument/2006/relationships/slideLayout" Target="../slideLayouts/slideLayout1529.xml"/><Relationship Id="rId4" Type="http://schemas.openxmlformats.org/officeDocument/2006/relationships/slideLayout" Target="../slideLayouts/slideLayout1530.xml"/><Relationship Id="rId5" Type="http://schemas.openxmlformats.org/officeDocument/2006/relationships/slideLayout" Target="../slideLayouts/slideLayout1531.xml"/><Relationship Id="rId6" Type="http://schemas.openxmlformats.org/officeDocument/2006/relationships/slideLayout" Target="../slideLayouts/slideLayout1532.xml"/><Relationship Id="rId7" Type="http://schemas.openxmlformats.org/officeDocument/2006/relationships/slideLayout" Target="../slideLayouts/slideLayout1533.xml"/><Relationship Id="rId8" Type="http://schemas.openxmlformats.org/officeDocument/2006/relationships/slideLayout" Target="../slideLayouts/slideLayout1534.xml"/><Relationship Id="rId9" Type="http://schemas.openxmlformats.org/officeDocument/2006/relationships/slideLayout" Target="../slideLayouts/slideLayout1535.xml"/><Relationship Id="rId10" Type="http://schemas.openxmlformats.org/officeDocument/2006/relationships/slideLayout" Target="../slideLayouts/slideLayout1536.xml"/></Relationships>
</file>

<file path=ppt/slideMasters/_rels/slideMaster1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8.xml"/><Relationship Id="rId12" Type="http://schemas.openxmlformats.org/officeDocument/2006/relationships/slideLayout" Target="../slideLayouts/slideLayout1549.xml"/><Relationship Id="rId13" Type="http://schemas.openxmlformats.org/officeDocument/2006/relationships/theme" Target="../theme/theme14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538.xml"/><Relationship Id="rId2" Type="http://schemas.openxmlformats.org/officeDocument/2006/relationships/slideLayout" Target="../slideLayouts/slideLayout1539.xml"/><Relationship Id="rId3" Type="http://schemas.openxmlformats.org/officeDocument/2006/relationships/slideLayout" Target="../slideLayouts/slideLayout1540.xml"/><Relationship Id="rId4" Type="http://schemas.openxmlformats.org/officeDocument/2006/relationships/slideLayout" Target="../slideLayouts/slideLayout1541.xml"/><Relationship Id="rId5" Type="http://schemas.openxmlformats.org/officeDocument/2006/relationships/slideLayout" Target="../slideLayouts/slideLayout1542.xml"/><Relationship Id="rId6" Type="http://schemas.openxmlformats.org/officeDocument/2006/relationships/slideLayout" Target="../slideLayouts/slideLayout1543.xml"/><Relationship Id="rId7" Type="http://schemas.openxmlformats.org/officeDocument/2006/relationships/slideLayout" Target="../slideLayouts/slideLayout1544.xml"/><Relationship Id="rId8" Type="http://schemas.openxmlformats.org/officeDocument/2006/relationships/slideLayout" Target="../slideLayouts/slideLayout1545.xml"/><Relationship Id="rId9" Type="http://schemas.openxmlformats.org/officeDocument/2006/relationships/slideLayout" Target="../slideLayouts/slideLayout1546.xml"/><Relationship Id="rId10" Type="http://schemas.openxmlformats.org/officeDocument/2006/relationships/slideLayout" Target="../slideLayouts/slideLayout1547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8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3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5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7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3.xml"/><Relationship Id="rId8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6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8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4.xml"/><Relationship Id="rId8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77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9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8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0.xml"/><Relationship Id="rId12" Type="http://schemas.openxmlformats.org/officeDocument/2006/relationships/theme" Target="../theme/theme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9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1.xml"/><Relationship Id="rId12" Type="http://schemas.openxmlformats.org/officeDocument/2006/relationships/theme" Target="../theme/theme2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07.xml"/><Relationship Id="rId8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2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18.xml"/><Relationship Id="rId8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1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3.xml"/><Relationship Id="rId12" Type="http://schemas.openxmlformats.org/officeDocument/2006/relationships/theme" Target="../theme/theme3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29.xml"/><Relationship Id="rId8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4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35.xml"/><Relationship Id="rId3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0.xml"/><Relationship Id="rId8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3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5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1.xml"/><Relationship Id="rId8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4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6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2.xml"/><Relationship Id="rId8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5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7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3.xml"/><Relationship Id="rId8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76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9.xml"/><Relationship Id="rId12" Type="http://schemas.openxmlformats.org/officeDocument/2006/relationships/theme" Target="../theme/theme3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5.xml"/><Relationship Id="rId8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398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0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401.xml"/><Relationship Id="rId3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406.xml"/><Relationship Id="rId8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09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1.xml"/><Relationship Id="rId12" Type="http://schemas.openxmlformats.org/officeDocument/2006/relationships/theme" Target="../theme/theme3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11.xml"/><Relationship Id="rId2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16.xml"/><Relationship Id="rId7" Type="http://schemas.openxmlformats.org/officeDocument/2006/relationships/slideLayout" Target="../slideLayouts/slideLayout417.xml"/><Relationship Id="rId8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19.xml"/><Relationship Id="rId10" Type="http://schemas.openxmlformats.org/officeDocument/2006/relationships/slideLayout" Target="../slideLayouts/slideLayout42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2.xml"/><Relationship Id="rId12" Type="http://schemas.openxmlformats.org/officeDocument/2006/relationships/theme" Target="../theme/theme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27.xml"/><Relationship Id="rId7" Type="http://schemas.openxmlformats.org/officeDocument/2006/relationships/slideLayout" Target="../slideLayouts/slideLayout428.xml"/><Relationship Id="rId8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0.xml"/><Relationship Id="rId10" Type="http://schemas.openxmlformats.org/officeDocument/2006/relationships/slideLayout" Target="../slideLayouts/slideLayout431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3.xml"/><Relationship Id="rId12" Type="http://schemas.openxmlformats.org/officeDocument/2006/relationships/theme" Target="../theme/theme4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3.xml"/><Relationship Id="rId2" Type="http://schemas.openxmlformats.org/officeDocument/2006/relationships/slideLayout" Target="../slideLayouts/slideLayout434.xml"/><Relationship Id="rId3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7.xml"/><Relationship Id="rId6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39.xml"/><Relationship Id="rId8" Type="http://schemas.openxmlformats.org/officeDocument/2006/relationships/slideLayout" Target="../slideLayouts/slideLayout440.xml"/><Relationship Id="rId9" Type="http://schemas.openxmlformats.org/officeDocument/2006/relationships/slideLayout" Target="../slideLayouts/slideLayout441.xml"/><Relationship Id="rId10" Type="http://schemas.openxmlformats.org/officeDocument/2006/relationships/slideLayout" Target="../slideLayouts/slideLayout442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4.xml"/><Relationship Id="rId12" Type="http://schemas.openxmlformats.org/officeDocument/2006/relationships/theme" Target="../theme/theme4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445.xml"/><Relationship Id="rId3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0.xml"/><Relationship Id="rId8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2.xml"/><Relationship Id="rId10" Type="http://schemas.openxmlformats.org/officeDocument/2006/relationships/slideLayout" Target="../slideLayouts/slideLayout453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5.xml"/><Relationship Id="rId12" Type="http://schemas.openxmlformats.org/officeDocument/2006/relationships/theme" Target="../theme/theme4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4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6.xml"/><Relationship Id="rId12" Type="http://schemas.openxmlformats.org/officeDocument/2006/relationships/theme" Target="../theme/theme4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6.xml"/><Relationship Id="rId2" Type="http://schemas.openxmlformats.org/officeDocument/2006/relationships/slideLayout" Target="../slideLayouts/slideLayout467.xml"/><Relationship Id="rId3" Type="http://schemas.openxmlformats.org/officeDocument/2006/relationships/slideLayout" Target="../slideLayouts/slideLayout468.xml"/><Relationship Id="rId4" Type="http://schemas.openxmlformats.org/officeDocument/2006/relationships/slideLayout" Target="../slideLayouts/slideLayout469.xml"/><Relationship Id="rId5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2.xml"/><Relationship Id="rId8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4.xml"/><Relationship Id="rId10" Type="http://schemas.openxmlformats.org/officeDocument/2006/relationships/slideLayout" Target="../slideLayouts/slideLayout475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7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77.xml"/><Relationship Id="rId2" Type="http://schemas.openxmlformats.org/officeDocument/2006/relationships/slideLayout" Target="../slideLayouts/slideLayout478.xml"/><Relationship Id="rId3" Type="http://schemas.openxmlformats.org/officeDocument/2006/relationships/slideLayout" Target="../slideLayouts/slideLayout479.xml"/><Relationship Id="rId4" Type="http://schemas.openxmlformats.org/officeDocument/2006/relationships/slideLayout" Target="../slideLayouts/slideLayout480.xml"/><Relationship Id="rId5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2.xml"/><Relationship Id="rId7" Type="http://schemas.openxmlformats.org/officeDocument/2006/relationships/slideLayout" Target="../slideLayouts/slideLayout483.xml"/><Relationship Id="rId8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86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8.xml"/><Relationship Id="rId12" Type="http://schemas.openxmlformats.org/officeDocument/2006/relationships/theme" Target="../theme/theme4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88.xml"/><Relationship Id="rId2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92.xml"/><Relationship Id="rId6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94.xml"/><Relationship Id="rId8" Type="http://schemas.openxmlformats.org/officeDocument/2006/relationships/slideLayout" Target="../slideLayouts/slideLayout495.xml"/><Relationship Id="rId9" Type="http://schemas.openxmlformats.org/officeDocument/2006/relationships/slideLayout" Target="../slideLayouts/slideLayout496.xml"/><Relationship Id="rId10" Type="http://schemas.openxmlformats.org/officeDocument/2006/relationships/slideLayout" Target="../slideLayouts/slideLayout497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9.xml"/><Relationship Id="rId12" Type="http://schemas.openxmlformats.org/officeDocument/2006/relationships/theme" Target="../theme/theme4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99.xml"/><Relationship Id="rId2" Type="http://schemas.openxmlformats.org/officeDocument/2006/relationships/slideLayout" Target="../slideLayouts/slideLayout500.xml"/><Relationship Id="rId3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3.xml"/><Relationship Id="rId6" Type="http://schemas.openxmlformats.org/officeDocument/2006/relationships/slideLayout" Target="../slideLayouts/slideLayout504.xml"/><Relationship Id="rId7" Type="http://schemas.openxmlformats.org/officeDocument/2006/relationships/slideLayout" Target="../slideLayouts/slideLayout505.xml"/><Relationship Id="rId8" Type="http://schemas.openxmlformats.org/officeDocument/2006/relationships/slideLayout" Target="../slideLayouts/slideLayout506.xml"/><Relationship Id="rId9" Type="http://schemas.openxmlformats.org/officeDocument/2006/relationships/slideLayout" Target="../slideLayouts/slideLayout507.xml"/><Relationship Id="rId10" Type="http://schemas.openxmlformats.org/officeDocument/2006/relationships/slideLayout" Target="../slideLayouts/slideLayout508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0.xml"/><Relationship Id="rId12" Type="http://schemas.openxmlformats.org/officeDocument/2006/relationships/theme" Target="../theme/theme48.xml"/><Relationship Id="rId1" Type="http://schemas.openxmlformats.org/officeDocument/2006/relationships/slideLayout" Target="../slideLayouts/slideLayout510.xml"/><Relationship Id="rId2" Type="http://schemas.openxmlformats.org/officeDocument/2006/relationships/slideLayout" Target="../slideLayouts/slideLayout511.xml"/><Relationship Id="rId3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513.xml"/><Relationship Id="rId5" Type="http://schemas.openxmlformats.org/officeDocument/2006/relationships/slideLayout" Target="../slideLayouts/slideLayout514.xml"/><Relationship Id="rId6" Type="http://schemas.openxmlformats.org/officeDocument/2006/relationships/slideLayout" Target="../slideLayouts/slideLayout515.xml"/><Relationship Id="rId7" Type="http://schemas.openxmlformats.org/officeDocument/2006/relationships/slideLayout" Target="../slideLayouts/slideLayout516.xml"/><Relationship Id="rId8" Type="http://schemas.openxmlformats.org/officeDocument/2006/relationships/slideLayout" Target="../slideLayouts/slideLayout517.xml"/><Relationship Id="rId9" Type="http://schemas.openxmlformats.org/officeDocument/2006/relationships/slideLayout" Target="../slideLayouts/slideLayout518.xml"/><Relationship Id="rId10" Type="http://schemas.openxmlformats.org/officeDocument/2006/relationships/slideLayout" Target="../slideLayouts/slideLayout519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1.xml"/><Relationship Id="rId12" Type="http://schemas.openxmlformats.org/officeDocument/2006/relationships/theme" Target="../theme/theme4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22.xml"/><Relationship Id="rId3" Type="http://schemas.openxmlformats.org/officeDocument/2006/relationships/slideLayout" Target="../slideLayouts/slideLayout523.xml"/><Relationship Id="rId4" Type="http://schemas.openxmlformats.org/officeDocument/2006/relationships/slideLayout" Target="../slideLayouts/slideLayout524.xml"/><Relationship Id="rId5" Type="http://schemas.openxmlformats.org/officeDocument/2006/relationships/slideLayout" Target="../slideLayouts/slideLayout525.xml"/><Relationship Id="rId6" Type="http://schemas.openxmlformats.org/officeDocument/2006/relationships/slideLayout" Target="../slideLayouts/slideLayout526.xml"/><Relationship Id="rId7" Type="http://schemas.openxmlformats.org/officeDocument/2006/relationships/slideLayout" Target="../slideLayouts/slideLayout527.xml"/><Relationship Id="rId8" Type="http://schemas.openxmlformats.org/officeDocument/2006/relationships/slideLayout" Target="../slideLayouts/slideLayout528.xml"/><Relationship Id="rId9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53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2.xml"/><Relationship Id="rId12" Type="http://schemas.openxmlformats.org/officeDocument/2006/relationships/theme" Target="../theme/theme5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38.xml"/><Relationship Id="rId8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0.xml"/><Relationship Id="rId10" Type="http://schemas.openxmlformats.org/officeDocument/2006/relationships/slideLayout" Target="../slideLayouts/slideLayout541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3.xml"/><Relationship Id="rId12" Type="http://schemas.openxmlformats.org/officeDocument/2006/relationships/theme" Target="../theme/theme51.xml"/><Relationship Id="rId1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45.xml"/><Relationship Id="rId4" Type="http://schemas.openxmlformats.org/officeDocument/2006/relationships/slideLayout" Target="../slideLayouts/slideLayout546.xml"/><Relationship Id="rId5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49.xml"/><Relationship Id="rId8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2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4.xml"/><Relationship Id="rId12" Type="http://schemas.openxmlformats.org/officeDocument/2006/relationships/theme" Target="../theme/theme5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54.xml"/><Relationship Id="rId2" Type="http://schemas.openxmlformats.org/officeDocument/2006/relationships/slideLayout" Target="../slideLayouts/slideLayout555.xml"/><Relationship Id="rId3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7.xml"/><Relationship Id="rId5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0.xml"/><Relationship Id="rId8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2.xml"/><Relationship Id="rId10" Type="http://schemas.openxmlformats.org/officeDocument/2006/relationships/slideLayout" Target="../slideLayouts/slideLayout563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5.xml"/><Relationship Id="rId12" Type="http://schemas.openxmlformats.org/officeDocument/2006/relationships/theme" Target="../theme/theme53.xml"/><Relationship Id="rId1" Type="http://schemas.openxmlformats.org/officeDocument/2006/relationships/slideLayout" Target="../slideLayouts/slideLayout565.xml"/><Relationship Id="rId2" Type="http://schemas.openxmlformats.org/officeDocument/2006/relationships/slideLayout" Target="../slideLayouts/slideLayout566.xml"/><Relationship Id="rId3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9.xml"/><Relationship Id="rId6" Type="http://schemas.openxmlformats.org/officeDocument/2006/relationships/slideLayout" Target="../slideLayouts/slideLayout570.xml"/><Relationship Id="rId7" Type="http://schemas.openxmlformats.org/officeDocument/2006/relationships/slideLayout" Target="../slideLayouts/slideLayout571.xml"/><Relationship Id="rId8" Type="http://schemas.openxmlformats.org/officeDocument/2006/relationships/slideLayout" Target="../slideLayouts/slideLayout572.xml"/><Relationship Id="rId9" Type="http://schemas.openxmlformats.org/officeDocument/2006/relationships/slideLayout" Target="../slideLayouts/slideLayout573.xml"/><Relationship Id="rId10" Type="http://schemas.openxmlformats.org/officeDocument/2006/relationships/slideLayout" Target="../slideLayouts/slideLayout574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6.xml"/><Relationship Id="rId12" Type="http://schemas.openxmlformats.org/officeDocument/2006/relationships/theme" Target="../theme/theme5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6.xml"/><Relationship Id="rId2" Type="http://schemas.openxmlformats.org/officeDocument/2006/relationships/slideLayout" Target="../slideLayouts/slideLayout577.xml"/><Relationship Id="rId3" Type="http://schemas.openxmlformats.org/officeDocument/2006/relationships/slideLayout" Target="../slideLayouts/slideLayout578.xml"/><Relationship Id="rId4" Type="http://schemas.openxmlformats.org/officeDocument/2006/relationships/slideLayout" Target="../slideLayouts/slideLayout579.xml"/><Relationship Id="rId5" Type="http://schemas.openxmlformats.org/officeDocument/2006/relationships/slideLayout" Target="../slideLayouts/slideLayout580.xml"/><Relationship Id="rId6" Type="http://schemas.openxmlformats.org/officeDocument/2006/relationships/slideLayout" Target="../slideLayouts/slideLayout581.xml"/><Relationship Id="rId7" Type="http://schemas.openxmlformats.org/officeDocument/2006/relationships/slideLayout" Target="../slideLayouts/slideLayout582.xml"/><Relationship Id="rId8" Type="http://schemas.openxmlformats.org/officeDocument/2006/relationships/slideLayout" Target="../slideLayouts/slideLayout583.xml"/><Relationship Id="rId9" Type="http://schemas.openxmlformats.org/officeDocument/2006/relationships/slideLayout" Target="../slideLayouts/slideLayout584.xml"/><Relationship Id="rId10" Type="http://schemas.openxmlformats.org/officeDocument/2006/relationships/slideLayout" Target="../slideLayouts/slideLayout585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7.xml"/><Relationship Id="rId12" Type="http://schemas.openxmlformats.org/officeDocument/2006/relationships/theme" Target="../theme/theme55.xml"/><Relationship Id="rId1" Type="http://schemas.openxmlformats.org/officeDocument/2006/relationships/slideLayout" Target="../slideLayouts/slideLayout587.xml"/><Relationship Id="rId2" Type="http://schemas.openxmlformats.org/officeDocument/2006/relationships/slideLayout" Target="../slideLayouts/slideLayout588.xml"/><Relationship Id="rId3" Type="http://schemas.openxmlformats.org/officeDocument/2006/relationships/slideLayout" Target="../slideLayouts/slideLayout589.xml"/><Relationship Id="rId4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91.xml"/><Relationship Id="rId6" Type="http://schemas.openxmlformats.org/officeDocument/2006/relationships/slideLayout" Target="../slideLayouts/slideLayout592.xml"/><Relationship Id="rId7" Type="http://schemas.openxmlformats.org/officeDocument/2006/relationships/slideLayout" Target="../slideLayouts/slideLayout593.xml"/><Relationship Id="rId8" Type="http://schemas.openxmlformats.org/officeDocument/2006/relationships/slideLayout" Target="../slideLayouts/slideLayout594.xml"/><Relationship Id="rId9" Type="http://schemas.openxmlformats.org/officeDocument/2006/relationships/slideLayout" Target="../slideLayouts/slideLayout595.xml"/><Relationship Id="rId10" Type="http://schemas.openxmlformats.org/officeDocument/2006/relationships/slideLayout" Target="../slideLayouts/slideLayout596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8.xml"/><Relationship Id="rId12" Type="http://schemas.openxmlformats.org/officeDocument/2006/relationships/theme" Target="../theme/theme56.xml"/><Relationship Id="rId1" Type="http://schemas.openxmlformats.org/officeDocument/2006/relationships/slideLayout" Target="../slideLayouts/slideLayout598.xml"/><Relationship Id="rId2" Type="http://schemas.openxmlformats.org/officeDocument/2006/relationships/slideLayout" Target="../slideLayouts/slideLayout599.xml"/><Relationship Id="rId3" Type="http://schemas.openxmlformats.org/officeDocument/2006/relationships/slideLayout" Target="../slideLayouts/slideLayout600.xml"/><Relationship Id="rId4" Type="http://schemas.openxmlformats.org/officeDocument/2006/relationships/slideLayout" Target="../slideLayouts/slideLayout601.xml"/><Relationship Id="rId5" Type="http://schemas.openxmlformats.org/officeDocument/2006/relationships/slideLayout" Target="../slideLayouts/slideLayout602.xml"/><Relationship Id="rId6" Type="http://schemas.openxmlformats.org/officeDocument/2006/relationships/slideLayout" Target="../slideLayouts/slideLayout603.xml"/><Relationship Id="rId7" Type="http://schemas.openxmlformats.org/officeDocument/2006/relationships/slideLayout" Target="../slideLayouts/slideLayout604.xml"/><Relationship Id="rId8" Type="http://schemas.openxmlformats.org/officeDocument/2006/relationships/slideLayout" Target="../slideLayouts/slideLayout605.xml"/><Relationship Id="rId9" Type="http://schemas.openxmlformats.org/officeDocument/2006/relationships/slideLayout" Target="../slideLayouts/slideLayout606.xml"/><Relationship Id="rId10" Type="http://schemas.openxmlformats.org/officeDocument/2006/relationships/slideLayout" Target="../slideLayouts/slideLayout607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9.xml"/><Relationship Id="rId12" Type="http://schemas.openxmlformats.org/officeDocument/2006/relationships/theme" Target="../theme/theme57.xml"/><Relationship Id="rId1" Type="http://schemas.openxmlformats.org/officeDocument/2006/relationships/slideLayout" Target="../slideLayouts/slideLayout609.xml"/><Relationship Id="rId2" Type="http://schemas.openxmlformats.org/officeDocument/2006/relationships/slideLayout" Target="../slideLayouts/slideLayout610.xml"/><Relationship Id="rId3" Type="http://schemas.openxmlformats.org/officeDocument/2006/relationships/slideLayout" Target="../slideLayouts/slideLayout611.xml"/><Relationship Id="rId4" Type="http://schemas.openxmlformats.org/officeDocument/2006/relationships/slideLayout" Target="../slideLayouts/slideLayout612.xml"/><Relationship Id="rId5" Type="http://schemas.openxmlformats.org/officeDocument/2006/relationships/slideLayout" Target="../slideLayouts/slideLayout613.xml"/><Relationship Id="rId6" Type="http://schemas.openxmlformats.org/officeDocument/2006/relationships/slideLayout" Target="../slideLayouts/slideLayout614.xml"/><Relationship Id="rId7" Type="http://schemas.openxmlformats.org/officeDocument/2006/relationships/slideLayout" Target="../slideLayouts/slideLayout615.xml"/><Relationship Id="rId8" Type="http://schemas.openxmlformats.org/officeDocument/2006/relationships/slideLayout" Target="../slideLayouts/slideLayout616.xml"/><Relationship Id="rId9" Type="http://schemas.openxmlformats.org/officeDocument/2006/relationships/slideLayout" Target="../slideLayouts/slideLayout617.xml"/><Relationship Id="rId10" Type="http://schemas.openxmlformats.org/officeDocument/2006/relationships/slideLayout" Target="../slideLayouts/slideLayout618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0.xml"/><Relationship Id="rId12" Type="http://schemas.openxmlformats.org/officeDocument/2006/relationships/theme" Target="../theme/theme58.xml"/><Relationship Id="rId1" Type="http://schemas.openxmlformats.org/officeDocument/2006/relationships/slideLayout" Target="../slideLayouts/slideLayout620.xml"/><Relationship Id="rId2" Type="http://schemas.openxmlformats.org/officeDocument/2006/relationships/slideLayout" Target="../slideLayouts/slideLayout621.xml"/><Relationship Id="rId3" Type="http://schemas.openxmlformats.org/officeDocument/2006/relationships/slideLayout" Target="../slideLayouts/slideLayout622.xml"/><Relationship Id="rId4" Type="http://schemas.openxmlformats.org/officeDocument/2006/relationships/slideLayout" Target="../slideLayouts/slideLayout623.xml"/><Relationship Id="rId5" Type="http://schemas.openxmlformats.org/officeDocument/2006/relationships/slideLayout" Target="../slideLayouts/slideLayout624.xml"/><Relationship Id="rId6" Type="http://schemas.openxmlformats.org/officeDocument/2006/relationships/slideLayout" Target="../slideLayouts/slideLayout625.xml"/><Relationship Id="rId7" Type="http://schemas.openxmlformats.org/officeDocument/2006/relationships/slideLayout" Target="../slideLayouts/slideLayout626.xml"/><Relationship Id="rId8" Type="http://schemas.openxmlformats.org/officeDocument/2006/relationships/slideLayout" Target="../slideLayouts/slideLayout627.xml"/><Relationship Id="rId9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29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1.xml"/><Relationship Id="rId12" Type="http://schemas.openxmlformats.org/officeDocument/2006/relationships/theme" Target="../theme/theme59.xml"/><Relationship Id="rId1" Type="http://schemas.openxmlformats.org/officeDocument/2006/relationships/slideLayout" Target="../slideLayouts/slideLayout631.xml"/><Relationship Id="rId2" Type="http://schemas.openxmlformats.org/officeDocument/2006/relationships/slideLayout" Target="../slideLayouts/slideLayout632.xml"/><Relationship Id="rId3" Type="http://schemas.openxmlformats.org/officeDocument/2006/relationships/slideLayout" Target="../slideLayouts/slideLayout633.xml"/><Relationship Id="rId4" Type="http://schemas.openxmlformats.org/officeDocument/2006/relationships/slideLayout" Target="../slideLayouts/slideLayout634.xml"/><Relationship Id="rId5" Type="http://schemas.openxmlformats.org/officeDocument/2006/relationships/slideLayout" Target="../slideLayouts/slideLayout635.xml"/><Relationship Id="rId6" Type="http://schemas.openxmlformats.org/officeDocument/2006/relationships/slideLayout" Target="../slideLayouts/slideLayout636.xml"/><Relationship Id="rId7" Type="http://schemas.openxmlformats.org/officeDocument/2006/relationships/slideLayout" Target="../slideLayouts/slideLayout637.xml"/><Relationship Id="rId8" Type="http://schemas.openxmlformats.org/officeDocument/2006/relationships/slideLayout" Target="../slideLayouts/slideLayout638.xml"/><Relationship Id="rId9" Type="http://schemas.openxmlformats.org/officeDocument/2006/relationships/slideLayout" Target="../slideLayouts/slideLayout639.xml"/><Relationship Id="rId10" Type="http://schemas.openxmlformats.org/officeDocument/2006/relationships/slideLayout" Target="../slideLayouts/slideLayout64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2.xml"/><Relationship Id="rId12" Type="http://schemas.openxmlformats.org/officeDocument/2006/relationships/theme" Target="../theme/theme6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42.xml"/><Relationship Id="rId2" Type="http://schemas.openxmlformats.org/officeDocument/2006/relationships/slideLayout" Target="../slideLayouts/slideLayout643.xml"/><Relationship Id="rId3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46.xml"/><Relationship Id="rId6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48.xml"/><Relationship Id="rId8" Type="http://schemas.openxmlformats.org/officeDocument/2006/relationships/slideLayout" Target="../slideLayouts/slideLayout649.xml"/><Relationship Id="rId9" Type="http://schemas.openxmlformats.org/officeDocument/2006/relationships/slideLayout" Target="../slideLayouts/slideLayout650.xml"/><Relationship Id="rId10" Type="http://schemas.openxmlformats.org/officeDocument/2006/relationships/slideLayout" Target="../slideLayouts/slideLayout651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3.xml"/><Relationship Id="rId12" Type="http://schemas.openxmlformats.org/officeDocument/2006/relationships/slideLayout" Target="../slideLayouts/slideLayout664.xml"/><Relationship Id="rId13" Type="http://schemas.openxmlformats.org/officeDocument/2006/relationships/theme" Target="../theme/theme6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653.xml"/><Relationship Id="rId2" Type="http://schemas.openxmlformats.org/officeDocument/2006/relationships/slideLayout" Target="../slideLayouts/slideLayout654.xml"/><Relationship Id="rId3" Type="http://schemas.openxmlformats.org/officeDocument/2006/relationships/slideLayout" Target="../slideLayouts/slideLayout655.xml"/><Relationship Id="rId4" Type="http://schemas.openxmlformats.org/officeDocument/2006/relationships/slideLayout" Target="../slideLayouts/slideLayout656.xml"/><Relationship Id="rId5" Type="http://schemas.openxmlformats.org/officeDocument/2006/relationships/slideLayout" Target="../slideLayouts/slideLayout657.xml"/><Relationship Id="rId6" Type="http://schemas.openxmlformats.org/officeDocument/2006/relationships/slideLayout" Target="../slideLayouts/slideLayout658.xml"/><Relationship Id="rId7" Type="http://schemas.openxmlformats.org/officeDocument/2006/relationships/slideLayout" Target="../slideLayouts/slideLayout659.xml"/><Relationship Id="rId8" Type="http://schemas.openxmlformats.org/officeDocument/2006/relationships/slideLayout" Target="../slideLayouts/slideLayout660.xml"/><Relationship Id="rId9" Type="http://schemas.openxmlformats.org/officeDocument/2006/relationships/slideLayout" Target="../slideLayouts/slideLayout661.xml"/><Relationship Id="rId10" Type="http://schemas.openxmlformats.org/officeDocument/2006/relationships/slideLayout" Target="../slideLayouts/slideLayout662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5.xml"/><Relationship Id="rId12" Type="http://schemas.openxmlformats.org/officeDocument/2006/relationships/theme" Target="../theme/theme6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65.xml"/><Relationship Id="rId2" Type="http://schemas.openxmlformats.org/officeDocument/2006/relationships/slideLayout" Target="../slideLayouts/slideLayout666.xml"/><Relationship Id="rId3" Type="http://schemas.openxmlformats.org/officeDocument/2006/relationships/slideLayout" Target="../slideLayouts/slideLayout667.xml"/><Relationship Id="rId4" Type="http://schemas.openxmlformats.org/officeDocument/2006/relationships/slideLayout" Target="../slideLayouts/slideLayout668.xml"/><Relationship Id="rId5" Type="http://schemas.openxmlformats.org/officeDocument/2006/relationships/slideLayout" Target="../slideLayouts/slideLayout669.xml"/><Relationship Id="rId6" Type="http://schemas.openxmlformats.org/officeDocument/2006/relationships/slideLayout" Target="../slideLayouts/slideLayout670.xml"/><Relationship Id="rId7" Type="http://schemas.openxmlformats.org/officeDocument/2006/relationships/slideLayout" Target="../slideLayouts/slideLayout671.xml"/><Relationship Id="rId8" Type="http://schemas.openxmlformats.org/officeDocument/2006/relationships/slideLayout" Target="../slideLayouts/slideLayout672.xml"/><Relationship Id="rId9" Type="http://schemas.openxmlformats.org/officeDocument/2006/relationships/slideLayout" Target="../slideLayouts/slideLayout673.xml"/><Relationship Id="rId10" Type="http://schemas.openxmlformats.org/officeDocument/2006/relationships/slideLayout" Target="../slideLayouts/slideLayout674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6.xml"/><Relationship Id="rId12" Type="http://schemas.openxmlformats.org/officeDocument/2006/relationships/theme" Target="../theme/theme6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6.xml"/><Relationship Id="rId2" Type="http://schemas.openxmlformats.org/officeDocument/2006/relationships/slideLayout" Target="../slideLayouts/slideLayout677.xml"/><Relationship Id="rId3" Type="http://schemas.openxmlformats.org/officeDocument/2006/relationships/slideLayout" Target="../slideLayouts/slideLayout678.xml"/><Relationship Id="rId4" Type="http://schemas.openxmlformats.org/officeDocument/2006/relationships/slideLayout" Target="../slideLayouts/slideLayout679.xml"/><Relationship Id="rId5" Type="http://schemas.openxmlformats.org/officeDocument/2006/relationships/slideLayout" Target="../slideLayouts/slideLayout680.xml"/><Relationship Id="rId6" Type="http://schemas.openxmlformats.org/officeDocument/2006/relationships/slideLayout" Target="../slideLayouts/slideLayout681.xml"/><Relationship Id="rId7" Type="http://schemas.openxmlformats.org/officeDocument/2006/relationships/slideLayout" Target="../slideLayouts/slideLayout682.xml"/><Relationship Id="rId8" Type="http://schemas.openxmlformats.org/officeDocument/2006/relationships/slideLayout" Target="../slideLayouts/slideLayout683.xml"/><Relationship Id="rId9" Type="http://schemas.openxmlformats.org/officeDocument/2006/relationships/slideLayout" Target="../slideLayouts/slideLayout684.xml"/><Relationship Id="rId10" Type="http://schemas.openxmlformats.org/officeDocument/2006/relationships/slideLayout" Target="../slideLayouts/slideLayout685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7.xml"/><Relationship Id="rId12" Type="http://schemas.openxmlformats.org/officeDocument/2006/relationships/theme" Target="../theme/theme6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7.xml"/><Relationship Id="rId2" Type="http://schemas.openxmlformats.org/officeDocument/2006/relationships/slideLayout" Target="../slideLayouts/slideLayout688.xml"/><Relationship Id="rId3" Type="http://schemas.openxmlformats.org/officeDocument/2006/relationships/slideLayout" Target="../slideLayouts/slideLayout689.xml"/><Relationship Id="rId4" Type="http://schemas.openxmlformats.org/officeDocument/2006/relationships/slideLayout" Target="../slideLayouts/slideLayout690.xml"/><Relationship Id="rId5" Type="http://schemas.openxmlformats.org/officeDocument/2006/relationships/slideLayout" Target="../slideLayouts/slideLayout691.xml"/><Relationship Id="rId6" Type="http://schemas.openxmlformats.org/officeDocument/2006/relationships/slideLayout" Target="../slideLayouts/slideLayout692.xml"/><Relationship Id="rId7" Type="http://schemas.openxmlformats.org/officeDocument/2006/relationships/slideLayout" Target="../slideLayouts/slideLayout693.xml"/><Relationship Id="rId8" Type="http://schemas.openxmlformats.org/officeDocument/2006/relationships/slideLayout" Target="../slideLayouts/slideLayout694.xml"/><Relationship Id="rId9" Type="http://schemas.openxmlformats.org/officeDocument/2006/relationships/slideLayout" Target="../slideLayouts/slideLayout695.xml"/><Relationship Id="rId10" Type="http://schemas.openxmlformats.org/officeDocument/2006/relationships/slideLayout" Target="../slideLayouts/slideLayout696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8.xml"/><Relationship Id="rId12" Type="http://schemas.openxmlformats.org/officeDocument/2006/relationships/theme" Target="../theme/theme6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98.xml"/><Relationship Id="rId2" Type="http://schemas.openxmlformats.org/officeDocument/2006/relationships/slideLayout" Target="../slideLayouts/slideLayout699.xml"/><Relationship Id="rId3" Type="http://schemas.openxmlformats.org/officeDocument/2006/relationships/slideLayout" Target="../slideLayouts/slideLayout700.xml"/><Relationship Id="rId4" Type="http://schemas.openxmlformats.org/officeDocument/2006/relationships/slideLayout" Target="../slideLayouts/slideLayout701.xml"/><Relationship Id="rId5" Type="http://schemas.openxmlformats.org/officeDocument/2006/relationships/slideLayout" Target="../slideLayouts/slideLayout702.xml"/><Relationship Id="rId6" Type="http://schemas.openxmlformats.org/officeDocument/2006/relationships/slideLayout" Target="../slideLayouts/slideLayout703.xml"/><Relationship Id="rId7" Type="http://schemas.openxmlformats.org/officeDocument/2006/relationships/slideLayout" Target="../slideLayouts/slideLayout704.xml"/><Relationship Id="rId8" Type="http://schemas.openxmlformats.org/officeDocument/2006/relationships/slideLayout" Target="../slideLayouts/slideLayout705.xml"/><Relationship Id="rId9" Type="http://schemas.openxmlformats.org/officeDocument/2006/relationships/slideLayout" Target="../slideLayouts/slideLayout706.xml"/><Relationship Id="rId10" Type="http://schemas.openxmlformats.org/officeDocument/2006/relationships/slideLayout" Target="../slideLayouts/slideLayout707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9.xml"/><Relationship Id="rId12" Type="http://schemas.openxmlformats.org/officeDocument/2006/relationships/theme" Target="../theme/theme6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09.xml"/><Relationship Id="rId2" Type="http://schemas.openxmlformats.org/officeDocument/2006/relationships/slideLayout" Target="../slideLayouts/slideLayout710.xml"/><Relationship Id="rId3" Type="http://schemas.openxmlformats.org/officeDocument/2006/relationships/slideLayout" Target="../slideLayouts/slideLayout711.xml"/><Relationship Id="rId4" Type="http://schemas.openxmlformats.org/officeDocument/2006/relationships/slideLayout" Target="../slideLayouts/slideLayout712.xml"/><Relationship Id="rId5" Type="http://schemas.openxmlformats.org/officeDocument/2006/relationships/slideLayout" Target="../slideLayouts/slideLayout713.xml"/><Relationship Id="rId6" Type="http://schemas.openxmlformats.org/officeDocument/2006/relationships/slideLayout" Target="../slideLayouts/slideLayout714.xml"/><Relationship Id="rId7" Type="http://schemas.openxmlformats.org/officeDocument/2006/relationships/slideLayout" Target="../slideLayouts/slideLayout715.xml"/><Relationship Id="rId8" Type="http://schemas.openxmlformats.org/officeDocument/2006/relationships/slideLayout" Target="../slideLayouts/slideLayout716.xml"/><Relationship Id="rId9" Type="http://schemas.openxmlformats.org/officeDocument/2006/relationships/slideLayout" Target="../slideLayouts/slideLayout717.xml"/><Relationship Id="rId10" Type="http://schemas.openxmlformats.org/officeDocument/2006/relationships/slideLayout" Target="../slideLayouts/slideLayout718.xml"/></Relationships>
</file>

<file path=ppt/slideMasters/_rels/slideMaster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0.xml"/><Relationship Id="rId12" Type="http://schemas.openxmlformats.org/officeDocument/2006/relationships/theme" Target="../theme/theme6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20.xml"/><Relationship Id="rId2" Type="http://schemas.openxmlformats.org/officeDocument/2006/relationships/slideLayout" Target="../slideLayouts/slideLayout721.xml"/><Relationship Id="rId3" Type="http://schemas.openxmlformats.org/officeDocument/2006/relationships/slideLayout" Target="../slideLayouts/slideLayout722.xml"/><Relationship Id="rId4" Type="http://schemas.openxmlformats.org/officeDocument/2006/relationships/slideLayout" Target="../slideLayouts/slideLayout723.xml"/><Relationship Id="rId5" Type="http://schemas.openxmlformats.org/officeDocument/2006/relationships/slideLayout" Target="../slideLayouts/slideLayout724.xml"/><Relationship Id="rId6" Type="http://schemas.openxmlformats.org/officeDocument/2006/relationships/slideLayout" Target="../slideLayouts/slideLayout725.xml"/><Relationship Id="rId7" Type="http://schemas.openxmlformats.org/officeDocument/2006/relationships/slideLayout" Target="../slideLayouts/slideLayout726.xml"/><Relationship Id="rId8" Type="http://schemas.openxmlformats.org/officeDocument/2006/relationships/slideLayout" Target="../slideLayouts/slideLayout727.xml"/><Relationship Id="rId9" Type="http://schemas.openxmlformats.org/officeDocument/2006/relationships/slideLayout" Target="../slideLayouts/slideLayout728.xml"/><Relationship Id="rId10" Type="http://schemas.openxmlformats.org/officeDocument/2006/relationships/slideLayout" Target="../slideLayouts/slideLayout729.xml"/></Relationships>
</file>

<file path=ppt/slideMasters/_rels/slideMaster6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1.xml"/><Relationship Id="rId12" Type="http://schemas.openxmlformats.org/officeDocument/2006/relationships/theme" Target="../theme/theme6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31.xml"/><Relationship Id="rId2" Type="http://schemas.openxmlformats.org/officeDocument/2006/relationships/slideLayout" Target="../slideLayouts/slideLayout732.xml"/><Relationship Id="rId3" Type="http://schemas.openxmlformats.org/officeDocument/2006/relationships/slideLayout" Target="../slideLayouts/slideLayout733.xml"/><Relationship Id="rId4" Type="http://schemas.openxmlformats.org/officeDocument/2006/relationships/slideLayout" Target="../slideLayouts/slideLayout734.xml"/><Relationship Id="rId5" Type="http://schemas.openxmlformats.org/officeDocument/2006/relationships/slideLayout" Target="../slideLayouts/slideLayout735.xml"/><Relationship Id="rId6" Type="http://schemas.openxmlformats.org/officeDocument/2006/relationships/slideLayout" Target="../slideLayouts/slideLayout736.xml"/><Relationship Id="rId7" Type="http://schemas.openxmlformats.org/officeDocument/2006/relationships/slideLayout" Target="../slideLayouts/slideLayout737.xml"/><Relationship Id="rId8" Type="http://schemas.openxmlformats.org/officeDocument/2006/relationships/slideLayout" Target="../slideLayouts/slideLayout738.xml"/><Relationship Id="rId9" Type="http://schemas.openxmlformats.org/officeDocument/2006/relationships/slideLayout" Target="../slideLayouts/slideLayout739.xml"/><Relationship Id="rId10" Type="http://schemas.openxmlformats.org/officeDocument/2006/relationships/slideLayout" Target="../slideLayouts/slideLayout740.xml"/></Relationships>
</file>

<file path=ppt/slideMasters/_rels/slideMaster6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2.xml"/><Relationship Id="rId12" Type="http://schemas.openxmlformats.org/officeDocument/2006/relationships/theme" Target="../theme/theme6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42.xml"/><Relationship Id="rId2" Type="http://schemas.openxmlformats.org/officeDocument/2006/relationships/slideLayout" Target="../slideLayouts/slideLayout743.xml"/><Relationship Id="rId3" Type="http://schemas.openxmlformats.org/officeDocument/2006/relationships/slideLayout" Target="../slideLayouts/slideLayout744.xml"/><Relationship Id="rId4" Type="http://schemas.openxmlformats.org/officeDocument/2006/relationships/slideLayout" Target="../slideLayouts/slideLayout745.xml"/><Relationship Id="rId5" Type="http://schemas.openxmlformats.org/officeDocument/2006/relationships/slideLayout" Target="../slideLayouts/slideLayout746.xml"/><Relationship Id="rId6" Type="http://schemas.openxmlformats.org/officeDocument/2006/relationships/slideLayout" Target="../slideLayouts/slideLayout747.xml"/><Relationship Id="rId7" Type="http://schemas.openxmlformats.org/officeDocument/2006/relationships/slideLayout" Target="../slideLayouts/slideLayout748.xml"/><Relationship Id="rId8" Type="http://schemas.openxmlformats.org/officeDocument/2006/relationships/slideLayout" Target="../slideLayouts/slideLayout749.xml"/><Relationship Id="rId9" Type="http://schemas.openxmlformats.org/officeDocument/2006/relationships/slideLayout" Target="../slideLayouts/slideLayout750.xml"/><Relationship Id="rId10" Type="http://schemas.openxmlformats.org/officeDocument/2006/relationships/slideLayout" Target="../slideLayouts/slideLayout75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3.xml"/><Relationship Id="rId12" Type="http://schemas.openxmlformats.org/officeDocument/2006/relationships/theme" Target="../theme/theme7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53.xml"/><Relationship Id="rId2" Type="http://schemas.openxmlformats.org/officeDocument/2006/relationships/slideLayout" Target="../slideLayouts/slideLayout754.xml"/><Relationship Id="rId3" Type="http://schemas.openxmlformats.org/officeDocument/2006/relationships/slideLayout" Target="../slideLayouts/slideLayout755.xml"/><Relationship Id="rId4" Type="http://schemas.openxmlformats.org/officeDocument/2006/relationships/slideLayout" Target="../slideLayouts/slideLayout756.xml"/><Relationship Id="rId5" Type="http://schemas.openxmlformats.org/officeDocument/2006/relationships/slideLayout" Target="../slideLayouts/slideLayout757.xml"/><Relationship Id="rId6" Type="http://schemas.openxmlformats.org/officeDocument/2006/relationships/slideLayout" Target="../slideLayouts/slideLayout758.xml"/><Relationship Id="rId7" Type="http://schemas.openxmlformats.org/officeDocument/2006/relationships/slideLayout" Target="../slideLayouts/slideLayout759.xml"/><Relationship Id="rId8" Type="http://schemas.openxmlformats.org/officeDocument/2006/relationships/slideLayout" Target="../slideLayouts/slideLayout760.xml"/><Relationship Id="rId9" Type="http://schemas.openxmlformats.org/officeDocument/2006/relationships/slideLayout" Target="../slideLayouts/slideLayout761.xml"/><Relationship Id="rId10" Type="http://schemas.openxmlformats.org/officeDocument/2006/relationships/slideLayout" Target="../slideLayouts/slideLayout762.xml"/></Relationships>
</file>

<file path=ppt/slideMasters/_rels/slideMaster7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4.xml"/><Relationship Id="rId12" Type="http://schemas.openxmlformats.org/officeDocument/2006/relationships/theme" Target="../theme/theme7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64.xml"/><Relationship Id="rId2" Type="http://schemas.openxmlformats.org/officeDocument/2006/relationships/slideLayout" Target="../slideLayouts/slideLayout765.xml"/><Relationship Id="rId3" Type="http://schemas.openxmlformats.org/officeDocument/2006/relationships/slideLayout" Target="../slideLayouts/slideLayout766.xml"/><Relationship Id="rId4" Type="http://schemas.openxmlformats.org/officeDocument/2006/relationships/slideLayout" Target="../slideLayouts/slideLayout767.xml"/><Relationship Id="rId5" Type="http://schemas.openxmlformats.org/officeDocument/2006/relationships/slideLayout" Target="../slideLayouts/slideLayout768.xml"/><Relationship Id="rId6" Type="http://schemas.openxmlformats.org/officeDocument/2006/relationships/slideLayout" Target="../slideLayouts/slideLayout769.xml"/><Relationship Id="rId7" Type="http://schemas.openxmlformats.org/officeDocument/2006/relationships/slideLayout" Target="../slideLayouts/slideLayout770.xml"/><Relationship Id="rId8" Type="http://schemas.openxmlformats.org/officeDocument/2006/relationships/slideLayout" Target="../slideLayouts/slideLayout771.xml"/><Relationship Id="rId9" Type="http://schemas.openxmlformats.org/officeDocument/2006/relationships/slideLayout" Target="../slideLayouts/slideLayout772.xml"/><Relationship Id="rId10" Type="http://schemas.openxmlformats.org/officeDocument/2006/relationships/slideLayout" Target="../slideLayouts/slideLayout773.xml"/></Relationships>
</file>

<file path=ppt/slideMasters/_rels/slideMaster7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5.xml"/><Relationship Id="rId12" Type="http://schemas.openxmlformats.org/officeDocument/2006/relationships/theme" Target="../theme/theme7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75.xml"/><Relationship Id="rId2" Type="http://schemas.openxmlformats.org/officeDocument/2006/relationships/slideLayout" Target="../slideLayouts/slideLayout776.xml"/><Relationship Id="rId3" Type="http://schemas.openxmlformats.org/officeDocument/2006/relationships/slideLayout" Target="../slideLayouts/slideLayout777.xml"/><Relationship Id="rId4" Type="http://schemas.openxmlformats.org/officeDocument/2006/relationships/slideLayout" Target="../slideLayouts/slideLayout778.xml"/><Relationship Id="rId5" Type="http://schemas.openxmlformats.org/officeDocument/2006/relationships/slideLayout" Target="../slideLayouts/slideLayout779.xml"/><Relationship Id="rId6" Type="http://schemas.openxmlformats.org/officeDocument/2006/relationships/slideLayout" Target="../slideLayouts/slideLayout780.xml"/><Relationship Id="rId7" Type="http://schemas.openxmlformats.org/officeDocument/2006/relationships/slideLayout" Target="../slideLayouts/slideLayout781.xml"/><Relationship Id="rId8" Type="http://schemas.openxmlformats.org/officeDocument/2006/relationships/slideLayout" Target="../slideLayouts/slideLayout782.xml"/><Relationship Id="rId9" Type="http://schemas.openxmlformats.org/officeDocument/2006/relationships/slideLayout" Target="../slideLayouts/slideLayout783.xml"/><Relationship Id="rId10" Type="http://schemas.openxmlformats.org/officeDocument/2006/relationships/slideLayout" Target="../slideLayouts/slideLayout784.xml"/></Relationships>
</file>

<file path=ppt/slideMasters/_rels/slideMaster7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6.xml"/><Relationship Id="rId12" Type="http://schemas.openxmlformats.org/officeDocument/2006/relationships/theme" Target="../theme/theme7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86.xml"/><Relationship Id="rId2" Type="http://schemas.openxmlformats.org/officeDocument/2006/relationships/slideLayout" Target="../slideLayouts/slideLayout787.xml"/><Relationship Id="rId3" Type="http://schemas.openxmlformats.org/officeDocument/2006/relationships/slideLayout" Target="../slideLayouts/slideLayout788.xml"/><Relationship Id="rId4" Type="http://schemas.openxmlformats.org/officeDocument/2006/relationships/slideLayout" Target="../slideLayouts/slideLayout789.xml"/><Relationship Id="rId5" Type="http://schemas.openxmlformats.org/officeDocument/2006/relationships/slideLayout" Target="../slideLayouts/slideLayout790.xml"/><Relationship Id="rId6" Type="http://schemas.openxmlformats.org/officeDocument/2006/relationships/slideLayout" Target="../slideLayouts/slideLayout791.xml"/><Relationship Id="rId7" Type="http://schemas.openxmlformats.org/officeDocument/2006/relationships/slideLayout" Target="../slideLayouts/slideLayout792.xml"/><Relationship Id="rId8" Type="http://schemas.openxmlformats.org/officeDocument/2006/relationships/slideLayout" Target="../slideLayouts/slideLayout793.xml"/><Relationship Id="rId9" Type="http://schemas.openxmlformats.org/officeDocument/2006/relationships/slideLayout" Target="../slideLayouts/slideLayout794.xml"/><Relationship Id="rId10" Type="http://schemas.openxmlformats.org/officeDocument/2006/relationships/slideLayout" Target="../slideLayouts/slideLayout795.xml"/></Relationships>
</file>

<file path=ppt/slideMasters/_rels/slideMaster7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7.xml"/><Relationship Id="rId12" Type="http://schemas.openxmlformats.org/officeDocument/2006/relationships/theme" Target="../theme/theme7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97.xml"/><Relationship Id="rId2" Type="http://schemas.openxmlformats.org/officeDocument/2006/relationships/slideLayout" Target="../slideLayouts/slideLayout798.xml"/><Relationship Id="rId3" Type="http://schemas.openxmlformats.org/officeDocument/2006/relationships/slideLayout" Target="../slideLayouts/slideLayout799.xml"/><Relationship Id="rId4" Type="http://schemas.openxmlformats.org/officeDocument/2006/relationships/slideLayout" Target="../slideLayouts/slideLayout800.xml"/><Relationship Id="rId5" Type="http://schemas.openxmlformats.org/officeDocument/2006/relationships/slideLayout" Target="../slideLayouts/slideLayout801.xml"/><Relationship Id="rId6" Type="http://schemas.openxmlformats.org/officeDocument/2006/relationships/slideLayout" Target="../slideLayouts/slideLayout802.xml"/><Relationship Id="rId7" Type="http://schemas.openxmlformats.org/officeDocument/2006/relationships/slideLayout" Target="../slideLayouts/slideLayout803.xml"/><Relationship Id="rId8" Type="http://schemas.openxmlformats.org/officeDocument/2006/relationships/slideLayout" Target="../slideLayouts/slideLayout804.xml"/><Relationship Id="rId9" Type="http://schemas.openxmlformats.org/officeDocument/2006/relationships/slideLayout" Target="../slideLayouts/slideLayout805.xml"/><Relationship Id="rId10" Type="http://schemas.openxmlformats.org/officeDocument/2006/relationships/slideLayout" Target="../slideLayouts/slideLayout806.xml"/></Relationships>
</file>

<file path=ppt/slideMasters/_rels/slideMaster7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8.xml"/><Relationship Id="rId12" Type="http://schemas.openxmlformats.org/officeDocument/2006/relationships/theme" Target="../theme/theme7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08.xml"/><Relationship Id="rId2" Type="http://schemas.openxmlformats.org/officeDocument/2006/relationships/slideLayout" Target="../slideLayouts/slideLayout809.xml"/><Relationship Id="rId3" Type="http://schemas.openxmlformats.org/officeDocument/2006/relationships/slideLayout" Target="../slideLayouts/slideLayout810.xml"/><Relationship Id="rId4" Type="http://schemas.openxmlformats.org/officeDocument/2006/relationships/slideLayout" Target="../slideLayouts/slideLayout811.xml"/><Relationship Id="rId5" Type="http://schemas.openxmlformats.org/officeDocument/2006/relationships/slideLayout" Target="../slideLayouts/slideLayout812.xml"/><Relationship Id="rId6" Type="http://schemas.openxmlformats.org/officeDocument/2006/relationships/slideLayout" Target="../slideLayouts/slideLayout813.xml"/><Relationship Id="rId7" Type="http://schemas.openxmlformats.org/officeDocument/2006/relationships/slideLayout" Target="../slideLayouts/slideLayout814.xml"/><Relationship Id="rId8" Type="http://schemas.openxmlformats.org/officeDocument/2006/relationships/slideLayout" Target="../slideLayouts/slideLayout815.xml"/><Relationship Id="rId9" Type="http://schemas.openxmlformats.org/officeDocument/2006/relationships/slideLayout" Target="../slideLayouts/slideLayout816.xml"/><Relationship Id="rId10" Type="http://schemas.openxmlformats.org/officeDocument/2006/relationships/slideLayout" Target="../slideLayouts/slideLayout817.xml"/></Relationships>
</file>

<file path=ppt/slideMasters/_rels/slideMaster7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9.xml"/><Relationship Id="rId12" Type="http://schemas.openxmlformats.org/officeDocument/2006/relationships/theme" Target="../theme/theme7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19.xml"/><Relationship Id="rId2" Type="http://schemas.openxmlformats.org/officeDocument/2006/relationships/slideLayout" Target="../slideLayouts/slideLayout820.xml"/><Relationship Id="rId3" Type="http://schemas.openxmlformats.org/officeDocument/2006/relationships/slideLayout" Target="../slideLayouts/slideLayout821.xml"/><Relationship Id="rId4" Type="http://schemas.openxmlformats.org/officeDocument/2006/relationships/slideLayout" Target="../slideLayouts/slideLayout822.xml"/><Relationship Id="rId5" Type="http://schemas.openxmlformats.org/officeDocument/2006/relationships/slideLayout" Target="../slideLayouts/slideLayout823.xml"/><Relationship Id="rId6" Type="http://schemas.openxmlformats.org/officeDocument/2006/relationships/slideLayout" Target="../slideLayouts/slideLayout824.xml"/><Relationship Id="rId7" Type="http://schemas.openxmlformats.org/officeDocument/2006/relationships/slideLayout" Target="../slideLayouts/slideLayout825.xml"/><Relationship Id="rId8" Type="http://schemas.openxmlformats.org/officeDocument/2006/relationships/slideLayout" Target="../slideLayouts/slideLayout826.xml"/><Relationship Id="rId9" Type="http://schemas.openxmlformats.org/officeDocument/2006/relationships/slideLayout" Target="../slideLayouts/slideLayout827.xml"/><Relationship Id="rId10" Type="http://schemas.openxmlformats.org/officeDocument/2006/relationships/slideLayout" Target="../slideLayouts/slideLayout828.xml"/></Relationships>
</file>

<file path=ppt/slideMasters/_rels/slideMaster7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0.xml"/><Relationship Id="rId12" Type="http://schemas.openxmlformats.org/officeDocument/2006/relationships/theme" Target="../theme/theme7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30.xml"/><Relationship Id="rId2" Type="http://schemas.openxmlformats.org/officeDocument/2006/relationships/slideLayout" Target="../slideLayouts/slideLayout831.xml"/><Relationship Id="rId3" Type="http://schemas.openxmlformats.org/officeDocument/2006/relationships/slideLayout" Target="../slideLayouts/slideLayout832.xml"/><Relationship Id="rId4" Type="http://schemas.openxmlformats.org/officeDocument/2006/relationships/slideLayout" Target="../slideLayouts/slideLayout833.xml"/><Relationship Id="rId5" Type="http://schemas.openxmlformats.org/officeDocument/2006/relationships/slideLayout" Target="../slideLayouts/slideLayout834.xml"/><Relationship Id="rId6" Type="http://schemas.openxmlformats.org/officeDocument/2006/relationships/slideLayout" Target="../slideLayouts/slideLayout835.xml"/><Relationship Id="rId7" Type="http://schemas.openxmlformats.org/officeDocument/2006/relationships/slideLayout" Target="../slideLayouts/slideLayout836.xml"/><Relationship Id="rId8" Type="http://schemas.openxmlformats.org/officeDocument/2006/relationships/slideLayout" Target="../slideLayouts/slideLayout837.xml"/><Relationship Id="rId9" Type="http://schemas.openxmlformats.org/officeDocument/2006/relationships/slideLayout" Target="../slideLayouts/slideLayout838.xml"/><Relationship Id="rId10" Type="http://schemas.openxmlformats.org/officeDocument/2006/relationships/slideLayout" Target="../slideLayouts/slideLayout839.xml"/></Relationships>
</file>

<file path=ppt/slideMasters/_rels/slideMaster7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1.xml"/><Relationship Id="rId12" Type="http://schemas.openxmlformats.org/officeDocument/2006/relationships/theme" Target="../theme/theme78.xml"/><Relationship Id="rId1" Type="http://schemas.openxmlformats.org/officeDocument/2006/relationships/slideLayout" Target="../slideLayouts/slideLayout841.xml"/><Relationship Id="rId2" Type="http://schemas.openxmlformats.org/officeDocument/2006/relationships/slideLayout" Target="../slideLayouts/slideLayout842.xml"/><Relationship Id="rId3" Type="http://schemas.openxmlformats.org/officeDocument/2006/relationships/slideLayout" Target="../slideLayouts/slideLayout843.xml"/><Relationship Id="rId4" Type="http://schemas.openxmlformats.org/officeDocument/2006/relationships/slideLayout" Target="../slideLayouts/slideLayout844.xml"/><Relationship Id="rId5" Type="http://schemas.openxmlformats.org/officeDocument/2006/relationships/slideLayout" Target="../slideLayouts/slideLayout845.xml"/><Relationship Id="rId6" Type="http://schemas.openxmlformats.org/officeDocument/2006/relationships/slideLayout" Target="../slideLayouts/slideLayout846.xml"/><Relationship Id="rId7" Type="http://schemas.openxmlformats.org/officeDocument/2006/relationships/slideLayout" Target="../slideLayouts/slideLayout847.xml"/><Relationship Id="rId8" Type="http://schemas.openxmlformats.org/officeDocument/2006/relationships/slideLayout" Target="../slideLayouts/slideLayout848.xml"/><Relationship Id="rId9" Type="http://schemas.openxmlformats.org/officeDocument/2006/relationships/slideLayout" Target="../slideLayouts/slideLayout849.xml"/><Relationship Id="rId10" Type="http://schemas.openxmlformats.org/officeDocument/2006/relationships/slideLayout" Target="../slideLayouts/slideLayout850.xml"/></Relationships>
</file>

<file path=ppt/slideMasters/_rels/slideMaster7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2.xml"/><Relationship Id="rId12" Type="http://schemas.openxmlformats.org/officeDocument/2006/relationships/theme" Target="../theme/theme79.xml"/><Relationship Id="rId1" Type="http://schemas.openxmlformats.org/officeDocument/2006/relationships/slideLayout" Target="../slideLayouts/slideLayout852.xml"/><Relationship Id="rId2" Type="http://schemas.openxmlformats.org/officeDocument/2006/relationships/slideLayout" Target="../slideLayouts/slideLayout853.xml"/><Relationship Id="rId3" Type="http://schemas.openxmlformats.org/officeDocument/2006/relationships/slideLayout" Target="../slideLayouts/slideLayout854.xml"/><Relationship Id="rId4" Type="http://schemas.openxmlformats.org/officeDocument/2006/relationships/slideLayout" Target="../slideLayouts/slideLayout855.xml"/><Relationship Id="rId5" Type="http://schemas.openxmlformats.org/officeDocument/2006/relationships/slideLayout" Target="../slideLayouts/slideLayout856.xml"/><Relationship Id="rId6" Type="http://schemas.openxmlformats.org/officeDocument/2006/relationships/slideLayout" Target="../slideLayouts/slideLayout857.xml"/><Relationship Id="rId7" Type="http://schemas.openxmlformats.org/officeDocument/2006/relationships/slideLayout" Target="../slideLayouts/slideLayout858.xml"/><Relationship Id="rId8" Type="http://schemas.openxmlformats.org/officeDocument/2006/relationships/slideLayout" Target="../slideLayouts/slideLayout859.xml"/><Relationship Id="rId9" Type="http://schemas.openxmlformats.org/officeDocument/2006/relationships/slideLayout" Target="../slideLayouts/slideLayout860.xml"/><Relationship Id="rId10" Type="http://schemas.openxmlformats.org/officeDocument/2006/relationships/slideLayout" Target="../slideLayouts/slideLayout86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3.xml"/><Relationship Id="rId12" Type="http://schemas.openxmlformats.org/officeDocument/2006/relationships/theme" Target="../theme/theme8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63.xml"/><Relationship Id="rId2" Type="http://schemas.openxmlformats.org/officeDocument/2006/relationships/slideLayout" Target="../slideLayouts/slideLayout864.xml"/><Relationship Id="rId3" Type="http://schemas.openxmlformats.org/officeDocument/2006/relationships/slideLayout" Target="../slideLayouts/slideLayout865.xml"/><Relationship Id="rId4" Type="http://schemas.openxmlformats.org/officeDocument/2006/relationships/slideLayout" Target="../slideLayouts/slideLayout866.xml"/><Relationship Id="rId5" Type="http://schemas.openxmlformats.org/officeDocument/2006/relationships/slideLayout" Target="../slideLayouts/slideLayout867.xml"/><Relationship Id="rId6" Type="http://schemas.openxmlformats.org/officeDocument/2006/relationships/slideLayout" Target="../slideLayouts/slideLayout868.xml"/><Relationship Id="rId7" Type="http://schemas.openxmlformats.org/officeDocument/2006/relationships/slideLayout" Target="../slideLayouts/slideLayout869.xml"/><Relationship Id="rId8" Type="http://schemas.openxmlformats.org/officeDocument/2006/relationships/slideLayout" Target="../slideLayouts/slideLayout870.xml"/><Relationship Id="rId9" Type="http://schemas.openxmlformats.org/officeDocument/2006/relationships/slideLayout" Target="../slideLayouts/slideLayout871.xml"/><Relationship Id="rId10" Type="http://schemas.openxmlformats.org/officeDocument/2006/relationships/slideLayout" Target="../slideLayouts/slideLayout872.xml"/></Relationships>
</file>

<file path=ppt/slideMasters/_rels/slideMaster8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4.xml"/><Relationship Id="rId12" Type="http://schemas.openxmlformats.org/officeDocument/2006/relationships/theme" Target="../theme/theme8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74.xml"/><Relationship Id="rId2" Type="http://schemas.openxmlformats.org/officeDocument/2006/relationships/slideLayout" Target="../slideLayouts/slideLayout875.xml"/><Relationship Id="rId3" Type="http://schemas.openxmlformats.org/officeDocument/2006/relationships/slideLayout" Target="../slideLayouts/slideLayout876.xml"/><Relationship Id="rId4" Type="http://schemas.openxmlformats.org/officeDocument/2006/relationships/slideLayout" Target="../slideLayouts/slideLayout877.xml"/><Relationship Id="rId5" Type="http://schemas.openxmlformats.org/officeDocument/2006/relationships/slideLayout" Target="../slideLayouts/slideLayout878.xml"/><Relationship Id="rId6" Type="http://schemas.openxmlformats.org/officeDocument/2006/relationships/slideLayout" Target="../slideLayouts/slideLayout879.xml"/><Relationship Id="rId7" Type="http://schemas.openxmlformats.org/officeDocument/2006/relationships/slideLayout" Target="../slideLayouts/slideLayout880.xml"/><Relationship Id="rId8" Type="http://schemas.openxmlformats.org/officeDocument/2006/relationships/slideLayout" Target="../slideLayouts/slideLayout881.xml"/><Relationship Id="rId9" Type="http://schemas.openxmlformats.org/officeDocument/2006/relationships/slideLayout" Target="../slideLayouts/slideLayout882.xml"/><Relationship Id="rId10" Type="http://schemas.openxmlformats.org/officeDocument/2006/relationships/slideLayout" Target="../slideLayouts/slideLayout883.xml"/></Relationships>
</file>

<file path=ppt/slideMasters/_rels/slideMaster8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5.xml"/><Relationship Id="rId12" Type="http://schemas.openxmlformats.org/officeDocument/2006/relationships/theme" Target="../theme/theme8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85.xml"/><Relationship Id="rId2" Type="http://schemas.openxmlformats.org/officeDocument/2006/relationships/slideLayout" Target="../slideLayouts/slideLayout886.xml"/><Relationship Id="rId3" Type="http://schemas.openxmlformats.org/officeDocument/2006/relationships/slideLayout" Target="../slideLayouts/slideLayout887.xml"/><Relationship Id="rId4" Type="http://schemas.openxmlformats.org/officeDocument/2006/relationships/slideLayout" Target="../slideLayouts/slideLayout888.xml"/><Relationship Id="rId5" Type="http://schemas.openxmlformats.org/officeDocument/2006/relationships/slideLayout" Target="../slideLayouts/slideLayout889.xml"/><Relationship Id="rId6" Type="http://schemas.openxmlformats.org/officeDocument/2006/relationships/slideLayout" Target="../slideLayouts/slideLayout890.xml"/><Relationship Id="rId7" Type="http://schemas.openxmlformats.org/officeDocument/2006/relationships/slideLayout" Target="../slideLayouts/slideLayout891.xml"/><Relationship Id="rId8" Type="http://schemas.openxmlformats.org/officeDocument/2006/relationships/slideLayout" Target="../slideLayouts/slideLayout892.xml"/><Relationship Id="rId9" Type="http://schemas.openxmlformats.org/officeDocument/2006/relationships/slideLayout" Target="../slideLayouts/slideLayout893.xml"/><Relationship Id="rId10" Type="http://schemas.openxmlformats.org/officeDocument/2006/relationships/slideLayout" Target="../slideLayouts/slideLayout894.xml"/></Relationships>
</file>

<file path=ppt/slideMasters/_rels/slideMaster8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6.xml"/><Relationship Id="rId12" Type="http://schemas.openxmlformats.org/officeDocument/2006/relationships/theme" Target="../theme/theme83.xml"/><Relationship Id="rId1" Type="http://schemas.openxmlformats.org/officeDocument/2006/relationships/slideLayout" Target="../slideLayouts/slideLayout896.xml"/><Relationship Id="rId2" Type="http://schemas.openxmlformats.org/officeDocument/2006/relationships/slideLayout" Target="../slideLayouts/slideLayout897.xml"/><Relationship Id="rId3" Type="http://schemas.openxmlformats.org/officeDocument/2006/relationships/slideLayout" Target="../slideLayouts/slideLayout898.xml"/><Relationship Id="rId4" Type="http://schemas.openxmlformats.org/officeDocument/2006/relationships/slideLayout" Target="../slideLayouts/slideLayout899.xml"/><Relationship Id="rId5" Type="http://schemas.openxmlformats.org/officeDocument/2006/relationships/slideLayout" Target="../slideLayouts/slideLayout900.xml"/><Relationship Id="rId6" Type="http://schemas.openxmlformats.org/officeDocument/2006/relationships/slideLayout" Target="../slideLayouts/slideLayout901.xml"/><Relationship Id="rId7" Type="http://schemas.openxmlformats.org/officeDocument/2006/relationships/slideLayout" Target="../slideLayouts/slideLayout902.xml"/><Relationship Id="rId8" Type="http://schemas.openxmlformats.org/officeDocument/2006/relationships/slideLayout" Target="../slideLayouts/slideLayout903.xml"/><Relationship Id="rId9" Type="http://schemas.openxmlformats.org/officeDocument/2006/relationships/slideLayout" Target="../slideLayouts/slideLayout904.xml"/><Relationship Id="rId10" Type="http://schemas.openxmlformats.org/officeDocument/2006/relationships/slideLayout" Target="../slideLayouts/slideLayout905.xml"/></Relationships>
</file>

<file path=ppt/slideMasters/_rels/slideMaster8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7.xml"/><Relationship Id="rId12" Type="http://schemas.openxmlformats.org/officeDocument/2006/relationships/theme" Target="../theme/theme8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07.xml"/><Relationship Id="rId2" Type="http://schemas.openxmlformats.org/officeDocument/2006/relationships/slideLayout" Target="../slideLayouts/slideLayout908.xml"/><Relationship Id="rId3" Type="http://schemas.openxmlformats.org/officeDocument/2006/relationships/slideLayout" Target="../slideLayouts/slideLayout909.xml"/><Relationship Id="rId4" Type="http://schemas.openxmlformats.org/officeDocument/2006/relationships/slideLayout" Target="../slideLayouts/slideLayout910.xml"/><Relationship Id="rId5" Type="http://schemas.openxmlformats.org/officeDocument/2006/relationships/slideLayout" Target="../slideLayouts/slideLayout911.xml"/><Relationship Id="rId6" Type="http://schemas.openxmlformats.org/officeDocument/2006/relationships/slideLayout" Target="../slideLayouts/slideLayout912.xml"/><Relationship Id="rId7" Type="http://schemas.openxmlformats.org/officeDocument/2006/relationships/slideLayout" Target="../slideLayouts/slideLayout913.xml"/><Relationship Id="rId8" Type="http://schemas.openxmlformats.org/officeDocument/2006/relationships/slideLayout" Target="../slideLayouts/slideLayout914.xml"/><Relationship Id="rId9" Type="http://schemas.openxmlformats.org/officeDocument/2006/relationships/slideLayout" Target="../slideLayouts/slideLayout915.xml"/><Relationship Id="rId10" Type="http://schemas.openxmlformats.org/officeDocument/2006/relationships/slideLayout" Target="../slideLayouts/slideLayout916.xml"/></Relationships>
</file>

<file path=ppt/slideMasters/_rels/slideMaster8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8.xml"/><Relationship Id="rId12" Type="http://schemas.openxmlformats.org/officeDocument/2006/relationships/theme" Target="../theme/theme8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18.xml"/><Relationship Id="rId2" Type="http://schemas.openxmlformats.org/officeDocument/2006/relationships/slideLayout" Target="../slideLayouts/slideLayout919.xml"/><Relationship Id="rId3" Type="http://schemas.openxmlformats.org/officeDocument/2006/relationships/slideLayout" Target="../slideLayouts/slideLayout920.xml"/><Relationship Id="rId4" Type="http://schemas.openxmlformats.org/officeDocument/2006/relationships/slideLayout" Target="../slideLayouts/slideLayout921.xml"/><Relationship Id="rId5" Type="http://schemas.openxmlformats.org/officeDocument/2006/relationships/slideLayout" Target="../slideLayouts/slideLayout922.xml"/><Relationship Id="rId6" Type="http://schemas.openxmlformats.org/officeDocument/2006/relationships/slideLayout" Target="../slideLayouts/slideLayout923.xml"/><Relationship Id="rId7" Type="http://schemas.openxmlformats.org/officeDocument/2006/relationships/slideLayout" Target="../slideLayouts/slideLayout924.xml"/><Relationship Id="rId8" Type="http://schemas.openxmlformats.org/officeDocument/2006/relationships/slideLayout" Target="../slideLayouts/slideLayout925.xml"/><Relationship Id="rId9" Type="http://schemas.openxmlformats.org/officeDocument/2006/relationships/slideLayout" Target="../slideLayouts/slideLayout926.xml"/><Relationship Id="rId10" Type="http://schemas.openxmlformats.org/officeDocument/2006/relationships/slideLayout" Target="../slideLayouts/slideLayout927.xml"/></Relationships>
</file>

<file path=ppt/slideMasters/_rels/slideMaster8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9.xml"/><Relationship Id="rId12" Type="http://schemas.openxmlformats.org/officeDocument/2006/relationships/theme" Target="../theme/theme8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9.xml"/><Relationship Id="rId2" Type="http://schemas.openxmlformats.org/officeDocument/2006/relationships/slideLayout" Target="../slideLayouts/slideLayout930.xml"/><Relationship Id="rId3" Type="http://schemas.openxmlformats.org/officeDocument/2006/relationships/slideLayout" Target="../slideLayouts/slideLayout931.xml"/><Relationship Id="rId4" Type="http://schemas.openxmlformats.org/officeDocument/2006/relationships/slideLayout" Target="../slideLayouts/slideLayout932.xml"/><Relationship Id="rId5" Type="http://schemas.openxmlformats.org/officeDocument/2006/relationships/slideLayout" Target="../slideLayouts/slideLayout933.xml"/><Relationship Id="rId6" Type="http://schemas.openxmlformats.org/officeDocument/2006/relationships/slideLayout" Target="../slideLayouts/slideLayout934.xml"/><Relationship Id="rId7" Type="http://schemas.openxmlformats.org/officeDocument/2006/relationships/slideLayout" Target="../slideLayouts/slideLayout935.xml"/><Relationship Id="rId8" Type="http://schemas.openxmlformats.org/officeDocument/2006/relationships/slideLayout" Target="../slideLayouts/slideLayout936.xml"/><Relationship Id="rId9" Type="http://schemas.openxmlformats.org/officeDocument/2006/relationships/slideLayout" Target="../slideLayouts/slideLayout937.xml"/><Relationship Id="rId10" Type="http://schemas.openxmlformats.org/officeDocument/2006/relationships/slideLayout" Target="../slideLayouts/slideLayout938.xml"/></Relationships>
</file>

<file path=ppt/slideMasters/_rels/slideMaster8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0.xml"/><Relationship Id="rId12" Type="http://schemas.openxmlformats.org/officeDocument/2006/relationships/theme" Target="../theme/theme8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40.xml"/><Relationship Id="rId2" Type="http://schemas.openxmlformats.org/officeDocument/2006/relationships/slideLayout" Target="../slideLayouts/slideLayout941.xml"/><Relationship Id="rId3" Type="http://schemas.openxmlformats.org/officeDocument/2006/relationships/slideLayout" Target="../slideLayouts/slideLayout942.xml"/><Relationship Id="rId4" Type="http://schemas.openxmlformats.org/officeDocument/2006/relationships/slideLayout" Target="../slideLayouts/slideLayout943.xml"/><Relationship Id="rId5" Type="http://schemas.openxmlformats.org/officeDocument/2006/relationships/slideLayout" Target="../slideLayouts/slideLayout944.xml"/><Relationship Id="rId6" Type="http://schemas.openxmlformats.org/officeDocument/2006/relationships/slideLayout" Target="../slideLayouts/slideLayout945.xml"/><Relationship Id="rId7" Type="http://schemas.openxmlformats.org/officeDocument/2006/relationships/slideLayout" Target="../slideLayouts/slideLayout946.xml"/><Relationship Id="rId8" Type="http://schemas.openxmlformats.org/officeDocument/2006/relationships/slideLayout" Target="../slideLayouts/slideLayout947.xml"/><Relationship Id="rId9" Type="http://schemas.openxmlformats.org/officeDocument/2006/relationships/slideLayout" Target="../slideLayouts/slideLayout948.xml"/><Relationship Id="rId10" Type="http://schemas.openxmlformats.org/officeDocument/2006/relationships/slideLayout" Target="../slideLayouts/slideLayout949.xml"/></Relationships>
</file>

<file path=ppt/slideMasters/_rels/slideMaster8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1.xml"/><Relationship Id="rId12" Type="http://schemas.openxmlformats.org/officeDocument/2006/relationships/theme" Target="../theme/theme8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51.xml"/><Relationship Id="rId2" Type="http://schemas.openxmlformats.org/officeDocument/2006/relationships/slideLayout" Target="../slideLayouts/slideLayout952.xml"/><Relationship Id="rId3" Type="http://schemas.openxmlformats.org/officeDocument/2006/relationships/slideLayout" Target="../slideLayouts/slideLayout953.xml"/><Relationship Id="rId4" Type="http://schemas.openxmlformats.org/officeDocument/2006/relationships/slideLayout" Target="../slideLayouts/slideLayout954.xml"/><Relationship Id="rId5" Type="http://schemas.openxmlformats.org/officeDocument/2006/relationships/slideLayout" Target="../slideLayouts/slideLayout955.xml"/><Relationship Id="rId6" Type="http://schemas.openxmlformats.org/officeDocument/2006/relationships/slideLayout" Target="../slideLayouts/slideLayout956.xml"/><Relationship Id="rId7" Type="http://schemas.openxmlformats.org/officeDocument/2006/relationships/slideLayout" Target="../slideLayouts/slideLayout957.xml"/><Relationship Id="rId8" Type="http://schemas.openxmlformats.org/officeDocument/2006/relationships/slideLayout" Target="../slideLayouts/slideLayout958.xml"/><Relationship Id="rId9" Type="http://schemas.openxmlformats.org/officeDocument/2006/relationships/slideLayout" Target="../slideLayouts/slideLayout959.xml"/><Relationship Id="rId10" Type="http://schemas.openxmlformats.org/officeDocument/2006/relationships/slideLayout" Target="../slideLayouts/slideLayout960.xml"/></Relationships>
</file>

<file path=ppt/slideMasters/_rels/slideMaster8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2.xml"/><Relationship Id="rId12" Type="http://schemas.openxmlformats.org/officeDocument/2006/relationships/theme" Target="../theme/theme89.xml"/><Relationship Id="rId1" Type="http://schemas.openxmlformats.org/officeDocument/2006/relationships/slideLayout" Target="../slideLayouts/slideLayout962.xml"/><Relationship Id="rId2" Type="http://schemas.openxmlformats.org/officeDocument/2006/relationships/slideLayout" Target="../slideLayouts/slideLayout963.xml"/><Relationship Id="rId3" Type="http://schemas.openxmlformats.org/officeDocument/2006/relationships/slideLayout" Target="../slideLayouts/slideLayout964.xml"/><Relationship Id="rId4" Type="http://schemas.openxmlformats.org/officeDocument/2006/relationships/slideLayout" Target="../slideLayouts/slideLayout965.xml"/><Relationship Id="rId5" Type="http://schemas.openxmlformats.org/officeDocument/2006/relationships/slideLayout" Target="../slideLayouts/slideLayout966.xml"/><Relationship Id="rId6" Type="http://schemas.openxmlformats.org/officeDocument/2006/relationships/slideLayout" Target="../slideLayouts/slideLayout967.xml"/><Relationship Id="rId7" Type="http://schemas.openxmlformats.org/officeDocument/2006/relationships/slideLayout" Target="../slideLayouts/slideLayout968.xml"/><Relationship Id="rId8" Type="http://schemas.openxmlformats.org/officeDocument/2006/relationships/slideLayout" Target="../slideLayouts/slideLayout969.xml"/><Relationship Id="rId9" Type="http://schemas.openxmlformats.org/officeDocument/2006/relationships/slideLayout" Target="../slideLayouts/slideLayout970.xml"/><Relationship Id="rId10" Type="http://schemas.openxmlformats.org/officeDocument/2006/relationships/slideLayout" Target="../slideLayouts/slideLayout97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theme" Target="../theme/theme9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3.xml"/><Relationship Id="rId12" Type="http://schemas.openxmlformats.org/officeDocument/2006/relationships/theme" Target="../theme/theme9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73.xml"/><Relationship Id="rId2" Type="http://schemas.openxmlformats.org/officeDocument/2006/relationships/slideLayout" Target="../slideLayouts/slideLayout974.xml"/><Relationship Id="rId3" Type="http://schemas.openxmlformats.org/officeDocument/2006/relationships/slideLayout" Target="../slideLayouts/slideLayout975.xml"/><Relationship Id="rId4" Type="http://schemas.openxmlformats.org/officeDocument/2006/relationships/slideLayout" Target="../slideLayouts/slideLayout976.xml"/><Relationship Id="rId5" Type="http://schemas.openxmlformats.org/officeDocument/2006/relationships/slideLayout" Target="../slideLayouts/slideLayout977.xml"/><Relationship Id="rId6" Type="http://schemas.openxmlformats.org/officeDocument/2006/relationships/slideLayout" Target="../slideLayouts/slideLayout978.xml"/><Relationship Id="rId7" Type="http://schemas.openxmlformats.org/officeDocument/2006/relationships/slideLayout" Target="../slideLayouts/slideLayout979.xml"/><Relationship Id="rId8" Type="http://schemas.openxmlformats.org/officeDocument/2006/relationships/slideLayout" Target="../slideLayouts/slideLayout980.xml"/><Relationship Id="rId9" Type="http://schemas.openxmlformats.org/officeDocument/2006/relationships/slideLayout" Target="../slideLayouts/slideLayout981.xml"/><Relationship Id="rId10" Type="http://schemas.openxmlformats.org/officeDocument/2006/relationships/slideLayout" Target="../slideLayouts/slideLayout982.xml"/></Relationships>
</file>

<file path=ppt/slideMasters/_rels/slideMaster9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4.xml"/><Relationship Id="rId12" Type="http://schemas.openxmlformats.org/officeDocument/2006/relationships/theme" Target="../theme/theme9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84.xml"/><Relationship Id="rId2" Type="http://schemas.openxmlformats.org/officeDocument/2006/relationships/slideLayout" Target="../slideLayouts/slideLayout985.xml"/><Relationship Id="rId3" Type="http://schemas.openxmlformats.org/officeDocument/2006/relationships/slideLayout" Target="../slideLayouts/slideLayout986.xml"/><Relationship Id="rId4" Type="http://schemas.openxmlformats.org/officeDocument/2006/relationships/slideLayout" Target="../slideLayouts/slideLayout987.xml"/><Relationship Id="rId5" Type="http://schemas.openxmlformats.org/officeDocument/2006/relationships/slideLayout" Target="../slideLayouts/slideLayout988.xml"/><Relationship Id="rId6" Type="http://schemas.openxmlformats.org/officeDocument/2006/relationships/slideLayout" Target="../slideLayouts/slideLayout989.xml"/><Relationship Id="rId7" Type="http://schemas.openxmlformats.org/officeDocument/2006/relationships/slideLayout" Target="../slideLayouts/slideLayout990.xml"/><Relationship Id="rId8" Type="http://schemas.openxmlformats.org/officeDocument/2006/relationships/slideLayout" Target="../slideLayouts/slideLayout991.xml"/><Relationship Id="rId9" Type="http://schemas.openxmlformats.org/officeDocument/2006/relationships/slideLayout" Target="../slideLayouts/slideLayout992.xml"/><Relationship Id="rId10" Type="http://schemas.openxmlformats.org/officeDocument/2006/relationships/slideLayout" Target="../slideLayouts/slideLayout993.xml"/></Relationships>
</file>

<file path=ppt/slideMasters/_rels/slideMaster9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5.xml"/><Relationship Id="rId12" Type="http://schemas.openxmlformats.org/officeDocument/2006/relationships/theme" Target="../theme/theme92.xml"/><Relationship Id="rId1" Type="http://schemas.openxmlformats.org/officeDocument/2006/relationships/slideLayout" Target="../slideLayouts/slideLayout995.xml"/><Relationship Id="rId2" Type="http://schemas.openxmlformats.org/officeDocument/2006/relationships/slideLayout" Target="../slideLayouts/slideLayout996.xml"/><Relationship Id="rId3" Type="http://schemas.openxmlformats.org/officeDocument/2006/relationships/slideLayout" Target="../slideLayouts/slideLayout997.xml"/><Relationship Id="rId4" Type="http://schemas.openxmlformats.org/officeDocument/2006/relationships/slideLayout" Target="../slideLayouts/slideLayout998.xml"/><Relationship Id="rId5" Type="http://schemas.openxmlformats.org/officeDocument/2006/relationships/slideLayout" Target="../slideLayouts/slideLayout999.xml"/><Relationship Id="rId6" Type="http://schemas.openxmlformats.org/officeDocument/2006/relationships/slideLayout" Target="../slideLayouts/slideLayout1000.xml"/><Relationship Id="rId7" Type="http://schemas.openxmlformats.org/officeDocument/2006/relationships/slideLayout" Target="../slideLayouts/slideLayout1001.xml"/><Relationship Id="rId8" Type="http://schemas.openxmlformats.org/officeDocument/2006/relationships/slideLayout" Target="../slideLayouts/slideLayout1002.xml"/><Relationship Id="rId9" Type="http://schemas.openxmlformats.org/officeDocument/2006/relationships/slideLayout" Target="../slideLayouts/slideLayout1003.xml"/><Relationship Id="rId10" Type="http://schemas.openxmlformats.org/officeDocument/2006/relationships/slideLayout" Target="../slideLayouts/slideLayout1004.xml"/></Relationships>
</file>

<file path=ppt/slideMasters/_rels/slideMaster9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6.xml"/><Relationship Id="rId12" Type="http://schemas.openxmlformats.org/officeDocument/2006/relationships/theme" Target="../theme/theme9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06.xml"/><Relationship Id="rId2" Type="http://schemas.openxmlformats.org/officeDocument/2006/relationships/slideLayout" Target="../slideLayouts/slideLayout1007.xml"/><Relationship Id="rId3" Type="http://schemas.openxmlformats.org/officeDocument/2006/relationships/slideLayout" Target="../slideLayouts/slideLayout1008.xml"/><Relationship Id="rId4" Type="http://schemas.openxmlformats.org/officeDocument/2006/relationships/slideLayout" Target="../slideLayouts/slideLayout1009.xml"/><Relationship Id="rId5" Type="http://schemas.openxmlformats.org/officeDocument/2006/relationships/slideLayout" Target="../slideLayouts/slideLayout1010.xml"/><Relationship Id="rId6" Type="http://schemas.openxmlformats.org/officeDocument/2006/relationships/slideLayout" Target="../slideLayouts/slideLayout1011.xml"/><Relationship Id="rId7" Type="http://schemas.openxmlformats.org/officeDocument/2006/relationships/slideLayout" Target="../slideLayouts/slideLayout1012.xml"/><Relationship Id="rId8" Type="http://schemas.openxmlformats.org/officeDocument/2006/relationships/slideLayout" Target="../slideLayouts/slideLayout1013.xml"/><Relationship Id="rId9" Type="http://schemas.openxmlformats.org/officeDocument/2006/relationships/slideLayout" Target="../slideLayouts/slideLayout1014.xml"/><Relationship Id="rId10" Type="http://schemas.openxmlformats.org/officeDocument/2006/relationships/slideLayout" Target="../slideLayouts/slideLayout1015.xml"/></Relationships>
</file>

<file path=ppt/slideMasters/_rels/slideMaster9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7.xml"/><Relationship Id="rId12" Type="http://schemas.openxmlformats.org/officeDocument/2006/relationships/slideLayout" Target="../slideLayouts/slideLayout1028.xml"/><Relationship Id="rId13" Type="http://schemas.openxmlformats.org/officeDocument/2006/relationships/theme" Target="../theme/theme94.xml"/><Relationship Id="rId1" Type="http://schemas.openxmlformats.org/officeDocument/2006/relationships/slideLayout" Target="../slideLayouts/slideLayout1017.xml"/><Relationship Id="rId2" Type="http://schemas.openxmlformats.org/officeDocument/2006/relationships/slideLayout" Target="../slideLayouts/slideLayout1018.xml"/><Relationship Id="rId3" Type="http://schemas.openxmlformats.org/officeDocument/2006/relationships/slideLayout" Target="../slideLayouts/slideLayout1019.xml"/><Relationship Id="rId4" Type="http://schemas.openxmlformats.org/officeDocument/2006/relationships/slideLayout" Target="../slideLayouts/slideLayout1020.xml"/><Relationship Id="rId5" Type="http://schemas.openxmlformats.org/officeDocument/2006/relationships/slideLayout" Target="../slideLayouts/slideLayout1021.xml"/><Relationship Id="rId6" Type="http://schemas.openxmlformats.org/officeDocument/2006/relationships/slideLayout" Target="../slideLayouts/slideLayout1022.xml"/><Relationship Id="rId7" Type="http://schemas.openxmlformats.org/officeDocument/2006/relationships/slideLayout" Target="../slideLayouts/slideLayout1023.xml"/><Relationship Id="rId8" Type="http://schemas.openxmlformats.org/officeDocument/2006/relationships/slideLayout" Target="../slideLayouts/slideLayout1024.xml"/><Relationship Id="rId9" Type="http://schemas.openxmlformats.org/officeDocument/2006/relationships/slideLayout" Target="../slideLayouts/slideLayout1025.xml"/><Relationship Id="rId10" Type="http://schemas.openxmlformats.org/officeDocument/2006/relationships/slideLayout" Target="../slideLayouts/slideLayout1026.xml"/></Relationships>
</file>

<file path=ppt/slideMasters/_rels/slideMaster9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9.xml"/><Relationship Id="rId12" Type="http://schemas.openxmlformats.org/officeDocument/2006/relationships/slideLayout" Target="../slideLayouts/slideLayout1040.xml"/><Relationship Id="rId13" Type="http://schemas.openxmlformats.org/officeDocument/2006/relationships/theme" Target="../theme/theme95.xml"/><Relationship Id="rId1" Type="http://schemas.openxmlformats.org/officeDocument/2006/relationships/slideLayout" Target="../slideLayouts/slideLayout1029.xml"/><Relationship Id="rId2" Type="http://schemas.openxmlformats.org/officeDocument/2006/relationships/slideLayout" Target="../slideLayouts/slideLayout1030.xml"/><Relationship Id="rId3" Type="http://schemas.openxmlformats.org/officeDocument/2006/relationships/slideLayout" Target="../slideLayouts/slideLayout1031.xml"/><Relationship Id="rId4" Type="http://schemas.openxmlformats.org/officeDocument/2006/relationships/slideLayout" Target="../slideLayouts/slideLayout1032.xml"/><Relationship Id="rId5" Type="http://schemas.openxmlformats.org/officeDocument/2006/relationships/slideLayout" Target="../slideLayouts/slideLayout1033.xml"/><Relationship Id="rId6" Type="http://schemas.openxmlformats.org/officeDocument/2006/relationships/slideLayout" Target="../slideLayouts/slideLayout1034.xml"/><Relationship Id="rId7" Type="http://schemas.openxmlformats.org/officeDocument/2006/relationships/slideLayout" Target="../slideLayouts/slideLayout1035.xml"/><Relationship Id="rId8" Type="http://schemas.openxmlformats.org/officeDocument/2006/relationships/slideLayout" Target="../slideLayouts/slideLayout1036.xml"/><Relationship Id="rId9" Type="http://schemas.openxmlformats.org/officeDocument/2006/relationships/slideLayout" Target="../slideLayouts/slideLayout1037.xml"/><Relationship Id="rId10" Type="http://schemas.openxmlformats.org/officeDocument/2006/relationships/slideLayout" Target="../slideLayouts/slideLayout1038.xml"/></Relationships>
</file>

<file path=ppt/slideMasters/_rels/slideMaster9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1.xml"/><Relationship Id="rId12" Type="http://schemas.openxmlformats.org/officeDocument/2006/relationships/theme" Target="../theme/theme9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41.xml"/><Relationship Id="rId2" Type="http://schemas.openxmlformats.org/officeDocument/2006/relationships/slideLayout" Target="../slideLayouts/slideLayout1042.xml"/><Relationship Id="rId3" Type="http://schemas.openxmlformats.org/officeDocument/2006/relationships/slideLayout" Target="../slideLayouts/slideLayout1043.xml"/><Relationship Id="rId4" Type="http://schemas.openxmlformats.org/officeDocument/2006/relationships/slideLayout" Target="../slideLayouts/slideLayout1044.xml"/><Relationship Id="rId5" Type="http://schemas.openxmlformats.org/officeDocument/2006/relationships/slideLayout" Target="../slideLayouts/slideLayout1045.xml"/><Relationship Id="rId6" Type="http://schemas.openxmlformats.org/officeDocument/2006/relationships/slideLayout" Target="../slideLayouts/slideLayout1046.xml"/><Relationship Id="rId7" Type="http://schemas.openxmlformats.org/officeDocument/2006/relationships/slideLayout" Target="../slideLayouts/slideLayout1047.xml"/><Relationship Id="rId8" Type="http://schemas.openxmlformats.org/officeDocument/2006/relationships/slideLayout" Target="../slideLayouts/slideLayout1048.xml"/><Relationship Id="rId9" Type="http://schemas.openxmlformats.org/officeDocument/2006/relationships/slideLayout" Target="../slideLayouts/slideLayout1049.xml"/><Relationship Id="rId10" Type="http://schemas.openxmlformats.org/officeDocument/2006/relationships/slideLayout" Target="../slideLayouts/slideLayout1050.xml"/></Relationships>
</file>

<file path=ppt/slideMasters/_rels/slideMaster9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2.xml"/><Relationship Id="rId12" Type="http://schemas.openxmlformats.org/officeDocument/2006/relationships/theme" Target="../theme/theme9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52.xml"/><Relationship Id="rId2" Type="http://schemas.openxmlformats.org/officeDocument/2006/relationships/slideLayout" Target="../slideLayouts/slideLayout1053.xml"/><Relationship Id="rId3" Type="http://schemas.openxmlformats.org/officeDocument/2006/relationships/slideLayout" Target="../slideLayouts/slideLayout1054.xml"/><Relationship Id="rId4" Type="http://schemas.openxmlformats.org/officeDocument/2006/relationships/slideLayout" Target="../slideLayouts/slideLayout1055.xml"/><Relationship Id="rId5" Type="http://schemas.openxmlformats.org/officeDocument/2006/relationships/slideLayout" Target="../slideLayouts/slideLayout1056.xml"/><Relationship Id="rId6" Type="http://schemas.openxmlformats.org/officeDocument/2006/relationships/slideLayout" Target="../slideLayouts/slideLayout1057.xml"/><Relationship Id="rId7" Type="http://schemas.openxmlformats.org/officeDocument/2006/relationships/slideLayout" Target="../slideLayouts/slideLayout1058.xml"/><Relationship Id="rId8" Type="http://schemas.openxmlformats.org/officeDocument/2006/relationships/slideLayout" Target="../slideLayouts/slideLayout1059.xml"/><Relationship Id="rId9" Type="http://schemas.openxmlformats.org/officeDocument/2006/relationships/slideLayout" Target="../slideLayouts/slideLayout1060.xml"/><Relationship Id="rId10" Type="http://schemas.openxmlformats.org/officeDocument/2006/relationships/slideLayout" Target="../slideLayouts/slideLayout1061.xml"/></Relationships>
</file>

<file path=ppt/slideMasters/_rels/slideMaster9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3.xml"/><Relationship Id="rId12" Type="http://schemas.openxmlformats.org/officeDocument/2006/relationships/slideLayout" Target="../slideLayouts/slideLayout1074.xml"/><Relationship Id="rId13" Type="http://schemas.openxmlformats.org/officeDocument/2006/relationships/theme" Target="../theme/theme98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063.xml"/><Relationship Id="rId2" Type="http://schemas.openxmlformats.org/officeDocument/2006/relationships/slideLayout" Target="../slideLayouts/slideLayout1064.xml"/><Relationship Id="rId3" Type="http://schemas.openxmlformats.org/officeDocument/2006/relationships/slideLayout" Target="../slideLayouts/slideLayout1065.xml"/><Relationship Id="rId4" Type="http://schemas.openxmlformats.org/officeDocument/2006/relationships/slideLayout" Target="../slideLayouts/slideLayout1066.xml"/><Relationship Id="rId5" Type="http://schemas.openxmlformats.org/officeDocument/2006/relationships/slideLayout" Target="../slideLayouts/slideLayout1067.xml"/><Relationship Id="rId6" Type="http://schemas.openxmlformats.org/officeDocument/2006/relationships/slideLayout" Target="../slideLayouts/slideLayout1068.xml"/><Relationship Id="rId7" Type="http://schemas.openxmlformats.org/officeDocument/2006/relationships/slideLayout" Target="../slideLayouts/slideLayout1069.xml"/><Relationship Id="rId8" Type="http://schemas.openxmlformats.org/officeDocument/2006/relationships/slideLayout" Target="../slideLayouts/slideLayout1070.xml"/><Relationship Id="rId9" Type="http://schemas.openxmlformats.org/officeDocument/2006/relationships/slideLayout" Target="../slideLayouts/slideLayout1071.xml"/><Relationship Id="rId10" Type="http://schemas.openxmlformats.org/officeDocument/2006/relationships/slideLayout" Target="../slideLayouts/slideLayout1072.xml"/></Relationships>
</file>

<file path=ppt/slideMasters/_rels/slideMaster9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5.xml"/><Relationship Id="rId12" Type="http://schemas.openxmlformats.org/officeDocument/2006/relationships/theme" Target="../theme/theme9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75.xml"/><Relationship Id="rId2" Type="http://schemas.openxmlformats.org/officeDocument/2006/relationships/slideLayout" Target="../slideLayouts/slideLayout1076.xml"/><Relationship Id="rId3" Type="http://schemas.openxmlformats.org/officeDocument/2006/relationships/slideLayout" Target="../slideLayouts/slideLayout1077.xml"/><Relationship Id="rId4" Type="http://schemas.openxmlformats.org/officeDocument/2006/relationships/slideLayout" Target="../slideLayouts/slideLayout1078.xml"/><Relationship Id="rId5" Type="http://schemas.openxmlformats.org/officeDocument/2006/relationships/slideLayout" Target="../slideLayouts/slideLayout1079.xml"/><Relationship Id="rId6" Type="http://schemas.openxmlformats.org/officeDocument/2006/relationships/slideLayout" Target="../slideLayouts/slideLayout1080.xml"/><Relationship Id="rId7" Type="http://schemas.openxmlformats.org/officeDocument/2006/relationships/slideLayout" Target="../slideLayouts/slideLayout1081.xml"/><Relationship Id="rId8" Type="http://schemas.openxmlformats.org/officeDocument/2006/relationships/slideLayout" Target="../slideLayouts/slideLayout1082.xml"/><Relationship Id="rId9" Type="http://schemas.openxmlformats.org/officeDocument/2006/relationships/slideLayout" Target="../slideLayouts/slideLayout1083.xml"/><Relationship Id="rId10" Type="http://schemas.openxmlformats.org/officeDocument/2006/relationships/slideLayout" Target="../slideLayouts/slideLayout10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9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2" r:id="rId1"/>
    <p:sldLayoutId id="2147485753" r:id="rId2"/>
    <p:sldLayoutId id="2147485754" r:id="rId3"/>
    <p:sldLayoutId id="2147485755" r:id="rId4"/>
    <p:sldLayoutId id="2147485756" r:id="rId5"/>
    <p:sldLayoutId id="2147485757" r:id="rId6"/>
    <p:sldLayoutId id="2147485758" r:id="rId7"/>
    <p:sldLayoutId id="2147485759" r:id="rId8"/>
    <p:sldLayoutId id="2147485760" r:id="rId9"/>
    <p:sldLayoutId id="2147485761" r:id="rId10"/>
    <p:sldLayoutId id="214748576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4" r:id="rId1"/>
    <p:sldLayoutId id="2147485765" r:id="rId2"/>
    <p:sldLayoutId id="2147485766" r:id="rId3"/>
    <p:sldLayoutId id="2147485767" r:id="rId4"/>
    <p:sldLayoutId id="2147485768" r:id="rId5"/>
    <p:sldLayoutId id="2147485769" r:id="rId6"/>
    <p:sldLayoutId id="2147485770" r:id="rId7"/>
    <p:sldLayoutId id="2147485771" r:id="rId8"/>
    <p:sldLayoutId id="2147485772" r:id="rId9"/>
    <p:sldLayoutId id="2147485773" r:id="rId10"/>
    <p:sldLayoutId id="214748577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0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8" r:id="rId1"/>
    <p:sldLayoutId id="2147485789" r:id="rId2"/>
    <p:sldLayoutId id="2147485790" r:id="rId3"/>
    <p:sldLayoutId id="2147485791" r:id="rId4"/>
    <p:sldLayoutId id="2147485792" r:id="rId5"/>
    <p:sldLayoutId id="2147485793" r:id="rId6"/>
    <p:sldLayoutId id="2147485794" r:id="rId7"/>
    <p:sldLayoutId id="2147485795" r:id="rId8"/>
    <p:sldLayoutId id="2147485796" r:id="rId9"/>
    <p:sldLayoutId id="2147485797" r:id="rId10"/>
    <p:sldLayoutId id="21474857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67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2" r:id="rId1"/>
    <p:sldLayoutId id="2147485813" r:id="rId2"/>
    <p:sldLayoutId id="2147485814" r:id="rId3"/>
    <p:sldLayoutId id="2147485815" r:id="rId4"/>
    <p:sldLayoutId id="2147485816" r:id="rId5"/>
    <p:sldLayoutId id="2147485817" r:id="rId6"/>
    <p:sldLayoutId id="2147485818" r:id="rId7"/>
    <p:sldLayoutId id="2147485819" r:id="rId8"/>
    <p:sldLayoutId id="2147485820" r:id="rId9"/>
    <p:sldLayoutId id="2147485821" r:id="rId10"/>
    <p:sldLayoutId id="2147485822" r:id="rId11"/>
    <p:sldLayoutId id="214748582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8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3" r:id="rId1"/>
    <p:sldLayoutId id="2147485924" r:id="rId2"/>
    <p:sldLayoutId id="2147485925" r:id="rId3"/>
    <p:sldLayoutId id="2147485926" r:id="rId4"/>
    <p:sldLayoutId id="2147485927" r:id="rId5"/>
    <p:sldLayoutId id="2147485928" r:id="rId6"/>
    <p:sldLayoutId id="2147485929" r:id="rId7"/>
    <p:sldLayoutId id="2147485930" r:id="rId8"/>
    <p:sldLayoutId id="2147485931" r:id="rId9"/>
    <p:sldLayoutId id="2147485932" r:id="rId10"/>
    <p:sldLayoutId id="214748593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8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5" r:id="rId1"/>
    <p:sldLayoutId id="2147485936" r:id="rId2"/>
    <p:sldLayoutId id="2147485937" r:id="rId3"/>
    <p:sldLayoutId id="2147485938" r:id="rId4"/>
    <p:sldLayoutId id="2147485939" r:id="rId5"/>
    <p:sldLayoutId id="2147485940" r:id="rId6"/>
    <p:sldLayoutId id="2147485941" r:id="rId7"/>
    <p:sldLayoutId id="2147485942" r:id="rId8"/>
    <p:sldLayoutId id="2147485943" r:id="rId9"/>
    <p:sldLayoutId id="2147485944" r:id="rId10"/>
    <p:sldLayoutId id="214748594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2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9" r:id="rId1"/>
    <p:sldLayoutId id="2147485960" r:id="rId2"/>
    <p:sldLayoutId id="2147485961" r:id="rId3"/>
    <p:sldLayoutId id="2147485962" r:id="rId4"/>
    <p:sldLayoutId id="2147485963" r:id="rId5"/>
    <p:sldLayoutId id="2147485964" r:id="rId6"/>
    <p:sldLayoutId id="2147485965" r:id="rId7"/>
    <p:sldLayoutId id="2147485966" r:id="rId8"/>
    <p:sldLayoutId id="2147485967" r:id="rId9"/>
    <p:sldLayoutId id="2147485968" r:id="rId10"/>
    <p:sldLayoutId id="214748596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5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1" r:id="rId1"/>
    <p:sldLayoutId id="2147485972" r:id="rId2"/>
    <p:sldLayoutId id="2147485973" r:id="rId3"/>
    <p:sldLayoutId id="2147485974" r:id="rId4"/>
    <p:sldLayoutId id="2147485975" r:id="rId5"/>
    <p:sldLayoutId id="2147485976" r:id="rId6"/>
    <p:sldLayoutId id="2147485977" r:id="rId7"/>
    <p:sldLayoutId id="2147485978" r:id="rId8"/>
    <p:sldLayoutId id="2147485979" r:id="rId9"/>
    <p:sldLayoutId id="2147485980" r:id="rId10"/>
    <p:sldLayoutId id="214748598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8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96" r:id="rId2"/>
    <p:sldLayoutId id="2147485997" r:id="rId3"/>
    <p:sldLayoutId id="2147485998" r:id="rId4"/>
    <p:sldLayoutId id="2147485999" r:id="rId5"/>
    <p:sldLayoutId id="2147486000" r:id="rId6"/>
    <p:sldLayoutId id="2147486001" r:id="rId7"/>
    <p:sldLayoutId id="2147486002" r:id="rId8"/>
    <p:sldLayoutId id="2147486003" r:id="rId9"/>
    <p:sldLayoutId id="2147486004" r:id="rId10"/>
    <p:sldLayoutId id="214748600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2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20" r:id="rId1"/>
    <p:sldLayoutId id="2147486021" r:id="rId2"/>
    <p:sldLayoutId id="2147486022" r:id="rId3"/>
    <p:sldLayoutId id="2147486023" r:id="rId4"/>
    <p:sldLayoutId id="2147486024" r:id="rId5"/>
    <p:sldLayoutId id="2147486025" r:id="rId6"/>
    <p:sldLayoutId id="2147486026" r:id="rId7"/>
    <p:sldLayoutId id="2147486027" r:id="rId8"/>
    <p:sldLayoutId id="2147486028" r:id="rId9"/>
    <p:sldLayoutId id="2147486029" r:id="rId10"/>
    <p:sldLayoutId id="214748603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9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32" r:id="rId1"/>
    <p:sldLayoutId id="2147486033" r:id="rId2"/>
    <p:sldLayoutId id="2147486034" r:id="rId3"/>
    <p:sldLayoutId id="2147486035" r:id="rId4"/>
    <p:sldLayoutId id="2147486036" r:id="rId5"/>
    <p:sldLayoutId id="2147486037" r:id="rId6"/>
    <p:sldLayoutId id="2147486038" r:id="rId7"/>
    <p:sldLayoutId id="2147486039" r:id="rId8"/>
    <p:sldLayoutId id="2147486040" r:id="rId9"/>
    <p:sldLayoutId id="2147486041" r:id="rId10"/>
    <p:sldLayoutId id="214748604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9" r:id="rId1"/>
    <p:sldLayoutId id="2147486070" r:id="rId2"/>
    <p:sldLayoutId id="2147486071" r:id="rId3"/>
    <p:sldLayoutId id="2147486072" r:id="rId4"/>
    <p:sldLayoutId id="2147486073" r:id="rId5"/>
    <p:sldLayoutId id="2147486074" r:id="rId6"/>
    <p:sldLayoutId id="2147486075" r:id="rId7"/>
    <p:sldLayoutId id="2147486076" r:id="rId8"/>
    <p:sldLayoutId id="2147486077" r:id="rId9"/>
    <p:sldLayoutId id="2147486078" r:id="rId10"/>
    <p:sldLayoutId id="21474860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pPr/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 Light"/>
              </a:rPr>
              <a:t>/4</a:t>
            </a:r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679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3" r:id="rId1"/>
    <p:sldLayoutId id="2147486094" r:id="rId2"/>
    <p:sldLayoutId id="2147486095" r:id="rId3"/>
    <p:sldLayoutId id="2147486096" r:id="rId4"/>
    <p:sldLayoutId id="2147486097" r:id="rId5"/>
    <p:sldLayoutId id="2147486098" r:id="rId6"/>
    <p:sldLayoutId id="2147486099" r:id="rId7"/>
    <p:sldLayoutId id="2147486100" r:id="rId8"/>
    <p:sldLayoutId id="2147486101" r:id="rId9"/>
    <p:sldLayoutId id="2147486102" r:id="rId10"/>
    <p:sldLayoutId id="214748610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7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5" r:id="rId1"/>
    <p:sldLayoutId id="2147486106" r:id="rId2"/>
    <p:sldLayoutId id="2147486107" r:id="rId3"/>
    <p:sldLayoutId id="2147486108" r:id="rId4"/>
    <p:sldLayoutId id="2147486109" r:id="rId5"/>
    <p:sldLayoutId id="2147486110" r:id="rId6"/>
    <p:sldLayoutId id="2147486111" r:id="rId7"/>
    <p:sldLayoutId id="2147486112" r:id="rId8"/>
    <p:sldLayoutId id="2147486113" r:id="rId9"/>
    <p:sldLayoutId id="2147486114" r:id="rId10"/>
    <p:sldLayoutId id="21474861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7" r:id="rId1"/>
    <p:sldLayoutId id="2147486118" r:id="rId2"/>
    <p:sldLayoutId id="2147486119" r:id="rId3"/>
    <p:sldLayoutId id="2147486120" r:id="rId4"/>
    <p:sldLayoutId id="2147486121" r:id="rId5"/>
    <p:sldLayoutId id="2147486122" r:id="rId6"/>
    <p:sldLayoutId id="2147486123" r:id="rId7"/>
    <p:sldLayoutId id="2147486124" r:id="rId8"/>
    <p:sldLayoutId id="2147486125" r:id="rId9"/>
    <p:sldLayoutId id="2147486126" r:id="rId10"/>
    <p:sldLayoutId id="214748612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1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9" r:id="rId1"/>
    <p:sldLayoutId id="2147486130" r:id="rId2"/>
    <p:sldLayoutId id="2147486131" r:id="rId3"/>
    <p:sldLayoutId id="2147486132" r:id="rId4"/>
    <p:sldLayoutId id="2147486133" r:id="rId5"/>
    <p:sldLayoutId id="2147486134" r:id="rId6"/>
    <p:sldLayoutId id="2147486135" r:id="rId7"/>
    <p:sldLayoutId id="2147486136" r:id="rId8"/>
    <p:sldLayoutId id="2147486137" r:id="rId9"/>
    <p:sldLayoutId id="2147486138" r:id="rId10"/>
    <p:sldLayoutId id="214748613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1" r:id="rId1"/>
    <p:sldLayoutId id="2147486142" r:id="rId2"/>
    <p:sldLayoutId id="2147486143" r:id="rId3"/>
    <p:sldLayoutId id="2147486144" r:id="rId4"/>
    <p:sldLayoutId id="2147486145" r:id="rId5"/>
    <p:sldLayoutId id="2147486146" r:id="rId6"/>
    <p:sldLayoutId id="2147486147" r:id="rId7"/>
    <p:sldLayoutId id="2147486148" r:id="rId8"/>
    <p:sldLayoutId id="2147486149" r:id="rId9"/>
    <p:sldLayoutId id="2147486150" r:id="rId10"/>
    <p:sldLayoutId id="214748615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0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5" r:id="rId1"/>
    <p:sldLayoutId id="2147486166" r:id="rId2"/>
    <p:sldLayoutId id="2147486167" r:id="rId3"/>
    <p:sldLayoutId id="2147486168" r:id="rId4"/>
    <p:sldLayoutId id="2147486169" r:id="rId5"/>
    <p:sldLayoutId id="2147486170" r:id="rId6"/>
    <p:sldLayoutId id="2147486171" r:id="rId7"/>
    <p:sldLayoutId id="2147486172" r:id="rId8"/>
    <p:sldLayoutId id="2147486173" r:id="rId9"/>
    <p:sldLayoutId id="2147486174" r:id="rId10"/>
    <p:sldLayoutId id="214748617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0982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8" r:id="rId1"/>
    <p:sldLayoutId id="2147486199" r:id="rId2"/>
    <p:sldLayoutId id="2147486200" r:id="rId3"/>
    <p:sldLayoutId id="2147486201" r:id="rId4"/>
    <p:sldLayoutId id="2147486202" r:id="rId5"/>
    <p:sldLayoutId id="2147486203" r:id="rId6"/>
    <p:sldLayoutId id="2147486204" r:id="rId7"/>
    <p:sldLayoutId id="2147486205" r:id="rId8"/>
    <p:sldLayoutId id="2147486206" r:id="rId9"/>
    <p:sldLayoutId id="2147486207" r:id="rId10"/>
    <p:sldLayoutId id="214748620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7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9" r:id="rId1"/>
    <p:sldLayoutId id="2147486260" r:id="rId2"/>
    <p:sldLayoutId id="2147486261" r:id="rId3"/>
    <p:sldLayoutId id="2147486262" r:id="rId4"/>
    <p:sldLayoutId id="2147486263" r:id="rId5"/>
    <p:sldLayoutId id="2147486264" r:id="rId6"/>
    <p:sldLayoutId id="2147486265" r:id="rId7"/>
    <p:sldLayoutId id="2147486266" r:id="rId8"/>
    <p:sldLayoutId id="2147486267" r:id="rId9"/>
    <p:sldLayoutId id="2147486268" r:id="rId10"/>
    <p:sldLayoutId id="214748626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92" r:id="rId1"/>
    <p:sldLayoutId id="2147486293" r:id="rId2"/>
    <p:sldLayoutId id="2147486294" r:id="rId3"/>
    <p:sldLayoutId id="2147486295" r:id="rId4"/>
    <p:sldLayoutId id="2147486296" r:id="rId5"/>
    <p:sldLayoutId id="2147486297" r:id="rId6"/>
    <p:sldLayoutId id="2147486298" r:id="rId7"/>
    <p:sldLayoutId id="2147486299" r:id="rId8"/>
    <p:sldLayoutId id="2147486300" r:id="rId9"/>
    <p:sldLayoutId id="2147486301" r:id="rId10"/>
    <p:sldLayoutId id="214748630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04" r:id="rId1"/>
    <p:sldLayoutId id="2147486305" r:id="rId2"/>
    <p:sldLayoutId id="2147486306" r:id="rId3"/>
    <p:sldLayoutId id="2147486307" r:id="rId4"/>
    <p:sldLayoutId id="2147486308" r:id="rId5"/>
    <p:sldLayoutId id="2147486309" r:id="rId6"/>
    <p:sldLayoutId id="2147486310" r:id="rId7"/>
    <p:sldLayoutId id="2147486311" r:id="rId8"/>
    <p:sldLayoutId id="2147486312" r:id="rId9"/>
    <p:sldLayoutId id="2147486313" r:id="rId10"/>
    <p:sldLayoutId id="214748631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4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6" r:id="rId1"/>
    <p:sldLayoutId id="2147486317" r:id="rId2"/>
    <p:sldLayoutId id="2147486318" r:id="rId3"/>
    <p:sldLayoutId id="2147486319" r:id="rId4"/>
    <p:sldLayoutId id="2147486320" r:id="rId5"/>
    <p:sldLayoutId id="2147486321" r:id="rId6"/>
    <p:sldLayoutId id="2147486322" r:id="rId7"/>
    <p:sldLayoutId id="2147486323" r:id="rId8"/>
    <p:sldLayoutId id="2147486324" r:id="rId9"/>
    <p:sldLayoutId id="2147486325" r:id="rId10"/>
    <p:sldLayoutId id="214748632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8" r:id="rId1"/>
    <p:sldLayoutId id="2147486329" r:id="rId2"/>
    <p:sldLayoutId id="2147486330" r:id="rId3"/>
    <p:sldLayoutId id="2147486331" r:id="rId4"/>
    <p:sldLayoutId id="2147486332" r:id="rId5"/>
    <p:sldLayoutId id="2147486333" r:id="rId6"/>
    <p:sldLayoutId id="2147486334" r:id="rId7"/>
    <p:sldLayoutId id="2147486335" r:id="rId8"/>
    <p:sldLayoutId id="2147486336" r:id="rId9"/>
    <p:sldLayoutId id="2147486337" r:id="rId10"/>
    <p:sldLayoutId id="214748633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1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1" r:id="rId2"/>
    <p:sldLayoutId id="2147486342" r:id="rId3"/>
    <p:sldLayoutId id="2147486343" r:id="rId4"/>
    <p:sldLayoutId id="2147486344" r:id="rId5"/>
    <p:sldLayoutId id="2147486345" r:id="rId6"/>
    <p:sldLayoutId id="2147486346" r:id="rId7"/>
    <p:sldLayoutId id="2147486347" r:id="rId8"/>
    <p:sldLayoutId id="2147486348" r:id="rId9"/>
    <p:sldLayoutId id="2147486349" r:id="rId10"/>
    <p:sldLayoutId id="214748635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2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52" r:id="rId1"/>
    <p:sldLayoutId id="2147486353" r:id="rId2"/>
    <p:sldLayoutId id="2147486354" r:id="rId3"/>
    <p:sldLayoutId id="2147486355" r:id="rId4"/>
    <p:sldLayoutId id="2147486356" r:id="rId5"/>
    <p:sldLayoutId id="2147486357" r:id="rId6"/>
    <p:sldLayoutId id="2147486358" r:id="rId7"/>
    <p:sldLayoutId id="2147486359" r:id="rId8"/>
    <p:sldLayoutId id="2147486360" r:id="rId9"/>
    <p:sldLayoutId id="2147486361" r:id="rId10"/>
    <p:sldLayoutId id="2147486362" r:id="rId11"/>
    <p:sldLayoutId id="214748636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7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65" r:id="rId1"/>
    <p:sldLayoutId id="2147486366" r:id="rId2"/>
    <p:sldLayoutId id="2147486367" r:id="rId3"/>
    <p:sldLayoutId id="2147486368" r:id="rId4"/>
    <p:sldLayoutId id="2147486369" r:id="rId5"/>
    <p:sldLayoutId id="2147486370" r:id="rId6"/>
    <p:sldLayoutId id="2147486371" r:id="rId7"/>
    <p:sldLayoutId id="2147486372" r:id="rId8"/>
    <p:sldLayoutId id="2147486373" r:id="rId9"/>
    <p:sldLayoutId id="2147486374" r:id="rId10"/>
    <p:sldLayoutId id="214748637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8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7" r:id="rId1"/>
    <p:sldLayoutId id="2147486378" r:id="rId2"/>
    <p:sldLayoutId id="2147486379" r:id="rId3"/>
    <p:sldLayoutId id="2147486380" r:id="rId4"/>
    <p:sldLayoutId id="2147486381" r:id="rId5"/>
    <p:sldLayoutId id="2147486382" r:id="rId6"/>
    <p:sldLayoutId id="2147486383" r:id="rId7"/>
    <p:sldLayoutId id="2147486384" r:id="rId8"/>
    <p:sldLayoutId id="2147486385" r:id="rId9"/>
    <p:sldLayoutId id="2147486386" r:id="rId10"/>
    <p:sldLayoutId id="214748638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8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9" r:id="rId1"/>
    <p:sldLayoutId id="2147486390" r:id="rId2"/>
    <p:sldLayoutId id="2147486391" r:id="rId3"/>
    <p:sldLayoutId id="2147486392" r:id="rId4"/>
    <p:sldLayoutId id="2147486393" r:id="rId5"/>
    <p:sldLayoutId id="2147486394" r:id="rId6"/>
    <p:sldLayoutId id="2147486395" r:id="rId7"/>
    <p:sldLayoutId id="2147486396" r:id="rId8"/>
    <p:sldLayoutId id="2147486397" r:id="rId9"/>
    <p:sldLayoutId id="2147486398" r:id="rId10"/>
    <p:sldLayoutId id="214748639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3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1" r:id="rId1"/>
    <p:sldLayoutId id="2147486402" r:id="rId2"/>
    <p:sldLayoutId id="2147486403" r:id="rId3"/>
    <p:sldLayoutId id="2147486404" r:id="rId4"/>
    <p:sldLayoutId id="2147486405" r:id="rId5"/>
    <p:sldLayoutId id="2147486406" r:id="rId6"/>
    <p:sldLayoutId id="2147486407" r:id="rId7"/>
    <p:sldLayoutId id="2147486408" r:id="rId8"/>
    <p:sldLayoutId id="2147486409" r:id="rId9"/>
    <p:sldLayoutId id="2147486410" r:id="rId10"/>
    <p:sldLayoutId id="214748641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7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4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5" r:id="rId1"/>
    <p:sldLayoutId id="2147486426" r:id="rId2"/>
    <p:sldLayoutId id="2147486427" r:id="rId3"/>
    <p:sldLayoutId id="2147486428" r:id="rId4"/>
    <p:sldLayoutId id="2147486429" r:id="rId5"/>
    <p:sldLayoutId id="2147486430" r:id="rId6"/>
    <p:sldLayoutId id="2147486431" r:id="rId7"/>
    <p:sldLayoutId id="2147486432" r:id="rId8"/>
    <p:sldLayoutId id="2147486433" r:id="rId9"/>
    <p:sldLayoutId id="2147486434" r:id="rId10"/>
    <p:sldLayoutId id="21474864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8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37" r:id="rId1"/>
    <p:sldLayoutId id="2147486438" r:id="rId2"/>
    <p:sldLayoutId id="2147486439" r:id="rId3"/>
    <p:sldLayoutId id="2147486440" r:id="rId4"/>
    <p:sldLayoutId id="2147486441" r:id="rId5"/>
    <p:sldLayoutId id="2147486442" r:id="rId6"/>
    <p:sldLayoutId id="2147486443" r:id="rId7"/>
    <p:sldLayoutId id="2147486444" r:id="rId8"/>
    <p:sldLayoutId id="2147486445" r:id="rId9"/>
    <p:sldLayoutId id="2147486446" r:id="rId10"/>
    <p:sldLayoutId id="21474864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4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52" r:id="rId4"/>
    <p:sldLayoutId id="2147486453" r:id="rId5"/>
    <p:sldLayoutId id="2147486454" r:id="rId6"/>
    <p:sldLayoutId id="2147486455" r:id="rId7"/>
    <p:sldLayoutId id="2147486456" r:id="rId8"/>
    <p:sldLayoutId id="2147486457" r:id="rId9"/>
    <p:sldLayoutId id="2147486458" r:id="rId10"/>
    <p:sldLayoutId id="21474864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61" r:id="rId1"/>
    <p:sldLayoutId id="2147486462" r:id="rId2"/>
    <p:sldLayoutId id="2147486463" r:id="rId3"/>
    <p:sldLayoutId id="2147486464" r:id="rId4"/>
    <p:sldLayoutId id="2147486465" r:id="rId5"/>
    <p:sldLayoutId id="2147486466" r:id="rId6"/>
    <p:sldLayoutId id="2147486467" r:id="rId7"/>
    <p:sldLayoutId id="2147486468" r:id="rId8"/>
    <p:sldLayoutId id="2147486469" r:id="rId9"/>
    <p:sldLayoutId id="2147486470" r:id="rId10"/>
    <p:sldLayoutId id="21474864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779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33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1" r:id="rId1"/>
    <p:sldLayoutId id="2147486482" r:id="rId2"/>
    <p:sldLayoutId id="2147486483" r:id="rId3"/>
    <p:sldLayoutId id="2147486484" r:id="rId4"/>
    <p:sldLayoutId id="2147486485" r:id="rId5"/>
    <p:sldLayoutId id="2147486486" r:id="rId6"/>
    <p:sldLayoutId id="2147486487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7/28/15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409154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9" r:id="rId1"/>
    <p:sldLayoutId id="2147486490" r:id="rId2"/>
    <p:sldLayoutId id="2147486491" r:id="rId3"/>
    <p:sldLayoutId id="2147486492" r:id="rId4"/>
    <p:sldLayoutId id="2147486493" r:id="rId5"/>
    <p:sldLayoutId id="2147486494" r:id="rId6"/>
    <p:sldLayoutId id="214748649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7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8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19200"/>
            <a:ext cx="868680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04427566-1EA6-5D4B-A5C7-FD3E6A54E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1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09" r:id="rId1"/>
    <p:sldLayoutId id="2147486510" r:id="rId2"/>
    <p:sldLayoutId id="2147486511" r:id="rId3"/>
    <p:sldLayoutId id="2147486512" r:id="rId4"/>
    <p:sldLayoutId id="2147486513" r:id="rId5"/>
    <p:sldLayoutId id="2147486514" r:id="rId6"/>
    <p:sldLayoutId id="2147486515" r:id="rId7"/>
    <p:sldLayoutId id="2147486516" r:id="rId8"/>
    <p:sldLayoutId id="2147486517" r:id="rId9"/>
    <p:sldLayoutId id="2147486518" r:id="rId10"/>
    <p:sldLayoutId id="214748651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22" r:id="rId2"/>
    <p:sldLayoutId id="2147486523" r:id="rId3"/>
    <p:sldLayoutId id="2147486524" r:id="rId4"/>
    <p:sldLayoutId id="2147486525" r:id="rId5"/>
    <p:sldLayoutId id="2147486526" r:id="rId6"/>
    <p:sldLayoutId id="2147486527" r:id="rId7"/>
    <p:sldLayoutId id="2147486528" r:id="rId8"/>
    <p:sldLayoutId id="2147486529" r:id="rId9"/>
    <p:sldLayoutId id="2147486530" r:id="rId10"/>
    <p:sldLayoutId id="214748653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67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3" r:id="rId1"/>
    <p:sldLayoutId id="2147486534" r:id="rId2"/>
    <p:sldLayoutId id="2147486535" r:id="rId3"/>
    <p:sldLayoutId id="2147486536" r:id="rId4"/>
    <p:sldLayoutId id="2147486537" r:id="rId5"/>
    <p:sldLayoutId id="2147486538" r:id="rId6"/>
    <p:sldLayoutId id="2147486539" r:id="rId7"/>
    <p:sldLayoutId id="2147486540" r:id="rId8"/>
    <p:sldLayoutId id="2147486541" r:id="rId9"/>
    <p:sldLayoutId id="2147486542" r:id="rId10"/>
    <p:sldLayoutId id="214748654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5" r:id="rId1"/>
    <p:sldLayoutId id="2147486546" r:id="rId2"/>
    <p:sldLayoutId id="2147486547" r:id="rId3"/>
    <p:sldLayoutId id="2147486548" r:id="rId4"/>
    <p:sldLayoutId id="2147486549" r:id="rId5"/>
    <p:sldLayoutId id="2147486550" r:id="rId6"/>
    <p:sldLayoutId id="2147486551" r:id="rId7"/>
    <p:sldLayoutId id="2147486552" r:id="rId8"/>
    <p:sldLayoutId id="2147486553" r:id="rId9"/>
    <p:sldLayoutId id="2147486554" r:id="rId10"/>
    <p:sldLayoutId id="2147486555" r:id="rId11"/>
    <p:sldLayoutId id="214748655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1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6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3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9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33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4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2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3005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05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588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345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98" r:id="rId2"/>
    <p:sldLayoutId id="2147484999" r:id="rId3"/>
    <p:sldLayoutId id="2147485000" r:id="rId4"/>
    <p:sldLayoutId id="2147485001" r:id="rId5"/>
    <p:sldLayoutId id="2147485002" r:id="rId6"/>
    <p:sldLayoutId id="2147485003" r:id="rId7"/>
    <p:sldLayoutId id="2147485004" r:id="rId8"/>
    <p:sldLayoutId id="2147485005" r:id="rId9"/>
    <p:sldLayoutId id="2147485006" r:id="rId10"/>
    <p:sldLayoutId id="214748500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7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  <p:sldLayoutId id="2147485128" r:id="rId9"/>
    <p:sldLayoutId id="2147485129" r:id="rId10"/>
    <p:sldLayoutId id="214748513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4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9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8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8" r:id="rId1"/>
    <p:sldLayoutId id="2147485169" r:id="rId2"/>
    <p:sldLayoutId id="2147485170" r:id="rId3"/>
    <p:sldLayoutId id="2147485171" r:id="rId4"/>
    <p:sldLayoutId id="2147485172" r:id="rId5"/>
    <p:sldLayoutId id="2147485173" r:id="rId6"/>
    <p:sldLayoutId id="2147485174" r:id="rId7"/>
    <p:sldLayoutId id="2147485175" r:id="rId8"/>
    <p:sldLayoutId id="2147485176" r:id="rId9"/>
    <p:sldLayoutId id="2147485177" r:id="rId10"/>
    <p:sldLayoutId id="214748517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81" r:id="rId2"/>
    <p:sldLayoutId id="2147485182" r:id="rId3"/>
    <p:sldLayoutId id="2147485183" r:id="rId4"/>
    <p:sldLayoutId id="2147485184" r:id="rId5"/>
    <p:sldLayoutId id="2147485185" r:id="rId6"/>
    <p:sldLayoutId id="2147485186" r:id="rId7"/>
    <p:sldLayoutId id="2147485187" r:id="rId8"/>
    <p:sldLayoutId id="2147485188" r:id="rId9"/>
    <p:sldLayoutId id="2147485189" r:id="rId10"/>
    <p:sldLayoutId id="214748519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2" r:id="rId1"/>
    <p:sldLayoutId id="2147485193" r:id="rId2"/>
    <p:sldLayoutId id="2147485194" r:id="rId3"/>
    <p:sldLayoutId id="2147485195" r:id="rId4"/>
    <p:sldLayoutId id="2147485196" r:id="rId5"/>
    <p:sldLayoutId id="2147485197" r:id="rId6"/>
    <p:sldLayoutId id="2147485198" r:id="rId7"/>
    <p:sldLayoutId id="2147485199" r:id="rId8"/>
    <p:sldLayoutId id="2147485200" r:id="rId9"/>
    <p:sldLayoutId id="2147485201" r:id="rId10"/>
    <p:sldLayoutId id="214748520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0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  <p:sldLayoutId id="2147485213" r:id="rId10"/>
    <p:sldLayoutId id="214748521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0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29" r:id="rId2"/>
    <p:sldLayoutId id="2147485230" r:id="rId3"/>
    <p:sldLayoutId id="2147485231" r:id="rId4"/>
    <p:sldLayoutId id="2147485232" r:id="rId5"/>
    <p:sldLayoutId id="2147485233" r:id="rId6"/>
    <p:sldLayoutId id="2147485234" r:id="rId7"/>
    <p:sldLayoutId id="2147485235" r:id="rId8"/>
    <p:sldLayoutId id="2147485236" r:id="rId9"/>
    <p:sldLayoutId id="2147485237" r:id="rId10"/>
    <p:sldLayoutId id="214748523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5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2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258" r:id="rId7"/>
    <p:sldLayoutId id="2147485259" r:id="rId8"/>
    <p:sldLayoutId id="2147485260" r:id="rId9"/>
    <p:sldLayoutId id="2147485261" r:id="rId10"/>
    <p:sldLayoutId id="214748526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4" r:id="rId1"/>
    <p:sldLayoutId id="2147485265" r:id="rId2"/>
    <p:sldLayoutId id="2147485266" r:id="rId3"/>
    <p:sldLayoutId id="2147485267" r:id="rId4"/>
    <p:sldLayoutId id="2147485268" r:id="rId5"/>
    <p:sldLayoutId id="2147485269" r:id="rId6"/>
    <p:sldLayoutId id="2147485270" r:id="rId7"/>
    <p:sldLayoutId id="2147485271" r:id="rId8"/>
    <p:sldLayoutId id="2147485272" r:id="rId9"/>
    <p:sldLayoutId id="2147485273" r:id="rId10"/>
    <p:sldLayoutId id="214748527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43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6" r:id="rId1"/>
    <p:sldLayoutId id="2147485277" r:id="rId2"/>
    <p:sldLayoutId id="2147485278" r:id="rId3"/>
    <p:sldLayoutId id="2147485279" r:id="rId4"/>
    <p:sldLayoutId id="2147485280" r:id="rId5"/>
    <p:sldLayoutId id="2147485281" r:id="rId6"/>
    <p:sldLayoutId id="2147485282" r:id="rId7"/>
    <p:sldLayoutId id="2147485283" r:id="rId8"/>
    <p:sldLayoutId id="2147485284" r:id="rId9"/>
    <p:sldLayoutId id="2147485285" r:id="rId10"/>
    <p:sldLayoutId id="214748528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80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8" r:id="rId1"/>
    <p:sldLayoutId id="2147485289" r:id="rId2"/>
    <p:sldLayoutId id="2147485290" r:id="rId3"/>
    <p:sldLayoutId id="2147485291" r:id="rId4"/>
    <p:sldLayoutId id="2147485292" r:id="rId5"/>
    <p:sldLayoutId id="2147485293" r:id="rId6"/>
    <p:sldLayoutId id="2147485294" r:id="rId7"/>
    <p:sldLayoutId id="2147485295" r:id="rId8"/>
    <p:sldLayoutId id="2147485296" r:id="rId9"/>
    <p:sldLayoutId id="2147485297" r:id="rId10"/>
    <p:sldLayoutId id="21474852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6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  <p:sldLayoutId id="2147485342" r:id="rId7"/>
    <p:sldLayoutId id="2147485343" r:id="rId8"/>
    <p:sldLayoutId id="2147485344" r:id="rId9"/>
    <p:sldLayoutId id="2147485345" r:id="rId10"/>
    <p:sldLayoutId id="214748534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9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8" r:id="rId1"/>
    <p:sldLayoutId id="2147485349" r:id="rId2"/>
    <p:sldLayoutId id="2147485350" r:id="rId3"/>
    <p:sldLayoutId id="2147485351" r:id="rId4"/>
    <p:sldLayoutId id="2147485352" r:id="rId5"/>
    <p:sldLayoutId id="2147485353" r:id="rId6"/>
    <p:sldLayoutId id="2147485354" r:id="rId7"/>
    <p:sldLayoutId id="2147485355" r:id="rId8"/>
    <p:sldLayoutId id="2147485356" r:id="rId9"/>
    <p:sldLayoutId id="2147485357" r:id="rId10"/>
    <p:sldLayoutId id="214748535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0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9" r:id="rId1"/>
    <p:sldLayoutId id="2147485400" r:id="rId2"/>
    <p:sldLayoutId id="2147485401" r:id="rId3"/>
    <p:sldLayoutId id="2147485402" r:id="rId4"/>
    <p:sldLayoutId id="2147485403" r:id="rId5"/>
    <p:sldLayoutId id="2147485404" r:id="rId6"/>
    <p:sldLayoutId id="2147485405" r:id="rId7"/>
    <p:sldLayoutId id="2147485406" r:id="rId8"/>
    <p:sldLayoutId id="2147485407" r:id="rId9"/>
    <p:sldLayoutId id="2147485408" r:id="rId10"/>
    <p:sldLayoutId id="214748540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80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38" r:id="rId2"/>
    <p:sldLayoutId id="2147485439" r:id="rId3"/>
    <p:sldLayoutId id="2147485440" r:id="rId4"/>
    <p:sldLayoutId id="2147485441" r:id="rId5"/>
    <p:sldLayoutId id="2147485442" r:id="rId6"/>
    <p:sldLayoutId id="2147485443" r:id="rId7"/>
    <p:sldLayoutId id="2147485444" r:id="rId8"/>
    <p:sldLayoutId id="2147485445" r:id="rId9"/>
    <p:sldLayoutId id="2147485446" r:id="rId10"/>
    <p:sldLayoutId id="21474854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7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1" r:id="rId1"/>
    <p:sldLayoutId id="2147485462" r:id="rId2"/>
    <p:sldLayoutId id="2147485463" r:id="rId3"/>
    <p:sldLayoutId id="2147485464" r:id="rId4"/>
    <p:sldLayoutId id="2147485465" r:id="rId5"/>
    <p:sldLayoutId id="2147485466" r:id="rId6"/>
    <p:sldLayoutId id="2147485467" r:id="rId7"/>
    <p:sldLayoutId id="2147485468" r:id="rId8"/>
    <p:sldLayoutId id="2147485469" r:id="rId9"/>
    <p:sldLayoutId id="2147485470" r:id="rId10"/>
    <p:sldLayoutId id="21474854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5" r:id="rId1"/>
    <p:sldLayoutId id="2147485486" r:id="rId2"/>
    <p:sldLayoutId id="2147485487" r:id="rId3"/>
    <p:sldLayoutId id="2147485488" r:id="rId4"/>
    <p:sldLayoutId id="2147485489" r:id="rId5"/>
    <p:sldLayoutId id="2147485490" r:id="rId6"/>
    <p:sldLayoutId id="2147485491" r:id="rId7"/>
    <p:sldLayoutId id="2147485492" r:id="rId8"/>
    <p:sldLayoutId id="2147485493" r:id="rId9"/>
    <p:sldLayoutId id="2147485494" r:id="rId10"/>
    <p:sldLayoutId id="214748549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7" r:id="rId1"/>
    <p:sldLayoutId id="2147485498" r:id="rId2"/>
    <p:sldLayoutId id="2147485499" r:id="rId3"/>
    <p:sldLayoutId id="2147485500" r:id="rId4"/>
    <p:sldLayoutId id="2147485501" r:id="rId5"/>
    <p:sldLayoutId id="2147485502" r:id="rId6"/>
    <p:sldLayoutId id="2147485503" r:id="rId7"/>
    <p:sldLayoutId id="2147485504" r:id="rId8"/>
    <p:sldLayoutId id="2147485505" r:id="rId9"/>
    <p:sldLayoutId id="2147485506" r:id="rId10"/>
    <p:sldLayoutId id="214748550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16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1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1" r:id="rId1"/>
    <p:sldLayoutId id="2147485582" r:id="rId2"/>
    <p:sldLayoutId id="2147485583" r:id="rId3"/>
    <p:sldLayoutId id="2147485584" r:id="rId4"/>
    <p:sldLayoutId id="2147485585" r:id="rId5"/>
    <p:sldLayoutId id="2147485586" r:id="rId6"/>
    <p:sldLayoutId id="2147485587" r:id="rId7"/>
    <p:sldLayoutId id="2147485588" r:id="rId8"/>
    <p:sldLayoutId id="2147485589" r:id="rId9"/>
    <p:sldLayoutId id="2147485590" r:id="rId10"/>
    <p:sldLayoutId id="214748559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7" r:id="rId1"/>
    <p:sldLayoutId id="2147485618" r:id="rId2"/>
    <p:sldLayoutId id="2147485619" r:id="rId3"/>
    <p:sldLayoutId id="2147485620" r:id="rId4"/>
    <p:sldLayoutId id="2147485621" r:id="rId5"/>
    <p:sldLayoutId id="2147485622" r:id="rId6"/>
    <p:sldLayoutId id="2147485623" r:id="rId7"/>
    <p:sldLayoutId id="2147485624" r:id="rId8"/>
    <p:sldLayoutId id="2147485625" r:id="rId9"/>
    <p:sldLayoutId id="2147485626" r:id="rId10"/>
    <p:sldLayoutId id="214748562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6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9" r:id="rId1"/>
    <p:sldLayoutId id="2147485630" r:id="rId2"/>
    <p:sldLayoutId id="2147485631" r:id="rId3"/>
    <p:sldLayoutId id="2147485632" r:id="rId4"/>
    <p:sldLayoutId id="2147485633" r:id="rId5"/>
    <p:sldLayoutId id="2147485634" r:id="rId6"/>
    <p:sldLayoutId id="2147485635" r:id="rId7"/>
    <p:sldLayoutId id="2147485636" r:id="rId8"/>
    <p:sldLayoutId id="2147485637" r:id="rId9"/>
    <p:sldLayoutId id="2147485638" r:id="rId10"/>
    <p:sldLayoutId id="214748563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9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1" r:id="rId1"/>
    <p:sldLayoutId id="2147485642" r:id="rId2"/>
    <p:sldLayoutId id="2147485643" r:id="rId3"/>
    <p:sldLayoutId id="2147485644" r:id="rId4"/>
    <p:sldLayoutId id="2147485645" r:id="rId5"/>
    <p:sldLayoutId id="2147485646" r:id="rId6"/>
    <p:sldLayoutId id="2147485647" r:id="rId7"/>
    <p:sldLayoutId id="2147485648" r:id="rId8"/>
    <p:sldLayoutId id="2147485649" r:id="rId9"/>
    <p:sldLayoutId id="2147485650" r:id="rId10"/>
    <p:sldLayoutId id="214748565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335F6-6954-3C40-A4A8-B5A9BB3542FD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3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659" r:id="rId7"/>
    <p:sldLayoutId id="2147485660" r:id="rId8"/>
    <p:sldLayoutId id="2147485661" r:id="rId9"/>
    <p:sldLayoutId id="2147485662" r:id="rId10"/>
    <p:sldLayoutId id="2147485663" r:id="rId11"/>
    <p:sldLayoutId id="214748566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7/28/15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8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  <p:sldLayoutId id="214748567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9" r:id="rId1"/>
    <p:sldLayoutId id="2147485680" r:id="rId2"/>
    <p:sldLayoutId id="2147485681" r:id="rId3"/>
    <p:sldLayoutId id="2147485682" r:id="rId4"/>
    <p:sldLayoutId id="2147485683" r:id="rId5"/>
    <p:sldLayoutId id="2147485684" r:id="rId6"/>
    <p:sldLayoutId id="2147485685" r:id="rId7"/>
    <p:sldLayoutId id="2147485686" r:id="rId8"/>
    <p:sldLayoutId id="2147485687" r:id="rId9"/>
    <p:sldLayoutId id="2147485688" r:id="rId10"/>
    <p:sldLayoutId id="21474856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2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1" r:id="rId1"/>
    <p:sldLayoutId id="2147485692" r:id="rId2"/>
    <p:sldLayoutId id="2147485693" r:id="rId3"/>
    <p:sldLayoutId id="2147485694" r:id="rId4"/>
    <p:sldLayoutId id="2147485695" r:id="rId5"/>
    <p:sldLayoutId id="2147485696" r:id="rId6"/>
    <p:sldLayoutId id="2147485697" r:id="rId7"/>
    <p:sldLayoutId id="2147485698" r:id="rId8"/>
    <p:sldLayoutId id="2147485699" r:id="rId9"/>
    <p:sldLayoutId id="2147485700" r:id="rId10"/>
    <p:sldLayoutId id="214748570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8" r:id="rId1"/>
    <p:sldLayoutId id="2147485729" r:id="rId2"/>
    <p:sldLayoutId id="2147485730" r:id="rId3"/>
    <p:sldLayoutId id="2147485731" r:id="rId4"/>
    <p:sldLayoutId id="2147485732" r:id="rId5"/>
    <p:sldLayoutId id="2147485733" r:id="rId6"/>
    <p:sldLayoutId id="2147485734" r:id="rId7"/>
    <p:sldLayoutId id="2147485735" r:id="rId8"/>
    <p:sldLayoutId id="2147485736" r:id="rId9"/>
    <p:sldLayoutId id="2147485737" r:id="rId10"/>
    <p:sldLayoutId id="214748573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nur@cmu.edu" TargetMode="External"/><Relationship Id="rId4" Type="http://schemas.openxmlformats.org/officeDocument/2006/relationships/hyperlink" Target="http://users.ece.cmu.edu/~omutlu/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users.ece.cmu.edu/~omutlu/pub/dram-row-hammer_isca14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hyperlink" Target="http://users.ece.cmu.edu/~omutlu/pub/dram-row-hammer_isca14.pdf" TargetMode="External"/><Relationship Id="rId1" Type="http://schemas.openxmlformats.org/officeDocument/2006/relationships/slideLayout" Target="../slideLayouts/slideLayout99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users.ece.cmu.edu/~omutlu/pub/dram-retention-time-characterization_isca13.pdf" TargetMode="External"/><Relationship Id="rId5" Type="http://schemas.openxmlformats.org/officeDocument/2006/relationships/hyperlink" Target="http://users.ece.cmu.edu/~omutlu/pub/error-mitigation-for-intermittent-dram-failures_sigmetrics14.pdf" TargetMode="External"/><Relationship Id="rId6" Type="http://schemas.openxmlformats.org/officeDocument/2006/relationships/hyperlink" Target="http://users.ece.cmu.edu/~omutlu/pub/dram-row-hammer_isca14.pdf" TargetMode="External"/><Relationship Id="rId7" Type="http://schemas.openxmlformats.org/officeDocument/2006/relationships/hyperlink" Target="http://users.ece.cmu.edu/~omutlu/pub/adaptive-latency-dram_hpca15.pdf" TargetMode="External"/><Relationship Id="rId8" Type="http://schemas.openxmlformats.org/officeDocument/2006/relationships/hyperlink" Target="http://users.ece.cmu.edu/~omutlu/pub/avatar-dram-refresh_dsn15.pdf" TargetMode="External"/><Relationship Id="rId1" Type="http://schemas.openxmlformats.org/officeDocument/2006/relationships/slideLayout" Target="../slideLayouts/slideLayout151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7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users.ece.cmu.edu/~omutlu/pub/dram-row-hammer_isca14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ag.engr.uconn.edu/isca2014/" TargetMode="External"/><Relationship Id="rId4" Type="http://schemas.openxmlformats.org/officeDocument/2006/relationships/hyperlink" Target="http://users.ece.cmu.edu/~omutlu/pub/dram-row-hammer_kim_talk_isca14.pptx" TargetMode="External"/><Relationship Id="rId5" Type="http://schemas.openxmlformats.org/officeDocument/2006/relationships/hyperlink" Target="http://users.ece.cmu.edu/~omutlu/pub/dram-row-hammer_kim_talk_isca14.pdf" TargetMode="External"/><Relationship Id="rId6" Type="http://schemas.openxmlformats.org/officeDocument/2006/relationships/hyperlink" Target="http://users.ece.cmu.edu/~omutlu/pub/dram-row-hammer_kim_lightning-talk_isca14.pptx" TargetMode="External"/><Relationship Id="rId7" Type="http://schemas.openxmlformats.org/officeDocument/2006/relationships/hyperlink" Target="http://users.ece.cmu.edu/~omutlu/pub/dram-row-hammer_kim_lightning-talk_isca14.pdf" TargetMode="External"/><Relationship Id="rId8" Type="http://schemas.openxmlformats.org/officeDocument/2006/relationships/hyperlink" Target="https://github.com/CMU-SAFARI/rowhammer" TargetMode="External"/><Relationship Id="rId9" Type="http://schemas.openxmlformats.org/officeDocument/2006/relationships/hyperlink" Target="http://googleprojectzero.blogspot.com/2015/03/exploiting-dram-rowhammer-bug-to-gain.html" TargetMode="External"/><Relationship Id="rId10" Type="http://schemas.openxmlformats.org/officeDocument/2006/relationships/hyperlink" Target="https://github.com/google/rowhammer-test" TargetMode="External"/><Relationship Id="rId1" Type="http://schemas.openxmlformats.org/officeDocument/2006/relationships/slideLayout" Target="../slideLayouts/slideLayout1018.xml"/><Relationship Id="rId2" Type="http://schemas.openxmlformats.org/officeDocument/2006/relationships/hyperlink" Target="http://users.ece.cmu.edu/~omutlu/pub/dram-row-hammer_isca14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rowhammer?f=realtime" TargetMode="External"/><Relationship Id="rId4" Type="http://schemas.openxmlformats.org/officeDocument/2006/relationships/hyperlink" Target="http://www.rowhammer.com/" TargetMode="External"/><Relationship Id="rId5" Type="http://schemas.openxmlformats.org/officeDocument/2006/relationships/hyperlink" Target="http://www.zdnet.com/article/flipping-dram-bits-maliciously/" TargetMode="External"/><Relationship Id="rId6" Type="http://schemas.openxmlformats.org/officeDocument/2006/relationships/hyperlink" Target="http://www.infoworld.com/article/2894497/security/rowhammer-hardware-bug-threatens-to-smashnotebook-" TargetMode="External"/><Relationship Id="rId7" Type="http://schemas.openxmlformats.org/officeDocument/2006/relationships/hyperlink" Target="http://www.zdnet.com/article/rowhammer-dram-flaw-could-be-widespread-says-google/" TargetMode="External"/><Relationship Id="rId8" Type="http://schemas.openxmlformats.org/officeDocument/2006/relationships/hyperlink" Target="http://arstechnica.com/security/2015/03/cutting-edge-hack-gives-super-user-status-by-exploiting-dramweakness/" TargetMode="External"/><Relationship Id="rId9" Type="http://schemas.openxmlformats.org/officeDocument/2006/relationships/hyperlink" Target="https://www.youtube.com/watch?v=H63dUfGBpxE" TargetMode="External"/><Relationship Id="rId10" Type="http://schemas.openxmlformats.org/officeDocument/2006/relationships/hyperlink" Target="http://www.wired.com/2015/03/google-hack-dram-memory-electric-leaks/" TargetMode="External"/><Relationship Id="rId11" Type="http://schemas.openxmlformats.org/officeDocument/2006/relationships/hyperlink" Target="https://www.grc.com/sn/sn-498-notes.pdf" TargetMode="External"/><Relationship Id="rId1" Type="http://schemas.openxmlformats.org/officeDocument/2006/relationships/slideLayout" Target="../slideLayouts/slideLayout1018.xml"/><Relationship Id="rId2" Type="http://schemas.openxmlformats.org/officeDocument/2006/relationships/hyperlink" Target="https://en.wikipedia.org/wiki/Row_hamme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memory-systems-research_superfri14.pdf" TargetMode="External"/><Relationship Id="rId4" Type="http://schemas.openxmlformats.org/officeDocument/2006/relationships/hyperlink" Target="http://superfri.org/superfri" TargetMode="External"/><Relationship Id="rId1" Type="http://schemas.openxmlformats.org/officeDocument/2006/relationships/slideLayout" Target="../slideLayouts/slideLayout1018.xml"/><Relationship Id="rId2" Type="http://schemas.openxmlformats.org/officeDocument/2006/relationships/hyperlink" Target="https://www.youtube.com/watch?v=ZLCy3pG7Rc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ramulator" TargetMode="External"/><Relationship Id="rId4" Type="http://schemas.openxmlformats.org/officeDocument/2006/relationships/hyperlink" Target="https://github.com/CMU-SAFARI/memsim" TargetMode="External"/><Relationship Id="rId5" Type="http://schemas.openxmlformats.org/officeDocument/2006/relationships/hyperlink" Target="https://github.com/CMU-SAFARI/NOCulator" TargetMode="External"/><Relationship Id="rId6" Type="http://schemas.openxmlformats.org/officeDocument/2006/relationships/hyperlink" Target="http://www.ece.cmu.edu/~safari/tools/memerr/index.html" TargetMode="External"/><Relationship Id="rId7" Type="http://schemas.openxmlformats.org/officeDocument/2006/relationships/hyperlink" Target="https://github.com/CMU-SAFARI/" TargetMode="External"/><Relationship Id="rId8" Type="http://schemas.openxmlformats.org/officeDocument/2006/relationships/hyperlink" Target="http://www.ece.cmu.edu/~safari/tools.html" TargetMode="External"/><Relationship Id="rId1" Type="http://schemas.openxmlformats.org/officeDocument/2006/relationships/slideLayout" Target="../slideLayouts/slideLayout1539.xml"/><Relationship Id="rId2" Type="http://schemas.openxmlformats.org/officeDocument/2006/relationships/hyperlink" Target="https://github.com/CMU-SAFARI/rowhamm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users.ece.cmu.edu/~omutlu/pub/dram-row-hammer_isca14.pdf" TargetMode="Externa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ece.cmu.edu/~ece742/f12/doku.php?id=lectures" TargetMode="External"/><Relationship Id="rId12" Type="http://schemas.openxmlformats.org/officeDocument/2006/relationships/hyperlink" Target="https://www.youtube.com/playlist?feature=edit_ok&amp;list=PLSEZzvupP7hNjq3Tuv2hiE5VvR-WRYoW4" TargetMode="External"/><Relationship Id="rId13" Type="http://schemas.openxmlformats.org/officeDocument/2006/relationships/hyperlink" Target="http://users.ece.cmu.edu/~omutlu/acaces2013-memory.html" TargetMode="External"/><Relationship Id="rId14" Type="http://schemas.openxmlformats.org/officeDocument/2006/relationships/hyperlink" Target="https://www.youtube.com/watch?v=ZLCy3pG7Rc0" TargetMode="External"/><Relationship Id="rId1" Type="http://schemas.openxmlformats.org/officeDocument/2006/relationships/slideLayout" Target="../slideLayouts/slideLayout1539.xml"/><Relationship Id="rId2" Type="http://schemas.openxmlformats.org/officeDocument/2006/relationships/hyperlink" Target="https://www.youtube.com/playlist?list=PL5PHm2jkkXmidJOd59REog9jDnPDTG6IJ" TargetMode="External"/><Relationship Id="rId3" Type="http://schemas.openxmlformats.org/officeDocument/2006/relationships/hyperlink" Target="https://www.youtube.com/watch?v=BJ87rZCGWU0&amp;list=PL5PHm2jkkXmidJOd59REog9jDnPDTG6IJ" TargetMode="External"/><Relationship Id="rId4" Type="http://schemas.openxmlformats.org/officeDocument/2006/relationships/hyperlink" Target="https://www.youtube.com/watch?v=hxzvtWEN7G4&amp;list=PL5PHm2jkkXmgFdD9x7RsjQC4a8KQjmUkQ" TargetMode="External"/><Relationship Id="rId5" Type="http://schemas.openxmlformats.org/officeDocument/2006/relationships/hyperlink" Target="https://www.youtube.com/watch?v=zLP_X4wyHbY&amp;list=PL5PHm2jkkXmi5CxxI7b3JCL1TWybTDtKq" TargetMode="External"/><Relationship Id="rId6" Type="http://schemas.openxmlformats.org/officeDocument/2006/relationships/hyperlink" Target="http://www.ece.cmu.edu/~ece447/s13/doku.php?id=schedule" TargetMode="External"/><Relationship Id="rId7" Type="http://schemas.openxmlformats.org/officeDocument/2006/relationships/hyperlink" Target="http://www.ece.cmu.edu/~ece447/s14/doku.php?id=schedule" TargetMode="External"/><Relationship Id="rId8" Type="http://schemas.openxmlformats.org/officeDocument/2006/relationships/hyperlink" Target="http://www.ece.cmu.edu/~ece447/s15/doku.php?id=schedule" TargetMode="External"/><Relationship Id="rId9" Type="http://schemas.openxmlformats.org/officeDocument/2006/relationships/hyperlink" Target="http://www.ece.cmu.edu/~ece740/f13/doku.php?id=schedule" TargetMode="External"/><Relationship Id="rId10" Type="http://schemas.openxmlformats.org/officeDocument/2006/relationships/hyperlink" Target="https://www.youtube.com/playlist?list=PL5PHm2jkkXmgDN1PLwOY_tGtUlynnyV6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5" Type="http://schemas.openxmlformats.org/officeDocument/2006/relationships/hyperlink" Target="http://users.ece.cmu.edu/~omutlu/pub/dram-row-hammer_isca14.pdf" TargetMode="External"/><Relationship Id="rId1" Type="http://schemas.openxmlformats.org/officeDocument/2006/relationships/slideLayout" Target="../slideLayouts/slideLayout84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0.jpeg"/><Relationship Id="rId6" Type="http://schemas.openxmlformats.org/officeDocument/2006/relationships/hyperlink" Target="https://github.com/CMU-SAFARI/rowhammer" TargetMode="External"/><Relationship Id="rId1" Type="http://schemas.openxmlformats.org/officeDocument/2006/relationships/slideLayout" Target="../slideLayouts/slideLayout12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http://googleprojectzero.blogspot.com/2015/03/exploiting-dram-rowhammer-bug-to-gain.html" TargetMode="External"/><Relationship Id="rId6" Type="http://schemas.openxmlformats.org/officeDocument/2006/relationships/hyperlink" Target="http://users.ece.cmu.edu/~omutlu/pub/dram-row-hammer_isca14.pdf" TargetMode="External"/><Relationship Id="rId1" Type="http://schemas.openxmlformats.org/officeDocument/2006/relationships/slideLayout" Target="../slideLayouts/slideLayout1018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8.xml"/><Relationship Id="rId2" Type="http://schemas.openxmlformats.org/officeDocument/2006/relationships/hyperlink" Target="http://users.ece.cmu.edu/~omutlu/pub/dram-row-hammer_isca14.pdf" TargetMode="External"/><Relationship Id="rId3" Type="http://schemas.openxmlformats.org/officeDocument/2006/relationships/hyperlink" Target="http://googleprojectzero.blogspot.com/2015/03/exploiting-dram-rowhammer-bug-to-gain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018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nur@cmu.edu" TargetMode="External"/><Relationship Id="rId4" Type="http://schemas.openxmlformats.org/officeDocument/2006/relationships/hyperlink" Target="http://users.ece.cmu.edu/~omutlu/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DRAM </a:t>
            </a:r>
            <a:r>
              <a:rPr lang="en-US" sz="4400" dirty="0" err="1" smtClean="0"/>
              <a:t>RowHammer</a:t>
            </a:r>
            <a:r>
              <a:rPr lang="en-US" sz="4400" dirty="0" smtClean="0"/>
              <a:t> Problem</a:t>
            </a:r>
            <a:br>
              <a:rPr lang="en-US" sz="44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and its Reliability and Security Implications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94758"/>
            <a:ext cx="8208912" cy="614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Onur Mutlu</a:t>
            </a:r>
          </a:p>
          <a:p>
            <a:r>
              <a:rPr lang="en-US" sz="2200" dirty="0" smtClean="0">
                <a:hlinkClick r:id="rId3"/>
              </a:rPr>
              <a:t>onur@cmu.edu</a:t>
            </a:r>
            <a:endParaRPr lang="en-US" sz="2200" dirty="0" smtClean="0"/>
          </a:p>
          <a:p>
            <a:r>
              <a:rPr lang="en-US" sz="2200" dirty="0">
                <a:hlinkClick r:id="rId4"/>
              </a:rPr>
              <a:t>http://users.ece.cmu.edu/~omutlu</a:t>
            </a:r>
            <a:r>
              <a:rPr lang="en-US" sz="2200" dirty="0" smtClean="0">
                <a:hlinkClick r:id="rId4"/>
              </a:rPr>
              <a:t>/</a:t>
            </a:r>
            <a:endParaRPr lang="en-US" sz="2200" dirty="0" smtClean="0"/>
          </a:p>
          <a:p>
            <a:r>
              <a:rPr lang="en-US" sz="2200" dirty="0" smtClean="0"/>
              <a:t>July 27, 2015</a:t>
            </a:r>
          </a:p>
          <a:p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661248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7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sz="2400" i="1" dirty="0" smtClean="0">
              <a:solidFill>
                <a:srgbClr val="FF0000"/>
              </a:solidFill>
            </a:endParaRPr>
          </a:p>
          <a:p>
            <a:r>
              <a:rPr lang="en-US" sz="3200" i="1" dirty="0">
                <a:solidFill>
                  <a:srgbClr val="FF0000"/>
                </a:solidFill>
              </a:rPr>
              <a:t>A real reliability &amp; security issue </a:t>
            </a:r>
          </a:p>
          <a:p>
            <a:r>
              <a:rPr lang="en-US" sz="3200" i="1" dirty="0" smtClean="0"/>
              <a:t>In a more controlled environment, we can induce as many as </a:t>
            </a:r>
            <a:r>
              <a:rPr lang="en-US" sz="3200" i="1" dirty="0" smtClean="0">
                <a:solidFill>
                  <a:srgbClr val="FF0000"/>
                </a:solidFill>
              </a:rPr>
              <a:t>ten million</a:t>
            </a:r>
            <a:r>
              <a:rPr lang="en-US" sz="3200" i="1" dirty="0" smtClean="0"/>
              <a:t> disturbance errors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227315"/>
              </p:ext>
            </p:extLst>
          </p:nvPr>
        </p:nvGraphicFramePr>
        <p:xfrm>
          <a:off x="761999" y="1143000"/>
          <a:ext cx="7620002" cy="32004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36732"/>
                <a:gridCol w="1597269"/>
                <a:gridCol w="228600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CPU Architecture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  <a:cs typeface="Courier New" panose="02070309020205020404" pitchFamily="49" charset="0"/>
                        </a:rPr>
                        <a:t>Errors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  <a:latin typeface="+mj-lt"/>
                        </a:rPr>
                        <a:t>Access-Rate</a:t>
                      </a:r>
                      <a:endParaRPr lang="en-US" sz="32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Intel Haswell (2013)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22.9K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Cambria" panose="02040503050406030204" pitchFamily="18" charset="0"/>
                        </a:rPr>
                        <a:t>12.3M/sec</a:t>
                      </a:r>
                      <a:endParaRPr lang="en-US" sz="280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Intel Ivy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Bridge (2012)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20.7K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Cambria" panose="02040503050406030204" pitchFamily="18" charset="0"/>
                        </a:rPr>
                        <a:t>11.7M/sec</a:t>
                      </a:r>
                      <a:endParaRPr lang="en-US" sz="280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Intel Sandy Bridge (2011)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16.1K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Cambria" panose="02040503050406030204" pitchFamily="18" charset="0"/>
                        </a:rPr>
                        <a:t>11.6M/sec</a:t>
                      </a:r>
                      <a:endParaRPr lang="en-US" sz="280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AMD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Piledriver (2012)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</a:rPr>
                        <a:t>6.1M/sec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-14064"/>
            <a:ext cx="8610600" cy="1066800"/>
          </a:xfrm>
        </p:spPr>
        <p:txBody>
          <a:bodyPr/>
          <a:lstStyle/>
          <a:p>
            <a:r>
              <a:rPr lang="en-US" sz="4400" b="0" dirty="0" smtClean="0">
                <a:solidFill>
                  <a:srgbClr val="1A5712"/>
                </a:solidFill>
                <a:latin typeface="Garamond" charset="0"/>
                <a:ea typeface="ＭＳ Ｐゴシック" charset="0"/>
                <a:cs typeface="ＭＳ Ｐゴシック" charset="0"/>
              </a:rPr>
              <a:t>Observed Errors in Real Systems</a:t>
            </a:r>
            <a:endParaRPr lang="en-US" sz="4400" b="0" dirty="0">
              <a:solidFill>
                <a:srgbClr val="1A5712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950" y="6239053"/>
            <a:ext cx="856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3"/>
              </a:rPr>
              <a:t>Flipping </a:t>
            </a:r>
            <a:r>
              <a:rPr lang="en-US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3"/>
              </a:rPr>
              <a:t>Bits in Memory Without Accessing Them: An Experimental Study of DRAM Disturbance 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3"/>
              </a:rPr>
              <a:t>Errors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,</a:t>
            </a:r>
            <a:r>
              <a:rPr lang="en-US" dirty="0" smtClean="0">
                <a:solidFill>
                  <a:prstClr val="black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(Kim et al., ISCA 2014)</a:t>
            </a:r>
            <a:endParaRPr lang="en-US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6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Error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82" y="990600"/>
            <a:ext cx="6731875" cy="4651892"/>
          </a:xfrm>
        </p:spPr>
      </p:pic>
      <p:pic>
        <p:nvPicPr>
          <p:cNvPr id="8" name="AllErro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82" y="990600"/>
            <a:ext cx="6731875" cy="46518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urtain1"/>
          <p:cNvSpPr/>
          <p:nvPr/>
        </p:nvSpPr>
        <p:spPr>
          <a:xfrm>
            <a:off x="2133601" y="1424940"/>
            <a:ext cx="2141220" cy="3497580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econd"/>
          <p:cNvSpPr/>
          <p:nvPr/>
        </p:nvSpPr>
        <p:spPr>
          <a:xfrm>
            <a:off x="4832032" y="3679825"/>
            <a:ext cx="382905" cy="381001"/>
          </a:xfrm>
          <a:prstGeom prst="ellipse">
            <a:avLst/>
          </a:prstGeom>
          <a:noFill/>
          <a:ln w="19050">
            <a:solidFill>
              <a:srgbClr val="699FD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hird"/>
          <p:cNvSpPr/>
          <p:nvPr/>
        </p:nvSpPr>
        <p:spPr>
          <a:xfrm>
            <a:off x="5093970" y="1685925"/>
            <a:ext cx="382905" cy="381001"/>
          </a:xfrm>
          <a:prstGeom prst="ellipse">
            <a:avLst/>
          </a:prstGeom>
          <a:noFill/>
          <a:ln w="19050">
            <a:solidFill>
              <a:srgbClr val="F27A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urtain2"/>
          <p:cNvSpPr/>
          <p:nvPr/>
        </p:nvSpPr>
        <p:spPr>
          <a:xfrm>
            <a:off x="4274820" y="1424940"/>
            <a:ext cx="3670737" cy="3497580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Punchline"/>
          <p:cNvSpPr txBox="1"/>
          <p:nvPr/>
        </p:nvSpPr>
        <p:spPr>
          <a:xfrm>
            <a:off x="228600" y="5517232"/>
            <a:ext cx="8686800" cy="758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Calibri Light"/>
              </a:rPr>
              <a:t>All modules from </a:t>
            </a:r>
            <a:r>
              <a:rPr lang="en-US" sz="3200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2012–2013 </a:t>
            </a:r>
            <a:r>
              <a:rPr lang="en-US" sz="3600" i="1" dirty="0" smtClean="0">
                <a:solidFill>
                  <a:srgbClr val="FF0000"/>
                </a:solidFill>
                <a:latin typeface="Calibri Light"/>
              </a:rPr>
              <a:t>are vulnerable</a:t>
            </a:r>
            <a:endParaRPr lang="en-US" sz="3600" i="1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19" name="RedBox"/>
          <p:cNvSpPr/>
          <p:nvPr/>
        </p:nvSpPr>
        <p:spPr>
          <a:xfrm>
            <a:off x="5454650" y="1442720"/>
            <a:ext cx="1660525" cy="340550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irst Appearance"/>
          <p:cNvSpPr/>
          <p:nvPr/>
        </p:nvSpPr>
        <p:spPr>
          <a:xfrm>
            <a:off x="3192780" y="2430781"/>
            <a:ext cx="2023110" cy="84581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70AE46"/>
                </a:solidFill>
                <a:latin typeface="Calibri Light"/>
                <a:cs typeface="Courier New" panose="02070309020205020404" pitchFamily="49" charset="0"/>
              </a:rPr>
              <a:t>First</a:t>
            </a:r>
          </a:p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70AE46"/>
                </a:solidFill>
                <a:latin typeface="Calibri Light"/>
                <a:cs typeface="Courier New" panose="02070309020205020404" pitchFamily="49" charset="0"/>
              </a:rPr>
              <a:t>Appearance</a:t>
            </a:r>
          </a:p>
        </p:txBody>
      </p:sp>
      <p:sp>
        <p:nvSpPr>
          <p:cNvPr id="3" name="First"/>
          <p:cNvSpPr/>
          <p:nvPr/>
        </p:nvSpPr>
        <p:spPr>
          <a:xfrm>
            <a:off x="4016374" y="3305175"/>
            <a:ext cx="382905" cy="381001"/>
          </a:xfrm>
          <a:prstGeom prst="ellipse">
            <a:avLst/>
          </a:prstGeom>
          <a:noFill/>
          <a:ln w="19050">
            <a:solidFill>
              <a:srgbClr val="6EAE3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-14064"/>
            <a:ext cx="8610600" cy="1066800"/>
          </a:xfrm>
        </p:spPr>
        <p:txBody>
          <a:bodyPr/>
          <a:lstStyle/>
          <a:p>
            <a:r>
              <a:rPr lang="en-US" sz="4400" b="0" dirty="0" smtClean="0">
                <a:solidFill>
                  <a:srgbClr val="1A5712"/>
                </a:solidFill>
                <a:latin typeface="Garamond" charset="0"/>
                <a:ea typeface="ＭＳ Ｐゴシック" charset="0"/>
                <a:cs typeface="ＭＳ Ｐゴシック" charset="0"/>
              </a:rPr>
              <a:t>Errors </a:t>
            </a:r>
            <a:r>
              <a:rPr lang="en-US" sz="4400" b="0" i="1" dirty="0" smtClean="0">
                <a:solidFill>
                  <a:srgbClr val="1A5712"/>
                </a:solidFill>
                <a:latin typeface="Garamond" charset="0"/>
                <a:ea typeface="ＭＳ Ｐゴシック" charset="0"/>
                <a:cs typeface="ＭＳ Ｐゴシック" charset="0"/>
              </a:rPr>
              <a:t>vs. </a:t>
            </a:r>
            <a:r>
              <a:rPr lang="en-US" sz="4400" b="0" dirty="0" smtClean="0">
                <a:solidFill>
                  <a:srgbClr val="1A5712"/>
                </a:solidFill>
                <a:latin typeface="Garamond" charset="0"/>
                <a:ea typeface="ＭＳ Ｐゴシック" charset="0"/>
                <a:cs typeface="ＭＳ Ｐゴシック" charset="0"/>
              </a:rPr>
              <a:t>Vintage</a:t>
            </a:r>
            <a:endParaRPr lang="en-US" sz="4400" b="0" dirty="0">
              <a:solidFill>
                <a:srgbClr val="1A5712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950" y="6239053"/>
            <a:ext cx="856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5"/>
              </a:rPr>
              <a:t>Flipping </a:t>
            </a:r>
            <a:r>
              <a:rPr lang="en-US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5"/>
              </a:rPr>
              <a:t>Bits in Memory Without Accessing Them: An Experimental Study of DRAM Disturbance 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5"/>
              </a:rPr>
              <a:t>Errors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,</a:t>
            </a:r>
            <a:r>
              <a:rPr lang="en-US" dirty="0" smtClean="0">
                <a:solidFill>
                  <a:prstClr val="black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(Kim et al., ISCA 2014)</a:t>
            </a:r>
            <a:endParaRPr lang="en-US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9" grpId="0" animBg="1"/>
      <p:bldP spid="9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Solve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19372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Fix it</a:t>
            </a:r>
            <a:r>
              <a:rPr lang="en-US" dirty="0" smtClean="0"/>
              <a:t>: Make DRAM and controllers more intelligent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interfaces, functions, architectures</a:t>
            </a:r>
            <a:r>
              <a:rPr lang="en-US" dirty="0" smtClean="0"/>
              <a:t>: system-DRAM </a:t>
            </a:r>
            <a:r>
              <a:rPr lang="en-US" dirty="0" err="1" smtClean="0"/>
              <a:t>codesign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Eliminate or minimize it</a:t>
            </a:r>
            <a:r>
              <a:rPr lang="en-US" dirty="0" smtClean="0"/>
              <a:t>: Replace or (more likely) augment DRAM with a different technology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technologies and system-wide rethinking</a:t>
            </a:r>
            <a:r>
              <a:rPr lang="en-US" dirty="0" smtClean="0"/>
              <a:t> of memory &amp; storage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Embrace it</a:t>
            </a:r>
            <a:r>
              <a:rPr lang="en-US" dirty="0" smtClean="0"/>
              <a:t>: Design heterogeneous memories (none of which are perfect) and map data intelligently across them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models for data management and maybe usage</a:t>
            </a:r>
          </a:p>
          <a:p>
            <a:pPr lvl="1"/>
            <a:endParaRPr lang="en-US" dirty="0"/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5445224"/>
            <a:ext cx="8784976" cy="132343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Calibri"/>
              </a:rPr>
              <a:t>Solutions (to memory scaling) require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Calibri"/>
              </a:rPr>
              <a:t>software/hardware/device cooperation</a:t>
            </a:r>
            <a:endParaRPr lang="en-US" sz="4000" b="1" dirty="0">
              <a:solidFill>
                <a:srgbClr val="0000FF"/>
              </a:solidFill>
              <a:latin typeface="Calibri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3808" y="1186284"/>
            <a:ext cx="3054350" cy="3898900"/>
            <a:chOff x="1863" y="1035"/>
            <a:chExt cx="1924" cy="2456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307" y="2774"/>
              <a:ext cx="1226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Microarchitecture</a:t>
              </a:r>
            </a:p>
          </p:txBody>
        </p:sp>
        <p:sp>
          <p:nvSpPr>
            <p:cNvPr id="8" name="Text Box 18"/>
            <p:cNvSpPr txBox="1">
              <a:spLocks noChangeAspect="1" noChangeArrowheads="1"/>
            </p:cNvSpPr>
            <p:nvPr/>
          </p:nvSpPr>
          <p:spPr bwMode="auto">
            <a:xfrm>
              <a:off x="2307" y="2534"/>
              <a:ext cx="1226" cy="2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ISA</a:t>
              </a:r>
            </a:p>
          </p:txBody>
        </p:sp>
        <p:sp>
          <p:nvSpPr>
            <p:cNvPr id="9" name="Text Box 19"/>
            <p:cNvSpPr txBox="1">
              <a:spLocks noChangeAspect="1" noChangeArrowheads="1"/>
            </p:cNvSpPr>
            <p:nvPr/>
          </p:nvSpPr>
          <p:spPr bwMode="auto">
            <a:xfrm>
              <a:off x="1863" y="1512"/>
              <a:ext cx="1226" cy="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Programs</a:t>
              </a:r>
            </a:p>
          </p:txBody>
        </p:sp>
        <p:sp>
          <p:nvSpPr>
            <p:cNvPr id="10" name="Text Box 20"/>
            <p:cNvSpPr txBox="1">
              <a:spLocks noChangeAspect="1" noChangeArrowheads="1"/>
            </p:cNvSpPr>
            <p:nvPr/>
          </p:nvSpPr>
          <p:spPr bwMode="auto">
            <a:xfrm>
              <a:off x="1863" y="1272"/>
              <a:ext cx="1226" cy="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Algorithms</a:t>
              </a:r>
            </a:p>
          </p:txBody>
        </p:sp>
        <p:sp>
          <p:nvSpPr>
            <p:cNvPr id="11" name="Text Box 21"/>
            <p:cNvSpPr txBox="1">
              <a:spLocks noChangeAspect="1" noChangeArrowheads="1"/>
            </p:cNvSpPr>
            <p:nvPr/>
          </p:nvSpPr>
          <p:spPr bwMode="auto">
            <a:xfrm>
              <a:off x="1863" y="1035"/>
              <a:ext cx="1226" cy="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Problems</a:t>
              </a:r>
            </a:p>
          </p:txBody>
        </p:sp>
        <p:sp>
          <p:nvSpPr>
            <p:cNvPr id="12" name="Text Box 22"/>
            <p:cNvSpPr txBox="1">
              <a:spLocks noChangeAspect="1" noChangeArrowheads="1"/>
            </p:cNvSpPr>
            <p:nvPr/>
          </p:nvSpPr>
          <p:spPr bwMode="auto">
            <a:xfrm>
              <a:off x="2307" y="3014"/>
              <a:ext cx="1226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Logic</a:t>
              </a:r>
            </a:p>
          </p:txBody>
        </p:sp>
        <p:sp>
          <p:nvSpPr>
            <p:cNvPr id="13" name="Text Box 23"/>
            <p:cNvSpPr txBox="1">
              <a:spLocks noChangeAspect="1" noChangeArrowheads="1"/>
            </p:cNvSpPr>
            <p:nvPr/>
          </p:nvSpPr>
          <p:spPr bwMode="auto">
            <a:xfrm>
              <a:off x="2307" y="3254"/>
              <a:ext cx="1226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Devices</a:t>
              </a:r>
            </a:p>
          </p:txBody>
        </p:sp>
        <p:sp>
          <p:nvSpPr>
            <p:cNvPr id="14" name="Text Box 24"/>
            <p:cNvSpPr txBox="1">
              <a:spLocks noChangeAspect="1" noChangeArrowheads="1"/>
            </p:cNvSpPr>
            <p:nvPr/>
          </p:nvSpPr>
          <p:spPr bwMode="auto">
            <a:xfrm>
              <a:off x="2307" y="2102"/>
              <a:ext cx="1226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Runtime System</a:t>
              </a:r>
            </a:p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(VM, OS, MM)</a:t>
              </a:r>
            </a:p>
          </p:txBody>
        </p:sp>
        <p:sp>
          <p:nvSpPr>
            <p:cNvPr id="15" name="Text Box 25"/>
            <p:cNvSpPr txBox="1">
              <a:spLocks noChangeAspect="1" noChangeArrowheads="1"/>
            </p:cNvSpPr>
            <p:nvPr/>
          </p:nvSpPr>
          <p:spPr bwMode="auto">
            <a:xfrm>
              <a:off x="3351" y="1505"/>
              <a:ext cx="436" cy="2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User</a:t>
              </a:r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2444" y="1749"/>
              <a:ext cx="218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 flipH="1">
              <a:off x="3097" y="1619"/>
              <a:ext cx="2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H="1">
              <a:off x="3242" y="1749"/>
              <a:ext cx="32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874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Experimental DRAM Testing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4378369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30" y="3573016"/>
            <a:ext cx="4170370" cy="2840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61741" y="980728"/>
            <a:ext cx="4474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>
                <a:solidFill>
                  <a:srgbClr val="0000FF"/>
                </a:solidFill>
                <a:latin typeface="Tahoma"/>
                <a:hlinkClick r:id="rId4"/>
              </a:rPr>
              <a:t>An </a:t>
            </a:r>
            <a:r>
              <a:rPr lang="en-US" sz="1600" dirty="0">
                <a:solidFill>
                  <a:srgbClr val="0000FF"/>
                </a:solidFill>
                <a:latin typeface="Tahoma"/>
                <a:hlinkClick r:id="rId4"/>
              </a:rPr>
              <a:t>Experimental Study of Data Retention Behavior in Modern DRAM Devices: Implications for Retention Time Profiling </a:t>
            </a:r>
            <a:r>
              <a:rPr lang="en-US" sz="1600" dirty="0" smtClean="0">
                <a:solidFill>
                  <a:srgbClr val="0000FF"/>
                </a:solidFill>
                <a:latin typeface="Tahoma"/>
                <a:hlinkClick r:id="rId4"/>
              </a:rPr>
              <a:t>Mechanisms</a:t>
            </a:r>
            <a:r>
              <a:rPr lang="en-US" sz="160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(Liu et al., ISCA 2013)</a:t>
            </a: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lvl="1"/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  <a:hlinkClick r:id="rId5"/>
              </a:rPr>
              <a:t>The 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  <a:hlinkClick r:id="rId5"/>
              </a:rPr>
              <a:t>Efficacy of Error Mitigation Techniques for DRAM Retention Failures: A Comparative Experimental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  <a:hlinkClick r:id="rId5"/>
              </a:rPr>
              <a:t>Study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(Khan et al., SIGMETRICS 2014)</a:t>
            </a:r>
            <a:endParaRPr lang="en-US" sz="16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37" y="3652570"/>
            <a:ext cx="4690779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>
                <a:solidFill>
                  <a:srgbClr val="0000FF"/>
                </a:solidFill>
                <a:latin typeface="Tahoma"/>
                <a:hlinkClick r:id="rId6"/>
              </a:rPr>
              <a:t>Flipping </a:t>
            </a:r>
            <a:r>
              <a:rPr lang="en-US" sz="1600" dirty="0">
                <a:solidFill>
                  <a:srgbClr val="0000FF"/>
                </a:solidFill>
                <a:latin typeface="Tahoma"/>
                <a:hlinkClick r:id="rId6"/>
              </a:rPr>
              <a:t>Bits in Memory Without Accessing Them: An Experimental Study of DRAM Disturbance </a:t>
            </a:r>
            <a:r>
              <a:rPr lang="en-US" sz="1600" dirty="0" smtClean="0">
                <a:solidFill>
                  <a:srgbClr val="0000FF"/>
                </a:solidFill>
                <a:latin typeface="Tahoma"/>
                <a:hlinkClick r:id="rId6"/>
              </a:rPr>
              <a:t>Errors</a:t>
            </a:r>
            <a:r>
              <a:rPr lang="en-US" sz="160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(Kim et al., ISCA 2014)</a:t>
            </a: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lvl="1"/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  <a:hlinkClick r:id="rId7"/>
              </a:rPr>
              <a:t>Adaptive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  <a:hlinkClick r:id="rId7"/>
              </a:rPr>
              <a:t>-Latency DRAM: Optimizing DRAM Timing for the Common-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  <a:hlinkClick r:id="rId7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(Lee et al.,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HPCA 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2015)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  <a:hlinkClick r:id="rId8"/>
              </a:rPr>
              <a:t>AVATAR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  <a:hlinkClick r:id="rId8"/>
              </a:rPr>
              <a:t>: A Variable-Retention-Time (VRT) Aware Refresh for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  <a:hlinkClick r:id="rId8"/>
              </a:rPr>
              <a:t>Systems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6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Qureshi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et al., DSN 2015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endParaRPr lang="en-US" sz="16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25891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DRAM Testing Infrastructure</a:t>
            </a:r>
            <a:endParaRPr lang="en-US" dirty="0"/>
          </a:p>
        </p:txBody>
      </p:sp>
      <p:pic>
        <p:nvPicPr>
          <p:cNvPr id="5" name="Content Placeholder 4" descr="DRAM-new-testing-infrastructur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2" b="12242"/>
          <a:stretch>
            <a:fillRect/>
          </a:stretch>
        </p:blipFill>
        <p:spPr>
          <a:xfrm>
            <a:off x="228600" y="1144488"/>
            <a:ext cx="8610600" cy="4876800"/>
          </a:xfrm>
          <a:scene3d>
            <a:camera prst="obliqueTopRight">
              <a:rot lat="0" lon="0" rev="10800000"/>
            </a:camera>
            <a:lightRig rig="threePt" dir="t"/>
          </a:scene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6300608"/>
            <a:ext cx="66967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Kim+, “</a:t>
            </a:r>
            <a:r>
              <a:rPr lang="en-US" sz="1600" dirty="0">
                <a:solidFill>
                  <a:srgbClr val="0000FF"/>
                </a:solidFill>
                <a:latin typeface="Tahoma"/>
              </a:rPr>
              <a:t>Flipping Bits in Memory Without Accessing Them: An Experimental Study of DRAM Disturbance Errors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2014.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1466055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Temperature</a:t>
            </a:r>
          </a:p>
          <a:p>
            <a:pPr algn="ctr">
              <a:lnSpc>
                <a:spcPct val="90000"/>
              </a:lnSpc>
            </a:pP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Controller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  <a:p>
            <a:pPr algn="ctr">
              <a:lnSpc>
                <a:spcPct val="90000"/>
              </a:lnSpc>
            </a:pPr>
            <a:endParaRPr lang="en-US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2990055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PC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4702" y="1962441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Heater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7302" y="1962444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FPGAs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2502" y="1962444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FPGAs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13680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Most Modules Are at Risk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Errors vs. Vintage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Error = Charge Loss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4000" dirty="0"/>
              <a:t>Adjacency: Aggressor &amp; Victim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Sensitivity Studies</a:t>
            </a:r>
            <a:endParaRPr lang="en-US" sz="2400" dirty="0" smtClean="0"/>
          </a:p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Other Results in Paper</a:t>
            </a:r>
            <a:endParaRPr lang="en-US" sz="4000" dirty="0"/>
          </a:p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Solution Space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14064"/>
            <a:ext cx="8610600" cy="1066800"/>
          </a:xfrm>
        </p:spPr>
        <p:txBody>
          <a:bodyPr/>
          <a:lstStyle/>
          <a:p>
            <a:r>
              <a:rPr lang="en-US" sz="4400" b="0" dirty="0" err="1" smtClean="0">
                <a:solidFill>
                  <a:srgbClr val="1A5712"/>
                </a:solidFill>
                <a:latin typeface="Garamond" charset="0"/>
                <a:ea typeface="ＭＳ Ｐゴシック" charset="0"/>
                <a:cs typeface="ＭＳ Ｐゴシック" charset="0"/>
              </a:rPr>
              <a:t>RowHammer</a:t>
            </a:r>
            <a:r>
              <a:rPr lang="en-US" sz="4400" b="0" dirty="0" smtClean="0">
                <a:solidFill>
                  <a:srgbClr val="1A5712"/>
                </a:solidFill>
                <a:latin typeface="Garamond" charset="0"/>
                <a:ea typeface="ＭＳ Ｐゴシック" charset="0"/>
                <a:cs typeface="ＭＳ Ｐゴシック" charset="0"/>
              </a:rPr>
              <a:t> Characterization Results</a:t>
            </a:r>
            <a:endParaRPr lang="en-US" sz="4400" b="0" dirty="0">
              <a:solidFill>
                <a:srgbClr val="1A5712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950" y="6239053"/>
            <a:ext cx="856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3"/>
              </a:rPr>
              <a:t>Flipping </a:t>
            </a:r>
            <a:r>
              <a:rPr lang="en-US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3"/>
              </a:rPr>
              <a:t>Bits in Memory Without Accessing Them: An Experimental Study of DRAM Disturbance 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3"/>
              </a:rPr>
              <a:t>Errors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,</a:t>
            </a:r>
            <a:r>
              <a:rPr lang="en-US" dirty="0" smtClean="0">
                <a:solidFill>
                  <a:prstClr val="black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(Kim et al., ISCA 2014)</a:t>
            </a:r>
            <a:endParaRPr lang="en-US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6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Selected Readings on </a:t>
            </a:r>
            <a:r>
              <a:rPr lang="en-US" dirty="0" err="1" smtClean="0">
                <a:latin typeface="Garamond" charset="0"/>
              </a:rPr>
              <a:t>RowHammer</a:t>
            </a:r>
            <a:endParaRPr lang="en-US" dirty="0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975"/>
            <a:ext cx="9036496" cy="5051425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000" dirty="0" smtClean="0"/>
              <a:t>Our first detailed study: </a:t>
            </a:r>
            <a:r>
              <a:rPr lang="en-US" sz="2000" dirty="0" err="1" smtClean="0"/>
              <a:t>Rowhammer</a:t>
            </a:r>
            <a:r>
              <a:rPr lang="en-US" sz="2000" dirty="0" smtClean="0"/>
              <a:t> analysis and solutions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Yoongu </a:t>
            </a:r>
            <a:r>
              <a:rPr lang="en-US" sz="1800" dirty="0">
                <a:solidFill>
                  <a:srgbClr val="0000FF"/>
                </a:solidFill>
              </a:rPr>
              <a:t>Kim, Ross Daly, </a:t>
            </a:r>
            <a:r>
              <a:rPr lang="en-US" sz="1800" dirty="0" err="1">
                <a:solidFill>
                  <a:srgbClr val="0000FF"/>
                </a:solidFill>
              </a:rPr>
              <a:t>Jeremie</a:t>
            </a:r>
            <a:r>
              <a:rPr lang="en-US" sz="1800" dirty="0">
                <a:solidFill>
                  <a:srgbClr val="0000FF"/>
                </a:solidFill>
              </a:rPr>
              <a:t> Kim, Chris Fallin, </a:t>
            </a:r>
            <a:r>
              <a:rPr lang="en-US" sz="1800" dirty="0" err="1">
                <a:solidFill>
                  <a:srgbClr val="0000FF"/>
                </a:solidFill>
              </a:rPr>
              <a:t>Ji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Hye</a:t>
            </a:r>
            <a:r>
              <a:rPr lang="en-US" sz="1800" dirty="0">
                <a:solidFill>
                  <a:srgbClr val="0000FF"/>
                </a:solidFill>
              </a:rPr>
              <a:t> Lee, Donghyuk Lee, Chris Wilkerson, </a:t>
            </a:r>
            <a:r>
              <a:rPr lang="en-US" sz="1800" dirty="0" err="1">
                <a:solidFill>
                  <a:srgbClr val="0000FF"/>
                </a:solidFill>
              </a:rPr>
              <a:t>Konrad</a:t>
            </a:r>
            <a:r>
              <a:rPr lang="en-US" sz="1800" dirty="0">
                <a:solidFill>
                  <a:srgbClr val="0000FF"/>
                </a:solidFill>
              </a:rPr>
              <a:t> Lai, and Onur Mutlu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b="1" dirty="0">
                <a:hlinkClick r:id="rId2"/>
              </a:rPr>
              <a:t>"Flipping Bits in Memory Without Accessing Them: An Experimental Study of DRAM Disturbance Errors"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Proceedings of the </a:t>
            </a:r>
            <a:r>
              <a:rPr lang="en-US" sz="1800" i="1" dirty="0">
                <a:hlinkClick r:id="rId3"/>
              </a:rPr>
              <a:t>41st International Symposium on Computer Architecture</a:t>
            </a:r>
            <a:r>
              <a:rPr lang="en-US" sz="1800" i="1" dirty="0"/>
              <a:t> (</a:t>
            </a:r>
            <a:r>
              <a:rPr lang="en-US" sz="1800" b="1" i="1" dirty="0"/>
              <a:t>ISCA</a:t>
            </a:r>
            <a:r>
              <a:rPr lang="en-US" sz="1800" i="1" dirty="0"/>
              <a:t>)</a:t>
            </a:r>
            <a:r>
              <a:rPr lang="en-US" sz="1800" dirty="0"/>
              <a:t>, Minneapolis, MN, June 2014. [</a:t>
            </a:r>
            <a:r>
              <a:rPr lang="en-US" sz="1800" dirty="0">
                <a:hlinkClick r:id="rId4"/>
              </a:rPr>
              <a:t>Slides (pptx)</a:t>
            </a:r>
            <a:r>
              <a:rPr lang="en-US" sz="1800" dirty="0"/>
              <a:t> </a:t>
            </a:r>
            <a:r>
              <a:rPr lang="en-US" sz="1800" dirty="0">
                <a:hlinkClick r:id="rId5"/>
              </a:rPr>
              <a:t>(pdf)</a:t>
            </a:r>
            <a:r>
              <a:rPr lang="en-US" sz="1800" dirty="0"/>
              <a:t>] [</a:t>
            </a:r>
            <a:r>
              <a:rPr lang="en-US" sz="1800" dirty="0">
                <a:hlinkClick r:id="rId6"/>
              </a:rPr>
              <a:t>Lightning Session Slides (pptx)</a:t>
            </a:r>
            <a:r>
              <a:rPr lang="en-US" sz="1800" dirty="0"/>
              <a:t> </a:t>
            </a:r>
            <a:r>
              <a:rPr lang="en-US" sz="1800" dirty="0">
                <a:hlinkClick r:id="rId7"/>
              </a:rPr>
              <a:t>(pdf)</a:t>
            </a:r>
            <a:r>
              <a:rPr lang="en-US" sz="1800" dirty="0"/>
              <a:t>] [</a:t>
            </a:r>
            <a:r>
              <a:rPr lang="en-US" sz="1800" dirty="0">
                <a:hlinkClick r:id="rId8"/>
              </a:rPr>
              <a:t>Source Code and Data</a:t>
            </a:r>
            <a:r>
              <a:rPr lang="en-US" sz="1800" dirty="0"/>
              <a:t>] </a:t>
            </a:r>
            <a:endParaRPr 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 smtClean="0">
              <a:ea typeface="+mn-ea"/>
              <a:cs typeface="+mn-cs"/>
              <a:hlinkClick r:id="rId8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000" dirty="0" smtClean="0">
                <a:ea typeface="+mn-ea"/>
                <a:cs typeface="+mn-cs"/>
              </a:rPr>
              <a:t>Our Source Code to Induce Errors in Modern DRAM Chips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sz="1800" dirty="0" smtClean="0">
                <a:hlinkClick r:id="rId8"/>
              </a:rPr>
              <a:t>https</a:t>
            </a:r>
            <a:r>
              <a:rPr lang="en-US" sz="1800" dirty="0">
                <a:hlinkClick r:id="rId8"/>
              </a:rPr>
              <a:t>://github.com/CMU-SAFARI/</a:t>
            </a:r>
            <a:r>
              <a:rPr lang="en-US" sz="1800" dirty="0" smtClean="0">
                <a:hlinkClick r:id="rId8"/>
              </a:rPr>
              <a:t>rowhammer</a:t>
            </a:r>
            <a:endParaRPr lang="en-US" sz="1800" dirty="0" smtClean="0"/>
          </a:p>
          <a:p>
            <a:pPr>
              <a:buFont typeface="Wingdings" pitchFamily="2" charset="2"/>
              <a:buChar char="n"/>
              <a:defRPr/>
            </a:pPr>
            <a:endParaRPr lang="en-US" sz="19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000" dirty="0" smtClean="0">
                <a:ea typeface="+mn-ea"/>
                <a:cs typeface="+mn-cs"/>
              </a:rPr>
              <a:t>Google’s Security Attack to Take Over a System</a:t>
            </a:r>
            <a:endParaRPr lang="en-US" sz="2000" dirty="0">
              <a:ea typeface="+mn-ea"/>
              <a:cs typeface="+mn-cs"/>
            </a:endParaRPr>
          </a:p>
          <a:p>
            <a:pPr lvl="1">
              <a:buFont typeface="Wingdings" pitchFamily="2" charset="2"/>
              <a:buChar char="n"/>
              <a:defRPr/>
            </a:pPr>
            <a:r>
              <a:rPr lang="en-US" sz="1700" dirty="0" smtClean="0">
                <a:solidFill>
                  <a:srgbClr val="0000FF"/>
                </a:solidFill>
                <a:hlinkClick r:id="rId9"/>
              </a:rPr>
              <a:t>Exploiting </a:t>
            </a:r>
            <a:r>
              <a:rPr lang="en-US" sz="1700" dirty="0">
                <a:solidFill>
                  <a:srgbClr val="0000FF"/>
                </a:solidFill>
                <a:hlinkClick r:id="rId9"/>
              </a:rPr>
              <a:t>the DRAM rowhammer bug to gain kernel privileges </a:t>
            </a:r>
            <a:r>
              <a:rPr lang="en-US" sz="1700" dirty="0">
                <a:solidFill>
                  <a:srgbClr val="0000FF"/>
                </a:solidFill>
              </a:rPr>
              <a:t> (</a:t>
            </a:r>
            <a:r>
              <a:rPr lang="en-US" sz="1700" dirty="0" err="1">
                <a:solidFill>
                  <a:srgbClr val="0000FF"/>
                </a:solidFill>
              </a:rPr>
              <a:t>Seaborn</a:t>
            </a:r>
            <a:r>
              <a:rPr lang="en-US" sz="1700" dirty="0">
                <a:solidFill>
                  <a:srgbClr val="0000FF"/>
                </a:solidFill>
              </a:rPr>
              <a:t>, 2015)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sz="1800" dirty="0">
                <a:ea typeface="+mn-ea"/>
                <a:cs typeface="+mn-cs"/>
                <a:hlinkClick r:id="rId10"/>
              </a:rPr>
              <a:t>https://github.com/google/rowhammer-</a:t>
            </a:r>
            <a:r>
              <a:rPr lang="en-US" sz="1800" dirty="0" smtClean="0">
                <a:ea typeface="+mn-ea"/>
                <a:cs typeface="+mn-cs"/>
                <a:hlinkClick r:id="rId10"/>
              </a:rPr>
              <a:t>test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endParaRPr lang="en-US" sz="1800" dirty="0">
              <a:ea typeface="+mn-ea"/>
              <a:cs typeface="+mn-cs"/>
            </a:endParaRPr>
          </a:p>
        </p:txBody>
      </p:sp>
      <p:sp>
        <p:nvSpPr>
          <p:cNvPr id="2488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4CA1AC-9B89-0F47-9BBA-E71BD7C7994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42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RowHammer</a:t>
            </a:r>
            <a:r>
              <a:rPr lang="en-US" dirty="0" smtClean="0"/>
              <a:t> in Popular Sites and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9372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https://en.wikipedia.org/wiki/</a:t>
            </a:r>
            <a:r>
              <a:rPr lang="en-US" dirty="0" smtClean="0">
                <a:hlinkClick r:id="rId2"/>
              </a:rPr>
              <a:t>Row_hammer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://twitter.com/hashtag/rowhammer?f=</a:t>
            </a:r>
            <a:r>
              <a:rPr lang="en-US" dirty="0" smtClean="0">
                <a:hlinkClick r:id="rId3"/>
              </a:rPr>
              <a:t>realtime</a:t>
            </a:r>
            <a:r>
              <a:rPr lang="en-US" dirty="0" smtClean="0"/>
              <a:t> </a:t>
            </a:r>
          </a:p>
          <a:p>
            <a:endParaRPr lang="en-US" sz="1200" dirty="0" smtClean="0">
              <a:hlinkClick r:id="rId4"/>
            </a:endParaRPr>
          </a:p>
          <a:p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://www.rowhammer.com/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http://www.zdnet.com/article/flipping-dram-bits-maliciously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6"/>
              </a:rPr>
              <a:t>http://www.infoworld.com/article/2894497/security/rowhammer-hardware-bug-threatens-to-smashnotebook</a:t>
            </a:r>
            <a:r>
              <a:rPr lang="en-US" sz="2000" dirty="0" smtClean="0">
                <a:hlinkClick r:id="rId6"/>
              </a:rPr>
              <a:t>-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7"/>
              </a:rPr>
              <a:t>http://www.zdnet.com/article/rowhammer-dram-flaw-could-be-widespread-says-google</a:t>
            </a:r>
            <a:r>
              <a:rPr lang="en-US" sz="2000" dirty="0" smtClean="0">
                <a:hlinkClick r:id="rId7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8"/>
              </a:rPr>
              <a:t>http://arstechnica.com/security/2015/03/cutting-edge-hack-gives-super-user-status-by-exploiting-dramweakness</a:t>
            </a:r>
            <a:r>
              <a:rPr lang="en-US" sz="2000" dirty="0" smtClean="0">
                <a:hlinkClick r:id="rId8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9"/>
              </a:rPr>
              <a:t>https://www.youtube.com/watch?v=</a:t>
            </a:r>
            <a:r>
              <a:rPr lang="en-US" sz="2000" dirty="0" smtClean="0">
                <a:hlinkClick r:id="rId9"/>
              </a:rPr>
              <a:t>H63dUfGBpxE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10"/>
              </a:rPr>
              <a:t>http://www.wired.com/2015/03/google-hack-dram-memory-electric-leaks</a:t>
            </a:r>
            <a:r>
              <a:rPr lang="en-US" sz="2000" dirty="0" smtClean="0">
                <a:hlinkClick r:id="rId10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11"/>
              </a:rPr>
              <a:t>https://www.grc.com/sn/sn-498-</a:t>
            </a:r>
            <a:r>
              <a:rPr lang="en-US" sz="2000" dirty="0" smtClean="0">
                <a:hlinkClick r:id="rId11"/>
              </a:rPr>
              <a:t>notes.pdf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5453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DRAM Basics Lecture Video</a:t>
            </a:r>
          </a:p>
          <a:p>
            <a:pPr lvl="1"/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ZLCy3pG7Rc0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Related Issues in Memory </a:t>
            </a:r>
            <a:r>
              <a:rPr lang="en-US" dirty="0" smtClean="0"/>
              <a:t>Systems</a:t>
            </a:r>
            <a:endParaRPr lang="en-US" dirty="0" smtClean="0"/>
          </a:p>
          <a:p>
            <a:pPr lvl="1"/>
            <a:r>
              <a:rPr lang="en-US" dirty="0" smtClean="0"/>
              <a:t>Onur </a:t>
            </a:r>
            <a:r>
              <a:rPr lang="en-US" dirty="0"/>
              <a:t>Mutlu and Lavanya Subramanian,</a:t>
            </a:r>
            <a:br>
              <a:rPr lang="en-US" dirty="0"/>
            </a:br>
            <a:r>
              <a:rPr lang="en-US" b="1" dirty="0">
                <a:hlinkClick r:id="rId3"/>
              </a:rPr>
              <a:t>"Research Problems and Opportunities in Memory Systems"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Invited Article in </a:t>
            </a:r>
            <a:r>
              <a:rPr lang="en-US" i="1" dirty="0">
                <a:hlinkClick r:id="rId4"/>
              </a:rPr>
              <a:t>Supercomputing Frontiers and Innovations</a:t>
            </a:r>
            <a:r>
              <a:rPr lang="en-US" i="1" dirty="0"/>
              <a:t> (</a:t>
            </a:r>
            <a:r>
              <a:rPr lang="en-US" b="1" i="1" dirty="0"/>
              <a:t>SUPERFRI</a:t>
            </a:r>
            <a:r>
              <a:rPr lang="en-US" i="1" dirty="0"/>
              <a:t>)</a:t>
            </a:r>
            <a:r>
              <a:rPr lang="en-US" dirty="0"/>
              <a:t>, 2015.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223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6712"/>
            <a:ext cx="8610600" cy="5193723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Rowhammer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>
                <a:hlinkClick r:id="rId2"/>
              </a:rPr>
              <a:t>https://github.com/CMU-SAFARI/</a:t>
            </a:r>
            <a:r>
              <a:rPr lang="en-US" dirty="0" smtClean="0">
                <a:hlinkClick r:id="rId2"/>
              </a:rPr>
              <a:t>rowhammer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>
                <a:solidFill>
                  <a:srgbClr val="0000FF"/>
                </a:solidFill>
              </a:rPr>
              <a:t>Ramulator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://github.com/CMU-SAFARI/ramulator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</a:rPr>
              <a:t>MemSim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>
                <a:hlinkClick r:id="rId4"/>
              </a:rPr>
              <a:t>https://github.com/CMU-SAFARI/</a:t>
            </a:r>
            <a:r>
              <a:rPr lang="en-US" dirty="0" smtClean="0">
                <a:hlinkClick r:id="rId4"/>
              </a:rPr>
              <a:t>memsim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NOCulator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>
                <a:hlinkClick r:id="rId5"/>
              </a:rPr>
              <a:t>https://github.com/CMU-SAFARI/</a:t>
            </a:r>
            <a:r>
              <a:rPr lang="en-US" dirty="0" smtClean="0">
                <a:hlinkClick r:id="rId5"/>
              </a:rPr>
              <a:t>NOCulator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DRAM Error Model</a:t>
            </a:r>
          </a:p>
          <a:p>
            <a:pPr lvl="1"/>
            <a:r>
              <a:rPr lang="en-US" dirty="0">
                <a:hlinkClick r:id="rId6"/>
              </a:rPr>
              <a:t>http://www.ece.cmu.edu/~safari/tools/memerr/</a:t>
            </a:r>
            <a:r>
              <a:rPr lang="en-US" dirty="0" smtClean="0">
                <a:hlinkClick r:id="rId6"/>
              </a:rPr>
              <a:t>index.html</a:t>
            </a:r>
            <a:r>
              <a:rPr lang="en-US" dirty="0" smtClean="0"/>
              <a:t> </a:t>
            </a:r>
          </a:p>
          <a:p>
            <a:pPr lvl="1"/>
            <a:endParaRPr lang="en-US" sz="12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Other open-source software from my group</a:t>
            </a:r>
          </a:p>
          <a:p>
            <a:pPr lvl="1"/>
            <a:r>
              <a:rPr lang="en-US" dirty="0">
                <a:hlinkClick r:id="rId7"/>
              </a:rPr>
              <a:t>https://github.com/CMU-SAFARI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8"/>
              </a:rPr>
              <a:t>http://www.ece.cmu.edu/~safari/</a:t>
            </a:r>
            <a:r>
              <a:rPr lang="en-US" dirty="0" smtClean="0">
                <a:hlinkClick r:id="rId8"/>
              </a:rPr>
              <a:t>tools.html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76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914400"/>
            <a:ext cx="7315200" cy="3962400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371600" y="1676400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600" y="2286000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Wordline"/>
          <p:cNvCxnSpPr/>
          <p:nvPr/>
        </p:nvCxnSpPr>
        <p:spPr>
          <a:xfrm flipH="1">
            <a:off x="1371600" y="2895600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71600" y="3505200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371600" y="4116388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28800" y="13827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 Light"/>
              </a:rPr>
              <a:t> Row of Cells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8800" y="1981200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>
                <a:solidFill>
                  <a:prstClr val="black"/>
                </a:solidFill>
                <a:latin typeface="Calibri Light"/>
              </a:rPr>
              <a:t> Row</a:t>
            </a:r>
          </a:p>
        </p:txBody>
      </p:sp>
      <p:sp>
        <p:nvSpPr>
          <p:cNvPr id="17" name="Row"/>
          <p:cNvSpPr/>
          <p:nvPr/>
        </p:nvSpPr>
        <p:spPr>
          <a:xfrm>
            <a:off x="1828800" y="2590800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>
                <a:solidFill>
                  <a:prstClr val="black"/>
                </a:solidFill>
                <a:latin typeface="Calibri Light"/>
              </a:rPr>
              <a:t> Row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28800" y="3200400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>
                <a:solidFill>
                  <a:prstClr val="black"/>
                </a:solidFill>
                <a:latin typeface="Calibri Light"/>
              </a:rPr>
              <a:t> Row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800" y="3810000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 Light"/>
              </a:rPr>
              <a:t> Row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600" y="1447800"/>
            <a:ext cx="2286000" cy="45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4000">
                <a:solidFill>
                  <a:prstClr val="black"/>
                </a:solidFill>
                <a:latin typeface="Calibri Light"/>
                <a:ea typeface="ＭＳ Ｐゴシック" charset="0"/>
                <a:cs typeface="ＭＳ Ｐゴシック" charset="0"/>
              </a:rPr>
              <a:t> Wordline</a:t>
            </a:r>
          </a:p>
        </p:txBody>
      </p:sp>
      <p:sp>
        <p:nvSpPr>
          <p:cNvPr id="21" name="Low Volt"/>
          <p:cNvSpPr txBox="1"/>
          <p:nvPr/>
        </p:nvSpPr>
        <p:spPr>
          <a:xfrm>
            <a:off x="5943600" y="2667000"/>
            <a:ext cx="2286000" cy="45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4400" b="1" i="1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ea typeface="ＭＳ Ｐゴシック" charset="0"/>
                <a:cs typeface="ＭＳ Ｐゴシック" charset="0"/>
              </a:rPr>
              <a:t> V</a:t>
            </a:r>
            <a:r>
              <a:rPr lang="en-US" sz="4800" b="1" i="1" baseline="-2000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ea typeface="ＭＳ Ｐゴシック" charset="0"/>
                <a:cs typeface="ＭＳ Ｐゴシック" charset="0"/>
              </a:rPr>
              <a:t>LOW</a:t>
            </a:r>
            <a:endParaRPr lang="en-US" sz="4400" b="1" i="1" baseline="-20000">
              <a:solidFill>
                <a:prstClr val="black">
                  <a:lumMod val="65000"/>
                  <a:lumOff val="35000"/>
                </a:prstClr>
              </a:solidFill>
              <a:latin typeface="Calibri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High Volt"/>
          <p:cNvSpPr txBox="1"/>
          <p:nvPr/>
        </p:nvSpPr>
        <p:spPr>
          <a:xfrm>
            <a:off x="5943600" y="2667000"/>
            <a:ext cx="2286000" cy="45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4400" b="1">
                <a:solidFill>
                  <a:srgbClr val="FF0000"/>
                </a:solidFill>
                <a:latin typeface="Calibri Light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>
                <a:solidFill>
                  <a:srgbClr val="FF0000"/>
                </a:solidFill>
                <a:latin typeface="Calibri Light"/>
                <a:ea typeface="ＭＳ Ｐゴシック" charset="0"/>
                <a:cs typeface="ＭＳ Ｐゴシック" charset="0"/>
              </a:rPr>
              <a:t>V</a:t>
            </a:r>
            <a:r>
              <a:rPr lang="en-US" sz="4800" b="1" i="1" baseline="-20000">
                <a:solidFill>
                  <a:srgbClr val="FF0000"/>
                </a:solidFill>
                <a:latin typeface="Calibri Light"/>
                <a:ea typeface="ＭＳ Ｐゴシック" charset="0"/>
                <a:cs typeface="ＭＳ Ｐゴシック" charset="0"/>
              </a:rPr>
              <a:t>HIGH</a:t>
            </a:r>
            <a:endParaRPr lang="en-US" sz="4400" b="1" i="1" baseline="-20000">
              <a:solidFill>
                <a:srgbClr val="FF0000"/>
              </a:solidFill>
              <a:latin typeface="Calibri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Error"/>
          <p:cNvSpPr/>
          <p:nvPr/>
        </p:nvSpPr>
        <p:spPr>
          <a:xfrm>
            <a:off x="4876800" y="1976438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Error"/>
          <p:cNvSpPr/>
          <p:nvPr/>
        </p:nvSpPr>
        <p:spPr>
          <a:xfrm>
            <a:off x="4267200" y="3203575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Error"/>
          <p:cNvSpPr/>
          <p:nvPr/>
        </p:nvSpPr>
        <p:spPr>
          <a:xfrm>
            <a:off x="3657600" y="1976438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Error"/>
          <p:cNvSpPr/>
          <p:nvPr/>
        </p:nvSpPr>
        <p:spPr>
          <a:xfrm>
            <a:off x="3657600" y="3197225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Error"/>
          <p:cNvSpPr/>
          <p:nvPr/>
        </p:nvSpPr>
        <p:spPr>
          <a:xfrm>
            <a:off x="2419350" y="1976438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Victim"/>
          <p:cNvSpPr/>
          <p:nvPr/>
        </p:nvSpPr>
        <p:spPr>
          <a:xfrm>
            <a:off x="1828800" y="3200400"/>
            <a:ext cx="3657600" cy="609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prstClr val="white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Victim Row</a:t>
            </a:r>
          </a:p>
        </p:txBody>
      </p:sp>
      <p:sp>
        <p:nvSpPr>
          <p:cNvPr id="32" name="Victim"/>
          <p:cNvSpPr/>
          <p:nvPr/>
        </p:nvSpPr>
        <p:spPr>
          <a:xfrm>
            <a:off x="1828800" y="1982788"/>
            <a:ext cx="3657600" cy="609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prstClr val="white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Victim Row</a:t>
            </a:r>
          </a:p>
        </p:txBody>
      </p:sp>
      <p:sp>
        <p:nvSpPr>
          <p:cNvPr id="33" name="Aggressor"/>
          <p:cNvSpPr/>
          <p:nvPr/>
        </p:nvSpPr>
        <p:spPr>
          <a:xfrm>
            <a:off x="1828800" y="2590800"/>
            <a:ext cx="3657600" cy="6096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prstClr val="white"/>
                </a:solidFill>
                <a:latin typeface="Calibri Light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Calibri Light"/>
              </a:rPr>
              <a:t>Hammered Row</a:t>
            </a:r>
            <a:endParaRPr lang="en-US" sz="3600" b="1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4" name="Punchline"/>
          <p:cNvSpPr txBox="1"/>
          <p:nvPr/>
        </p:nvSpPr>
        <p:spPr>
          <a:xfrm>
            <a:off x="395288" y="4953000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2600" dirty="0">
                <a:solidFill>
                  <a:prstClr val="black"/>
                </a:solidFill>
                <a:latin typeface="Calibri Light"/>
                <a:ea typeface="ＭＳ Ｐゴシック" charset="0"/>
                <a:cs typeface="ＭＳ Ｐゴシック" charset="0"/>
              </a:rPr>
              <a:t>Repeatedly opening and closing a row enough times within a refresh interval induces </a:t>
            </a:r>
            <a:r>
              <a:rPr lang="en-US" sz="2600" b="1" dirty="0">
                <a:solidFill>
                  <a:srgbClr val="FF0000"/>
                </a:solidFill>
                <a:latin typeface="Calibri Light"/>
                <a:ea typeface="ＭＳ Ｐゴシック" charset="0"/>
                <a:cs typeface="ＭＳ Ｐゴシック" charset="0"/>
              </a:rPr>
              <a:t>disturbance errors</a:t>
            </a:r>
            <a:r>
              <a:rPr lang="en-US" sz="2600" dirty="0">
                <a:solidFill>
                  <a:srgbClr val="FF0000"/>
                </a:solidFill>
                <a:latin typeface="Calibri Light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alibri Light"/>
                <a:ea typeface="ＭＳ Ｐゴシック" charset="0"/>
                <a:cs typeface="ＭＳ Ｐゴシック" charset="0"/>
              </a:rPr>
              <a:t>in adjacent rows in </a:t>
            </a:r>
            <a:r>
              <a:rPr lang="en-US" sz="2600" b="1" dirty="0">
                <a:solidFill>
                  <a:srgbClr val="FF0000"/>
                </a:solidFill>
                <a:latin typeface="Calibri Light"/>
                <a:ea typeface="ＭＳ Ｐゴシック" charset="0"/>
                <a:cs typeface="ＭＳ Ｐゴシック" charset="0"/>
              </a:rPr>
              <a:t>most real DRAM chips you can buy today</a:t>
            </a:r>
            <a:endParaRPr lang="en-US" sz="2600" dirty="0">
              <a:solidFill>
                <a:prstClr val="black"/>
              </a:solidFill>
              <a:latin typeface="Calibri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Opened"/>
          <p:cNvSpPr txBox="1"/>
          <p:nvPr/>
        </p:nvSpPr>
        <p:spPr>
          <a:xfrm>
            <a:off x="3124200" y="2671763"/>
            <a:ext cx="22098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4000" b="1" i="1">
                <a:solidFill>
                  <a:prstClr val="black"/>
                </a:solidFill>
                <a:latin typeface="Calibri Light"/>
                <a:ea typeface="ＭＳ Ｐゴシック" charset="0"/>
                <a:cs typeface="ＭＳ Ｐゴシック" charset="0"/>
              </a:rPr>
              <a:t>Opened</a:t>
            </a:r>
          </a:p>
        </p:txBody>
      </p:sp>
      <p:sp>
        <p:nvSpPr>
          <p:cNvPr id="28" name="Closed"/>
          <p:cNvSpPr txBox="1"/>
          <p:nvPr/>
        </p:nvSpPr>
        <p:spPr>
          <a:xfrm>
            <a:off x="3133725" y="2671763"/>
            <a:ext cx="2200275" cy="45720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4000" b="1" i="1">
                <a:solidFill>
                  <a:prstClr val="black"/>
                </a:solidFill>
                <a:latin typeface="Calibri Light"/>
                <a:ea typeface="ＭＳ Ｐゴシック" charset="0"/>
                <a:cs typeface="ＭＳ Ｐゴシック" charset="0"/>
              </a:rPr>
              <a:t>Closed</a:t>
            </a:r>
          </a:p>
        </p:txBody>
      </p:sp>
      <p:sp>
        <p:nvSpPr>
          <p:cNvPr id="23964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3EFCF5-C8B9-AF45-B0E3-7DB4F7D988EA}" type="slidenum">
              <a:rPr lang="en-US" sz="2000">
                <a:solidFill>
                  <a:srgbClr val="898989"/>
                </a:solidFill>
                <a:latin typeface="Cambria Math" charset="0"/>
                <a:cs typeface="Cambria Math" charset="0"/>
              </a:rPr>
              <a:pPr eaLnBrk="1" hangingPunct="1"/>
              <a:t>2</a:t>
            </a:fld>
            <a:endParaRPr lang="en-US" sz="2000">
              <a:solidFill>
                <a:srgbClr val="898989"/>
              </a:solidFill>
              <a:latin typeface="Cambria Math" charset="0"/>
              <a:cs typeface="Cambria Math" charset="0"/>
            </a:endParaRPr>
          </a:p>
        </p:txBody>
      </p:sp>
      <p:sp>
        <p:nvSpPr>
          <p:cNvPr id="239643" name="Title 1"/>
          <p:cNvSpPr>
            <a:spLocks noGrp="1"/>
          </p:cNvSpPr>
          <p:nvPr>
            <p:ph type="title"/>
          </p:nvPr>
        </p:nvSpPr>
        <p:spPr>
          <a:xfrm>
            <a:off x="228600" y="-14288"/>
            <a:ext cx="8915400" cy="1066801"/>
          </a:xfrm>
        </p:spPr>
        <p:txBody>
          <a:bodyPr/>
          <a:lstStyle/>
          <a:p>
            <a:r>
              <a:rPr lang="en-US" sz="3600" b="0" dirty="0" smtClean="0">
                <a:solidFill>
                  <a:schemeClr val="accent6">
                    <a:lumMod val="50000"/>
                  </a:schemeClr>
                </a:solidFill>
                <a:latin typeface="Garamond" charset="0"/>
              </a:rPr>
              <a:t>Modern DRAM is Prone to Disturbance Errors</a:t>
            </a:r>
            <a:endParaRPr lang="en-US" sz="3600" b="0" dirty="0">
              <a:solidFill>
                <a:schemeClr val="accent6">
                  <a:lumMod val="50000"/>
                </a:schemeClr>
              </a:solidFill>
              <a:latin typeface="Garamond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7950" y="6239053"/>
            <a:ext cx="856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3"/>
              </a:rPr>
              <a:t>Flipping </a:t>
            </a:r>
            <a:r>
              <a:rPr lang="en-US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3"/>
              </a:rPr>
              <a:t>Bits in Memory Without Accessing Them: An Experimental Study of DRAM Disturbance 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3"/>
              </a:rPr>
              <a:t>Errors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,</a:t>
            </a:r>
            <a:r>
              <a:rPr lang="en-US" dirty="0" smtClean="0">
                <a:solidFill>
                  <a:prstClr val="black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(Kim et al., ISCA 2014)</a:t>
            </a:r>
            <a:endParaRPr lang="en-US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5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8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12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9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1" grpId="4"/>
      <p:bldP spid="21" grpId="5"/>
      <p:bldP spid="21" grpId="6"/>
      <p:bldP spid="21" grpId="7"/>
      <p:bldP spid="21" grpId="8"/>
      <p:bldP spid="21" grpId="9"/>
      <p:bldP spid="21" grpId="10"/>
      <p:bldP spid="21" grpId="11"/>
      <p:bldP spid="22" grpId="0"/>
      <p:bldP spid="22" grpId="1"/>
      <p:bldP spid="22" grpId="2"/>
      <p:bldP spid="22" grpId="3"/>
      <p:bldP spid="22" grpId="4"/>
      <p:bldP spid="22" grpId="5"/>
      <p:bldP spid="22" grpId="6"/>
      <p:bldP spid="22" grpId="7"/>
      <p:bldP spid="22" grpId="8"/>
      <p:bldP spid="22" grpId="9"/>
      <p:bldP spid="22" grpId="10"/>
      <p:bldP spid="22" grpId="11"/>
      <p:bldP spid="22" grpId="12"/>
      <p:bldP spid="31" grpId="0" animBg="1"/>
      <p:bldP spid="32" grpId="0" animBg="1"/>
      <p:bldP spid="33" grpId="0" animBg="1"/>
      <p:bldP spid="34" grpId="0"/>
      <p:bldP spid="35" grpId="0"/>
      <p:bldP spid="35" grpId="1"/>
      <p:bldP spid="28" grpId="0"/>
      <p:bldP spid="2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Videos and Course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b="1" dirty="0">
                <a:hlinkClick r:id="rId2"/>
              </a:rPr>
              <a:t>Undergraduate Computer Architecture Course Lecture Videos</a:t>
            </a:r>
            <a:r>
              <a:rPr lang="en-US" b="1" dirty="0"/>
              <a:t> (</a:t>
            </a:r>
            <a:r>
              <a:rPr lang="en-US" b="1" dirty="0">
                <a:hlinkClick r:id="rId3"/>
              </a:rPr>
              <a:t>2013</a:t>
            </a:r>
            <a:r>
              <a:rPr lang="en-US" b="1" dirty="0"/>
              <a:t>, </a:t>
            </a:r>
            <a:r>
              <a:rPr lang="en-US" b="1" dirty="0">
                <a:hlinkClick r:id="rId4"/>
              </a:rPr>
              <a:t>2014</a:t>
            </a:r>
            <a:r>
              <a:rPr lang="en-US" b="1" dirty="0"/>
              <a:t>, </a:t>
            </a:r>
            <a:r>
              <a:rPr lang="en-US" b="1" dirty="0">
                <a:hlinkClick r:id="rId5"/>
              </a:rPr>
              <a:t>2015</a:t>
            </a:r>
            <a:r>
              <a:rPr lang="en-US" b="1" dirty="0"/>
              <a:t>) </a:t>
            </a:r>
          </a:p>
          <a:p>
            <a:endParaRPr lang="en-US" sz="1800" b="1" dirty="0" smtClean="0">
              <a:hlinkClick r:id="rId6"/>
            </a:endParaRPr>
          </a:p>
          <a:p>
            <a:r>
              <a:rPr lang="en-US" b="1" dirty="0" smtClean="0">
                <a:hlinkClick r:id="rId6"/>
              </a:rPr>
              <a:t>Undergraduate </a:t>
            </a:r>
            <a:r>
              <a:rPr lang="en-US" b="1" dirty="0">
                <a:hlinkClick r:id="rId6"/>
              </a:rPr>
              <a:t>Computer Architecture Course Materials</a:t>
            </a:r>
            <a:r>
              <a:rPr lang="en-US" b="1" dirty="0"/>
              <a:t> (</a:t>
            </a:r>
            <a:r>
              <a:rPr lang="en-US" b="1" dirty="0">
                <a:hlinkClick r:id="rId6"/>
              </a:rPr>
              <a:t>2013</a:t>
            </a:r>
            <a:r>
              <a:rPr lang="en-US" b="1" dirty="0"/>
              <a:t>, </a:t>
            </a:r>
            <a:r>
              <a:rPr lang="en-US" b="1" dirty="0">
                <a:hlinkClick r:id="rId7"/>
              </a:rPr>
              <a:t>2014</a:t>
            </a:r>
            <a:r>
              <a:rPr lang="en-US" b="1" dirty="0"/>
              <a:t>, </a:t>
            </a:r>
            <a:r>
              <a:rPr lang="en-US" b="1" dirty="0">
                <a:hlinkClick r:id="rId8"/>
              </a:rPr>
              <a:t>2015</a:t>
            </a:r>
            <a:r>
              <a:rPr lang="en-US" b="1" dirty="0"/>
              <a:t>) </a:t>
            </a:r>
          </a:p>
          <a:p>
            <a:endParaRPr lang="en-US" sz="1800" b="1" dirty="0" smtClean="0">
              <a:hlinkClick r:id="rId9"/>
            </a:endParaRPr>
          </a:p>
          <a:p>
            <a:r>
              <a:rPr lang="en-US" b="1" dirty="0" smtClean="0">
                <a:hlinkClick r:id="rId9"/>
              </a:rPr>
              <a:t>Graduate </a:t>
            </a:r>
            <a:r>
              <a:rPr lang="en-US" b="1" dirty="0">
                <a:hlinkClick r:id="rId9"/>
              </a:rPr>
              <a:t>Computer Architecture Course Materials</a:t>
            </a:r>
            <a:r>
              <a:rPr lang="en-US" b="1" dirty="0"/>
              <a:t> (</a:t>
            </a:r>
            <a:r>
              <a:rPr lang="en-US" b="1" dirty="0">
                <a:hlinkClick r:id="rId10"/>
              </a:rPr>
              <a:t>Lecture Videos</a:t>
            </a:r>
            <a:r>
              <a:rPr lang="en-US" b="1" dirty="0"/>
              <a:t>)</a:t>
            </a:r>
          </a:p>
          <a:p>
            <a:endParaRPr lang="en-US" sz="1800" b="1" dirty="0" smtClean="0">
              <a:hlinkClick r:id="rId11"/>
            </a:endParaRPr>
          </a:p>
          <a:p>
            <a:r>
              <a:rPr lang="en-US" b="1" dirty="0" smtClean="0">
                <a:hlinkClick r:id="rId11"/>
              </a:rPr>
              <a:t>Parallel </a:t>
            </a:r>
            <a:r>
              <a:rPr lang="en-US" b="1" dirty="0">
                <a:hlinkClick r:id="rId11"/>
              </a:rPr>
              <a:t>Computer Architecture Course Materials</a:t>
            </a:r>
            <a:r>
              <a:rPr lang="en-US" b="1" dirty="0"/>
              <a:t> (</a:t>
            </a:r>
            <a:r>
              <a:rPr lang="en-US" b="1" dirty="0">
                <a:hlinkClick r:id="rId12"/>
              </a:rPr>
              <a:t>Lecture Videos</a:t>
            </a:r>
            <a:r>
              <a:rPr lang="en-US" b="1" dirty="0"/>
              <a:t>)</a:t>
            </a:r>
          </a:p>
          <a:p>
            <a:endParaRPr lang="en-US" sz="1800" b="1" dirty="0" smtClean="0">
              <a:hlinkClick r:id="rId13"/>
            </a:endParaRPr>
          </a:p>
          <a:p>
            <a:r>
              <a:rPr lang="en-US" b="1" dirty="0" smtClean="0">
                <a:hlinkClick r:id="rId13"/>
              </a:rPr>
              <a:t>Memory </a:t>
            </a:r>
            <a:r>
              <a:rPr lang="en-US" b="1" dirty="0">
                <a:hlinkClick r:id="rId13"/>
              </a:rPr>
              <a:t>Systems Short Course Materials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(</a:t>
            </a:r>
            <a:r>
              <a:rPr lang="en-US" b="1" dirty="0">
                <a:hlinkClick r:id="rId14"/>
              </a:rPr>
              <a:t>Lecture Video on Main Memory and DRAM Basics</a:t>
            </a:r>
            <a:r>
              <a:rPr lang="en-US" b="1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50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2057399"/>
            <a:ext cx="2147590" cy="1295400"/>
            <a:chOff x="914400" y="2095500"/>
            <a:chExt cx="2147590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524000" y="2095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433810" y="2171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357610" y="2247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81410" y="2324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05210" y="24003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129010" y="2476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066800" y="2552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90600" y="2628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14400" y="2705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X"/>
          <p:cNvSpPr/>
          <p:nvPr/>
        </p:nvSpPr>
        <p:spPr>
          <a:xfrm>
            <a:off x="762000" y="2057399"/>
            <a:ext cx="2147590" cy="990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86%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(37/43)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98205" y="2057400"/>
            <a:ext cx="2147590" cy="1295400"/>
            <a:chOff x="914400" y="2095500"/>
            <a:chExt cx="2147590" cy="12954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524000" y="2095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433810" y="2171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357610" y="2247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81410" y="2324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05210" y="24003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129010" y="2476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066800" y="2552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90600" y="2628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14400" y="2705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X"/>
          <p:cNvSpPr/>
          <p:nvPr/>
        </p:nvSpPr>
        <p:spPr>
          <a:xfrm>
            <a:off x="3498205" y="2057399"/>
            <a:ext cx="2147590" cy="990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83%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(45/54)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48400" y="2057399"/>
            <a:ext cx="2147590" cy="1295400"/>
            <a:chOff x="914400" y="2095500"/>
            <a:chExt cx="2147590" cy="12954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524000" y="2095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433810" y="2171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357610" y="2247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81410" y="2324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05210" y="24003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129010" y="2476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066800" y="2552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90600" y="2628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14400" y="2705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X"/>
          <p:cNvSpPr/>
          <p:nvPr/>
        </p:nvSpPr>
        <p:spPr>
          <a:xfrm>
            <a:off x="6248400" y="2057398"/>
            <a:ext cx="2147590" cy="106680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88%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(28/32)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9602" y="1066800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5B9BD5"/>
                </a:solidFill>
                <a:latin typeface="Calibri Light"/>
              </a:rPr>
              <a:t>A</a:t>
            </a:r>
            <a:r>
              <a:rPr lang="en-US" sz="4000" b="1" smtClean="0">
                <a:solidFill>
                  <a:srgbClr val="5B9BD5"/>
                </a:solidFill>
                <a:latin typeface="Calibri Light"/>
              </a:rPr>
              <a:t> </a:t>
            </a:r>
            <a:r>
              <a:rPr lang="en-US" sz="3200" smtClean="0">
                <a:solidFill>
                  <a:srgbClr val="5B9BD5"/>
                </a:solidFill>
                <a:latin typeface="Calibri Light"/>
              </a:rPr>
              <a:t>company</a:t>
            </a:r>
            <a:endParaRPr lang="en-US" sz="4000" smtClean="0">
              <a:solidFill>
                <a:srgbClr val="5B9BD5"/>
              </a:solidFill>
              <a:latin typeface="Calibri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52801" y="1066801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ED7D31"/>
                </a:solidFill>
                <a:latin typeface="Calibri Light"/>
              </a:rPr>
              <a:t>B</a:t>
            </a:r>
            <a:r>
              <a:rPr lang="en-US" sz="4000" smtClean="0">
                <a:solidFill>
                  <a:srgbClr val="ED7D31"/>
                </a:solidFill>
                <a:latin typeface="Calibri Light"/>
              </a:rPr>
              <a:t> </a:t>
            </a:r>
            <a:r>
              <a:rPr lang="en-US" sz="3200" smtClean="0">
                <a:solidFill>
                  <a:srgbClr val="ED7D31"/>
                </a:solidFill>
                <a:latin typeface="Calibri Light"/>
              </a:rPr>
              <a:t>company</a:t>
            </a:r>
            <a:endParaRPr lang="en-US" sz="4000" smtClean="0">
              <a:solidFill>
                <a:srgbClr val="ED7D31"/>
              </a:solidFill>
              <a:latin typeface="Calibri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1" y="1066800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AD47"/>
                </a:solidFill>
                <a:latin typeface="Calibri Light"/>
              </a:rPr>
              <a:t>C </a:t>
            </a:r>
            <a:r>
              <a:rPr lang="en-US" sz="3200" smtClean="0">
                <a:solidFill>
                  <a:srgbClr val="70AD47"/>
                </a:solidFill>
                <a:latin typeface="Calibri Light"/>
              </a:rPr>
              <a:t>company</a:t>
            </a:r>
            <a:endParaRPr lang="en-US" sz="4000" smtClean="0">
              <a:solidFill>
                <a:srgbClr val="70AD47"/>
              </a:solidFill>
              <a:latin typeface="Calibri Light"/>
            </a:endParaRPr>
          </a:p>
        </p:txBody>
      </p:sp>
      <p:sp>
        <p:nvSpPr>
          <p:cNvPr id="45" name="X"/>
          <p:cNvSpPr/>
          <p:nvPr/>
        </p:nvSpPr>
        <p:spPr>
          <a:xfrm>
            <a:off x="748010" y="4343400"/>
            <a:ext cx="216158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600" dirty="0" smtClean="0">
                <a:solidFill>
                  <a:srgbClr val="5B9BD5"/>
                </a:solidFill>
                <a:latin typeface="Calibri Light"/>
                <a:cs typeface="Courier New" panose="02070309020205020404" pitchFamily="49" charset="0"/>
              </a:rPr>
              <a:t>Up to</a:t>
            </a:r>
          </a:p>
          <a:p>
            <a:pPr algn="ctr"/>
            <a:r>
              <a:rPr lang="en-US" sz="4400" b="1" dirty="0" smtClean="0">
                <a:solidFill>
                  <a:srgbClr val="5B9BD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1.0×10</a:t>
            </a:r>
            <a:r>
              <a:rPr lang="en-US" sz="4400" b="1" baseline="30000" dirty="0" smtClean="0">
                <a:solidFill>
                  <a:srgbClr val="5B9BD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7</a:t>
            </a:r>
            <a:r>
              <a:rPr lang="en-US" sz="3600" dirty="0" smtClean="0">
                <a:solidFill>
                  <a:srgbClr val="5B9BD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en-US" sz="3600" dirty="0" smtClean="0">
                <a:solidFill>
                  <a:srgbClr val="5B9BD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3600" dirty="0" smtClean="0">
                <a:solidFill>
                  <a:srgbClr val="5B9BD5"/>
                </a:solidFill>
                <a:latin typeface="Calibri Light"/>
                <a:cs typeface="Courier New" panose="02070309020205020404" pitchFamily="49" charset="0"/>
              </a:rPr>
              <a:t>errors </a:t>
            </a:r>
          </a:p>
        </p:txBody>
      </p:sp>
      <p:sp>
        <p:nvSpPr>
          <p:cNvPr id="46" name="X"/>
          <p:cNvSpPr/>
          <p:nvPr/>
        </p:nvSpPr>
        <p:spPr>
          <a:xfrm>
            <a:off x="3484215" y="4343400"/>
            <a:ext cx="216158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600" dirty="0" smtClean="0">
                <a:solidFill>
                  <a:srgbClr val="ED7D31"/>
                </a:solidFill>
                <a:latin typeface="Calibri Light"/>
                <a:cs typeface="Courier New" panose="02070309020205020404" pitchFamily="49" charset="0"/>
              </a:rPr>
              <a:t>Up to</a:t>
            </a:r>
          </a:p>
          <a:p>
            <a:pPr algn="ctr"/>
            <a:r>
              <a:rPr lang="en-US" sz="4400" b="1" dirty="0" smtClean="0">
                <a:solidFill>
                  <a:srgbClr val="ED7D3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2.7×10</a:t>
            </a:r>
            <a:r>
              <a:rPr lang="en-US" sz="4400" b="1" baseline="30000" dirty="0" smtClean="0">
                <a:solidFill>
                  <a:srgbClr val="ED7D3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6</a:t>
            </a:r>
            <a:r>
              <a:rPr lang="en-US" sz="3600" dirty="0" smtClean="0">
                <a:solidFill>
                  <a:srgbClr val="ED7D3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en-US" sz="3600" dirty="0" smtClean="0">
                <a:solidFill>
                  <a:srgbClr val="ED7D3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3600" dirty="0" smtClean="0">
                <a:solidFill>
                  <a:srgbClr val="ED7D31"/>
                </a:solidFill>
                <a:latin typeface="Calibri Light"/>
                <a:cs typeface="Courier New" panose="02070309020205020404" pitchFamily="49" charset="0"/>
              </a:rPr>
              <a:t>errors </a:t>
            </a:r>
          </a:p>
        </p:txBody>
      </p:sp>
      <p:sp>
        <p:nvSpPr>
          <p:cNvPr id="47" name="X"/>
          <p:cNvSpPr/>
          <p:nvPr/>
        </p:nvSpPr>
        <p:spPr>
          <a:xfrm>
            <a:off x="6234410" y="4343400"/>
            <a:ext cx="216158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600" dirty="0" smtClean="0">
                <a:solidFill>
                  <a:srgbClr val="70AD47"/>
                </a:solidFill>
                <a:latin typeface="Calibri Light"/>
                <a:cs typeface="Courier New" panose="02070309020205020404" pitchFamily="49" charset="0"/>
              </a:rPr>
              <a:t>Up to</a:t>
            </a:r>
          </a:p>
          <a:p>
            <a:pPr algn="ctr"/>
            <a:r>
              <a:rPr lang="en-US" sz="4400" b="1" dirty="0" smtClean="0">
                <a:solidFill>
                  <a:srgbClr val="70AD4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3.3×10</a:t>
            </a:r>
            <a:r>
              <a:rPr lang="en-US" sz="4400" b="1" baseline="30000" dirty="0" smtClean="0">
                <a:solidFill>
                  <a:srgbClr val="70AD4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  <a:r>
              <a:rPr lang="en-US" sz="3600" dirty="0" smtClean="0">
                <a:solidFill>
                  <a:srgbClr val="70AD4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en-US" sz="3600" dirty="0" smtClean="0">
                <a:solidFill>
                  <a:srgbClr val="70AD4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3600" dirty="0" smtClean="0">
                <a:solidFill>
                  <a:srgbClr val="70AD47"/>
                </a:solidFill>
                <a:latin typeface="Calibri Light"/>
                <a:cs typeface="Courier New" panose="02070309020205020404" pitchFamily="49" charset="0"/>
              </a:rPr>
              <a:t>errors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10600" cy="1066800"/>
          </a:xfrm>
        </p:spPr>
        <p:txBody>
          <a:bodyPr/>
          <a:lstStyle/>
          <a:p>
            <a:r>
              <a:rPr lang="en-US" sz="4400" b="0" dirty="0" smtClean="0">
                <a:solidFill>
                  <a:srgbClr val="1A5712"/>
                </a:solidFill>
                <a:latin typeface="Garamond" charset="0"/>
                <a:ea typeface="ＭＳ Ｐゴシック" charset="0"/>
                <a:cs typeface="ＭＳ Ｐゴシック" charset="0"/>
              </a:rPr>
              <a:t>Most DRAM Modules Are at Risk</a:t>
            </a:r>
            <a:endParaRPr lang="en-US" sz="4400" b="0" dirty="0">
              <a:solidFill>
                <a:srgbClr val="1A5712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7950" y="6165304"/>
            <a:ext cx="856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5"/>
              </a:rPr>
              <a:t>Flipping </a:t>
            </a:r>
            <a:r>
              <a:rPr lang="en-US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5"/>
              </a:rPr>
              <a:t>Bits in Memory Without Accessing Them: An Experimental Study of DRAM Disturbance 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hlinkClick r:id="rId5"/>
              </a:rPr>
              <a:t>Errors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,</a:t>
            </a:r>
            <a:r>
              <a:rPr lang="en-US" dirty="0" smtClean="0">
                <a:solidFill>
                  <a:prstClr val="black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(Kim et al., ISCA 2014)</a:t>
            </a:r>
            <a:endParaRPr lang="en-US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5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78" y="990600"/>
            <a:ext cx="3761672" cy="254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33770"/>
            <a:ext cx="1752600" cy="17526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3429000" y="1567009"/>
            <a:ext cx="1411106" cy="8953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484784"/>
            <a:ext cx="2448272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CPU</a:t>
            </a:r>
            <a:endParaRPr lang="en-US" sz="5000" b="1" dirty="0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3678" y="2762545"/>
            <a:ext cx="37616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DRAM"/>
          <p:cNvSpPr/>
          <p:nvPr/>
        </p:nvSpPr>
        <p:spPr>
          <a:xfrm>
            <a:off x="5029200" y="3200400"/>
            <a:ext cx="3657599" cy="3104856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ow"/>
          <p:cNvSpPr/>
          <p:nvPr/>
        </p:nvSpPr>
        <p:spPr>
          <a:xfrm>
            <a:off x="6096000" y="5527764"/>
            <a:ext cx="2133600" cy="3810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owY"/>
          <p:cNvSpPr/>
          <p:nvPr/>
        </p:nvSpPr>
        <p:spPr>
          <a:xfrm>
            <a:off x="6096000" y="5146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prstClr val="black"/>
                </a:solidFill>
                <a:latin typeface="Calibri Ligh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prstClr val="black"/>
              </a:solidFill>
              <a:latin typeface="Calibri Light"/>
              <a:cs typeface="Courier New" panose="02070309020205020404" pitchFamily="49" charset="0"/>
            </a:endParaRPr>
          </a:p>
        </p:txBody>
      </p:sp>
      <p:sp>
        <p:nvSpPr>
          <p:cNvPr id="30" name="Row"/>
          <p:cNvSpPr/>
          <p:nvPr/>
        </p:nvSpPr>
        <p:spPr>
          <a:xfrm>
            <a:off x="6096000" y="4765764"/>
            <a:ext cx="2133600" cy="3810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ow"/>
          <p:cNvSpPr/>
          <p:nvPr/>
        </p:nvSpPr>
        <p:spPr>
          <a:xfrm>
            <a:off x="6096000" y="4384764"/>
            <a:ext cx="2133600" cy="3810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owX"/>
          <p:cNvSpPr/>
          <p:nvPr/>
        </p:nvSpPr>
        <p:spPr>
          <a:xfrm>
            <a:off x="6096000" y="4003764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prstClr val="black"/>
                </a:solidFill>
                <a:latin typeface="Calibri Light"/>
                <a:cs typeface="Courier New" panose="02070309020205020404" pitchFamily="49" charset="0"/>
              </a:rPr>
              <a:t> </a:t>
            </a:r>
            <a:endParaRPr lang="en-US" sz="2800" b="1">
              <a:solidFill>
                <a:prstClr val="black"/>
              </a:solidFill>
              <a:latin typeface="Calibri Light"/>
              <a:cs typeface="Courier New" panose="02070309020205020404" pitchFamily="49" charset="0"/>
            </a:endParaRPr>
          </a:p>
        </p:txBody>
      </p:sp>
      <p:sp>
        <p:nvSpPr>
          <p:cNvPr id="33" name="Row"/>
          <p:cNvSpPr/>
          <p:nvPr/>
        </p:nvSpPr>
        <p:spPr>
          <a:xfrm>
            <a:off x="6096000" y="3622764"/>
            <a:ext cx="2133600" cy="381000"/>
          </a:xfrm>
          <a:prstGeom prst="rect">
            <a:avLst/>
          </a:prstGeom>
          <a:solidFill>
            <a:srgbClr val="FFE18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PU"/>
          <p:cNvSpPr/>
          <p:nvPr/>
        </p:nvSpPr>
        <p:spPr>
          <a:xfrm>
            <a:off x="457200" y="3200400"/>
            <a:ext cx="3657600" cy="3104856"/>
          </a:xfrm>
          <a:prstGeom prst="roundRect">
            <a:avLst>
              <a:gd name="adj" fmla="val 11319"/>
            </a:avLst>
          </a:prstGeom>
          <a:solidFill>
            <a:srgbClr val="0D353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114300">
              <a:lnSpc>
                <a:spcPct val="90000"/>
              </a:lnSpc>
            </a:pPr>
            <a:r>
              <a:rPr lang="en-US" sz="2800" u="sng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%eax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%ebx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clflush 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clflush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280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mfence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jmp </a:t>
            </a:r>
            <a:r>
              <a:rPr lang="en-US" sz="2800" u="sng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80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Error"/>
          <p:cNvSpPr/>
          <p:nvPr/>
        </p:nvSpPr>
        <p:spPr>
          <a:xfrm>
            <a:off x="6600825" y="4765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Error"/>
          <p:cNvSpPr/>
          <p:nvPr/>
        </p:nvSpPr>
        <p:spPr>
          <a:xfrm>
            <a:off x="6981825" y="5527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Error"/>
          <p:cNvSpPr/>
          <p:nvPr/>
        </p:nvSpPr>
        <p:spPr>
          <a:xfrm>
            <a:off x="6600825" y="5527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Error"/>
          <p:cNvSpPr/>
          <p:nvPr/>
        </p:nvSpPr>
        <p:spPr>
          <a:xfrm>
            <a:off x="7362825" y="5527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Error"/>
          <p:cNvSpPr/>
          <p:nvPr/>
        </p:nvSpPr>
        <p:spPr>
          <a:xfrm>
            <a:off x="7743825" y="4765762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Error"/>
          <p:cNvSpPr/>
          <p:nvPr/>
        </p:nvSpPr>
        <p:spPr>
          <a:xfrm>
            <a:off x="7743825" y="3622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Error"/>
          <p:cNvSpPr/>
          <p:nvPr/>
        </p:nvSpPr>
        <p:spPr>
          <a:xfrm>
            <a:off x="7362825" y="4384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Error"/>
          <p:cNvSpPr/>
          <p:nvPr/>
        </p:nvSpPr>
        <p:spPr>
          <a:xfrm>
            <a:off x="6981825" y="4384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Error"/>
          <p:cNvSpPr/>
          <p:nvPr/>
        </p:nvSpPr>
        <p:spPr>
          <a:xfrm>
            <a:off x="6981825" y="3622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Error"/>
          <p:cNvSpPr/>
          <p:nvPr/>
        </p:nvSpPr>
        <p:spPr>
          <a:xfrm>
            <a:off x="6219825" y="3622764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Error"/>
          <p:cNvSpPr/>
          <p:nvPr/>
        </p:nvSpPr>
        <p:spPr>
          <a:xfrm>
            <a:off x="6219825" y="4384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Error"/>
          <p:cNvSpPr/>
          <p:nvPr/>
        </p:nvSpPr>
        <p:spPr>
          <a:xfrm>
            <a:off x="6219825" y="4765763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Error"/>
          <p:cNvSpPr/>
          <p:nvPr/>
        </p:nvSpPr>
        <p:spPr>
          <a:xfrm>
            <a:off x="7362825" y="4765762"/>
            <a:ext cx="381000" cy="381000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0" name="YArrow"/>
          <p:cNvCxnSpPr>
            <a:stCxn id="51" idx="3"/>
          </p:cNvCxnSpPr>
          <p:nvPr/>
        </p:nvCxnSpPr>
        <p:spPr>
          <a:xfrm>
            <a:off x="5715000" y="5337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Y"/>
          <p:cNvSpPr/>
          <p:nvPr/>
        </p:nvSpPr>
        <p:spPr>
          <a:xfrm>
            <a:off x="5105401" y="5146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XArrow"/>
          <p:cNvCxnSpPr>
            <a:stCxn id="53" idx="3"/>
          </p:cNvCxnSpPr>
          <p:nvPr/>
        </p:nvCxnSpPr>
        <p:spPr>
          <a:xfrm>
            <a:off x="5715000" y="4194264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X"/>
          <p:cNvSpPr/>
          <p:nvPr/>
        </p:nvSpPr>
        <p:spPr>
          <a:xfrm>
            <a:off x="5105401" y="4003764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324544" y="645333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prstClr val="black"/>
                </a:solidFill>
                <a:latin typeface="Calibri"/>
              </a:rPr>
              <a:t>Download from: </a:t>
            </a:r>
            <a:r>
              <a:rPr lang="en-US" dirty="0" smtClean="0">
                <a:solidFill>
                  <a:prstClr val="black"/>
                </a:solidFill>
                <a:latin typeface="Calibri"/>
                <a:hlinkClick r:id="rId6"/>
              </a:rPr>
              <a:t>https</a:t>
            </a:r>
            <a:r>
              <a:rPr lang="en-US" dirty="0">
                <a:solidFill>
                  <a:prstClr val="black"/>
                </a:solidFill>
                <a:latin typeface="Calibri"/>
                <a:hlinkClick r:id="rId6"/>
              </a:rPr>
              <a:t>://github.com/CMU-SAFARI/rowhammer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72000" y="1484784"/>
            <a:ext cx="4572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alibri Light"/>
              </a:rPr>
              <a:t>DRAM Module</a:t>
            </a:r>
            <a:endParaRPr lang="en-US" sz="4400" b="1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915400" cy="1066800"/>
          </a:xfrm>
        </p:spPr>
        <p:txBody>
          <a:bodyPr/>
          <a:lstStyle/>
          <a:p>
            <a:r>
              <a:rPr lang="en-US" sz="4000" b="0" dirty="0" smtClean="0">
                <a:solidFill>
                  <a:srgbClr val="1A5712"/>
                </a:solidFill>
                <a:latin typeface="Garamond"/>
                <a:cs typeface="Garamond"/>
              </a:rPr>
              <a:t>A Simple Program Can Induce Many Errors</a:t>
            </a:r>
            <a:endParaRPr lang="en-US" sz="4000" b="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2019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1066800"/>
          </a:xfrm>
        </p:spPr>
        <p:txBody>
          <a:bodyPr/>
          <a:lstStyle/>
          <a:p>
            <a:r>
              <a:rPr lang="en-US" sz="3400" dirty="0" smtClean="0"/>
              <a:t>One Can Take Over an Otherwise-Secure System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824"/>
            <a:ext cx="654050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8508"/>
            <a:ext cx="9144000" cy="3433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9" y="980728"/>
            <a:ext cx="9144000" cy="952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hlinkClick r:id="rId5"/>
              </a:rPr>
              <a:t>Exploiting the DRAM rowhammer bug to gain kernel </a:t>
            </a:r>
            <a:r>
              <a:rPr lang="en-US" dirty="0" smtClean="0">
                <a:solidFill>
                  <a:srgbClr val="0000FF"/>
                </a:solidFill>
                <a:hlinkClick r:id="rId5"/>
              </a:rPr>
              <a:t>privileges 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Seaborn</a:t>
            </a:r>
            <a:r>
              <a:rPr lang="en-US" dirty="0" smtClean="0">
                <a:solidFill>
                  <a:srgbClr val="0000FF"/>
                </a:solidFill>
              </a:rPr>
              <a:t>, 2015)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896" y="3212976"/>
            <a:ext cx="5493596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  <a:hlinkClick r:id="rId6"/>
              </a:rPr>
              <a:t>Flipping 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ＭＳ Ｐゴシック" charset="0"/>
                <a:hlinkClick r:id="rId6"/>
              </a:rPr>
              <a:t>Bits in Memory Without Accessing Them: An Experimental Study of DRAM Disturbance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  <a:hlinkClick r:id="rId6"/>
              </a:rPr>
              <a:t>Errors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 (Kim et al., ISCA 2014)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8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RowHammer</a:t>
            </a:r>
            <a:r>
              <a:rPr lang="en-US" dirty="0" smtClean="0"/>
              <a:t> Security Attack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915400" cy="5193723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n-US" sz="2000" dirty="0" err="1" smtClean="0">
                <a:solidFill>
                  <a:srgbClr val="FF0000"/>
                </a:solidFill>
              </a:rPr>
              <a:t>Rowhammer</a:t>
            </a:r>
            <a:r>
              <a:rPr lang="en-US" sz="2000" dirty="0" smtClean="0">
                <a:solidFill>
                  <a:srgbClr val="FF0000"/>
                </a:solidFill>
              </a:rPr>
              <a:t>” is a problem with some recent DRAM devices in which repeatedly accessing a row of memory can cause bit flips in adjacent rows </a:t>
            </a:r>
            <a:r>
              <a:rPr lang="en-US" sz="2000" dirty="0" smtClean="0"/>
              <a:t>(Kim et al., ISCA 2014). 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ＭＳ Ｐゴシック" charset="0"/>
                <a:hlinkClick r:id="rId2"/>
              </a:rPr>
              <a:t>Flipping Bits in Memory Without Accessing Them: An Experimental Study of DRAM Disturbance Errors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 (Kim et al., ISCA 2014)</a:t>
            </a:r>
          </a:p>
          <a:p>
            <a:pPr lvl="1"/>
            <a:endParaRPr lang="en-US" sz="14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tested a selection of laptops and found that a subset of them exhibited the problem. </a:t>
            </a:r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built two working privilege escalation exploits that use this effect. </a:t>
            </a:r>
            <a:endParaRPr lang="en-US" sz="2000" dirty="0" smtClean="0"/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3"/>
              </a:rPr>
              <a:t>Exploiting the DRAM rowhammer bug to gain kernel privileges </a:t>
            </a:r>
            <a:r>
              <a:rPr lang="en-US" sz="1800" dirty="0">
                <a:solidFill>
                  <a:srgbClr val="0000FF"/>
                </a:solidFill>
              </a:rPr>
              <a:t> (</a:t>
            </a:r>
            <a:r>
              <a:rPr lang="en-US" sz="1800" dirty="0" err="1">
                <a:solidFill>
                  <a:srgbClr val="0000FF"/>
                </a:solidFill>
              </a:rPr>
              <a:t>Seaborn</a:t>
            </a:r>
            <a:r>
              <a:rPr lang="en-US" sz="1800" dirty="0">
                <a:solidFill>
                  <a:srgbClr val="0000FF"/>
                </a:solidFill>
              </a:rPr>
              <a:t>, 2015)</a:t>
            </a:r>
          </a:p>
          <a:p>
            <a:pPr lvl="1"/>
            <a:endParaRPr lang="en-US" sz="1400" dirty="0" smtClean="0"/>
          </a:p>
          <a:p>
            <a:r>
              <a:rPr lang="en-US" sz="2000" dirty="0" smtClean="0"/>
              <a:t>One </a:t>
            </a:r>
            <a:r>
              <a:rPr lang="en-US" sz="2000" dirty="0"/>
              <a:t>exploit uses </a:t>
            </a:r>
            <a:r>
              <a:rPr lang="en-US" sz="2000" dirty="0" err="1"/>
              <a:t>rowhammer</a:t>
            </a:r>
            <a:r>
              <a:rPr lang="en-US" sz="2000" dirty="0"/>
              <a:t>-induced bit flips to gain kernel privileges on x86-64 Linux when run as an unprivileged </a:t>
            </a:r>
            <a:r>
              <a:rPr lang="en-US" sz="2000" dirty="0" err="1"/>
              <a:t>userland</a:t>
            </a:r>
            <a:r>
              <a:rPr lang="en-US" sz="2000" dirty="0"/>
              <a:t> process.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When </a:t>
            </a:r>
            <a:r>
              <a:rPr lang="en-US" sz="2000" dirty="0">
                <a:solidFill>
                  <a:srgbClr val="FF0000"/>
                </a:solidFill>
              </a:rPr>
              <a:t>run on a machine vulnerable to the </a:t>
            </a:r>
            <a:r>
              <a:rPr lang="en-US" sz="2000" dirty="0" err="1">
                <a:solidFill>
                  <a:srgbClr val="FF0000"/>
                </a:solidFill>
              </a:rPr>
              <a:t>rowhammer</a:t>
            </a:r>
            <a:r>
              <a:rPr lang="en-US" sz="2000" dirty="0">
                <a:solidFill>
                  <a:srgbClr val="FF0000"/>
                </a:solidFill>
              </a:rPr>
              <a:t> problem, the process was able to induce bit flips in page table entries (PTEs).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It </a:t>
            </a:r>
            <a:r>
              <a:rPr lang="en-US" sz="2000" dirty="0">
                <a:solidFill>
                  <a:srgbClr val="0000FF"/>
                </a:solidFill>
              </a:rPr>
              <a:t>was able to use this to gain write access to its own page table, and hence gain read-write access to all of physical memory.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504" y="6545534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hlinkClick r:id="rId3"/>
              </a:rPr>
              <a:t>Exploiting the DRAM rowhammer bug to gain kernel privileges </a:t>
            </a:r>
            <a:r>
              <a:rPr lang="en-US" sz="1600" dirty="0">
                <a:solidFill>
                  <a:srgbClr val="0000FF"/>
                </a:solidFill>
              </a:rPr>
              <a:t> (</a:t>
            </a:r>
            <a:r>
              <a:rPr lang="en-US" sz="1600" dirty="0" err="1">
                <a:solidFill>
                  <a:srgbClr val="0000FF"/>
                </a:solidFill>
              </a:rPr>
              <a:t>Seaborn</a:t>
            </a:r>
            <a:r>
              <a:rPr lang="en-US" sz="1600" dirty="0">
                <a:solidFill>
                  <a:srgbClr val="0000FF"/>
                </a:solidFill>
              </a:rPr>
              <a:t>, 2015)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57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02"/>
            <a:ext cx="9144000" cy="5658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" y="908720"/>
            <a:ext cx="9144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3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DRAM </a:t>
            </a:r>
            <a:r>
              <a:rPr lang="en-US" sz="4400" dirty="0" err="1" smtClean="0"/>
              <a:t>RowHammer</a:t>
            </a:r>
            <a:r>
              <a:rPr lang="en-US" sz="4400" dirty="0" smtClean="0"/>
              <a:t> Problem</a:t>
            </a:r>
            <a:br>
              <a:rPr lang="en-US" sz="44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and its Reliability and Security Implications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94758"/>
            <a:ext cx="8208912" cy="614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Onur Mutlu</a:t>
            </a:r>
          </a:p>
          <a:p>
            <a:r>
              <a:rPr lang="en-US" sz="2200" dirty="0" smtClean="0">
                <a:hlinkClick r:id="rId3"/>
              </a:rPr>
              <a:t>onur@cmu.edu</a:t>
            </a:r>
            <a:endParaRPr lang="en-US" sz="2200" dirty="0" smtClean="0"/>
          </a:p>
          <a:p>
            <a:r>
              <a:rPr lang="en-US" sz="2200" dirty="0">
                <a:hlinkClick r:id="rId4"/>
              </a:rPr>
              <a:t>http://users.ece.cmu.edu/~omutlu</a:t>
            </a:r>
            <a:r>
              <a:rPr lang="en-US" sz="2200" dirty="0" smtClean="0">
                <a:hlinkClick r:id="rId4"/>
              </a:rPr>
              <a:t>/</a:t>
            </a:r>
            <a:endParaRPr lang="en-US" sz="2200" dirty="0" smtClean="0"/>
          </a:p>
          <a:p>
            <a:r>
              <a:rPr lang="en-US" sz="2200" dirty="0" smtClean="0"/>
              <a:t>July 27, 2015</a:t>
            </a:r>
          </a:p>
          <a:p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661248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4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Detailed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135073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2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8ACA0D9-A384-4858-9FCC-2505F264A948}" vid="{6AE8C0EA-499D-4586-A497-DF22E9D58294}"/>
    </a:ext>
  </a:extLst>
</a:theme>
</file>

<file path=ppt/theme/theme104.xml><?xml version="1.0" encoding="utf-8"?>
<a:theme xmlns:a="http://schemas.openxmlformats.org/drawingml/2006/main" name="10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8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0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3.xml><?xml version="1.0" encoding="utf-8"?>
<a:theme xmlns:a="http://schemas.openxmlformats.org/drawingml/2006/main" name="1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8ACA0D9-A384-4858-9FCC-2505F264A948}" vid="{6AE8C0EA-499D-4586-A497-DF22E9D58294}"/>
    </a:ext>
  </a:extLst>
</a:theme>
</file>

<file path=ppt/theme/theme126.xml><?xml version="1.0" encoding="utf-8"?>
<a:theme xmlns:a="http://schemas.openxmlformats.org/drawingml/2006/main" name="1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6.xml><?xml version="1.0" encoding="utf-8"?>
<a:theme xmlns:a="http://schemas.openxmlformats.org/drawingml/2006/main" name="2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7.xml><?xml version="1.0" encoding="utf-8"?>
<a:theme xmlns:a="http://schemas.openxmlformats.org/drawingml/2006/main" name="3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8.xml><?xml version="1.0" encoding="utf-8"?>
<a:theme xmlns:a="http://schemas.openxmlformats.org/drawingml/2006/main" name="1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2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6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6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6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7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7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7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7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9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8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0.xml><?xml version="1.0" encoding="utf-8"?>
<a:theme xmlns:a="http://schemas.openxmlformats.org/drawingml/2006/main" name="9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3.xml><?xml version="1.0" encoding="utf-8"?>
<a:theme xmlns:a="http://schemas.openxmlformats.org/drawingml/2006/main" name="9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8ACA0D9-A384-4858-9FCC-2505F264A948}" vid="{6AE8C0EA-499D-4586-A497-DF22E9D58294}"/>
    </a:ext>
  </a:extLst>
</a:theme>
</file>

<file path=ppt/theme/theme96.xml><?xml version="1.0" encoding="utf-8"?>
<a:theme xmlns:a="http://schemas.openxmlformats.org/drawingml/2006/main" name="9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8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121407</TotalTime>
  <Words>1750</Words>
  <Application>Microsoft Macintosh PowerPoint</Application>
  <PresentationFormat>On-screen Show (4:3)</PresentationFormat>
  <Paragraphs>250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142</vt:i4>
      </vt:variant>
      <vt:variant>
        <vt:lpstr>Slide Titles</vt:lpstr>
      </vt:variant>
      <vt:variant>
        <vt:i4>20</vt:i4>
      </vt:variant>
    </vt:vector>
  </HeadingPairs>
  <TitlesOfParts>
    <vt:vector size="162" baseType="lpstr">
      <vt:lpstr>Edge</vt:lpstr>
      <vt:lpstr>1_Edge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27_Edge</vt:lpstr>
      <vt:lpstr>28_Edge</vt:lpstr>
      <vt:lpstr>29_Edge</vt:lpstr>
      <vt:lpstr>30_Edge</vt:lpstr>
      <vt:lpstr>31_Edge</vt:lpstr>
      <vt:lpstr>32_Edge</vt:lpstr>
      <vt:lpstr>33_Edge</vt:lpstr>
      <vt:lpstr>34_Edge</vt:lpstr>
      <vt:lpstr>35_Edge</vt:lpstr>
      <vt:lpstr>37_Edge</vt:lpstr>
      <vt:lpstr>38_Edge</vt:lpstr>
      <vt:lpstr>39_Edge</vt:lpstr>
      <vt:lpstr>41_Edge</vt:lpstr>
      <vt:lpstr>42_Edge</vt:lpstr>
      <vt:lpstr>43_Edge</vt:lpstr>
      <vt:lpstr>44_Edge</vt:lpstr>
      <vt:lpstr>45_Edge</vt:lpstr>
      <vt:lpstr>47_Edge</vt:lpstr>
      <vt:lpstr>48_Edge</vt:lpstr>
      <vt:lpstr>49_Edge</vt:lpstr>
      <vt:lpstr>50_Edge</vt:lpstr>
      <vt:lpstr>51_Edge</vt:lpstr>
      <vt:lpstr>52_Edge</vt:lpstr>
      <vt:lpstr>53_Edge</vt:lpstr>
      <vt:lpstr>56_Edge</vt:lpstr>
      <vt:lpstr>57_Edge</vt:lpstr>
      <vt:lpstr>58_Edge</vt:lpstr>
      <vt:lpstr>59_Edge</vt:lpstr>
      <vt:lpstr>46_Edge</vt:lpstr>
      <vt:lpstr>54_Edge</vt:lpstr>
      <vt:lpstr>55_Edge</vt:lpstr>
      <vt:lpstr>60_Edge</vt:lpstr>
      <vt:lpstr>61_Edge</vt:lpstr>
      <vt:lpstr>62_Edge</vt:lpstr>
      <vt:lpstr>63_Edge</vt:lpstr>
      <vt:lpstr>64_Edge</vt:lpstr>
      <vt:lpstr>40_Edge</vt:lpstr>
      <vt:lpstr>66_Edge</vt:lpstr>
      <vt:lpstr>67_Edge</vt:lpstr>
      <vt:lpstr>68_Edge</vt:lpstr>
      <vt:lpstr>69_Edge</vt:lpstr>
      <vt:lpstr>70_Edge</vt:lpstr>
      <vt:lpstr>71_Edge</vt:lpstr>
      <vt:lpstr>72_Edge</vt:lpstr>
      <vt:lpstr>73_Edge</vt:lpstr>
      <vt:lpstr>74_Edge</vt:lpstr>
      <vt:lpstr>75_Edge</vt:lpstr>
      <vt:lpstr>76_Edge</vt:lpstr>
      <vt:lpstr>77_Edge</vt:lpstr>
      <vt:lpstr>78_Edge</vt:lpstr>
      <vt:lpstr>79_Edge</vt:lpstr>
      <vt:lpstr>20_Edge</vt:lpstr>
      <vt:lpstr>Office Theme</vt:lpstr>
      <vt:lpstr>5_Office Theme</vt:lpstr>
      <vt:lpstr>80_Edge</vt:lpstr>
      <vt:lpstr>81_Edge</vt:lpstr>
      <vt:lpstr>84_Edge</vt:lpstr>
      <vt:lpstr>85_Edge</vt:lpstr>
      <vt:lpstr>86_Edge</vt:lpstr>
      <vt:lpstr>87_Edge</vt:lpstr>
      <vt:lpstr>88_Edge</vt:lpstr>
      <vt:lpstr>89_Edge</vt:lpstr>
      <vt:lpstr>90_Edge</vt:lpstr>
      <vt:lpstr>91_Edge</vt:lpstr>
      <vt:lpstr>92_Edge</vt:lpstr>
      <vt:lpstr>93_Edge</vt:lpstr>
      <vt:lpstr>13_Office Theme</vt:lpstr>
      <vt:lpstr>94_Edge</vt:lpstr>
      <vt:lpstr>95_Edge</vt:lpstr>
      <vt:lpstr>1_Metropolitan_bullet</vt:lpstr>
      <vt:lpstr>96_Edge</vt:lpstr>
      <vt:lpstr>97_Edge</vt:lpstr>
      <vt:lpstr>98_Edge</vt:lpstr>
      <vt:lpstr>83_Edge</vt:lpstr>
      <vt:lpstr>99_Edge</vt:lpstr>
      <vt:lpstr>100_Edge</vt:lpstr>
      <vt:lpstr>101_Edge</vt:lpstr>
      <vt:lpstr>2_Metropolitan_bullet</vt:lpstr>
      <vt:lpstr>103_Edge</vt:lpstr>
      <vt:lpstr>104_Edge</vt:lpstr>
      <vt:lpstr>105_Edge</vt:lpstr>
      <vt:lpstr>106_Edge</vt:lpstr>
      <vt:lpstr>82_Edge</vt:lpstr>
      <vt:lpstr>107_Edge</vt:lpstr>
      <vt:lpstr>108_Edge</vt:lpstr>
      <vt:lpstr>109_Edge</vt:lpstr>
      <vt:lpstr>9_Office Theme</vt:lpstr>
      <vt:lpstr>110_Edge</vt:lpstr>
      <vt:lpstr>111_Edge</vt:lpstr>
      <vt:lpstr>112_Edge</vt:lpstr>
      <vt:lpstr>113_Edge</vt:lpstr>
      <vt:lpstr>114_Edge</vt:lpstr>
      <vt:lpstr>115_Edge</vt:lpstr>
      <vt:lpstr>116_Edge</vt:lpstr>
      <vt:lpstr>117_Edge</vt:lpstr>
      <vt:lpstr>118_Edge</vt:lpstr>
      <vt:lpstr>119_Edge</vt:lpstr>
      <vt:lpstr>120_Edge</vt:lpstr>
      <vt:lpstr>121_Edge</vt:lpstr>
      <vt:lpstr>Metropolitan_bullet</vt:lpstr>
      <vt:lpstr>122_Edge</vt:lpstr>
      <vt:lpstr>123_Edge</vt:lpstr>
      <vt:lpstr>124_Edge</vt:lpstr>
      <vt:lpstr>125_Edge</vt:lpstr>
      <vt:lpstr>126_Edge</vt:lpstr>
      <vt:lpstr>127_Edge</vt:lpstr>
      <vt:lpstr>128_Edge</vt:lpstr>
      <vt:lpstr>129_Edge</vt:lpstr>
      <vt:lpstr>130_Edge</vt:lpstr>
      <vt:lpstr>1_Office 테마</vt:lpstr>
      <vt:lpstr>2_Office 테마</vt:lpstr>
      <vt:lpstr>3_Office 테마</vt:lpstr>
      <vt:lpstr>131_Edge</vt:lpstr>
      <vt:lpstr>10_Office Theme</vt:lpstr>
      <vt:lpstr>2_Edge</vt:lpstr>
      <vt:lpstr>14_Office Theme</vt:lpstr>
      <vt:lpstr>16_Edge</vt:lpstr>
      <vt:lpstr>The DRAM RowHammer Problem and its Reliability and Security Implications</vt:lpstr>
      <vt:lpstr>Modern DRAM is Prone to Disturbance Errors</vt:lpstr>
      <vt:lpstr>Most DRAM Modules Are at Risk</vt:lpstr>
      <vt:lpstr>A Simple Program Can Induce Many Errors</vt:lpstr>
      <vt:lpstr>One Can Take Over an Otherwise-Secure System</vt:lpstr>
      <vt:lpstr>RowHammer Security Attack Example</vt:lpstr>
      <vt:lpstr>Security Implications</vt:lpstr>
      <vt:lpstr>The DRAM RowHammer Problem and its Reliability and Security Implications</vt:lpstr>
      <vt:lpstr>More Detailed Slides</vt:lpstr>
      <vt:lpstr>Observed Errors in Real Systems</vt:lpstr>
      <vt:lpstr>Errors vs. Vintage</vt:lpstr>
      <vt:lpstr>How Do We Solve The Problem?</vt:lpstr>
      <vt:lpstr>Experimental DRAM Testing Infrastructure</vt:lpstr>
      <vt:lpstr>Experimental DRAM Testing Infrastructure</vt:lpstr>
      <vt:lpstr>RowHammer Characterization Results</vt:lpstr>
      <vt:lpstr>Selected Readings on RowHammer</vt:lpstr>
      <vt:lpstr>RowHammer in Popular Sites and Press</vt:lpstr>
      <vt:lpstr>For More Information</vt:lpstr>
      <vt:lpstr>Open Source Tools</vt:lpstr>
      <vt:lpstr>Related Videos and Course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2273</cp:revision>
  <cp:lastPrinted>2010-05-26T16:43:32Z</cp:lastPrinted>
  <dcterms:created xsi:type="dcterms:W3CDTF">2010-10-08T20:41:54Z</dcterms:created>
  <dcterms:modified xsi:type="dcterms:W3CDTF">2015-07-28T22:06:50Z</dcterms:modified>
</cp:coreProperties>
</file>