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50.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theme/theme52.xml" ContentType="application/vnd.openxmlformats-officedocument.theme+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theme/theme53.xml" ContentType="application/vnd.openxmlformats-officedocument.theme+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theme/theme54.xml" ContentType="application/vnd.openxmlformats-officedocument.theme+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theme/theme55.xml" ContentType="application/vnd.openxmlformats-officedocument.theme+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6.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7.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theme/theme58.xml" ContentType="application/vnd.openxmlformats-officedocument.theme+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theme/theme59.xml" ContentType="application/vnd.openxmlformats-officedocument.theme+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theme/theme60.xml" ContentType="application/vnd.openxmlformats-officedocument.theme+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theme/theme61.xml" ContentType="application/vnd.openxmlformats-officedocument.theme+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theme/theme62.xml" ContentType="application/vnd.openxmlformats-officedocument.theme+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63.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64.xml" ContentType="application/vnd.openxmlformats-officedocument.theme+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theme/theme65.xml" ContentType="application/vnd.openxmlformats-officedocument.theme+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theme/theme66.xml" ContentType="application/vnd.openxmlformats-officedocument.theme+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theme/theme67.xml" ContentType="application/vnd.openxmlformats-officedocument.theme+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theme/theme68.xml" ContentType="application/vnd.openxmlformats-officedocument.theme+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theme/theme69.xml" ContentType="application/vnd.openxmlformats-officedocument.theme+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theme/theme70.xml" ContentType="application/vnd.openxmlformats-officedocument.theme+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theme/theme71.xml" ContentType="application/vnd.openxmlformats-officedocument.theme+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theme/theme72.xml" ContentType="application/vnd.openxmlformats-officedocument.theme+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theme/theme73.xml" ContentType="application/vnd.openxmlformats-officedocument.theme+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theme/theme74.xml" ContentType="application/vnd.openxmlformats-officedocument.theme+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theme/theme75.xml" ContentType="application/vnd.openxmlformats-officedocument.theme+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theme/theme76.xml" ContentType="application/vnd.openxmlformats-officedocument.theme+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77.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theme/theme78.xml" ContentType="application/vnd.openxmlformats-officedocument.theme+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theme/theme79.xml" ContentType="application/vnd.openxmlformats-officedocument.theme+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theme/theme80.xml" ContentType="application/vnd.openxmlformats-officedocument.theme+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theme/theme81.xml" ContentType="application/vnd.openxmlformats-officedocument.theme+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theme/theme82.xml" ContentType="application/vnd.openxmlformats-officedocument.theme+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theme/theme83.xml" ContentType="application/vnd.openxmlformats-officedocument.theme+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theme/theme84.xml" ContentType="application/vnd.openxmlformats-officedocument.theme+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theme/theme85.xml" ContentType="application/vnd.openxmlformats-officedocument.theme+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theme/theme86.xml" ContentType="application/vnd.openxmlformats-officedocument.theme+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theme/theme87.xml" ContentType="application/vnd.openxmlformats-officedocument.theme+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theme/theme88.xml" ContentType="application/vnd.openxmlformats-officedocument.theme+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theme/theme89.xml" ContentType="application/vnd.openxmlformats-officedocument.theme+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theme/theme90.xml" ContentType="application/vnd.openxmlformats-officedocument.theme+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theme/theme91.xml" ContentType="application/vnd.openxmlformats-officedocument.theme+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theme/theme92.xml" ContentType="application/vnd.openxmlformats-officedocument.theme+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theme/theme93.xml" ContentType="application/vnd.openxmlformats-officedocument.theme+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theme/theme94.xml" ContentType="application/vnd.openxmlformats-officedocument.theme+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theme/theme95.xml" ContentType="application/vnd.openxmlformats-officedocument.theme+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theme/theme96.xml" ContentType="application/vnd.openxmlformats-officedocument.theme+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theme/theme97.xml" ContentType="application/vnd.openxmlformats-officedocument.theme+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theme/theme98.xml" ContentType="application/vnd.openxmlformats-officedocument.theme+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theme/theme99.xml" ContentType="application/vnd.openxmlformats-officedocument.theme+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theme/theme100.xml" ContentType="application/vnd.openxmlformats-officedocument.theme+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theme/theme101.xml" ContentType="application/vnd.openxmlformats-officedocument.theme+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theme/theme102.xml" ContentType="application/vnd.openxmlformats-officedocument.theme+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theme/theme103.xml" ContentType="application/vnd.openxmlformats-officedocument.theme+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theme/theme104.xml" ContentType="application/vnd.openxmlformats-officedocument.theme+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theme/theme105.xml" ContentType="application/vnd.openxmlformats-officedocument.theme+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theme/theme106.xml" ContentType="application/vnd.openxmlformats-officedocument.theme+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theme/theme107.xml" ContentType="application/vnd.openxmlformats-officedocument.theme+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theme/theme108.xml" ContentType="application/vnd.openxmlformats-officedocument.theme+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theme/theme109.xml" ContentType="application/vnd.openxmlformats-officedocument.theme+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theme/theme110.xml" ContentType="application/vnd.openxmlformats-officedocument.theme+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theme/theme111.xml" ContentType="application/vnd.openxmlformats-officedocument.theme+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theme/theme112.xml" ContentType="application/vnd.openxmlformats-officedocument.theme+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theme/theme113.xml" ContentType="application/vnd.openxmlformats-officedocument.theme+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theme/theme114.xml" ContentType="application/vnd.openxmlformats-officedocument.theme+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theme/theme115.xml" ContentType="application/vnd.openxmlformats-officedocument.theme+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theme/theme116.xml" ContentType="application/vnd.openxmlformats-officedocument.theme+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theme/theme117.xml" ContentType="application/vnd.openxmlformats-officedocument.theme+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theme/theme118.xml" ContentType="application/vnd.openxmlformats-officedocument.theme+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theme/theme119.xml" ContentType="application/vnd.openxmlformats-officedocument.theme+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theme/theme120.xml" ContentType="application/vnd.openxmlformats-officedocument.theme+xml"/>
  <Override PartName="/ppt/slideLayouts/slideLayout1318.xml" ContentType="application/vnd.openxmlformats-officedocument.presentationml.slideLayout+xml"/>
  <Override PartName="/ppt/slideLayouts/slideLayout1319.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theme/theme121.xml" ContentType="application/vnd.openxmlformats-officedocument.theme+xml"/>
  <Override PartName="/ppt/slideLayouts/slideLayout1329.xml" ContentType="application/vnd.openxmlformats-officedocument.presentationml.slideLayout+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slideLayouts/slideLayout1334.xml" ContentType="application/vnd.openxmlformats-officedocument.presentationml.slideLayout+xml"/>
  <Override PartName="/ppt/slideLayouts/slideLayout1335.xml" ContentType="application/vnd.openxmlformats-officedocument.presentationml.slideLayout+xml"/>
  <Override PartName="/ppt/slideLayouts/slideLayout1336.xml" ContentType="application/vnd.openxmlformats-officedocument.presentationml.slideLayout+xml"/>
  <Override PartName="/ppt/slideLayouts/slideLayout1337.xml" ContentType="application/vnd.openxmlformats-officedocument.presentationml.slideLayout+xml"/>
  <Override PartName="/ppt/slideLayouts/slideLayout1338.xml" ContentType="application/vnd.openxmlformats-officedocument.presentationml.slideLayout+xml"/>
  <Override PartName="/ppt/slideLayouts/slideLayout1339.xml" ContentType="application/vnd.openxmlformats-officedocument.presentationml.slideLayout+xml"/>
  <Override PartName="/ppt/theme/theme122.xml" ContentType="application/vnd.openxmlformats-officedocument.theme+xml"/>
  <Override PartName="/ppt/slideLayouts/slideLayout1340.xml" ContentType="application/vnd.openxmlformats-officedocument.presentationml.slideLayout+xml"/>
  <Override PartName="/ppt/slideLayouts/slideLayout1341.xml" ContentType="application/vnd.openxmlformats-officedocument.presentationml.slideLayout+xml"/>
  <Override PartName="/ppt/slideLayouts/slideLayout1342.xml" ContentType="application/vnd.openxmlformats-officedocument.presentationml.slideLayout+xml"/>
  <Override PartName="/ppt/slideLayouts/slideLayout1343.xml" ContentType="application/vnd.openxmlformats-officedocument.presentationml.slideLayout+xml"/>
  <Override PartName="/ppt/slideLayouts/slideLayout1344.xml" ContentType="application/vnd.openxmlformats-officedocument.presentationml.slideLayout+xml"/>
  <Override PartName="/ppt/slideLayouts/slideLayout1345.xml" ContentType="application/vnd.openxmlformats-officedocument.presentationml.slideLayout+xml"/>
  <Override PartName="/ppt/slideLayouts/slideLayout1346.xml" ContentType="application/vnd.openxmlformats-officedocument.presentationml.slideLayout+xml"/>
  <Override PartName="/ppt/slideLayouts/slideLayout1347.xml" ContentType="application/vnd.openxmlformats-officedocument.presentationml.slideLayout+xml"/>
  <Override PartName="/ppt/slideLayouts/slideLayout1348.xml" ContentType="application/vnd.openxmlformats-officedocument.presentationml.slideLayout+xml"/>
  <Override PartName="/ppt/slideLayouts/slideLayout1349.xml" ContentType="application/vnd.openxmlformats-officedocument.presentationml.slideLayout+xml"/>
  <Override PartName="/ppt/slideLayouts/slideLayout1350.xml" ContentType="application/vnd.openxmlformats-officedocument.presentationml.slideLayout+xml"/>
  <Override PartName="/ppt/theme/theme123.xml" ContentType="application/vnd.openxmlformats-officedocument.theme+xml"/>
  <Override PartName="/ppt/slideLayouts/slideLayout1351.xml" ContentType="application/vnd.openxmlformats-officedocument.presentationml.slideLayout+xml"/>
  <Override PartName="/ppt/slideLayouts/slideLayout1352.xml" ContentType="application/vnd.openxmlformats-officedocument.presentationml.slideLayout+xml"/>
  <Override PartName="/ppt/slideLayouts/slideLayout1353.xml" ContentType="application/vnd.openxmlformats-officedocument.presentationml.slideLayout+xml"/>
  <Override PartName="/ppt/slideLayouts/slideLayout1354.xml" ContentType="application/vnd.openxmlformats-officedocument.presentationml.slideLayout+xml"/>
  <Override PartName="/ppt/slideLayouts/slideLayout1355.xml" ContentType="application/vnd.openxmlformats-officedocument.presentationml.slideLayout+xml"/>
  <Override PartName="/ppt/slideLayouts/slideLayout1356.xml" ContentType="application/vnd.openxmlformats-officedocument.presentationml.slideLayout+xml"/>
  <Override PartName="/ppt/slideLayouts/slideLayout1357.xml" ContentType="application/vnd.openxmlformats-officedocument.presentationml.slideLayout+xml"/>
  <Override PartName="/ppt/slideLayouts/slideLayout1358.xml" ContentType="application/vnd.openxmlformats-officedocument.presentationml.slideLayout+xml"/>
  <Override PartName="/ppt/slideLayouts/slideLayout1359.xml" ContentType="application/vnd.openxmlformats-officedocument.presentationml.slideLayout+xml"/>
  <Override PartName="/ppt/slideLayouts/slideLayout1360.xml" ContentType="application/vnd.openxmlformats-officedocument.presentationml.slideLayout+xml"/>
  <Override PartName="/ppt/slideLayouts/slideLayout1361.xml" ContentType="application/vnd.openxmlformats-officedocument.presentationml.slideLayout+xml"/>
  <Override PartName="/ppt/theme/theme124.xml" ContentType="application/vnd.openxmlformats-officedocument.theme+xml"/>
  <Override PartName="/ppt/slideLayouts/slideLayout1362.xml" ContentType="application/vnd.openxmlformats-officedocument.presentationml.slideLayout+xml"/>
  <Override PartName="/ppt/slideLayouts/slideLayout1363.xml" ContentType="application/vnd.openxmlformats-officedocument.presentationml.slideLayout+xml"/>
  <Override PartName="/ppt/slideLayouts/slideLayout1364.xml" ContentType="application/vnd.openxmlformats-officedocument.presentationml.slideLayout+xml"/>
  <Override PartName="/ppt/slideLayouts/slideLayout1365.xml" ContentType="application/vnd.openxmlformats-officedocument.presentationml.slideLayout+xml"/>
  <Override PartName="/ppt/slideLayouts/slideLayout1366.xml" ContentType="application/vnd.openxmlformats-officedocument.presentationml.slideLayout+xml"/>
  <Override PartName="/ppt/slideLayouts/slideLayout1367.xml" ContentType="application/vnd.openxmlformats-officedocument.presentationml.slideLayout+xml"/>
  <Override PartName="/ppt/slideLayouts/slideLayout1368.xml" ContentType="application/vnd.openxmlformats-officedocument.presentationml.slideLayout+xml"/>
  <Override PartName="/ppt/slideLayouts/slideLayout1369.xml" ContentType="application/vnd.openxmlformats-officedocument.presentationml.slideLayout+xml"/>
  <Override PartName="/ppt/slideLayouts/slideLayout1370.xml" ContentType="application/vnd.openxmlformats-officedocument.presentationml.slideLayout+xml"/>
  <Override PartName="/ppt/slideLayouts/slideLayout1371.xml" ContentType="application/vnd.openxmlformats-officedocument.presentationml.slideLayout+xml"/>
  <Override PartName="/ppt/slideLayouts/slideLayout1372.xml" ContentType="application/vnd.openxmlformats-officedocument.presentationml.slideLayout+xml"/>
  <Override PartName="/ppt/theme/theme125.xml" ContentType="application/vnd.openxmlformats-officedocument.theme+xml"/>
  <Override PartName="/ppt/slideLayouts/slideLayout1373.xml" ContentType="application/vnd.openxmlformats-officedocument.presentationml.slideLayout+xml"/>
  <Override PartName="/ppt/slideLayouts/slideLayout1374.xml" ContentType="application/vnd.openxmlformats-officedocument.presentationml.slideLayout+xml"/>
  <Override PartName="/ppt/slideLayouts/slideLayout1375.xml" ContentType="application/vnd.openxmlformats-officedocument.presentationml.slideLayout+xml"/>
  <Override PartName="/ppt/slideLayouts/slideLayout1376.xml" ContentType="application/vnd.openxmlformats-officedocument.presentationml.slideLayout+xml"/>
  <Override PartName="/ppt/slideLayouts/slideLayout1377.xml" ContentType="application/vnd.openxmlformats-officedocument.presentationml.slideLayout+xml"/>
  <Override PartName="/ppt/slideLayouts/slideLayout1378.xml" ContentType="application/vnd.openxmlformats-officedocument.presentationml.slideLayout+xml"/>
  <Override PartName="/ppt/slideLayouts/slideLayout1379.xml" ContentType="application/vnd.openxmlformats-officedocument.presentationml.slideLayout+xml"/>
  <Override PartName="/ppt/slideLayouts/slideLayout1380.xml" ContentType="application/vnd.openxmlformats-officedocument.presentationml.slideLayout+xml"/>
  <Override PartName="/ppt/slideLayouts/slideLayout1381.xml" ContentType="application/vnd.openxmlformats-officedocument.presentationml.slideLayout+xml"/>
  <Override PartName="/ppt/slideLayouts/slideLayout1382.xml" ContentType="application/vnd.openxmlformats-officedocument.presentationml.slideLayout+xml"/>
  <Override PartName="/ppt/slideLayouts/slideLayout1383.xml" ContentType="application/vnd.openxmlformats-officedocument.presentationml.slideLayout+xml"/>
  <Override PartName="/ppt/theme/theme126.xml" ContentType="application/vnd.openxmlformats-officedocument.theme+xml"/>
  <Override PartName="/ppt/slideLayouts/slideLayout1384.xml" ContentType="application/vnd.openxmlformats-officedocument.presentationml.slideLayout+xml"/>
  <Override PartName="/ppt/slideLayouts/slideLayout1385.xml" ContentType="application/vnd.openxmlformats-officedocument.presentationml.slideLayout+xml"/>
  <Override PartName="/ppt/slideLayouts/slideLayout1386.xml" ContentType="application/vnd.openxmlformats-officedocument.presentationml.slideLayout+xml"/>
  <Override PartName="/ppt/slideLayouts/slideLayout1387.xml" ContentType="application/vnd.openxmlformats-officedocument.presentationml.slideLayout+xml"/>
  <Override PartName="/ppt/slideLayouts/slideLayout1388.xml" ContentType="application/vnd.openxmlformats-officedocument.presentationml.slideLayout+xml"/>
  <Override PartName="/ppt/slideLayouts/slideLayout1389.xml" ContentType="application/vnd.openxmlformats-officedocument.presentationml.slideLayout+xml"/>
  <Override PartName="/ppt/slideLayouts/slideLayout1390.xml" ContentType="application/vnd.openxmlformats-officedocument.presentationml.slideLayout+xml"/>
  <Override PartName="/ppt/slideLayouts/slideLayout1391.xml" ContentType="application/vnd.openxmlformats-officedocument.presentationml.slideLayout+xml"/>
  <Override PartName="/ppt/slideLayouts/slideLayout1392.xml" ContentType="application/vnd.openxmlformats-officedocument.presentationml.slideLayout+xml"/>
  <Override PartName="/ppt/slideLayouts/slideLayout1393.xml" ContentType="application/vnd.openxmlformats-officedocument.presentationml.slideLayout+xml"/>
  <Override PartName="/ppt/slideLayouts/slideLayout1394.xml" ContentType="application/vnd.openxmlformats-officedocument.presentationml.slideLayout+xml"/>
  <Override PartName="/ppt/theme/theme127.xml" ContentType="application/vnd.openxmlformats-officedocument.theme+xml"/>
  <Override PartName="/ppt/slideLayouts/slideLayout1395.xml" ContentType="application/vnd.openxmlformats-officedocument.presentationml.slideLayout+xml"/>
  <Override PartName="/ppt/slideLayouts/slideLayout1396.xml" ContentType="application/vnd.openxmlformats-officedocument.presentationml.slideLayout+xml"/>
  <Override PartName="/ppt/slideLayouts/slideLayout1397.xml" ContentType="application/vnd.openxmlformats-officedocument.presentationml.slideLayout+xml"/>
  <Override PartName="/ppt/slideLayouts/slideLayout1398.xml" ContentType="application/vnd.openxmlformats-officedocument.presentationml.slideLayout+xml"/>
  <Override PartName="/ppt/slideLayouts/slideLayout1399.xml" ContentType="application/vnd.openxmlformats-officedocument.presentationml.slideLayout+xml"/>
  <Override PartName="/ppt/slideLayouts/slideLayout1400.xml" ContentType="application/vnd.openxmlformats-officedocument.presentationml.slideLayout+xml"/>
  <Override PartName="/ppt/slideLayouts/slideLayout1401.xml" ContentType="application/vnd.openxmlformats-officedocument.presentationml.slideLayout+xml"/>
  <Override PartName="/ppt/slideLayouts/slideLayout1402.xml" ContentType="application/vnd.openxmlformats-officedocument.presentationml.slideLayout+xml"/>
  <Override PartName="/ppt/slideLayouts/slideLayout1403.xml" ContentType="application/vnd.openxmlformats-officedocument.presentationml.slideLayout+xml"/>
  <Override PartName="/ppt/slideLayouts/slideLayout1404.xml" ContentType="application/vnd.openxmlformats-officedocument.presentationml.slideLayout+xml"/>
  <Override PartName="/ppt/slideLayouts/slideLayout1405.xml" ContentType="application/vnd.openxmlformats-officedocument.presentationml.slideLayout+xml"/>
  <Override PartName="/ppt/theme/theme128.xml" ContentType="application/vnd.openxmlformats-officedocument.theme+xml"/>
  <Override PartName="/ppt/slideLayouts/slideLayout1406.xml" ContentType="application/vnd.openxmlformats-officedocument.presentationml.slideLayout+xml"/>
  <Override PartName="/ppt/slideLayouts/slideLayout1407.xml" ContentType="application/vnd.openxmlformats-officedocument.presentationml.slideLayout+xml"/>
  <Override PartName="/ppt/slideLayouts/slideLayout1408.xml" ContentType="application/vnd.openxmlformats-officedocument.presentationml.slideLayout+xml"/>
  <Override PartName="/ppt/slideLayouts/slideLayout1409.xml" ContentType="application/vnd.openxmlformats-officedocument.presentationml.slideLayout+xml"/>
  <Override PartName="/ppt/slideLayouts/slideLayout1410.xml" ContentType="application/vnd.openxmlformats-officedocument.presentationml.slideLayout+xml"/>
  <Override PartName="/ppt/slideLayouts/slideLayout1411.xml" ContentType="application/vnd.openxmlformats-officedocument.presentationml.slideLayout+xml"/>
  <Override PartName="/ppt/slideLayouts/slideLayout1412.xml" ContentType="application/vnd.openxmlformats-officedocument.presentationml.slideLayout+xml"/>
  <Override PartName="/ppt/slideLayouts/slideLayout1413.xml" ContentType="application/vnd.openxmlformats-officedocument.presentationml.slideLayout+xml"/>
  <Override PartName="/ppt/slideLayouts/slideLayout1414.xml" ContentType="application/vnd.openxmlformats-officedocument.presentationml.slideLayout+xml"/>
  <Override PartName="/ppt/slideLayouts/slideLayout1415.xml" ContentType="application/vnd.openxmlformats-officedocument.presentationml.slideLayout+xml"/>
  <Override PartName="/ppt/slideLayouts/slideLayout1416.xml" ContentType="application/vnd.openxmlformats-officedocument.presentationml.slideLayout+xml"/>
  <Override PartName="/ppt/theme/theme129.xml" ContentType="application/vnd.openxmlformats-officedocument.theme+xml"/>
  <Override PartName="/ppt/slideLayouts/slideLayout1417.xml" ContentType="application/vnd.openxmlformats-officedocument.presentationml.slideLayout+xml"/>
  <Override PartName="/ppt/slideLayouts/slideLayout1418.xml" ContentType="application/vnd.openxmlformats-officedocument.presentationml.slideLayout+xml"/>
  <Override PartName="/ppt/slideLayouts/slideLayout1419.xml" ContentType="application/vnd.openxmlformats-officedocument.presentationml.slideLayout+xml"/>
  <Override PartName="/ppt/slideLayouts/slideLayout1420.xml" ContentType="application/vnd.openxmlformats-officedocument.presentationml.slideLayout+xml"/>
  <Override PartName="/ppt/slideLayouts/slideLayout1421.xml" ContentType="application/vnd.openxmlformats-officedocument.presentationml.slideLayout+xml"/>
  <Override PartName="/ppt/slideLayouts/slideLayout1422.xml" ContentType="application/vnd.openxmlformats-officedocument.presentationml.slideLayout+xml"/>
  <Override PartName="/ppt/slideLayouts/slideLayout1423.xml" ContentType="application/vnd.openxmlformats-officedocument.presentationml.slideLayout+xml"/>
  <Override PartName="/ppt/theme/theme130.xml" ContentType="application/vnd.openxmlformats-officedocument.theme+xml"/>
  <Override PartName="/ppt/slideLayouts/slideLayout1424.xml" ContentType="application/vnd.openxmlformats-officedocument.presentationml.slideLayout+xml"/>
  <Override PartName="/ppt/slideLayouts/slideLayout1425.xml" ContentType="application/vnd.openxmlformats-officedocument.presentationml.slideLayout+xml"/>
  <Override PartName="/ppt/slideLayouts/slideLayout1426.xml" ContentType="application/vnd.openxmlformats-officedocument.presentationml.slideLayout+xml"/>
  <Override PartName="/ppt/slideLayouts/slideLayout1427.xml" ContentType="application/vnd.openxmlformats-officedocument.presentationml.slideLayout+xml"/>
  <Override PartName="/ppt/slideLayouts/slideLayout1428.xml" ContentType="application/vnd.openxmlformats-officedocument.presentationml.slideLayout+xml"/>
  <Override PartName="/ppt/slideLayouts/slideLayout1429.xml" ContentType="application/vnd.openxmlformats-officedocument.presentationml.slideLayout+xml"/>
  <Override PartName="/ppt/slideLayouts/slideLayout1430.xml" ContentType="application/vnd.openxmlformats-officedocument.presentationml.slideLayout+xml"/>
  <Override PartName="/ppt/theme/theme131.xml" ContentType="application/vnd.openxmlformats-officedocument.theme+xml"/>
  <Override PartName="/ppt/slideLayouts/slideLayout1431.xml" ContentType="application/vnd.openxmlformats-officedocument.presentationml.slideLayout+xml"/>
  <Override PartName="/ppt/slideLayouts/slideLayout1432.xml" ContentType="application/vnd.openxmlformats-officedocument.presentationml.slideLayout+xml"/>
  <Override PartName="/ppt/slideLayouts/slideLayout1433.xml" ContentType="application/vnd.openxmlformats-officedocument.presentationml.slideLayout+xml"/>
  <Override PartName="/ppt/slideLayouts/slideLayout1434.xml" ContentType="application/vnd.openxmlformats-officedocument.presentationml.slideLayout+xml"/>
  <Override PartName="/ppt/slideLayouts/slideLayout1435.xml" ContentType="application/vnd.openxmlformats-officedocument.presentationml.slideLayout+xml"/>
  <Override PartName="/ppt/slideLayouts/slideLayout1436.xml" ContentType="application/vnd.openxmlformats-officedocument.presentationml.slideLayout+xml"/>
  <Override PartName="/ppt/slideLayouts/slideLayout1437.xml" ContentType="application/vnd.openxmlformats-officedocument.presentationml.slideLayout+xml"/>
  <Override PartName="/ppt/theme/theme132.xml" ContentType="application/vnd.openxmlformats-officedocument.theme+xml"/>
  <Override PartName="/ppt/slideLayouts/slideLayout1438.xml" ContentType="application/vnd.openxmlformats-officedocument.presentationml.slideLayout+xml"/>
  <Override PartName="/ppt/slideLayouts/slideLayout1439.xml" ContentType="application/vnd.openxmlformats-officedocument.presentationml.slideLayout+xml"/>
  <Override PartName="/ppt/slideLayouts/slideLayout1440.xml" ContentType="application/vnd.openxmlformats-officedocument.presentationml.slideLayout+xml"/>
  <Override PartName="/ppt/slideLayouts/slideLayout1441.xml" ContentType="application/vnd.openxmlformats-officedocument.presentationml.slideLayout+xml"/>
  <Override PartName="/ppt/slideLayouts/slideLayout1442.xml" ContentType="application/vnd.openxmlformats-officedocument.presentationml.slideLayout+xml"/>
  <Override PartName="/ppt/slideLayouts/slideLayout1443.xml" ContentType="application/vnd.openxmlformats-officedocument.presentationml.slideLayout+xml"/>
  <Override PartName="/ppt/slideLayouts/slideLayout1444.xml" ContentType="application/vnd.openxmlformats-officedocument.presentationml.slideLayout+xml"/>
  <Override PartName="/ppt/slideLayouts/slideLayout1445.xml" ContentType="application/vnd.openxmlformats-officedocument.presentationml.slideLayout+xml"/>
  <Override PartName="/ppt/slideLayouts/slideLayout1446.xml" ContentType="application/vnd.openxmlformats-officedocument.presentationml.slideLayout+xml"/>
  <Override PartName="/ppt/slideLayouts/slideLayout1447.xml" ContentType="application/vnd.openxmlformats-officedocument.presentationml.slideLayout+xml"/>
  <Override PartName="/ppt/slideLayouts/slideLayout1448.xml" ContentType="application/vnd.openxmlformats-officedocument.presentationml.slideLayout+xml"/>
  <Override PartName="/ppt/theme/theme133.xml" ContentType="application/vnd.openxmlformats-officedocument.theme+xml"/>
  <Override PartName="/ppt/slideLayouts/slideLayout1449.xml" ContentType="application/vnd.openxmlformats-officedocument.presentationml.slideLayout+xml"/>
  <Override PartName="/ppt/slideLayouts/slideLayout1450.xml" ContentType="application/vnd.openxmlformats-officedocument.presentationml.slideLayout+xml"/>
  <Override PartName="/ppt/slideLayouts/slideLayout1451.xml" ContentType="application/vnd.openxmlformats-officedocument.presentationml.slideLayout+xml"/>
  <Override PartName="/ppt/slideLayouts/slideLayout1452.xml" ContentType="application/vnd.openxmlformats-officedocument.presentationml.slideLayout+xml"/>
  <Override PartName="/ppt/slideLayouts/slideLayout1453.xml" ContentType="application/vnd.openxmlformats-officedocument.presentationml.slideLayout+xml"/>
  <Override PartName="/ppt/slideLayouts/slideLayout1454.xml" ContentType="application/vnd.openxmlformats-officedocument.presentationml.slideLayout+xml"/>
  <Override PartName="/ppt/slideLayouts/slideLayout1455.xml" ContentType="application/vnd.openxmlformats-officedocument.presentationml.slideLayout+xml"/>
  <Override PartName="/ppt/slideLayouts/slideLayout1456.xml" ContentType="application/vnd.openxmlformats-officedocument.presentationml.slideLayout+xml"/>
  <Override PartName="/ppt/slideLayouts/slideLayout1457.xml" ContentType="application/vnd.openxmlformats-officedocument.presentationml.slideLayout+xml"/>
  <Override PartName="/ppt/slideLayouts/slideLayout1458.xml" ContentType="application/vnd.openxmlformats-officedocument.presentationml.slideLayout+xml"/>
  <Override PartName="/ppt/slideLayouts/slideLayout1459.xml" ContentType="application/vnd.openxmlformats-officedocument.presentationml.slideLayout+xml"/>
  <Override PartName="/ppt/theme/theme134.xml" ContentType="application/vnd.openxmlformats-officedocument.theme+xml"/>
  <Override PartName="/ppt/slideLayouts/slideLayout1460.xml" ContentType="application/vnd.openxmlformats-officedocument.presentationml.slideLayout+xml"/>
  <Override PartName="/ppt/slideLayouts/slideLayout1461.xml" ContentType="application/vnd.openxmlformats-officedocument.presentationml.slideLayout+xml"/>
  <Override PartName="/ppt/slideLayouts/slideLayout1462.xml" ContentType="application/vnd.openxmlformats-officedocument.presentationml.slideLayout+xml"/>
  <Override PartName="/ppt/slideLayouts/slideLayout1463.xml" ContentType="application/vnd.openxmlformats-officedocument.presentationml.slideLayout+xml"/>
  <Override PartName="/ppt/slideLayouts/slideLayout1464.xml" ContentType="application/vnd.openxmlformats-officedocument.presentationml.slideLayout+xml"/>
  <Override PartName="/ppt/slideLayouts/slideLayout1465.xml" ContentType="application/vnd.openxmlformats-officedocument.presentationml.slideLayout+xml"/>
  <Override PartName="/ppt/slideLayouts/slideLayout1466.xml" ContentType="application/vnd.openxmlformats-officedocument.presentationml.slideLayout+xml"/>
  <Override PartName="/ppt/slideLayouts/slideLayout1467.xml" ContentType="application/vnd.openxmlformats-officedocument.presentationml.slideLayout+xml"/>
  <Override PartName="/ppt/slideLayouts/slideLayout1468.xml" ContentType="application/vnd.openxmlformats-officedocument.presentationml.slideLayout+xml"/>
  <Override PartName="/ppt/slideLayouts/slideLayout1469.xml" ContentType="application/vnd.openxmlformats-officedocument.presentationml.slideLayout+xml"/>
  <Override PartName="/ppt/slideLayouts/slideLayout1470.xml" ContentType="application/vnd.openxmlformats-officedocument.presentationml.slideLayout+xml"/>
  <Override PartName="/ppt/theme/theme135.xml" ContentType="application/vnd.openxmlformats-officedocument.theme+xml"/>
  <Override PartName="/ppt/slideLayouts/slideLayout1471.xml" ContentType="application/vnd.openxmlformats-officedocument.presentationml.slideLayout+xml"/>
  <Override PartName="/ppt/slideLayouts/slideLayout1472.xml" ContentType="application/vnd.openxmlformats-officedocument.presentationml.slideLayout+xml"/>
  <Override PartName="/ppt/slideLayouts/slideLayout1473.xml" ContentType="application/vnd.openxmlformats-officedocument.presentationml.slideLayout+xml"/>
  <Override PartName="/ppt/slideLayouts/slideLayout1474.xml" ContentType="application/vnd.openxmlformats-officedocument.presentationml.slideLayout+xml"/>
  <Override PartName="/ppt/slideLayouts/slideLayout1475.xml" ContentType="application/vnd.openxmlformats-officedocument.presentationml.slideLayout+xml"/>
  <Override PartName="/ppt/slideLayouts/slideLayout1476.xml" ContentType="application/vnd.openxmlformats-officedocument.presentationml.slideLayout+xml"/>
  <Override PartName="/ppt/slideLayouts/slideLayout1477.xml" ContentType="application/vnd.openxmlformats-officedocument.presentationml.slideLayout+xml"/>
  <Override PartName="/ppt/slideLayouts/slideLayout1478.xml" ContentType="application/vnd.openxmlformats-officedocument.presentationml.slideLayout+xml"/>
  <Override PartName="/ppt/slideLayouts/slideLayout1479.xml" ContentType="application/vnd.openxmlformats-officedocument.presentationml.slideLayout+xml"/>
  <Override PartName="/ppt/slideLayouts/slideLayout1480.xml" ContentType="application/vnd.openxmlformats-officedocument.presentationml.slideLayout+xml"/>
  <Override PartName="/ppt/slideLayouts/slideLayout1481.xml" ContentType="application/vnd.openxmlformats-officedocument.presentationml.slideLayout+xml"/>
  <Override PartName="/ppt/theme/theme136.xml" ContentType="application/vnd.openxmlformats-officedocument.theme+xml"/>
  <Override PartName="/ppt/slideLayouts/slideLayout1482.xml" ContentType="application/vnd.openxmlformats-officedocument.presentationml.slideLayout+xml"/>
  <Override PartName="/ppt/slideLayouts/slideLayout1483.xml" ContentType="application/vnd.openxmlformats-officedocument.presentationml.slideLayout+xml"/>
  <Override PartName="/ppt/slideLayouts/slideLayout1484.xml" ContentType="application/vnd.openxmlformats-officedocument.presentationml.slideLayout+xml"/>
  <Override PartName="/ppt/slideLayouts/slideLayout1485.xml" ContentType="application/vnd.openxmlformats-officedocument.presentationml.slideLayout+xml"/>
  <Override PartName="/ppt/slideLayouts/slideLayout1486.xml" ContentType="application/vnd.openxmlformats-officedocument.presentationml.slideLayout+xml"/>
  <Override PartName="/ppt/slideLayouts/slideLayout1487.xml" ContentType="application/vnd.openxmlformats-officedocument.presentationml.slideLayout+xml"/>
  <Override PartName="/ppt/slideLayouts/slideLayout1488.xml" ContentType="application/vnd.openxmlformats-officedocument.presentationml.slideLayout+xml"/>
  <Override PartName="/ppt/slideLayouts/slideLayout1489.xml" ContentType="application/vnd.openxmlformats-officedocument.presentationml.slideLayout+xml"/>
  <Override PartName="/ppt/slideLayouts/slideLayout1490.xml" ContentType="application/vnd.openxmlformats-officedocument.presentationml.slideLayout+xml"/>
  <Override PartName="/ppt/slideLayouts/slideLayout1491.xml" ContentType="application/vnd.openxmlformats-officedocument.presentationml.slideLayout+xml"/>
  <Override PartName="/ppt/slideLayouts/slideLayout1492.xml" ContentType="application/vnd.openxmlformats-officedocument.presentationml.slideLayout+xml"/>
  <Override PartName="/ppt/theme/theme137.xml" ContentType="application/vnd.openxmlformats-officedocument.theme+xml"/>
  <Override PartName="/ppt/theme/theme138.xml" ContentType="application/vnd.openxmlformats-officedocument.theme+xml"/>
  <Override PartName="/ppt/theme/theme1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26" r:id="rId28"/>
    <p:sldMasterId id="2147484438" r:id="rId29"/>
    <p:sldMasterId id="2147484450" r:id="rId30"/>
    <p:sldMasterId id="2147484462" r:id="rId31"/>
    <p:sldMasterId id="2147484474" r:id="rId32"/>
    <p:sldMasterId id="2147484510" r:id="rId33"/>
    <p:sldMasterId id="2147484522" r:id="rId34"/>
    <p:sldMasterId id="2147484547" r:id="rId35"/>
    <p:sldMasterId id="2147484559" r:id="rId36"/>
    <p:sldMasterId id="2147484571" r:id="rId37"/>
    <p:sldMasterId id="2147484620" r:id="rId38"/>
    <p:sldMasterId id="2147484656" r:id="rId39"/>
    <p:sldMasterId id="2147484668" r:id="rId40"/>
    <p:sldMasterId id="2147484680" r:id="rId41"/>
    <p:sldMasterId id="2147484704" r:id="rId42"/>
    <p:sldMasterId id="2147484741" r:id="rId43"/>
    <p:sldMasterId id="2147484765" r:id="rId44"/>
    <p:sldMasterId id="2147484777" r:id="rId45"/>
    <p:sldMasterId id="2147484789" r:id="rId46"/>
    <p:sldMasterId id="2147484801" r:id="rId47"/>
    <p:sldMasterId id="2147484813" r:id="rId48"/>
    <p:sldMasterId id="2147484825" r:id="rId49"/>
    <p:sldMasterId id="2147484837" r:id="rId50"/>
    <p:sldMasterId id="2147484849" r:id="rId51"/>
    <p:sldMasterId id="2147484861" r:id="rId52"/>
    <p:sldMasterId id="2147484873" r:id="rId53"/>
    <p:sldMasterId id="2147484885" r:id="rId54"/>
    <p:sldMasterId id="2147484897" r:id="rId55"/>
    <p:sldMasterId id="2147484909" r:id="rId56"/>
    <p:sldMasterId id="2147484921" r:id="rId57"/>
    <p:sldMasterId id="2147484933" r:id="rId58"/>
    <p:sldMasterId id="2147484945" r:id="rId59"/>
    <p:sldMasterId id="2147484957" r:id="rId60"/>
    <p:sldMasterId id="2147484969" r:id="rId61"/>
    <p:sldMasterId id="2147484996" r:id="rId62"/>
    <p:sldMasterId id="2147485069" r:id="rId63"/>
    <p:sldMasterId id="2147485107" r:id="rId64"/>
    <p:sldMasterId id="2147485119" r:id="rId65"/>
    <p:sldMasterId id="2147485131" r:id="rId66"/>
    <p:sldMasterId id="2147485143" r:id="rId67"/>
    <p:sldMasterId id="2147485155" r:id="rId68"/>
    <p:sldMasterId id="2147485167" r:id="rId69"/>
    <p:sldMasterId id="2147485179" r:id="rId70"/>
    <p:sldMasterId id="2147485191" r:id="rId71"/>
    <p:sldMasterId id="2147485203" r:id="rId72"/>
    <p:sldMasterId id="2147485215" r:id="rId73"/>
    <p:sldMasterId id="2147485227" r:id="rId74"/>
    <p:sldMasterId id="2147485239" r:id="rId75"/>
    <p:sldMasterId id="2147485251" r:id="rId76"/>
    <p:sldMasterId id="2147485263" r:id="rId77"/>
    <p:sldMasterId id="2147485335" r:id="rId78"/>
    <p:sldMasterId id="2147485347" r:id="rId79"/>
    <p:sldMasterId id="2147485398" r:id="rId80"/>
    <p:sldMasterId id="2147485410" r:id="rId81"/>
    <p:sldMasterId id="2147485436" r:id="rId82"/>
    <p:sldMasterId id="2147485460" r:id="rId83"/>
    <p:sldMasterId id="2147485484" r:id="rId84"/>
    <p:sldMasterId id="2147485496" r:id="rId85"/>
    <p:sldMasterId id="2147485520" r:id="rId86"/>
    <p:sldMasterId id="2147485532" r:id="rId87"/>
    <p:sldMasterId id="2147485580" r:id="rId88"/>
    <p:sldMasterId id="2147485616" r:id="rId89"/>
    <p:sldMasterId id="2147485640" r:id="rId90"/>
    <p:sldMasterId id="2147485665" r:id="rId91"/>
    <p:sldMasterId id="2147485678" r:id="rId92"/>
    <p:sldMasterId id="2147485690" r:id="rId93"/>
    <p:sldMasterId id="2147485714" r:id="rId94"/>
    <p:sldMasterId id="2147485727" r:id="rId95"/>
    <p:sldMasterId id="2147485751" r:id="rId96"/>
    <p:sldMasterId id="2147485763" r:id="rId97"/>
    <p:sldMasterId id="2147485787" r:id="rId98"/>
    <p:sldMasterId id="2147485811" r:id="rId99"/>
    <p:sldMasterId id="2147485922" r:id="rId100"/>
    <p:sldMasterId id="2147485934" r:id="rId101"/>
    <p:sldMasterId id="2147485958" r:id="rId102"/>
    <p:sldMasterId id="2147485970" r:id="rId103"/>
    <p:sldMasterId id="2147485994" r:id="rId104"/>
    <p:sldMasterId id="2147486019" r:id="rId105"/>
    <p:sldMasterId id="2147486031" r:id="rId106"/>
    <p:sldMasterId id="2147486068" r:id="rId107"/>
    <p:sldMasterId id="2147486104" r:id="rId108"/>
    <p:sldMasterId id="2147486116" r:id="rId109"/>
    <p:sldMasterId id="2147486128" r:id="rId110"/>
    <p:sldMasterId id="2147486140" r:id="rId111"/>
    <p:sldMasterId id="2147486164" r:id="rId112"/>
    <p:sldMasterId id="2147486197" r:id="rId113"/>
    <p:sldMasterId id="2147486258" r:id="rId114"/>
    <p:sldMasterId id="2147486291" r:id="rId115"/>
    <p:sldMasterId id="2147486303" r:id="rId116"/>
    <p:sldMasterId id="2147486315" r:id="rId117"/>
    <p:sldMasterId id="2147486327" r:id="rId118"/>
    <p:sldMasterId id="2147486339" r:id="rId119"/>
    <p:sldMasterId id="2147486351" r:id="rId120"/>
    <p:sldMasterId id="2147486364" r:id="rId121"/>
    <p:sldMasterId id="2147486376" r:id="rId122"/>
    <p:sldMasterId id="2147486388" r:id="rId123"/>
    <p:sldMasterId id="2147486400" r:id="rId124"/>
    <p:sldMasterId id="2147486412" r:id="rId125"/>
    <p:sldMasterId id="2147486424" r:id="rId126"/>
    <p:sldMasterId id="2147486436" r:id="rId127"/>
    <p:sldMasterId id="2147486448" r:id="rId128"/>
    <p:sldMasterId id="2147486460" r:id="rId129"/>
    <p:sldMasterId id="2147486472" r:id="rId130"/>
    <p:sldMasterId id="2147486480" r:id="rId131"/>
    <p:sldMasterId id="2147486488" r:id="rId132"/>
    <p:sldMasterId id="2147486496" r:id="rId133"/>
    <p:sldMasterId id="2147486544" r:id="rId134"/>
    <p:sldMasterId id="2147486570" r:id="rId135"/>
    <p:sldMasterId id="2147486582" r:id="rId136"/>
    <p:sldMasterId id="2147486594" r:id="rId137"/>
  </p:sldMasterIdLst>
  <p:notesMasterIdLst>
    <p:notesMasterId r:id="rId169"/>
  </p:notesMasterIdLst>
  <p:handoutMasterIdLst>
    <p:handoutMasterId r:id="rId170"/>
  </p:handoutMasterIdLst>
  <p:sldIdLst>
    <p:sldId id="2563" r:id="rId138"/>
    <p:sldId id="2587" r:id="rId139"/>
    <p:sldId id="2607" r:id="rId140"/>
    <p:sldId id="2565" r:id="rId141"/>
    <p:sldId id="2609" r:id="rId142"/>
    <p:sldId id="2631" r:id="rId143"/>
    <p:sldId id="2610" r:id="rId144"/>
    <p:sldId id="2567" r:id="rId145"/>
    <p:sldId id="2611" r:id="rId146"/>
    <p:sldId id="2612" r:id="rId147"/>
    <p:sldId id="2569" r:id="rId148"/>
    <p:sldId id="2599" r:id="rId149"/>
    <p:sldId id="2632" r:id="rId150"/>
    <p:sldId id="2570" r:id="rId151"/>
    <p:sldId id="2630" r:id="rId152"/>
    <p:sldId id="2614" r:id="rId153"/>
    <p:sldId id="2573" r:id="rId154"/>
    <p:sldId id="2574" r:id="rId155"/>
    <p:sldId id="2624" r:id="rId156"/>
    <p:sldId id="2625" r:id="rId157"/>
    <p:sldId id="2619" r:id="rId158"/>
    <p:sldId id="2626" r:id="rId159"/>
    <p:sldId id="2621" r:id="rId160"/>
    <p:sldId id="2627" r:id="rId161"/>
    <p:sldId id="2622" r:id="rId162"/>
    <p:sldId id="2615" r:id="rId163"/>
    <p:sldId id="2585" r:id="rId164"/>
    <p:sldId id="2623" r:id="rId165"/>
    <p:sldId id="2633" r:id="rId166"/>
    <p:sldId id="2634" r:id="rId167"/>
    <p:sldId id="2650" r:id="rId1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712"/>
    <a:srgbClr val="948A54"/>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1" autoAdjust="0"/>
    <p:restoredTop sz="77520" autoAdjust="0"/>
  </p:normalViewPr>
  <p:slideViewPr>
    <p:cSldViewPr>
      <p:cViewPr varScale="1">
        <p:scale>
          <a:sx n="100" d="100"/>
          <a:sy n="100" d="100"/>
        </p:scale>
        <p:origin x="-960" y="-112"/>
      </p:cViewPr>
      <p:guideLst>
        <p:guide orient="horz" pos="2160"/>
        <p:guide pos="2880"/>
      </p:guideLst>
    </p:cSldViewPr>
  </p:slideViewPr>
  <p:notesTextViewPr>
    <p:cViewPr>
      <p:scale>
        <a:sx n="100" d="100"/>
        <a:sy n="100" d="100"/>
      </p:scale>
      <p:origin x="0" y="0"/>
    </p:cViewPr>
  </p:notesTextViewPr>
  <p:sorterViewPr>
    <p:cViewPr>
      <p:scale>
        <a:sx n="400" d="100"/>
        <a:sy n="400" d="100"/>
      </p:scale>
      <p:origin x="0" y="17664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5.xml"/><Relationship Id="rId143" Type="http://schemas.openxmlformats.org/officeDocument/2006/relationships/slide" Target="slides/slide6.xml"/><Relationship Id="rId144" Type="http://schemas.openxmlformats.org/officeDocument/2006/relationships/slide" Target="slides/slide7.xml"/><Relationship Id="rId145" Type="http://schemas.openxmlformats.org/officeDocument/2006/relationships/slide" Target="slides/slide8.xml"/><Relationship Id="rId146" Type="http://schemas.openxmlformats.org/officeDocument/2006/relationships/slide" Target="slides/slide9.xml"/><Relationship Id="rId147" Type="http://schemas.openxmlformats.org/officeDocument/2006/relationships/slide" Target="slides/slide10.xml"/><Relationship Id="rId148" Type="http://schemas.openxmlformats.org/officeDocument/2006/relationships/slide" Target="slides/slide11.xml"/><Relationship Id="rId149" Type="http://schemas.openxmlformats.org/officeDocument/2006/relationships/slide" Target="slides/slide12.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80" Type="http://schemas.openxmlformats.org/officeDocument/2006/relationships/slideMaster" Target="slideMasters/slideMaster80.xml"/><Relationship Id="rId81" Type="http://schemas.openxmlformats.org/officeDocument/2006/relationships/slideMaster" Target="slideMasters/slideMaster81.xml"/><Relationship Id="rId82" Type="http://schemas.openxmlformats.org/officeDocument/2006/relationships/slideMaster" Target="slideMasters/slideMaster82.xml"/><Relationship Id="rId83" Type="http://schemas.openxmlformats.org/officeDocument/2006/relationships/slideMaster" Target="slideMasters/slideMaster83.xml"/><Relationship Id="rId84" Type="http://schemas.openxmlformats.org/officeDocument/2006/relationships/slideMaster" Target="slideMasters/slideMaster84.xml"/><Relationship Id="rId85" Type="http://schemas.openxmlformats.org/officeDocument/2006/relationships/slideMaster" Target="slideMasters/slideMaster85.xml"/><Relationship Id="rId86" Type="http://schemas.openxmlformats.org/officeDocument/2006/relationships/slideMaster" Target="slideMasters/slideMaster86.xml"/><Relationship Id="rId87" Type="http://schemas.openxmlformats.org/officeDocument/2006/relationships/slideMaster" Target="slideMasters/slideMaster87.xml"/><Relationship Id="rId88" Type="http://schemas.openxmlformats.org/officeDocument/2006/relationships/slideMaster" Target="slideMasters/slideMaster88.xml"/><Relationship Id="rId89" Type="http://schemas.openxmlformats.org/officeDocument/2006/relationships/slideMaster" Target="slideMasters/slideMaster89.xml"/><Relationship Id="rId110" Type="http://schemas.openxmlformats.org/officeDocument/2006/relationships/slideMaster" Target="slideMasters/slideMaster110.xml"/><Relationship Id="rId111" Type="http://schemas.openxmlformats.org/officeDocument/2006/relationships/slideMaster" Target="slideMasters/slideMaster111.xml"/><Relationship Id="rId112" Type="http://schemas.openxmlformats.org/officeDocument/2006/relationships/slideMaster" Target="slideMasters/slideMaster112.xml"/><Relationship Id="rId113" Type="http://schemas.openxmlformats.org/officeDocument/2006/relationships/slideMaster" Target="slideMasters/slideMaster113.xml"/><Relationship Id="rId114" Type="http://schemas.openxmlformats.org/officeDocument/2006/relationships/slideMaster" Target="slideMasters/slideMaster114.xml"/><Relationship Id="rId115" Type="http://schemas.openxmlformats.org/officeDocument/2006/relationships/slideMaster" Target="slideMasters/slideMaster115.xml"/><Relationship Id="rId116" Type="http://schemas.openxmlformats.org/officeDocument/2006/relationships/slideMaster" Target="slideMasters/slideMaster116.xml"/><Relationship Id="rId117" Type="http://schemas.openxmlformats.org/officeDocument/2006/relationships/slideMaster" Target="slideMasters/slideMaster117.xml"/><Relationship Id="rId118" Type="http://schemas.openxmlformats.org/officeDocument/2006/relationships/slideMaster" Target="slideMasters/slideMaster118.xml"/><Relationship Id="rId119" Type="http://schemas.openxmlformats.org/officeDocument/2006/relationships/slideMaster" Target="slideMasters/slideMaster119.xml"/><Relationship Id="rId150" Type="http://schemas.openxmlformats.org/officeDocument/2006/relationships/slide" Target="slides/slide13.xml"/><Relationship Id="rId151" Type="http://schemas.openxmlformats.org/officeDocument/2006/relationships/slide" Target="slides/slide14.xml"/><Relationship Id="rId152" Type="http://schemas.openxmlformats.org/officeDocument/2006/relationships/slide" Target="slides/slide1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16.xml"/><Relationship Id="rId154" Type="http://schemas.openxmlformats.org/officeDocument/2006/relationships/slide" Target="slides/slide17.xml"/><Relationship Id="rId155" Type="http://schemas.openxmlformats.org/officeDocument/2006/relationships/slide" Target="slides/slide18.xml"/><Relationship Id="rId156" Type="http://schemas.openxmlformats.org/officeDocument/2006/relationships/slide" Target="slides/slide19.xml"/><Relationship Id="rId157" Type="http://schemas.openxmlformats.org/officeDocument/2006/relationships/slide" Target="slides/slide20.xml"/><Relationship Id="rId158" Type="http://schemas.openxmlformats.org/officeDocument/2006/relationships/slide" Target="slides/slide21.xml"/><Relationship Id="rId159" Type="http://schemas.openxmlformats.org/officeDocument/2006/relationships/slide" Target="slides/slide22.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90" Type="http://schemas.openxmlformats.org/officeDocument/2006/relationships/slideMaster" Target="slideMasters/slideMaster90.xml"/><Relationship Id="rId91" Type="http://schemas.openxmlformats.org/officeDocument/2006/relationships/slideMaster" Target="slideMasters/slideMaster91.xml"/><Relationship Id="rId92" Type="http://schemas.openxmlformats.org/officeDocument/2006/relationships/slideMaster" Target="slideMasters/slideMaster92.xml"/><Relationship Id="rId93" Type="http://schemas.openxmlformats.org/officeDocument/2006/relationships/slideMaster" Target="slideMasters/slideMaster93.xml"/><Relationship Id="rId94" Type="http://schemas.openxmlformats.org/officeDocument/2006/relationships/slideMaster" Target="slideMasters/slideMaster94.xml"/><Relationship Id="rId95" Type="http://schemas.openxmlformats.org/officeDocument/2006/relationships/slideMaster" Target="slideMasters/slideMaster95.xml"/><Relationship Id="rId96" Type="http://schemas.openxmlformats.org/officeDocument/2006/relationships/slideMaster" Target="slideMasters/slideMaster96.xml"/><Relationship Id="rId97" Type="http://schemas.openxmlformats.org/officeDocument/2006/relationships/slideMaster" Target="slideMasters/slideMaster97.xml"/><Relationship Id="rId98" Type="http://schemas.openxmlformats.org/officeDocument/2006/relationships/slideMaster" Target="slideMasters/slideMaster98.xml"/><Relationship Id="rId99" Type="http://schemas.openxmlformats.org/officeDocument/2006/relationships/slideMaster" Target="slideMasters/slideMaster99.xml"/><Relationship Id="rId120" Type="http://schemas.openxmlformats.org/officeDocument/2006/relationships/slideMaster" Target="slideMasters/slideMaster120.xml"/><Relationship Id="rId121" Type="http://schemas.openxmlformats.org/officeDocument/2006/relationships/slideMaster" Target="slideMasters/slideMaster121.xml"/><Relationship Id="rId122" Type="http://schemas.openxmlformats.org/officeDocument/2006/relationships/slideMaster" Target="slideMasters/slideMaster122.xml"/><Relationship Id="rId123" Type="http://schemas.openxmlformats.org/officeDocument/2006/relationships/slideMaster" Target="slideMasters/slideMaster123.xml"/><Relationship Id="rId124" Type="http://schemas.openxmlformats.org/officeDocument/2006/relationships/slideMaster" Target="slideMasters/slideMaster124.xml"/><Relationship Id="rId125" Type="http://schemas.openxmlformats.org/officeDocument/2006/relationships/slideMaster" Target="slideMasters/slideMaster125.xml"/><Relationship Id="rId126" Type="http://schemas.openxmlformats.org/officeDocument/2006/relationships/slideMaster" Target="slideMasters/slideMaster126.xml"/><Relationship Id="rId127" Type="http://schemas.openxmlformats.org/officeDocument/2006/relationships/slideMaster" Target="slideMasters/slideMaster127.xml"/><Relationship Id="rId128" Type="http://schemas.openxmlformats.org/officeDocument/2006/relationships/slideMaster" Target="slideMasters/slideMaster128.xml"/><Relationship Id="rId129" Type="http://schemas.openxmlformats.org/officeDocument/2006/relationships/slideMaster" Target="slideMasters/slideMaster129.xml"/><Relationship Id="rId160" Type="http://schemas.openxmlformats.org/officeDocument/2006/relationships/slide" Target="slides/slide23.xml"/><Relationship Id="rId161" Type="http://schemas.openxmlformats.org/officeDocument/2006/relationships/slide" Target="slides/slide24.xml"/><Relationship Id="rId162" Type="http://schemas.openxmlformats.org/officeDocument/2006/relationships/slide" Target="slides/slide2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26.xml"/><Relationship Id="rId164" Type="http://schemas.openxmlformats.org/officeDocument/2006/relationships/slide" Target="slides/slide27.xml"/><Relationship Id="rId165" Type="http://schemas.openxmlformats.org/officeDocument/2006/relationships/slide" Target="slides/slide28.xml"/><Relationship Id="rId166" Type="http://schemas.openxmlformats.org/officeDocument/2006/relationships/slide" Target="slides/slide29.xml"/><Relationship Id="rId167" Type="http://schemas.openxmlformats.org/officeDocument/2006/relationships/slide" Target="slides/slide30.xml"/><Relationship Id="rId168" Type="http://schemas.openxmlformats.org/officeDocument/2006/relationships/slide" Target="slides/slide31.xml"/><Relationship Id="rId169" Type="http://schemas.openxmlformats.org/officeDocument/2006/relationships/notesMaster" Target="notesMasters/notesMaster1.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130" Type="http://schemas.openxmlformats.org/officeDocument/2006/relationships/slideMaster" Target="slideMasters/slideMaster130.xml"/><Relationship Id="rId131" Type="http://schemas.openxmlformats.org/officeDocument/2006/relationships/slideMaster" Target="slideMasters/slideMaster131.xml"/><Relationship Id="rId132" Type="http://schemas.openxmlformats.org/officeDocument/2006/relationships/slideMaster" Target="slideMasters/slideMaster132.xml"/><Relationship Id="rId133" Type="http://schemas.openxmlformats.org/officeDocument/2006/relationships/slideMaster" Target="slideMasters/slideMaster133.xml"/><Relationship Id="rId134" Type="http://schemas.openxmlformats.org/officeDocument/2006/relationships/slideMaster" Target="slideMasters/slideMaster134.xml"/><Relationship Id="rId135" Type="http://schemas.openxmlformats.org/officeDocument/2006/relationships/slideMaster" Target="slideMasters/slideMaster135.xml"/><Relationship Id="rId136" Type="http://schemas.openxmlformats.org/officeDocument/2006/relationships/slideMaster" Target="slideMasters/slideMaster136.xml"/><Relationship Id="rId137" Type="http://schemas.openxmlformats.org/officeDocument/2006/relationships/slideMaster" Target="slideMasters/slideMaster137.xml"/><Relationship Id="rId138" Type="http://schemas.openxmlformats.org/officeDocument/2006/relationships/slide" Target="slides/slide1.xml"/><Relationship Id="rId139" Type="http://schemas.openxmlformats.org/officeDocument/2006/relationships/slide" Target="slides/slide2.xml"/><Relationship Id="rId170" Type="http://schemas.openxmlformats.org/officeDocument/2006/relationships/handoutMaster" Target="handoutMasters/handoutMaster1.xml"/><Relationship Id="rId171" Type="http://schemas.openxmlformats.org/officeDocument/2006/relationships/printerSettings" Target="printerSettings/printerSettings1.bin"/><Relationship Id="rId172" Type="http://schemas.openxmlformats.org/officeDocument/2006/relationships/presProps" Target="presProps.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73" Type="http://schemas.openxmlformats.org/officeDocument/2006/relationships/viewProps" Target="viewProps.xml"/><Relationship Id="rId174" Type="http://schemas.openxmlformats.org/officeDocument/2006/relationships/theme" Target="theme/theme1.xml"/><Relationship Id="rId175" Type="http://schemas.openxmlformats.org/officeDocument/2006/relationships/tableStyles" Target="tableStyles.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Master" Target="slideMasters/slideMaster72.xml"/><Relationship Id="rId73" Type="http://schemas.openxmlformats.org/officeDocument/2006/relationships/slideMaster" Target="slideMasters/slideMaster73.xml"/><Relationship Id="rId74" Type="http://schemas.openxmlformats.org/officeDocument/2006/relationships/slideMaster" Target="slideMasters/slideMaster74.xml"/><Relationship Id="rId75" Type="http://schemas.openxmlformats.org/officeDocument/2006/relationships/slideMaster" Target="slideMasters/slideMaster75.xml"/><Relationship Id="rId76" Type="http://schemas.openxmlformats.org/officeDocument/2006/relationships/slideMaster" Target="slideMasters/slideMaster76.xml"/><Relationship Id="rId77" Type="http://schemas.openxmlformats.org/officeDocument/2006/relationships/slideMaster" Target="slideMasters/slideMaster77.xml"/><Relationship Id="rId78" Type="http://schemas.openxmlformats.org/officeDocument/2006/relationships/slideMaster" Target="slideMasters/slideMaster78.xml"/><Relationship Id="rId79" Type="http://schemas.openxmlformats.org/officeDocument/2006/relationships/slideMaster" Target="slideMasters/slideMaster7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Master" Target="slideMasters/slideMaster100.xml"/><Relationship Id="rId101" Type="http://schemas.openxmlformats.org/officeDocument/2006/relationships/slideMaster" Target="slideMasters/slideMaster101.xml"/><Relationship Id="rId102" Type="http://schemas.openxmlformats.org/officeDocument/2006/relationships/slideMaster" Target="slideMasters/slideMaster102.xml"/><Relationship Id="rId103" Type="http://schemas.openxmlformats.org/officeDocument/2006/relationships/slideMaster" Target="slideMasters/slideMaster103.xml"/><Relationship Id="rId104" Type="http://schemas.openxmlformats.org/officeDocument/2006/relationships/slideMaster" Target="slideMasters/slideMaster104.xml"/><Relationship Id="rId105" Type="http://schemas.openxmlformats.org/officeDocument/2006/relationships/slideMaster" Target="slideMasters/slideMaster105.xml"/><Relationship Id="rId106" Type="http://schemas.openxmlformats.org/officeDocument/2006/relationships/slideMaster" Target="slideMasters/slideMaster106.xml"/><Relationship Id="rId107" Type="http://schemas.openxmlformats.org/officeDocument/2006/relationships/slideMaster" Target="slideMasters/slideMaster107.xml"/><Relationship Id="rId108" Type="http://schemas.openxmlformats.org/officeDocument/2006/relationships/slideMaster" Target="slideMasters/slideMaster108.xml"/><Relationship Id="rId109" Type="http://schemas.openxmlformats.org/officeDocument/2006/relationships/slideMaster" Target="slideMasters/slideMaster109.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3.xml"/><Relationship Id="rId14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3/15/16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3/15/16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Thank</a:t>
            </a:r>
            <a:r>
              <a:rPr lang="en-US" baseline="0" dirty="0" smtClean="0"/>
              <a:t> you for the introduction.</a:t>
            </a:r>
          </a:p>
          <a:p>
            <a:r>
              <a:rPr lang="en-US" baseline="0" dirty="0" smtClean="0"/>
              <a:t>Today I will introduce our work, called </a:t>
            </a:r>
            <a:r>
              <a:rPr lang="en-US" baseline="0" dirty="0" err="1" smtClean="0"/>
              <a:t>SizeCap</a:t>
            </a:r>
            <a:r>
              <a:rPr lang="en-US" baseline="0" dirty="0" smtClean="0"/>
              <a:t>, which looks at how to efficiently deal with power surges in data centers powered by fuel cells.</a:t>
            </a:r>
            <a:endParaRPr lang="en-US" dirty="0" smtClean="0"/>
          </a:p>
          <a:p>
            <a:r>
              <a:rPr lang="en-US" dirty="0" smtClean="0"/>
              <a:t>This</a:t>
            </a:r>
            <a:r>
              <a:rPr lang="en-US" baseline="0" dirty="0" smtClean="0"/>
              <a:t> is joint work with my collaborators from Carnegie Mellon and Microsoft Research.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SizeCap</a:t>
            </a:r>
            <a:r>
              <a:rPr lang="en-US" dirty="0" smtClean="0"/>
              <a:t> is</a:t>
            </a:r>
            <a:r>
              <a:rPr lang="en-US" baseline="0" dirty="0" smtClean="0"/>
              <a:t> based upon two key ideas.  First, we size the ESD to cover power shortfalls only for typical-case power surges, as opposed to the rare worst-case surges.  This allows us to greatly reduce the size of the ESD.  Second, when those rare worst-case surges occur, we use smart power capping to handle them.  </a:t>
            </a:r>
          </a:p>
          <a:p>
            <a:endParaRPr lang="en-US" baseline="0" dirty="0" smtClean="0"/>
          </a:p>
          <a:p>
            <a:r>
              <a:rPr lang="en-US" baseline="0" dirty="0" smtClean="0"/>
              <a:t>*X* Now let’s examine the first key idea in detail.</a:t>
            </a:r>
          </a:p>
        </p:txBody>
      </p:sp>
      <p:sp>
        <p:nvSpPr>
          <p:cNvPr id="4" name="Slide Number Placeholder 3"/>
          <p:cNvSpPr>
            <a:spLocks noGrp="1"/>
          </p:cNvSpPr>
          <p:nvPr>
            <p:ph type="sldNum" sz="quarter" idx="10"/>
          </p:nvPr>
        </p:nvSpPr>
        <p:spPr/>
        <p:txBody>
          <a:bodyPr/>
          <a:lstStyle/>
          <a:p>
            <a:fld id="{AB959945-7217-484B-8E74-88DC87A74BB0}" type="slidenum">
              <a:rPr lang="en-US" smtClean="0"/>
              <a:pPr/>
              <a:t>10</a:t>
            </a:fld>
            <a:endParaRPr lang="en-US"/>
          </a:p>
        </p:txBody>
      </p:sp>
    </p:spTree>
    <p:extLst>
      <p:ext uri="{BB962C8B-B14F-4D97-AF65-F5344CB8AC3E}">
        <p14:creationId xmlns:p14="http://schemas.microsoft.com/office/powerpoint/2010/main" val="83047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our work, we collected rack power demand traces from a production data center at Microsoft.  </a:t>
            </a:r>
          </a:p>
          <a:p>
            <a:r>
              <a:rPr lang="en-US" baseline="0" dirty="0" smtClean="0"/>
              <a:t>*X* Here, we study two of these traces, which we plot with time on the x-axis and rack power on the y-axis.  In Trace 1, we see infrequent but large power surges.  Let’s see what happens when we reduce the size of the ESD.  </a:t>
            </a:r>
          </a:p>
          <a:p>
            <a:endParaRPr lang="en-US" baseline="0" dirty="0" smtClean="0"/>
          </a:p>
          <a:p>
            <a:r>
              <a:rPr lang="en-US" baseline="0" dirty="0" smtClean="0"/>
              <a:t>*X* We study the rack’s unavailable period, defined as the time that the </a:t>
            </a:r>
            <a:r>
              <a:rPr lang="en-US" baseline="0" dirty="0" err="1" smtClean="0"/>
              <a:t>underprovisioned</a:t>
            </a:r>
            <a:r>
              <a:rPr lang="en-US" baseline="0" dirty="0" smtClean="0"/>
              <a:t> ESD is unable to handle power surges.  </a:t>
            </a:r>
          </a:p>
          <a:p>
            <a:r>
              <a:rPr lang="en-US" baseline="0" dirty="0" smtClean="0"/>
              <a:t>*X* On the right, we plot the unavailable period on the y-axis, and show the ESD capacity on the x-axis.  As we see, an ESD sized to handle the worst-case power surge in Trace 1 is very large. </a:t>
            </a:r>
          </a:p>
          <a:p>
            <a:r>
              <a:rPr lang="en-US" baseline="0" dirty="0" smtClean="0"/>
              <a:t>*X* Since this surge is very infrequent, we can reduce the ESD capacity by as much as 85% to cover only typical-case surges.  Even with such a large reduction, we experience unavailability for only 0.4% of the time.</a:t>
            </a:r>
          </a:p>
        </p:txBody>
      </p:sp>
      <p:sp>
        <p:nvSpPr>
          <p:cNvPr id="4" name="Slide Number Placeholder 3"/>
          <p:cNvSpPr>
            <a:spLocks noGrp="1"/>
          </p:cNvSpPr>
          <p:nvPr>
            <p:ph type="sldNum" sz="quarter" idx="10"/>
          </p:nvPr>
        </p:nvSpPr>
        <p:spPr/>
        <p:txBody>
          <a:bodyPr/>
          <a:lstStyle/>
          <a:p>
            <a:fld id="{AB959945-7217-484B-8E74-88DC87A74BB0}" type="slidenum">
              <a:rPr lang="en-US" smtClean="0"/>
              <a:pPr/>
              <a:t>11</a:t>
            </a:fld>
            <a:endParaRPr lang="en-US"/>
          </a:p>
        </p:txBody>
      </p:sp>
    </p:spTree>
    <p:extLst>
      <p:ext uri="{BB962C8B-B14F-4D97-AF65-F5344CB8AC3E}">
        <p14:creationId xmlns:p14="http://schemas.microsoft.com/office/powerpoint/2010/main" val="406716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another trace.  Here, surges</a:t>
            </a:r>
            <a:r>
              <a:rPr lang="en-US" baseline="0" dirty="0" smtClean="0"/>
              <a:t> are not as large as in Trace 1, but occur much more frequently.  </a:t>
            </a:r>
          </a:p>
          <a:p>
            <a:r>
              <a:rPr lang="en-US" baseline="0" dirty="0" smtClean="0"/>
              <a:t>*X* Again, we study the unavailable period when the ESD size is reduced, and find that </a:t>
            </a:r>
          </a:p>
          <a:p>
            <a:r>
              <a:rPr lang="en-US" baseline="0" dirty="0" smtClean="0"/>
              <a:t>*X* if we reduce the ESD size by 50%, the unavailability is 6.2% of the total time.  Based on our observations, since the unavailability </a:t>
            </a:r>
            <a:r>
              <a:rPr lang="en-US" baseline="0" smtClean="0"/>
              <a:t>is manageable, </a:t>
            </a:r>
            <a:r>
              <a:rPr lang="en-US" baseline="0" dirty="0" smtClean="0"/>
              <a:t>we can use power capping during these periods without hurting performance significantly.  </a:t>
            </a:r>
          </a:p>
          <a:p>
            <a:r>
              <a:rPr lang="en-US" baseline="0" dirty="0" smtClean="0"/>
              <a:t>*X* We conclude that sizing the ESD to only cover typical-case power surges does not greatly impact performance.</a:t>
            </a:r>
          </a:p>
        </p:txBody>
      </p:sp>
      <p:sp>
        <p:nvSpPr>
          <p:cNvPr id="4" name="Slide Number Placeholder 3"/>
          <p:cNvSpPr>
            <a:spLocks noGrp="1"/>
          </p:cNvSpPr>
          <p:nvPr>
            <p:ph type="sldNum" sz="quarter" idx="10"/>
          </p:nvPr>
        </p:nvSpPr>
        <p:spPr/>
        <p:txBody>
          <a:bodyPr/>
          <a:lstStyle/>
          <a:p>
            <a:fld id="{AB959945-7217-484B-8E74-88DC87A74BB0}" type="slidenum">
              <a:rPr lang="en-US" smtClean="0"/>
              <a:pPr/>
              <a:t>12</a:t>
            </a:fld>
            <a:endParaRPr lang="en-US"/>
          </a:p>
        </p:txBody>
      </p:sp>
    </p:spTree>
    <p:extLst>
      <p:ext uri="{BB962C8B-B14F-4D97-AF65-F5344CB8AC3E}">
        <p14:creationId xmlns:p14="http://schemas.microsoft.com/office/powerpoint/2010/main" val="406716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since power capping still hurts performance during unavailable</a:t>
            </a:r>
            <a:r>
              <a:rPr lang="en-US" baseline="0" dirty="0" smtClean="0"/>
              <a:t> periods, </a:t>
            </a:r>
          </a:p>
          <a:p>
            <a:r>
              <a:rPr lang="en-US" baseline="0" dirty="0" smtClean="0"/>
              <a:t>*X* we want to develop a smarter approach to power capping to minimize the performance degradation.</a:t>
            </a:r>
          </a:p>
        </p:txBody>
      </p:sp>
      <p:sp>
        <p:nvSpPr>
          <p:cNvPr id="4" name="Slide Number Placeholder 3"/>
          <p:cNvSpPr>
            <a:spLocks noGrp="1"/>
          </p:cNvSpPr>
          <p:nvPr>
            <p:ph type="sldNum" sz="quarter" idx="10"/>
          </p:nvPr>
        </p:nvSpPr>
        <p:spPr/>
        <p:txBody>
          <a:bodyPr/>
          <a:lstStyle/>
          <a:p>
            <a:fld id="{AB959945-7217-484B-8E74-88DC87A74BB0}" type="slidenum">
              <a:rPr lang="en-US" smtClean="0"/>
              <a:pPr/>
              <a:t>13</a:t>
            </a:fld>
            <a:endParaRPr lang="en-US"/>
          </a:p>
        </p:txBody>
      </p:sp>
    </p:spTree>
    <p:extLst>
      <p:ext uri="{BB962C8B-B14F-4D97-AF65-F5344CB8AC3E}">
        <p14:creationId xmlns:p14="http://schemas.microsoft.com/office/powerpoint/2010/main" val="83047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make power capping smarter is to expose it to the load following behavior of fuel</a:t>
            </a:r>
            <a:r>
              <a:rPr lang="en-US" baseline="0" dirty="0" smtClean="0"/>
              <a:t> cells.  </a:t>
            </a:r>
          </a:p>
          <a:p>
            <a:r>
              <a:rPr lang="en-US" baseline="0" dirty="0" smtClean="0"/>
              <a:t>*X* As we saw already, the fuel cell response rate is dependent on the characteristics of the power surge.  </a:t>
            </a:r>
          </a:p>
          <a:p>
            <a:r>
              <a:rPr lang="en-US" baseline="0" dirty="0" smtClean="0"/>
              <a:t>*X* Power capping can improve performance while still preventing shortfalls if it determines the fuel cell response, and ensures that the rack power demand never exceeds the sum of this response and the output of the ESD.  </a:t>
            </a:r>
          </a:p>
          <a:p>
            <a:endParaRPr lang="en-US" baseline="0" dirty="0" smtClean="0"/>
          </a:p>
          <a:p>
            <a:r>
              <a:rPr lang="en-US" baseline="0" dirty="0" smtClean="0"/>
              <a:t>*X* We can also make power capping smarter by exposing it to the behavior of the workload currently running on the system.  </a:t>
            </a:r>
          </a:p>
          <a:p>
            <a:r>
              <a:rPr lang="en-US" baseline="0" dirty="0" smtClean="0"/>
              <a:t>*X* The long-term performance of a workload is dependent on how we allocate power to it over time.  </a:t>
            </a:r>
          </a:p>
          <a:p>
            <a:r>
              <a:rPr lang="en-US" baseline="0" dirty="0" smtClean="0"/>
              <a:t>*X* As a result, if we know how the workload is expected to behave in the near future, we can make long-term power allocation decisions that maximize the workload performance over time.  </a:t>
            </a:r>
          </a:p>
          <a:p>
            <a:endParaRPr lang="en-US" baseline="0" dirty="0" smtClean="0"/>
          </a:p>
          <a:p>
            <a:r>
              <a:rPr lang="en-US" baseline="0" dirty="0" smtClean="0"/>
              <a:t>*X* In summary, we use smart power capping policies that are aware of fuel cell and workload behavior to deliver greater performance.</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a:t>
            </a:fld>
            <a:endParaRPr lang="en-US"/>
          </a:p>
        </p:txBody>
      </p:sp>
    </p:spTree>
    <p:extLst>
      <p:ext uri="{BB962C8B-B14F-4D97-AF65-F5344CB8AC3E}">
        <p14:creationId xmlns:p14="http://schemas.microsoft.com/office/powerpoint/2010/main" val="320520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these two key ideas, we propose </a:t>
            </a:r>
            <a:r>
              <a:rPr lang="en-US" baseline="0" dirty="0" err="1" smtClean="0"/>
              <a:t>SizeCap</a:t>
            </a:r>
            <a:r>
              <a:rPr lang="en-US" baseline="0" dirty="0" smtClean="0"/>
              <a:t>.  </a:t>
            </a:r>
            <a:r>
              <a:rPr lang="en-US" baseline="0" dirty="0" err="1" smtClean="0"/>
              <a:t>SizeCap</a:t>
            </a:r>
            <a:r>
              <a:rPr lang="en-US" baseline="0" dirty="0" smtClean="0"/>
              <a:t> is a framework that works to reduce the ESD capacity significantly while still avoiding power shortfalls, by catering the ESD size only to typical-case power surges, and by employing smart power capping policies.  </a:t>
            </a:r>
            <a:r>
              <a:rPr lang="en-US" baseline="0" dirty="0" err="1" smtClean="0"/>
              <a:t>SizeCap</a:t>
            </a:r>
            <a:r>
              <a:rPr lang="en-US" baseline="0" dirty="0" smtClean="0"/>
              <a:t> consists of two parts.  </a:t>
            </a:r>
          </a:p>
          <a:p>
            <a:endParaRPr lang="en-US" baseline="0" dirty="0" smtClean="0"/>
          </a:p>
          <a:p>
            <a:r>
              <a:rPr lang="en-US" baseline="0" dirty="0" smtClean="0"/>
              <a:t>*X* At design time, it selects the best of the power capping policies that can be implemented within the system.  Using this policy, it finds the minimum size of the ESD that still meets the data center SLA.  </a:t>
            </a:r>
          </a:p>
          <a:p>
            <a:endParaRPr lang="en-US" baseline="0" dirty="0" smtClean="0"/>
          </a:p>
          <a:p>
            <a:r>
              <a:rPr lang="en-US" baseline="0" dirty="0" smtClean="0"/>
              <a:t>*X* Once the system is constructed, </a:t>
            </a:r>
            <a:r>
              <a:rPr lang="en-US" baseline="0" dirty="0" err="1" smtClean="0"/>
              <a:t>SizeCap</a:t>
            </a:r>
            <a:r>
              <a:rPr lang="en-US" baseline="0" dirty="0" smtClean="0"/>
              <a:t> includes power control logic that runs in a rack at </a:t>
            </a:r>
            <a:r>
              <a:rPr lang="en-US" baseline="0" smtClean="0"/>
              <a:t>every period.  </a:t>
            </a:r>
            <a:r>
              <a:rPr lang="en-US" baseline="0" dirty="0" smtClean="0"/>
              <a:t>Whenever the controller runs, it uses the selected power capping policy to determine the power used by each server for the upcoming period.</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a:t>
            </a:fld>
            <a:endParaRPr lang="en-US"/>
          </a:p>
        </p:txBody>
      </p:sp>
    </p:spTree>
    <p:extLst>
      <p:ext uri="{BB962C8B-B14F-4D97-AF65-F5344CB8AC3E}">
        <p14:creationId xmlns:p14="http://schemas.microsoft.com/office/powerpoint/2010/main" val="400824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at the detailed design of </a:t>
            </a:r>
            <a:r>
              <a:rPr lang="en-US" dirty="0" err="1" smtClean="0"/>
              <a:t>SizeCap</a:t>
            </a:r>
            <a:r>
              <a:rPr lang="en-US" dirty="0" smtClean="0"/>
              <a: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16</a:t>
            </a:fld>
            <a:endParaRPr lang="en-US"/>
          </a:p>
        </p:txBody>
      </p:sp>
    </p:spTree>
    <p:extLst>
      <p:ext uri="{BB962C8B-B14F-4D97-AF65-F5344CB8AC3E}">
        <p14:creationId xmlns:p14="http://schemas.microsoft.com/office/powerpoint/2010/main" val="323961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design time part of the framework starts with </a:t>
            </a:r>
          </a:p>
          <a:p>
            <a:r>
              <a:rPr lang="en-US" baseline="0" dirty="0" smtClean="0"/>
              <a:t>*X* a pool of potential power capping policies.  </a:t>
            </a:r>
          </a:p>
          <a:p>
            <a:r>
              <a:rPr lang="en-US" baseline="0" dirty="0" smtClean="0"/>
              <a:t>*X* From this pool, we use the design constraints of the current system to eliminate policies that are not implementable with the existing resources.  </a:t>
            </a:r>
          </a:p>
          <a:p>
            <a:r>
              <a:rPr lang="en-US" baseline="0" dirty="0" smtClean="0"/>
              <a:t>*X* Then, </a:t>
            </a:r>
            <a:r>
              <a:rPr lang="en-US" baseline="0" dirty="0" err="1" smtClean="0"/>
              <a:t>SizeCap</a:t>
            </a:r>
            <a:r>
              <a:rPr lang="en-US" baseline="0" dirty="0" smtClean="0"/>
              <a:t> selects the best of the remaining policies.  </a:t>
            </a:r>
          </a:p>
          <a:p>
            <a:r>
              <a:rPr lang="en-US" baseline="0" dirty="0" smtClean="0"/>
              <a:t>*X* </a:t>
            </a:r>
            <a:r>
              <a:rPr lang="en-US" baseline="0" dirty="0" err="1" smtClean="0"/>
              <a:t>SizeCap</a:t>
            </a:r>
            <a:r>
              <a:rPr lang="en-US" baseline="0" dirty="0" smtClean="0"/>
              <a:t> then runs its ESD sizing engine, </a:t>
            </a:r>
          </a:p>
          <a:p>
            <a:r>
              <a:rPr lang="en-US" baseline="0" dirty="0" smtClean="0"/>
              <a:t>*X* which uses a representative trace, </a:t>
            </a:r>
          </a:p>
          <a:p>
            <a:r>
              <a:rPr lang="en-US" baseline="0" dirty="0" smtClean="0"/>
              <a:t>*X* along with the SLA, </a:t>
            </a:r>
          </a:p>
          <a:p>
            <a:r>
              <a:rPr lang="en-US" baseline="0" dirty="0" smtClean="0"/>
              <a:t>*X* to determine the smallest ESD capacity possible </a:t>
            </a:r>
          </a:p>
          <a:p>
            <a:r>
              <a:rPr lang="en-US" baseline="0" dirty="0" smtClean="0"/>
              <a:t>*X* under the selected policy.  The ESD is sized to ensure that the system will never experience a power shortfall.  </a:t>
            </a:r>
          </a:p>
          <a:p>
            <a:r>
              <a:rPr lang="en-US" baseline="0" dirty="0" smtClean="0"/>
              <a:t>*X* We then output the capacity and policy, for the data center designer to implement.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17</a:t>
            </a:fld>
            <a:endParaRPr lang="en-US"/>
          </a:p>
        </p:txBody>
      </p:sp>
    </p:spTree>
    <p:extLst>
      <p:ext uri="{BB962C8B-B14F-4D97-AF65-F5344CB8AC3E}">
        <p14:creationId xmlns:p14="http://schemas.microsoft.com/office/powerpoint/2010/main" val="2407742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system is built, we execute the power capping policy periodically</a:t>
            </a:r>
            <a:r>
              <a:rPr lang="en-US" baseline="0" dirty="0" smtClean="0"/>
              <a:t> at runtime..  </a:t>
            </a:r>
          </a:p>
          <a:p>
            <a:r>
              <a:rPr lang="en-US" baseline="0" dirty="0" smtClean="0"/>
              <a:t>*X* We add a power capping controller</a:t>
            </a:r>
          </a:p>
          <a:p>
            <a:r>
              <a:rPr lang="en-US" baseline="0" dirty="0" smtClean="0"/>
              <a:t>*X* This includes a power budget planner </a:t>
            </a:r>
          </a:p>
          <a:p>
            <a:r>
              <a:rPr lang="en-US" baseline="0" dirty="0" smtClean="0"/>
              <a:t>*X* that determines the total power budget available for the rack, using information </a:t>
            </a:r>
          </a:p>
          <a:p>
            <a:r>
              <a:rPr lang="en-US" baseline="0" dirty="0" smtClean="0"/>
              <a:t>*X* from the fuel cell system and </a:t>
            </a:r>
          </a:p>
          <a:p>
            <a:r>
              <a:rPr lang="en-US" baseline="0" dirty="0" smtClean="0"/>
              <a:t>*X* from the ESD.  </a:t>
            </a:r>
          </a:p>
          <a:p>
            <a:r>
              <a:rPr lang="en-US" baseline="0" dirty="0" smtClean="0"/>
              <a:t>*X* In some cases, the planner also uses information from the servers.  </a:t>
            </a:r>
          </a:p>
          <a:p>
            <a:r>
              <a:rPr lang="en-US" baseline="0" dirty="0" smtClean="0"/>
              <a:t>*X* Once we have the rack power budget, we send this information to the </a:t>
            </a:r>
          </a:p>
          <a:p>
            <a:r>
              <a:rPr lang="en-US" baseline="0" dirty="0" smtClean="0"/>
              <a:t>*X* power budget assigner, </a:t>
            </a:r>
          </a:p>
          <a:p>
            <a:r>
              <a:rPr lang="en-US" baseline="0" dirty="0" smtClean="0"/>
              <a:t>*X* whose job is to </a:t>
            </a:r>
          </a:p>
          <a:p>
            <a:r>
              <a:rPr lang="en-US" baseline="0" dirty="0" smtClean="0"/>
              <a:t>*X* distribute this power among the individual servers.  </a:t>
            </a:r>
          </a:p>
          <a:p>
            <a:endParaRPr lang="en-US" baseline="0" dirty="0" smtClean="0"/>
          </a:p>
          <a:p>
            <a:r>
              <a:rPr lang="en-US" baseline="0" dirty="0" smtClean="0"/>
              <a:t>*X* This controller can either be implemented centrally, with a single controller for the entire rack, or in a decentralized manner, where each server has its own controller.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18</a:t>
            </a:fld>
            <a:endParaRPr lang="en-US"/>
          </a:p>
        </p:txBody>
      </p:sp>
    </p:spTree>
    <p:extLst>
      <p:ext uri="{BB962C8B-B14F-4D97-AF65-F5344CB8AC3E}">
        <p14:creationId xmlns:p14="http://schemas.microsoft.com/office/powerpoint/2010/main" val="2262693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discussed before, we develop smart power capping policies that have different degrees of awareness.  Here, we present a taxonomy of the different combinations possible.  </a:t>
            </a:r>
          </a:p>
          <a:p>
            <a:endParaRPr lang="en-US" baseline="0" dirty="0" smtClean="0"/>
          </a:p>
          <a:p>
            <a:r>
              <a:rPr lang="en-US" baseline="0" dirty="0" smtClean="0"/>
              <a:t>*X* First, the policy can be aware or unaware of the fuel cell behavior.  </a:t>
            </a:r>
          </a:p>
          <a:p>
            <a:r>
              <a:rPr lang="en-US" baseline="0" dirty="0" smtClean="0"/>
              <a:t>*X* Second, the policy can be aware or unaware of the expected workload behavior.  </a:t>
            </a:r>
          </a:p>
          <a:p>
            <a:r>
              <a:rPr lang="en-US" baseline="0" dirty="0" smtClean="0"/>
              <a:t>*X* Finally, the policies can be centralized or decentralized.  </a:t>
            </a:r>
          </a:p>
          <a:p>
            <a:endParaRPr lang="en-US" baseline="0" dirty="0" smtClean="0"/>
          </a:p>
          <a:p>
            <a:r>
              <a:rPr lang="en-US" baseline="0" dirty="0" smtClean="0"/>
              <a:t>While this gives us eight combinations in all, </a:t>
            </a:r>
          </a:p>
          <a:p>
            <a:r>
              <a:rPr lang="en-US" baseline="0" dirty="0" smtClean="0"/>
              <a:t>*X* we remove three of them, due to communication limitations or potential power failures.  We discuss why these policies are not feasible in detail in our paper.</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19</a:t>
            </a:fld>
            <a:endParaRPr lang="en-US"/>
          </a:p>
        </p:txBody>
      </p:sp>
    </p:spTree>
    <p:extLst>
      <p:ext uri="{BB962C8B-B14F-4D97-AF65-F5344CB8AC3E}">
        <p14:creationId xmlns:p14="http://schemas.microsoft.com/office/powerpoint/2010/main" val="155363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data centers consume a large amount of power, which is driving the need to improve their efficiency.  </a:t>
            </a:r>
          </a:p>
          <a:p>
            <a:r>
              <a:rPr lang="en-US" baseline="0" dirty="0" smtClean="0"/>
              <a:t>Fuel cells can be used as an efficient power source.  </a:t>
            </a:r>
          </a:p>
          <a:p>
            <a:r>
              <a:rPr lang="en-US" baseline="0" dirty="0" smtClean="0"/>
              <a:t>*X* However, they suffer from what is known as limited load following capability. </a:t>
            </a:r>
          </a:p>
          <a:p>
            <a:r>
              <a:rPr lang="en-US" baseline="0" dirty="0" smtClean="0"/>
              <a:t>*X* This means that a fuel cell can only gradually increase its power output when the power demanded from it increases. </a:t>
            </a:r>
          </a:p>
          <a:p>
            <a:r>
              <a:rPr lang="en-US" baseline="0" dirty="0" smtClean="0"/>
              <a:t>*X* In cases where the power demand increases suddenly, which we call a power surge, the fuel cell may not be able to deliver enough power.  We call this a power shortfall, and it can force servers to shut down, or worse, can damage them.</a:t>
            </a:r>
          </a:p>
          <a:p>
            <a:endParaRPr lang="en-US" baseline="0" dirty="0" smtClean="0"/>
          </a:p>
          <a:p>
            <a:r>
              <a:rPr lang="en-US" baseline="0" dirty="0" smtClean="0"/>
              <a:t>*X* While prior work can mitigate power shortfalls for traditional power sources, we find that they do not work well when used with fuel cells.  </a:t>
            </a:r>
          </a:p>
          <a:p>
            <a:r>
              <a:rPr lang="en-US" baseline="0" dirty="0" smtClean="0"/>
              <a:t>*X* One approach, power capping, limits the maximum power of each server.  This is conservative, and can hurt performance.  </a:t>
            </a:r>
          </a:p>
          <a:p>
            <a:r>
              <a:rPr lang="en-US" baseline="0" dirty="0" smtClean="0"/>
              <a:t>*X* Another approach uses an energy storage device to buffer charge, delivering the charge when a shortfall is about to occur.  Unfortunately, large ESDs are expensive, and can significantly increase data center costs.</a:t>
            </a:r>
          </a:p>
          <a:p>
            <a:endParaRPr lang="en-US" baseline="0" dirty="0" smtClean="0"/>
          </a:p>
          <a:p>
            <a:r>
              <a:rPr lang="en-US" baseline="0" dirty="0" smtClean="0"/>
              <a:t>*X* To provide an efficient approach to handling power shortfalls, we propose </a:t>
            </a:r>
            <a:r>
              <a:rPr lang="en-US" baseline="0" dirty="0" err="1" smtClean="0"/>
              <a:t>SizeCap</a:t>
            </a:r>
            <a:r>
              <a:rPr lang="en-US" baseline="0" dirty="0" smtClean="0"/>
              <a:t>.  </a:t>
            </a:r>
          </a:p>
          <a:p>
            <a:r>
              <a:rPr lang="en-US" baseline="0" dirty="0" smtClean="0"/>
              <a:t>*X* Our goal is to do so at low cost, while still guaranteeing workload performance.  There are two key ideas behind </a:t>
            </a:r>
            <a:r>
              <a:rPr lang="en-US" baseline="0" dirty="0" err="1" smtClean="0"/>
              <a:t>SizeCap</a:t>
            </a:r>
            <a:r>
              <a:rPr lang="en-US" baseline="0" dirty="0" smtClean="0"/>
              <a:t>.  </a:t>
            </a:r>
          </a:p>
          <a:p>
            <a:r>
              <a:rPr lang="en-US" baseline="0" dirty="0" smtClean="0"/>
              <a:t>*X* First, we use much smaller ESDs, sizing them so that they hold only enough charge to cover typical-case power surges instead of the rare worst-case surges.  </a:t>
            </a:r>
          </a:p>
          <a:p>
            <a:r>
              <a:rPr lang="en-US" baseline="0" dirty="0" smtClean="0"/>
              <a:t>*X* Second, to handle worst-case surges, we use smart power capping, which improves performance by incorporating knowledge of the fuel cell and workload behavior.</a:t>
            </a:r>
          </a:p>
          <a:p>
            <a:endParaRPr lang="en-US" baseline="0" dirty="0" smtClean="0"/>
          </a:p>
          <a:p>
            <a:r>
              <a:rPr lang="en-US" baseline="0" dirty="0" smtClean="0"/>
              <a:t>*X* As we will see, </a:t>
            </a:r>
            <a:r>
              <a:rPr lang="en-US" baseline="0" dirty="0" err="1" smtClean="0"/>
              <a:t>SizeCap</a:t>
            </a:r>
            <a:r>
              <a:rPr lang="en-US" baseline="0" dirty="0" smtClean="0"/>
              <a:t> can reduce the size of the ESD by 50 to 85%, without violating any service level agreements for performance.</a:t>
            </a:r>
            <a:endParaRPr lang="en-US" sz="12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a:t>
            </a:fld>
            <a:endParaRPr lang="en-US"/>
          </a:p>
        </p:txBody>
      </p:sp>
    </p:spTree>
    <p:extLst>
      <p:ext uri="{BB962C8B-B14F-4D97-AF65-F5344CB8AC3E}">
        <p14:creationId xmlns:p14="http://schemas.microsoft.com/office/powerpoint/2010/main" val="150884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 First, let’s look at the fuel cell and workload unaware policies.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20</a:t>
            </a:fld>
            <a:endParaRPr lang="en-US"/>
          </a:p>
        </p:txBody>
      </p:sp>
    </p:spTree>
    <p:extLst>
      <p:ext uri="{BB962C8B-B14F-4D97-AF65-F5344CB8AC3E}">
        <p14:creationId xmlns:p14="http://schemas.microsoft.com/office/powerpoint/2010/main" val="2411335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our goal is to ensure that no power shortfalls occur, and to optimize the performance in the next capping period.  </a:t>
            </a:r>
          </a:p>
          <a:p>
            <a:endParaRPr lang="en-US" baseline="0" dirty="0" smtClean="0"/>
          </a:p>
          <a:p>
            <a:r>
              <a:rPr lang="en-US" baseline="0" dirty="0" smtClean="0"/>
              <a:t>*X* In the controller, the power budget planner first </a:t>
            </a:r>
          </a:p>
          <a:p>
            <a:r>
              <a:rPr lang="en-US" baseline="0" dirty="0" smtClean="0"/>
              <a:t>*X* uses the energy buffered in the ESD.  </a:t>
            </a:r>
          </a:p>
          <a:p>
            <a:r>
              <a:rPr lang="en-US" baseline="0" dirty="0" smtClean="0"/>
              <a:t>*X* When this energy is used up, we must rely on power capping.  Recall that the fuel cell is load following.  For the fuel cell to increase its power output, the capping needs to increase the load exerted on the fuel cell. </a:t>
            </a:r>
          </a:p>
          <a:p>
            <a:r>
              <a:rPr lang="en-US" baseline="0" dirty="0" smtClean="0"/>
              <a:t>*X* Since the capping policy is unaware of detailed fuel cell behavior, we choose to ramp up the rack at a safe rate.  </a:t>
            </a:r>
          </a:p>
          <a:p>
            <a:r>
              <a:rPr lang="en-US" baseline="0" dirty="0" smtClean="0"/>
              <a:t>*X* This is a static rate that guarantees that wherever we are in the operating range of the fuel cell, the increased power demand will never incur a power shortfall.  </a:t>
            </a:r>
          </a:p>
          <a:p>
            <a:endParaRPr lang="en-US" baseline="0" dirty="0" smtClean="0"/>
          </a:p>
          <a:p>
            <a:r>
              <a:rPr lang="en-US" baseline="0" dirty="0" smtClean="0"/>
              <a:t>*X* The power budget assigner will assign server power for the next period, by partitioning the total rack power up among the servers proportional to the server’s workload intensity or current power consumption</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21</a:t>
            </a:fld>
            <a:endParaRPr lang="en-US"/>
          </a:p>
        </p:txBody>
      </p:sp>
    </p:spTree>
    <p:extLst>
      <p:ext uri="{BB962C8B-B14F-4D97-AF65-F5344CB8AC3E}">
        <p14:creationId xmlns:p14="http://schemas.microsoft.com/office/powerpoint/2010/main" val="58016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if we expose </a:t>
            </a:r>
          </a:p>
          <a:p>
            <a:r>
              <a:rPr lang="en-US" dirty="0" smtClean="0"/>
              <a:t>*X* the operating</a:t>
            </a:r>
            <a:r>
              <a:rPr lang="en-US" baseline="0" dirty="0" smtClean="0"/>
              <a:t> behavior of the fuel cell to our power capping controller?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22</a:t>
            </a:fld>
            <a:endParaRPr lang="en-US"/>
          </a:p>
        </p:txBody>
      </p:sp>
    </p:spTree>
    <p:extLst>
      <p:ext uri="{BB962C8B-B14F-4D97-AF65-F5344CB8AC3E}">
        <p14:creationId xmlns:p14="http://schemas.microsoft.com/office/powerpoint/2010/main" val="241133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such policies, our goal remains the same.  </a:t>
            </a:r>
          </a:p>
          <a:p>
            <a:endParaRPr lang="en-US" baseline="0" dirty="0" smtClean="0"/>
          </a:p>
          <a:p>
            <a:r>
              <a:rPr lang="en-US" baseline="0" dirty="0" smtClean="0"/>
              <a:t>*X* Again, the power budget planner first uses the energy in the ESD.  </a:t>
            </a:r>
          </a:p>
          <a:p>
            <a:r>
              <a:rPr lang="en-US" baseline="0" dirty="0" smtClean="0"/>
              <a:t>*X* Now, when this energy is used up, </a:t>
            </a:r>
          </a:p>
          <a:p>
            <a:r>
              <a:rPr lang="en-US" baseline="0" dirty="0" smtClean="0"/>
              <a:t>*X* the controller ramps up the rack power at the maximum safe rate.  </a:t>
            </a:r>
          </a:p>
          <a:p>
            <a:r>
              <a:rPr lang="en-US" baseline="0" dirty="0" smtClean="0"/>
              <a:t>*X* This rate is derived from a model of the fuel cell operating behavior, and is dynamically adapted to the fuel cells’ current conditions, maximizing their power output increase while still guaranteeing that no shortfalls occur.  </a:t>
            </a:r>
          </a:p>
          <a:p>
            <a:endParaRPr lang="en-US" baseline="0" dirty="0" smtClean="0"/>
          </a:p>
          <a:p>
            <a:r>
              <a:rPr lang="en-US" baseline="0" dirty="0" smtClean="0"/>
              <a:t>*X* The power budget assigner remains the same as for our unaware policies.</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23</a:t>
            </a:fld>
            <a:endParaRPr lang="en-US"/>
          </a:p>
        </p:txBody>
      </p:sp>
    </p:spTree>
    <p:extLst>
      <p:ext uri="{BB962C8B-B14F-4D97-AF65-F5344CB8AC3E}">
        <p14:creationId xmlns:p14="http://schemas.microsoft.com/office/powerpoint/2010/main" val="1392612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come to the </a:t>
            </a:r>
          </a:p>
          <a:p>
            <a:r>
              <a:rPr lang="en-US" baseline="0" dirty="0" smtClean="0"/>
              <a:t>*X* policies that are both fuel cell and workload aware.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24</a:t>
            </a:fld>
            <a:endParaRPr lang="en-US"/>
          </a:p>
        </p:txBody>
      </p:sp>
    </p:spTree>
    <p:extLst>
      <p:ext uri="{BB962C8B-B14F-4D97-AF65-F5344CB8AC3E}">
        <p14:creationId xmlns:p14="http://schemas.microsoft.com/office/powerpoint/2010/main" val="2411335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we change our</a:t>
            </a:r>
            <a:r>
              <a:rPr lang="en-US" baseline="0" dirty="0" smtClean="0"/>
              <a:t> goal.  Before, we were optimizing performance only for the next period.  Now, we will aim to optimize longer-term performance, spanning multiple capping periods.  </a:t>
            </a:r>
          </a:p>
          <a:p>
            <a:r>
              <a:rPr lang="en-US" baseline="0" dirty="0" smtClean="0"/>
              <a:t>*X* For example, for some workloads, you will get the best performance if you spend the maximum ESD power now to avoid power capping, but use capping aggressively in later periods when the workload intensity is low.  </a:t>
            </a:r>
          </a:p>
          <a:p>
            <a:r>
              <a:rPr lang="en-US" baseline="0" dirty="0" smtClean="0"/>
              <a:t>*X* For other workloads, it may be better to save some of the ESD power now and employ capping earlier, which will allow us to use the saved ESD power, along with less aggressive capping, in later periods.  </a:t>
            </a:r>
          </a:p>
          <a:p>
            <a:endParaRPr lang="en-US" baseline="0" dirty="0" smtClean="0"/>
          </a:p>
          <a:p>
            <a:r>
              <a:rPr lang="en-US" baseline="0" dirty="0" smtClean="0"/>
              <a:t>*X* For this controller, the power budget planner becomes more sophisticated, </a:t>
            </a:r>
          </a:p>
          <a:p>
            <a:r>
              <a:rPr lang="en-US" baseline="0" dirty="0" smtClean="0"/>
              <a:t>*X* using the fuel cell model to find all of the safe power capping settings.  </a:t>
            </a:r>
          </a:p>
          <a:p>
            <a:r>
              <a:rPr lang="en-US" baseline="0" dirty="0" smtClean="0"/>
              <a:t>*X* Then, it uses the workload behavior to assign the power.  </a:t>
            </a:r>
          </a:p>
          <a:p>
            <a:r>
              <a:rPr lang="en-US" baseline="0" dirty="0" smtClean="0"/>
              <a:t>*X* To do this, it looks at the expected performance of the workload over the next several periods, using a series of different safe power allocations.  </a:t>
            </a:r>
          </a:p>
          <a:p>
            <a:r>
              <a:rPr lang="en-US" baseline="0" dirty="0" smtClean="0"/>
              <a:t>*X* From these different allocations, we pick the settings that maximize performance in the long term.  </a:t>
            </a:r>
          </a:p>
          <a:p>
            <a:endParaRPr lang="en-US" baseline="0" dirty="0" smtClean="0"/>
          </a:p>
          <a:p>
            <a:r>
              <a:rPr lang="en-US" baseline="0" dirty="0" smtClean="0"/>
              <a:t>*X* While the planner changes significantly, the power budget assigner remains similar to the ones used in our previous policies.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25</a:t>
            </a:fld>
            <a:endParaRPr lang="en-US"/>
          </a:p>
        </p:txBody>
      </p:sp>
    </p:spTree>
    <p:extLst>
      <p:ext uri="{BB962C8B-B14F-4D97-AF65-F5344CB8AC3E}">
        <p14:creationId xmlns:p14="http://schemas.microsoft.com/office/powerpoint/2010/main" val="1941119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take a look at how </a:t>
            </a:r>
            <a:r>
              <a:rPr lang="en-US" baseline="0" dirty="0" err="1" smtClean="0"/>
              <a:t>SizeCap</a:t>
            </a:r>
            <a:r>
              <a:rPr lang="en-US" baseline="0" dirty="0" smtClean="0"/>
              <a:t> performs.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26</a:t>
            </a:fld>
            <a:endParaRPr lang="en-US"/>
          </a:p>
        </p:txBody>
      </p:sp>
    </p:spTree>
    <p:extLst>
      <p:ext uri="{BB962C8B-B14F-4D97-AF65-F5344CB8AC3E}">
        <p14:creationId xmlns:p14="http://schemas.microsoft.com/office/powerpoint/2010/main" val="3239611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For</a:t>
            </a:r>
            <a:r>
              <a:rPr lang="en-US" sz="1000" baseline="0" dirty="0" smtClean="0"/>
              <a:t> our evaluations,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*X* we simulate a rack with 45 production servers.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*X* We use workload intensity traces collected from production data centers at Microsoft, which are input to the </a:t>
            </a:r>
            <a:r>
              <a:rPr lang="en-US" sz="1000" baseline="0" dirty="0" err="1" smtClean="0"/>
              <a:t>WebSearch</a:t>
            </a:r>
            <a:r>
              <a:rPr lang="en-US" sz="1000" baseline="0" dirty="0" smtClean="0"/>
              <a:t> workload.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*X* In our evaluations, we study three metrics.  First, the success rate is the percentage of requests completed within the maximum allowable service time defined by the SLA.  We also show performance using average latency, as well as using P95, or tail, latency.</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27</a:t>
            </a:fld>
            <a:endParaRPr lang="en-US"/>
          </a:p>
        </p:txBody>
      </p:sp>
    </p:spTree>
    <p:extLst>
      <p:ext uri="{BB962C8B-B14F-4D97-AF65-F5344CB8AC3E}">
        <p14:creationId xmlns:p14="http://schemas.microsoft.com/office/powerpoint/2010/main" val="420415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interests</a:t>
            </a:r>
            <a:r>
              <a:rPr lang="en-US" baseline="0" dirty="0" smtClean="0"/>
              <a:t> of time, we present only our key evaluation results.  Here, we again show the two traces that we focus on in our study.  </a:t>
            </a:r>
          </a:p>
          <a:p>
            <a:endParaRPr lang="en-US" baseline="0" dirty="0" smtClean="0"/>
          </a:p>
          <a:p>
            <a:r>
              <a:rPr lang="en-US" baseline="0" dirty="0" smtClean="0"/>
              <a:t>To see how much we can reduce our ESD by, we assume that there are some margins, or slack, available in the SLA when we use a fully-sized ESD.  </a:t>
            </a:r>
          </a:p>
          <a:p>
            <a:r>
              <a:rPr lang="en-US" baseline="0" dirty="0" smtClean="0"/>
              <a:t>*X* In these evaluations, we assume a 0.1% margin for success rate, a 3% margin for average latency, and a 10% tail latency margin.  </a:t>
            </a:r>
          </a:p>
          <a:p>
            <a:endParaRPr lang="en-US" baseline="0" dirty="0" smtClean="0"/>
          </a:p>
          <a:p>
            <a:r>
              <a:rPr lang="en-US" baseline="0" dirty="0" smtClean="0"/>
              <a:t>*X* We find that even for our fuel cell aware, workload unaware capping policy, which is not the smartest of our policies but is easily implementable, we can safely reduce the ESD size significantly.  For the large, infrequent surge behavior seen in Trace 1, we can reduce the ESD size by 85%, and for the smaller but more frequent surges observed in Trace 2, we can reduce the ESD size by 50%.  In both cases, we still meet the SLA.  </a:t>
            </a:r>
          </a:p>
          <a:p>
            <a:endParaRPr lang="en-US" baseline="0" dirty="0" smtClean="0"/>
          </a:p>
          <a:p>
            <a:r>
              <a:rPr lang="en-US" baseline="0" dirty="0" smtClean="0"/>
              <a:t>*X* We also find that capping policies with some form of awareness can reduce the ESD size 10 to 20 percent more than the unaware policies.  We encourage you to check out our paper for more detailed results.</a:t>
            </a:r>
            <a:endParaRPr lang="en-US" dirty="0" smtClean="0"/>
          </a:p>
          <a:p>
            <a:endParaRPr lang="en-US" dirty="0" smtClean="0"/>
          </a:p>
          <a:p>
            <a:r>
              <a:rPr lang="en-US" dirty="0" smtClean="0"/>
              <a:t>113kJ</a:t>
            </a:r>
          </a:p>
          <a:p>
            <a:endParaRPr lang="en-US" dirty="0" smtClean="0"/>
          </a:p>
          <a:p>
            <a:r>
              <a:rPr lang="en-US" dirty="0" smtClean="0"/>
              <a:t>68kJ</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28</a:t>
            </a:fld>
            <a:endParaRPr lang="en-US"/>
          </a:p>
        </p:txBody>
      </p:sp>
    </p:spTree>
    <p:extLst>
      <p:ext uri="{BB962C8B-B14F-4D97-AF65-F5344CB8AC3E}">
        <p14:creationId xmlns:p14="http://schemas.microsoft.com/office/powerpoint/2010/main" val="1327334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a:t>
            </a:r>
            <a:r>
              <a:rPr lang="en-US" sz="1200" baseline="0" dirty="0" smtClean="0"/>
              <a:t> conclude, fuel cells are an efficient power source for data centers.  </a:t>
            </a:r>
          </a:p>
          <a:p>
            <a:r>
              <a:rPr lang="en-US" sz="1200" baseline="0" dirty="0" smtClean="0"/>
              <a:t>*X* However, their limited load following capability is a problem.  </a:t>
            </a:r>
          </a:p>
          <a:p>
            <a:r>
              <a:rPr lang="en-US" sz="1200" baseline="0" dirty="0" smtClean="0"/>
              <a:t>*X* Fuel cells only gradually increase their output when the power demand increases, </a:t>
            </a:r>
          </a:p>
          <a:p>
            <a:r>
              <a:rPr lang="en-US" sz="1200" baseline="0" dirty="0" smtClean="0"/>
              <a:t>*X* and surges can lead to a power shortfall.  </a:t>
            </a:r>
          </a:p>
          <a:p>
            <a:endParaRPr lang="en-US" sz="1200" baseline="0" dirty="0" smtClean="0"/>
          </a:p>
          <a:p>
            <a:r>
              <a:rPr lang="en-US" sz="1200" baseline="0" dirty="0" smtClean="0"/>
              <a:t>*X* We find that existing approaches are undesirable, </a:t>
            </a:r>
            <a:br>
              <a:rPr lang="en-US" sz="1200" baseline="0" dirty="0" smtClean="0"/>
            </a:br>
            <a:r>
              <a:rPr lang="en-US" sz="1200" baseline="0" dirty="0" smtClean="0"/>
              <a:t>*X* as power capping greatly hurts performance, </a:t>
            </a:r>
          </a:p>
          <a:p>
            <a:r>
              <a:rPr lang="en-US" sz="1200" baseline="0" dirty="0" smtClean="0"/>
              <a:t>*X* while fully-provisioned ESDs greatly increase cost.  </a:t>
            </a:r>
          </a:p>
          <a:p>
            <a:endParaRPr lang="en-US" sz="1200" baseline="0" dirty="0" smtClean="0"/>
          </a:p>
          <a:p>
            <a:r>
              <a:rPr lang="en-US" sz="1200" baseline="0" dirty="0" smtClean="0"/>
              <a:t>*X* We propose </a:t>
            </a:r>
            <a:r>
              <a:rPr lang="en-US" sz="1200" baseline="0" dirty="0" err="1" smtClean="0"/>
              <a:t>SizeCap</a:t>
            </a:r>
            <a:r>
              <a:rPr lang="en-US" sz="1200" baseline="0" dirty="0" smtClean="0"/>
              <a:t>, an efficient solution </a:t>
            </a:r>
          </a:p>
          <a:p>
            <a:r>
              <a:rPr lang="en-US" sz="1200" baseline="0" dirty="0" smtClean="0"/>
              <a:t>*X* to avoid power shortfalls at low cost while still guaranteeing workload performance under an SLA.  </a:t>
            </a:r>
          </a:p>
          <a:p>
            <a:r>
              <a:rPr lang="en-US" sz="1200" baseline="0" dirty="0" smtClean="0"/>
              <a:t>*X* In </a:t>
            </a:r>
            <a:r>
              <a:rPr lang="en-US" sz="1200" baseline="0" dirty="0" err="1" smtClean="0"/>
              <a:t>SizeCap</a:t>
            </a:r>
            <a:r>
              <a:rPr lang="en-US" sz="1200" baseline="0" dirty="0" smtClean="0"/>
              <a:t>, we reduce the ESD size so that they cover only typical-case power surges, </a:t>
            </a:r>
          </a:p>
          <a:p>
            <a:r>
              <a:rPr lang="en-US" sz="1200" baseline="0" dirty="0" smtClean="0"/>
              <a:t>*X* and then use smart power capping to handle the rare remaining power surges.  </a:t>
            </a:r>
          </a:p>
          <a:p>
            <a:endParaRPr lang="en-US" sz="1200" baseline="0" dirty="0" smtClean="0"/>
          </a:p>
          <a:p>
            <a:r>
              <a:rPr lang="en-US" sz="1200" baseline="0" smtClean="0"/>
              <a:t>*X* By </a:t>
            </a:r>
            <a:r>
              <a:rPr lang="en-US" sz="1200" baseline="0" dirty="0" smtClean="0"/>
              <a:t>doing so, </a:t>
            </a:r>
            <a:r>
              <a:rPr lang="en-US" sz="1200" baseline="0" dirty="0" err="1" smtClean="0"/>
              <a:t>SizeCap</a:t>
            </a:r>
            <a:r>
              <a:rPr lang="en-US" sz="1200" baseline="0" dirty="0" smtClean="0"/>
              <a:t> can safely reduce the size of the ESD by as much as 85%.</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29</a:t>
            </a:fld>
            <a:endParaRPr lang="en-US"/>
          </a:p>
        </p:txBody>
      </p:sp>
    </p:spTree>
    <p:extLst>
      <p:ext uri="{BB962C8B-B14F-4D97-AF65-F5344CB8AC3E}">
        <p14:creationId xmlns:p14="http://schemas.microsoft.com/office/powerpoint/2010/main" val="150884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 a brief background.</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extLst>
      <p:ext uri="{BB962C8B-B14F-4D97-AF65-F5344CB8AC3E}">
        <p14:creationId xmlns:p14="http://schemas.microsoft.com/office/powerpoint/2010/main" val="3239611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Thank you for your</a:t>
            </a:r>
            <a:r>
              <a:rPr lang="en-US" baseline="0" dirty="0" smtClean="0"/>
              <a:t> time, and I’m happy to take any questions.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30</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center power consumption has been growing over the last several years.  </a:t>
            </a:r>
          </a:p>
          <a:p>
            <a:r>
              <a:rPr lang="en-US" baseline="0" dirty="0" smtClean="0"/>
              <a:t>*X* In the USA alone, data centers consumed 91 billion kilowatt hours in 2013.  </a:t>
            </a:r>
          </a:p>
          <a:p>
            <a:r>
              <a:rPr lang="en-US" baseline="0" dirty="0" smtClean="0"/>
              <a:t>*X* This is expected to grow to 140 billion kilowatt hours by 2020.  </a:t>
            </a:r>
          </a:p>
          <a:p>
            <a:r>
              <a:rPr lang="en-US" baseline="0" dirty="0" smtClean="0"/>
              <a:t>*X* In order to combat this increasing consumption, we want to find more energy-efficient power sources for data centers.</a:t>
            </a:r>
          </a:p>
          <a:p>
            <a:endParaRPr lang="en-US" baseline="0" dirty="0" smtClean="0"/>
          </a:p>
          <a:p>
            <a:r>
              <a:rPr lang="en-US" baseline="0" dirty="0" smtClean="0"/>
              <a:t>*X* Fuel cells are a viable alternative power source.  They use an electrochemical process to convert some type of fuel into electricity.  </a:t>
            </a:r>
          </a:p>
          <a:p>
            <a:r>
              <a:rPr lang="en-US" baseline="0" dirty="0" smtClean="0"/>
              <a:t>*X* Fuel cells have several advantages – they have high energy efficiency, they have low carbon dioxide emission, and they have a highly reliable delivery infrastructure.</a:t>
            </a:r>
          </a:p>
          <a:p>
            <a:endParaRPr lang="en-US" baseline="0" dirty="0" smtClean="0"/>
          </a:p>
          <a:p>
            <a:r>
              <a:rPr lang="en-US" dirty="0" smtClean="0"/>
              <a:t>Thanks</a:t>
            </a:r>
            <a:r>
              <a:rPr lang="en-US" baseline="0" dirty="0" smtClean="0"/>
              <a:t> to these advantages, mainstream data center owners are investigating how to integrate fuel cells.  </a:t>
            </a:r>
          </a:p>
          <a:p>
            <a:r>
              <a:rPr lang="en-US" baseline="0" dirty="0" smtClean="0"/>
              <a:t>*X* In this work, we use an example system with a fuel cell powering a single rack of servers, as has been prototyped by Microsoft.</a:t>
            </a:r>
            <a:endParaRPr lang="en-US" sz="19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900"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a:p>
        </p:txBody>
      </p:sp>
    </p:spTree>
    <p:extLst>
      <p:ext uri="{BB962C8B-B14F-4D97-AF65-F5344CB8AC3E}">
        <p14:creationId xmlns:p14="http://schemas.microsoft.com/office/powerpoint/2010/main" val="138157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fuel cells are promising, they have a fundamental problem,</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a:p>
        </p:txBody>
      </p:sp>
    </p:spTree>
    <p:extLst>
      <p:ext uri="{BB962C8B-B14F-4D97-AF65-F5344CB8AC3E}">
        <p14:creationId xmlns:p14="http://schemas.microsoft.com/office/powerpoint/2010/main" val="323961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we</a:t>
            </a:r>
            <a:r>
              <a:rPr lang="en-US" baseline="0" dirty="0" smtClean="0"/>
              <a:t> call limited load following capability.  </a:t>
            </a:r>
            <a:r>
              <a:rPr lang="en-US" dirty="0" smtClean="0"/>
              <a:t>Due</a:t>
            </a:r>
            <a:r>
              <a:rPr lang="en-US" baseline="0" dirty="0" smtClean="0"/>
              <a:t> to mechanical limitations, fuel cells can only slowly increase their power output when the load, or the power demanded from them, increases. </a:t>
            </a:r>
          </a:p>
          <a:p>
            <a:endParaRPr lang="en-US" baseline="0" dirty="0" smtClean="0"/>
          </a:p>
          <a:p>
            <a:r>
              <a:rPr lang="en-US" baseline="0" dirty="0" smtClean="0"/>
              <a:t>*X* Let’s look at a few examples of this.  In this graph, the x-axis shows time, and the y-axis shows power.  We plot an example of the power demanded by the rack.  In this case, the power demand ramps up slowly.  </a:t>
            </a:r>
          </a:p>
          <a:p>
            <a:r>
              <a:rPr lang="en-US" baseline="0" dirty="0" smtClean="0"/>
              <a:t>*X* The rate is low enough for the fuel cell output to keep up with the ramp rate.  </a:t>
            </a:r>
          </a:p>
          <a:p>
            <a:r>
              <a:rPr lang="en-US" baseline="0" dirty="0" smtClean="0"/>
              <a:t>*X* If the power demand increases at a faster rate, </a:t>
            </a:r>
          </a:p>
          <a:p>
            <a:r>
              <a:rPr lang="en-US" baseline="0" dirty="0" smtClean="0"/>
              <a:t>*X* the fuel cell cannot immediately deliver enough power to keep up with the demand.  </a:t>
            </a:r>
          </a:p>
          <a:p>
            <a:r>
              <a:rPr lang="en-US" baseline="0" dirty="0" smtClean="0"/>
              <a:t>*X* This leads to a power shortfall.  </a:t>
            </a:r>
          </a:p>
          <a:p>
            <a:r>
              <a:rPr lang="en-US" baseline="0" dirty="0" smtClean="0"/>
              <a:t>*X* As the power demand increase becomes even faster, </a:t>
            </a:r>
          </a:p>
          <a:p>
            <a:r>
              <a:rPr lang="en-US" baseline="0" dirty="0" smtClean="0"/>
              <a:t>*X* the size of the shortfall grows.  </a:t>
            </a:r>
          </a:p>
          <a:p>
            <a:endParaRPr lang="en-US" baseline="0" dirty="0" smtClean="0"/>
          </a:p>
          <a:p>
            <a:r>
              <a:rPr lang="en-US" baseline="0" dirty="0" smtClean="0"/>
              <a:t>*X* These power shortfalls can force servers to shut down, or worse, can damage the servers. </a:t>
            </a:r>
          </a:p>
          <a:p>
            <a:r>
              <a:rPr lang="en-US" baseline="0" dirty="0" smtClean="0"/>
              <a:t>*X* As a result, we need to find a way to efficiently handle these shortfalls.</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a:p>
        </p:txBody>
      </p:sp>
    </p:spTree>
    <p:extLst>
      <p:ext uri="{BB962C8B-B14F-4D97-AF65-F5344CB8AC3E}">
        <p14:creationId xmlns:p14="http://schemas.microsoft.com/office/powerpoint/2010/main" val="1221990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look at two prior approaches to mitigating power shortfalls.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a:t>
            </a:fld>
            <a:endParaRPr lang="en-US"/>
          </a:p>
        </p:txBody>
      </p:sp>
    </p:spTree>
    <p:extLst>
      <p:ext uri="{BB962C8B-B14F-4D97-AF65-F5344CB8AC3E}">
        <p14:creationId xmlns:p14="http://schemas.microsoft.com/office/powerpoint/2010/main" val="323961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000" dirty="0" smtClean="0">
                <a:solidFill>
                  <a:schemeClr val="tx1"/>
                </a:solidFill>
              </a:rPr>
              <a:t>One approach is known as power capping, </a:t>
            </a:r>
          </a:p>
          <a:p>
            <a:pPr lvl="1"/>
            <a:r>
              <a:rPr lang="en-US" sz="1000" dirty="0" smtClean="0">
                <a:solidFill>
                  <a:schemeClr val="tx1"/>
                </a:solidFill>
              </a:rPr>
              <a:t>*X* where we cut down the power demand.  </a:t>
            </a:r>
          </a:p>
          <a:p>
            <a:pPr lvl="1"/>
            <a:r>
              <a:rPr lang="en-US" sz="1000" dirty="0" smtClean="0">
                <a:solidFill>
                  <a:schemeClr val="tx1"/>
                </a:solidFill>
              </a:rPr>
              <a:t>*X* Power capping can be achieved by either performing DVFS in a server, or by shutting down some of the nodes in a rack.  </a:t>
            </a:r>
          </a:p>
          <a:p>
            <a:pPr lvl="1"/>
            <a:r>
              <a:rPr lang="en-US" sz="1000" dirty="0" smtClean="0">
                <a:solidFill>
                  <a:schemeClr val="tx1"/>
                </a:solidFill>
              </a:rPr>
              <a:t>*X* Let’s see how power capping performs with respect to two key trade-offs: </a:t>
            </a:r>
          </a:p>
          <a:p>
            <a:pPr lvl="1"/>
            <a:r>
              <a:rPr lang="en-US" sz="1000" dirty="0" smtClean="0">
                <a:solidFill>
                  <a:schemeClr val="tx1"/>
                </a:solidFill>
              </a:rPr>
              <a:t>*X* performance, which we show on the x-axis, </a:t>
            </a:r>
          </a:p>
          <a:p>
            <a:pPr lvl="1"/>
            <a:r>
              <a:rPr lang="en-US" sz="1000" dirty="0" smtClean="0">
                <a:solidFill>
                  <a:schemeClr val="tx1"/>
                </a:solidFill>
              </a:rPr>
              <a:t>*X* and cost, which we show on the y-axis.  Note that for cost, lower is better.  </a:t>
            </a:r>
          </a:p>
          <a:p>
            <a:pPr lvl="1"/>
            <a:r>
              <a:rPr lang="en-US" sz="1000" dirty="0" smtClean="0">
                <a:solidFill>
                  <a:schemeClr val="tx1"/>
                </a:solidFill>
              </a:rPr>
              <a:t>*X* As we see with power capping, </a:t>
            </a:r>
          </a:p>
          <a:p>
            <a:pPr lvl="1"/>
            <a:r>
              <a:rPr lang="en-US" sz="1000" dirty="0" smtClean="0">
                <a:solidFill>
                  <a:schemeClr val="tx1"/>
                </a:solidFill>
              </a:rPr>
              <a:t>*X* it has low cost due to its simplicity, but its approaches are very conservative, </a:t>
            </a:r>
          </a:p>
          <a:p>
            <a:pPr lvl="1"/>
            <a:r>
              <a:rPr lang="en-US" sz="1000" dirty="0" smtClean="0">
                <a:solidFill>
                  <a:schemeClr val="tx1"/>
                </a:solidFill>
              </a:rPr>
              <a:t>*X* and can significantly hurt performance.</a:t>
            </a:r>
          </a:p>
          <a:p>
            <a:pPr lvl="1"/>
            <a:endParaRPr lang="en-US" sz="1000" dirty="0" smtClean="0">
              <a:solidFill>
                <a:schemeClr val="tx1"/>
              </a:solidFill>
            </a:endParaRPr>
          </a:p>
          <a:p>
            <a:pPr lvl="1"/>
            <a:r>
              <a:rPr lang="en-US" sz="1000" dirty="0" smtClean="0">
                <a:solidFill>
                  <a:schemeClr val="tx1"/>
                </a:solidFill>
              </a:rPr>
              <a:t>*X* A second approach is to use an energy storage device, which buffers energy for use in avoiding shortfalls.  When a shortfall is imminent, the ESD supplies extra energy to make up the difference.</a:t>
            </a:r>
            <a:r>
              <a:rPr lang="en-US" sz="1000" dirty="0">
                <a:solidFill>
                  <a:schemeClr val="tx1"/>
                </a:solidFill>
              </a:rPr>
              <a:t> </a:t>
            </a:r>
            <a:r>
              <a:rPr lang="en-US" sz="1000" dirty="0" smtClean="0">
                <a:solidFill>
                  <a:schemeClr val="tx1"/>
                </a:solidFill>
              </a:rPr>
              <a:t> </a:t>
            </a:r>
          </a:p>
          <a:p>
            <a:pPr lvl="1"/>
            <a:r>
              <a:rPr lang="en-US" sz="1000" dirty="0" smtClean="0">
                <a:solidFill>
                  <a:schemeClr val="tx1"/>
                </a:solidFill>
              </a:rPr>
              <a:t>*X* As we see in our trade-off space, </a:t>
            </a:r>
          </a:p>
          <a:p>
            <a:pPr lvl="1"/>
            <a:r>
              <a:rPr lang="en-US" sz="1000" dirty="0" smtClean="0">
                <a:solidFill>
                  <a:schemeClr val="tx1"/>
                </a:solidFill>
              </a:rPr>
              <a:t>*X* ESDs can keep performance high, but they come at a high cost.  </a:t>
            </a:r>
          </a:p>
          <a:p>
            <a:pPr lvl="1"/>
            <a:r>
              <a:rPr lang="en-US" sz="1000" dirty="0" smtClean="0">
                <a:solidFill>
                  <a:schemeClr val="tx1"/>
                </a:solidFill>
              </a:rPr>
              <a:t>*X* To ensure that shortfalls never occur, an ESD is sized to handle the worst-case power surge, even though worst-case surges demand much more power than typical power surges.  While the worst case rarely occurs, it forces us to keep the ESD capacity large.</a:t>
            </a:r>
          </a:p>
          <a:p>
            <a:pPr lvl="1"/>
            <a:endParaRPr lang="en-US" sz="1000" dirty="0" smtClean="0">
              <a:solidFill>
                <a:schemeClr val="tx1"/>
              </a:solidFill>
            </a:endParaRPr>
          </a:p>
          <a:p>
            <a:pPr lvl="1"/>
            <a:r>
              <a:rPr lang="en-US" sz="1000" dirty="0" smtClean="0">
                <a:solidFill>
                  <a:schemeClr val="tx1"/>
                </a:solidFill>
              </a:rPr>
              <a:t>*X* Our goal is to design a solution that avoids these pitfalls, </a:t>
            </a:r>
          </a:p>
          <a:p>
            <a:pPr lvl="1"/>
            <a:r>
              <a:rPr lang="en-US" sz="1000" dirty="0" smtClean="0">
                <a:solidFill>
                  <a:schemeClr val="tx1"/>
                </a:solidFill>
              </a:rPr>
              <a:t>*X* maintaining high performance at a low cost.</a:t>
            </a:r>
          </a:p>
        </p:txBody>
      </p:sp>
      <p:sp>
        <p:nvSpPr>
          <p:cNvPr id="4" name="Slide Number Placeholder 3"/>
          <p:cNvSpPr>
            <a:spLocks noGrp="1"/>
          </p:cNvSpPr>
          <p:nvPr>
            <p:ph type="sldNum" sz="quarter" idx="10"/>
          </p:nvPr>
        </p:nvSpPr>
        <p:spPr/>
        <p:txBody>
          <a:bodyPr/>
          <a:lstStyle/>
          <a:p>
            <a:fld id="{AB959945-7217-484B-8E74-88DC87A74BB0}" type="slidenum">
              <a:rPr lang="en-US" smtClean="0"/>
              <a:pPr/>
              <a:t>8</a:t>
            </a:fld>
            <a:endParaRPr lang="en-US"/>
          </a:p>
        </p:txBody>
      </p:sp>
    </p:spTree>
    <p:extLst>
      <p:ext uri="{BB962C8B-B14F-4D97-AF65-F5344CB8AC3E}">
        <p14:creationId xmlns:p14="http://schemas.microsoft.com/office/powerpoint/2010/main" val="35395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this end, we propose </a:t>
            </a:r>
            <a:r>
              <a:rPr lang="en-US" baseline="0" dirty="0" err="1" smtClean="0"/>
              <a:t>SizeCap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9</a:t>
            </a:fld>
            <a:endParaRPr lang="en-US"/>
          </a:p>
        </p:txBody>
      </p:sp>
    </p:spTree>
    <p:extLst>
      <p:ext uri="{BB962C8B-B14F-4D97-AF65-F5344CB8AC3E}">
        <p14:creationId xmlns:p14="http://schemas.microsoft.com/office/powerpoint/2010/main" val="323961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4.xml"/><Relationship Id="rId2" Type="http://schemas.openxmlformats.org/officeDocument/2006/relationships/image" Target="../media/image1.png"/></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8.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0.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00.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1.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2.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4.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08.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09.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7.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8.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19.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0.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4.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6.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7.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8.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0.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1.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5.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6.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7.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8.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1.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2.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5.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6.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8.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9.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5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2.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3.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5.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7.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9.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0.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62.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3.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4.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6.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8.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9.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0.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1.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2.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3.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4.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5.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7.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9.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1.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2.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3.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4.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5.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6.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8.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9.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0.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1.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2.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3.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4.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5.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6.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7.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00.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1.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2.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3.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4.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5.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6.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7.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8.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0.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1.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2.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3.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4.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5.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6.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7.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8.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9.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1.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2.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3.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4.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5.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8.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9.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0.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1.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3.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4.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5.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6.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7.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8.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39.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0.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1.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2.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4.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5.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6.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7.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8.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9.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0.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1.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2.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3.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6.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7.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8.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9.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0.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1.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2.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3.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4.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7.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8.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9.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0.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1.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2.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3.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4.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5.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6.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7.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79.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0.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1.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2.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3.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4.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5.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6.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7.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8.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9.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0.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1.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2.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1.xml"/><Relationship Id="rId2" Type="http://schemas.openxmlformats.org/officeDocument/2006/relationships/image" Target="../media/image1.png"/></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263718"/>
      </p:ext>
    </p:extLst>
  </p:cSld>
  <p:clrMapOvr>
    <a:masterClrMapping/>
  </p:clrMapOvr>
  <p:transition xmlns:p14="http://schemas.microsoft.com/office/powerpoint/2010/main"/>
</p:sldLayout>
</file>

<file path=ppt/slideLayouts/slideLayout10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5737616"/>
      </p:ext>
    </p:extLst>
  </p:cSld>
  <p:clrMapOvr>
    <a:masterClrMapping/>
  </p:clrMapOvr>
  <p:transition xmlns:p14="http://schemas.microsoft.com/office/powerpoint/2010/main"/>
</p:sldLayout>
</file>

<file path=ppt/slideLayouts/slideLayout10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72506"/>
      </p:ext>
    </p:extLst>
  </p:cSld>
  <p:clrMapOvr>
    <a:masterClrMapping/>
  </p:clrMapOvr>
  <p:transition xmlns:p14="http://schemas.microsoft.com/office/powerpoint/2010/main"/>
</p:sldLayout>
</file>

<file path=ppt/slideLayouts/slideLayout10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5494814"/>
      </p:ext>
    </p:extLst>
  </p:cSld>
  <p:clrMapOvr>
    <a:masterClrMapping/>
  </p:clrMapOvr>
  <p:transition xmlns:p14="http://schemas.microsoft.com/office/powerpoint/2010/main"/>
</p:sldLayout>
</file>

<file path=ppt/slideLayouts/slideLayout10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55329"/>
      </p:ext>
    </p:extLst>
  </p:cSld>
  <p:clrMapOvr>
    <a:masterClrMapping/>
  </p:clrMapOvr>
  <p:transition xmlns:p14="http://schemas.microsoft.com/office/powerpoint/2010/main"/>
</p:sldLayout>
</file>

<file path=ppt/slideLayouts/slideLayout10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9974524"/>
      </p:ext>
    </p:extLst>
  </p:cSld>
  <p:clrMapOvr>
    <a:masterClrMapping/>
  </p:clrMapOvr>
  <p:transition xmlns:p14="http://schemas.microsoft.com/office/powerpoint/2010/main"/>
</p:sldLayout>
</file>

<file path=ppt/slideLayouts/slideLayout10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181565"/>
      </p:ext>
    </p:extLst>
  </p:cSld>
  <p:clrMapOvr>
    <a:masterClrMapping/>
  </p:clrMapOvr>
  <p:transition xmlns:p14="http://schemas.microsoft.com/office/powerpoint/2010/main"/>
</p:sldLayout>
</file>

<file path=ppt/slideLayouts/slideLayout10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8896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3304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87433"/>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4522583"/>
      </p:ext>
    </p:extLst>
  </p:cSld>
  <p:clrMapOvr>
    <a:masterClrMapping/>
  </p:clrMapOvr>
  <p:transition xmlns:p14="http://schemas.microsoft.com/office/powerpoint/2010/main"/>
</p:sldLayout>
</file>

<file path=ppt/slideLayouts/slideLayout10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1535708"/>
      </p:ext>
    </p:extLst>
  </p:cSld>
  <p:clrMapOvr>
    <a:masterClrMapping/>
  </p:clrMapOvr>
  <p:transition xmlns:p14="http://schemas.microsoft.com/office/powerpoint/2010/main"/>
</p:sldLayout>
</file>

<file path=ppt/slideLayouts/slideLayout10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7730192"/>
      </p:ext>
    </p:extLst>
  </p:cSld>
  <p:clrMapOvr>
    <a:masterClrMapping/>
  </p:clrMapOvr>
  <p:transition xmlns:p14="http://schemas.microsoft.com/office/powerpoint/2010/main"/>
</p:sldLayout>
</file>

<file path=ppt/slideLayouts/slideLayout10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6464865"/>
      </p:ext>
    </p:extLst>
  </p:cSld>
  <p:clrMapOvr>
    <a:masterClrMapping/>
  </p:clrMapOvr>
  <p:transition xmlns:p14="http://schemas.microsoft.com/office/powerpoint/2010/main"/>
</p:sldLayout>
</file>

<file path=ppt/slideLayouts/slideLayout10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4068752"/>
      </p:ext>
    </p:extLst>
  </p:cSld>
  <p:clrMapOvr>
    <a:masterClrMapping/>
  </p:clrMapOvr>
  <p:transition xmlns:p14="http://schemas.microsoft.com/office/powerpoint/2010/main"/>
</p:sldLayout>
</file>

<file path=ppt/slideLayouts/slideLayout10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561290"/>
      </p:ext>
    </p:extLst>
  </p:cSld>
  <p:clrMapOvr>
    <a:masterClrMapping/>
  </p:clrMapOvr>
  <p:transition xmlns:p14="http://schemas.microsoft.com/office/powerpoint/2010/main"/>
</p:sldLayout>
</file>

<file path=ppt/slideLayouts/slideLayout10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3945692"/>
      </p:ext>
    </p:extLst>
  </p:cSld>
  <p:clrMapOvr>
    <a:masterClrMapping/>
  </p:clrMapOvr>
  <p:transition xmlns:p14="http://schemas.microsoft.com/office/powerpoint/2010/main"/>
</p:sldLayout>
</file>

<file path=ppt/slideLayouts/slideLayout10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4322306"/>
      </p:ext>
    </p:extLst>
  </p:cSld>
  <p:clrMapOvr>
    <a:masterClrMapping/>
  </p:clrMapOvr>
  <p:transition xmlns:p14="http://schemas.microsoft.com/office/powerpoint/2010/main"/>
</p:sldLayout>
</file>

<file path=ppt/slideLayouts/slideLayout10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75784"/>
      </p:ext>
    </p:extLst>
  </p:cSld>
  <p:clrMapOvr>
    <a:masterClrMapping/>
  </p:clrMapOvr>
  <p:transition xmlns:p14="http://schemas.microsoft.com/office/powerpoint/2010/main"/>
</p:sldLayout>
</file>

<file path=ppt/slideLayouts/slideLayout10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124249"/>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65628"/>
      </p:ext>
    </p:extLst>
  </p:cSld>
  <p:clrMapOvr>
    <a:masterClrMapping/>
  </p:clrMapOvr>
  <p:transition xmlns:p14="http://schemas.microsoft.com/office/powerpoint/2010/main"/>
</p:sldLayout>
</file>

<file path=ppt/slideLayouts/slideLayout10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6231"/>
      </p:ext>
    </p:extLst>
  </p:cSld>
  <p:clrMapOvr>
    <a:masterClrMapping/>
  </p:clrMapOvr>
  <p:transition xmlns:p14="http://schemas.microsoft.com/office/powerpoint/2010/main"/>
</p:sldLayout>
</file>

<file path=ppt/slideLayouts/slideLayout10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75383"/>
      </p:ext>
    </p:extLst>
  </p:cSld>
  <p:clrMapOvr>
    <a:masterClrMapping/>
  </p:clrMapOvr>
  <p:transition xmlns:p14="http://schemas.microsoft.com/office/powerpoint/2010/main"/>
</p:sldLayout>
</file>

<file path=ppt/slideLayouts/slideLayout10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011113"/>
      </p:ext>
    </p:extLst>
  </p:cSld>
  <p:clrMapOvr>
    <a:masterClrMapping/>
  </p:clrMapOvr>
  <p:transition xmlns:p14="http://schemas.microsoft.com/office/powerpoint/2010/main"/>
</p:sldLayout>
</file>

<file path=ppt/slideLayouts/slideLayout10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265468"/>
      </p:ext>
    </p:extLst>
  </p:cSld>
  <p:clrMapOvr>
    <a:masterClrMapping/>
  </p:clrMapOvr>
  <p:transition xmlns:p14="http://schemas.microsoft.com/office/powerpoint/2010/main"/>
</p:sldLayout>
</file>

<file path=ppt/slideLayouts/slideLayout10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952016"/>
      </p:ext>
    </p:extLst>
  </p:cSld>
  <p:clrMapOvr>
    <a:masterClrMapping/>
  </p:clrMapOvr>
  <p:transition xmlns:p14="http://schemas.microsoft.com/office/powerpoint/2010/main"/>
</p:sldLayout>
</file>

<file path=ppt/slideLayouts/slideLayout10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53053"/>
      </p:ext>
    </p:extLst>
  </p:cSld>
  <p:clrMapOvr>
    <a:masterClrMapping/>
  </p:clrMapOvr>
  <p:transition xmlns:p14="http://schemas.microsoft.com/office/powerpoint/2010/main"/>
</p:sldLayout>
</file>

<file path=ppt/slideLayouts/slideLayout10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92141"/>
      </p:ext>
    </p:extLst>
  </p:cSld>
  <p:clrMapOvr>
    <a:masterClrMapping/>
  </p:clrMapOvr>
  <p:transition xmlns:p14="http://schemas.microsoft.com/office/powerpoint/2010/main"/>
</p:sldLayout>
</file>

<file path=ppt/slideLayouts/slideLayout10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3888"/>
      </p:ext>
    </p:extLst>
  </p:cSld>
  <p:clrMapOvr>
    <a:masterClrMapping/>
  </p:clrMapOvr>
  <p:transition xmlns:p14="http://schemas.microsoft.com/office/powerpoint/2010/main"/>
</p:sldLayout>
</file>

<file path=ppt/slideLayouts/slideLayout10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10633"/>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909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689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862137"/>
      </p:ext>
    </p:extLst>
  </p:cSld>
  <p:clrMapOvr>
    <a:masterClrMapping/>
  </p:clrMapOvr>
  <p:transition xmlns:p14="http://schemas.microsoft.com/office/powerpoint/2010/main"/>
</p:sldLayout>
</file>

<file path=ppt/slideLayouts/slideLayout10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685002"/>
      </p:ext>
    </p:extLst>
  </p:cSld>
  <p:clrMapOvr>
    <a:masterClrMapping/>
  </p:clrMapOvr>
  <p:transition xmlns:p14="http://schemas.microsoft.com/office/powerpoint/2010/main"/>
</p:sldLayout>
</file>

<file path=ppt/slideLayouts/slideLayout10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49262"/>
      </p:ext>
    </p:extLst>
  </p:cSld>
  <p:clrMapOvr>
    <a:masterClrMapping/>
  </p:clrMapOvr>
  <p:transition xmlns:p14="http://schemas.microsoft.com/office/powerpoint/2010/main"/>
</p:sldLayout>
</file>

<file path=ppt/slideLayouts/slideLayout10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6629566"/>
      </p:ext>
    </p:extLst>
  </p:cSld>
  <p:clrMapOvr>
    <a:masterClrMapping/>
  </p:clrMapOvr>
  <p:transition xmlns:p14="http://schemas.microsoft.com/office/powerpoint/2010/main"/>
</p:sldLayout>
</file>

<file path=ppt/slideLayouts/slideLayout10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554623"/>
      </p:ext>
    </p:extLst>
  </p:cSld>
  <p:clrMapOvr>
    <a:masterClrMapping/>
  </p:clrMapOvr>
  <p:transition xmlns:p14="http://schemas.microsoft.com/office/powerpoint/2010/main"/>
</p:sldLayout>
</file>

<file path=ppt/slideLayouts/slideLayout10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0327098"/>
      </p:ext>
    </p:extLst>
  </p:cSld>
  <p:clrMapOvr>
    <a:masterClrMapping/>
  </p:clrMapOvr>
  <p:transition xmlns:p14="http://schemas.microsoft.com/office/powerpoint/2010/main"/>
</p:sldLayout>
</file>

<file path=ppt/slideLayouts/slideLayout10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290733"/>
      </p:ext>
    </p:extLst>
  </p:cSld>
  <p:clrMapOvr>
    <a:masterClrMapping/>
  </p:clrMapOvr>
  <p:transition xmlns:p14="http://schemas.microsoft.com/office/powerpoint/2010/main"/>
</p:sldLayout>
</file>

<file path=ppt/slideLayouts/slideLayout10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4354854"/>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48349"/>
      </p:ext>
    </p:extLst>
  </p:cSld>
  <p:clrMapOvr>
    <a:masterClrMapping/>
  </p:clrMapOvr>
  <p:transition xmlns:p14="http://schemas.microsoft.com/office/powerpoint/2010/main"/>
</p:sldLayout>
</file>

<file path=ppt/slideLayouts/slideLayout10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3383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101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1181072"/>
      </p:ext>
    </p:extLst>
  </p:cSld>
  <p:clrMapOvr>
    <a:masterClrMapping/>
  </p:clrMapOvr>
  <p:transition xmlns:p14="http://schemas.microsoft.com/office/powerpoint/2010/main"/>
</p:sldLayout>
</file>

<file path=ppt/slideLayouts/slideLayout10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0052631"/>
      </p:ext>
    </p:extLst>
  </p:cSld>
  <p:clrMapOvr>
    <a:masterClrMapping/>
  </p:clrMapOvr>
  <p:transition xmlns:p14="http://schemas.microsoft.com/office/powerpoint/2010/main"/>
</p:sldLayout>
</file>

<file path=ppt/slideLayouts/slideLayout10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8137445"/>
      </p:ext>
    </p:extLst>
  </p:cSld>
  <p:clrMapOvr>
    <a:masterClrMapping/>
  </p:clrMapOvr>
  <p:transition xmlns:p14="http://schemas.microsoft.com/office/powerpoint/2010/main"/>
</p:sldLayout>
</file>

<file path=ppt/slideLayouts/slideLayout10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7362688"/>
      </p:ext>
    </p:extLst>
  </p:cSld>
  <p:clrMapOvr>
    <a:masterClrMapping/>
  </p:clrMapOvr>
  <p:transition xmlns:p14="http://schemas.microsoft.com/office/powerpoint/2010/main"/>
</p:sldLayout>
</file>

<file path=ppt/slideLayouts/slideLayout10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6573532"/>
      </p:ext>
    </p:extLst>
  </p:cSld>
  <p:clrMapOvr>
    <a:masterClrMapping/>
  </p:clrMapOvr>
  <p:transition xmlns:p14="http://schemas.microsoft.com/office/powerpoint/2010/main"/>
</p:sldLayout>
</file>

<file path=ppt/slideLayouts/slideLayout10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274235"/>
      </p:ext>
    </p:extLst>
  </p:cSld>
  <p:clrMapOvr>
    <a:masterClrMapping/>
  </p:clrMapOvr>
  <p:transition xmlns:p14="http://schemas.microsoft.com/office/powerpoint/2010/main"/>
</p:sldLayout>
</file>

<file path=ppt/slideLayouts/slideLayout10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142061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544641"/>
      </p:ext>
    </p:extLst>
  </p:cSld>
  <p:clrMapOvr>
    <a:masterClrMapping/>
  </p:clrMapOvr>
  <p:transition xmlns:p14="http://schemas.microsoft.com/office/powerpoint/2010/main"/>
</p:sldLayout>
</file>

<file path=ppt/slideLayouts/slideLayout10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7590152"/>
      </p:ext>
    </p:extLst>
  </p:cSld>
  <p:clrMapOvr>
    <a:masterClrMapping/>
  </p:clrMapOvr>
  <p:transition xmlns:p14="http://schemas.microsoft.com/office/powerpoint/2010/main"/>
</p:sldLayout>
</file>

<file path=ppt/slideLayouts/slideLayout10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5180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203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7436864"/>
      </p:ext>
    </p:extLst>
  </p:cSld>
  <p:clrMapOvr>
    <a:masterClrMapping/>
  </p:clrMapOvr>
  <p:transition xmlns:p14="http://schemas.microsoft.com/office/powerpoint/2010/main"/>
</p:sldLayout>
</file>

<file path=ppt/slideLayouts/slideLayout10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3709013"/>
      </p:ext>
    </p:extLst>
  </p:cSld>
  <p:clrMapOvr>
    <a:masterClrMapping/>
  </p:clrMapOvr>
  <p:transition xmlns:p14="http://schemas.microsoft.com/office/powerpoint/2010/main"/>
</p:sldLayout>
</file>

<file path=ppt/slideLayouts/slideLayout10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5863560"/>
      </p:ext>
    </p:extLst>
  </p:cSld>
  <p:clrMapOvr>
    <a:masterClrMapping/>
  </p:clrMapOvr>
  <p:transition xmlns:p14="http://schemas.microsoft.com/office/powerpoint/2010/main"/>
</p:sldLayout>
</file>

<file path=ppt/slideLayouts/slideLayout10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474883"/>
      </p:ext>
    </p:extLst>
  </p:cSld>
  <p:clrMapOvr>
    <a:masterClrMapping/>
  </p:clrMapOvr>
  <p:transition xmlns:p14="http://schemas.microsoft.com/office/powerpoint/2010/main"/>
</p:sldLayout>
</file>

<file path=ppt/slideLayouts/slideLayout10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361180"/>
      </p:ext>
    </p:extLst>
  </p:cSld>
  <p:clrMapOvr>
    <a:masterClrMapping/>
  </p:clrMapOvr>
  <p:transition xmlns:p14="http://schemas.microsoft.com/office/powerpoint/2010/main"/>
</p:sldLayout>
</file>

<file path=ppt/slideLayouts/slideLayout10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852635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540009"/>
      </p:ext>
    </p:extLst>
  </p:cSld>
  <p:clrMapOvr>
    <a:masterClrMapping/>
  </p:clrMapOvr>
  <p:transition xmlns:p14="http://schemas.microsoft.com/office/powerpoint/2010/main"/>
</p:sldLayout>
</file>

<file path=ppt/slideLayouts/slideLayout10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963716"/>
      </p:ext>
    </p:extLst>
  </p:cSld>
  <p:clrMapOvr>
    <a:masterClrMapping/>
  </p:clrMapOvr>
  <p:transition xmlns:p14="http://schemas.microsoft.com/office/powerpoint/2010/main"/>
</p:sldLayout>
</file>

<file path=ppt/slideLayouts/slideLayout10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3969713"/>
      </p:ext>
    </p:extLst>
  </p:cSld>
  <p:clrMapOvr>
    <a:masterClrMapping/>
  </p:clrMapOvr>
  <p:transition xmlns:p14="http://schemas.microsoft.com/office/powerpoint/2010/main"/>
</p:sldLayout>
</file>

<file path=ppt/slideLayouts/slideLayout10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1231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73987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7529399"/>
      </p:ext>
    </p:extLst>
  </p:cSld>
  <p:clrMapOvr>
    <a:masterClrMapping/>
  </p:clrMapOvr>
  <p:transition xmlns:p14="http://schemas.microsoft.com/office/powerpoint/2010/main"/>
</p:sldLayout>
</file>

<file path=ppt/slideLayouts/slideLayout10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1736625"/>
      </p:ext>
    </p:extLst>
  </p:cSld>
  <p:clrMapOvr>
    <a:masterClrMapping/>
  </p:clrMapOvr>
  <p:transition xmlns:p14="http://schemas.microsoft.com/office/powerpoint/2010/main"/>
</p:sldLayout>
</file>

<file path=ppt/slideLayouts/slideLayout10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3057921"/>
      </p:ext>
    </p:extLst>
  </p:cSld>
  <p:clrMapOvr>
    <a:masterClrMapping/>
  </p:clrMapOvr>
  <p:transition xmlns:p14="http://schemas.microsoft.com/office/powerpoint/2010/main"/>
</p:sldLayout>
</file>

<file path=ppt/slideLayouts/slideLayout10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4262839"/>
      </p:ext>
    </p:extLst>
  </p:cSld>
  <p:clrMapOvr>
    <a:masterClrMapping/>
  </p:clrMapOvr>
  <p:transition xmlns:p14="http://schemas.microsoft.com/office/powerpoint/2010/main"/>
</p:sldLayout>
</file>

<file path=ppt/slideLayouts/slideLayout10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8102841"/>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1185637"/>
      </p:ext>
    </p:extLst>
  </p:cSld>
  <p:clrMapOvr>
    <a:masterClrMapping/>
  </p:clrMapOvr>
  <p:transition xmlns:p14="http://schemas.microsoft.com/office/powerpoint/2010/main"/>
</p:sldLayout>
</file>

<file path=ppt/slideLayouts/slideLayout10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781746"/>
      </p:ext>
    </p:extLst>
  </p:cSld>
  <p:clrMapOvr>
    <a:masterClrMapping/>
  </p:clrMapOvr>
  <p:transition xmlns:p14="http://schemas.microsoft.com/office/powerpoint/2010/main"/>
</p:sldLayout>
</file>

<file path=ppt/slideLayouts/slideLayout10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8169197"/>
      </p:ext>
    </p:extLst>
  </p:cSld>
  <p:clrMapOvr>
    <a:masterClrMapping/>
  </p:clrMapOvr>
  <p:transition xmlns:p14="http://schemas.microsoft.com/office/powerpoint/2010/main"/>
</p:sldLayout>
</file>

<file path=ppt/slideLayouts/slideLayout10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86651"/>
      </p:ext>
    </p:extLst>
  </p:cSld>
  <p:clrMapOvr>
    <a:masterClrMapping/>
  </p:clrMapOvr>
  <p:transition xmlns:p14="http://schemas.microsoft.com/office/powerpoint/2010/main"/>
</p:sldLayout>
</file>

<file path=ppt/slideLayouts/slideLayout107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43093093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75.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8189594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806614444"/>
      </p:ext>
    </p:extLst>
  </p:cSld>
  <p:clrMapOvr>
    <a:masterClrMapping/>
  </p:clrMapOvr>
  <p:timing>
    <p:tnLst>
      <p:par>
        <p:cTn xmlns:p14="http://schemas.microsoft.com/office/powerpoint/2010/main" id="1" dur="indefinite" restart="never" nodeType="tmRoot"/>
      </p:par>
    </p:tnLst>
  </p:timing>
</p:sldLayout>
</file>

<file path=ppt/slideLayouts/slideLayout10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12680168"/>
      </p:ext>
    </p:extLst>
  </p:cSld>
  <p:clrMapOvr>
    <a:masterClrMapping/>
  </p:clrMapOvr>
  <p:timing>
    <p:tnLst>
      <p:par>
        <p:cTn xmlns:p14="http://schemas.microsoft.com/office/powerpoint/2010/main" id="1" dur="indefinite" restart="never" nodeType="tmRoot"/>
      </p:par>
    </p:tnLst>
  </p:timing>
</p:sldLayout>
</file>

<file path=ppt/slideLayouts/slideLayout10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38651286"/>
      </p:ext>
    </p:extLst>
  </p:cSld>
  <p:clrMapOvr>
    <a:masterClrMapping/>
  </p:clrMapOvr>
  <p:timing>
    <p:tnLst>
      <p:par>
        <p:cTn xmlns:p14="http://schemas.microsoft.com/office/powerpoint/2010/main" id="1" dur="indefinite" restart="never" nodeType="tmRoot"/>
      </p:par>
    </p:tnLst>
  </p:timing>
</p:sldLayout>
</file>

<file path=ppt/slideLayouts/slideLayout107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555076658"/>
      </p:ext>
    </p:extLst>
  </p:cSld>
  <p:clrMapOvr>
    <a:masterClrMapping/>
  </p:clrMapOvr>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48128744"/>
      </p:ext>
    </p:extLst>
  </p:cSld>
  <p:clrMapOvr>
    <a:masterClrMapping/>
  </p:clrMapOvr>
  <p:timing>
    <p:tnLst>
      <p:par>
        <p:cTn xmlns:p14="http://schemas.microsoft.com/office/powerpoint/2010/main" id="1" dur="indefinite" restart="never" nodeType="tmRoot"/>
      </p:par>
    </p:tnLst>
  </p:timing>
</p:sldLayout>
</file>

<file path=ppt/slideLayouts/slideLayout10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899135565"/>
      </p:ext>
    </p:extLst>
  </p:cSld>
  <p:clrMapOvr>
    <a:masterClrMapping/>
  </p:clrMapOvr>
  <p:timing>
    <p:tnLst>
      <p:par>
        <p:cTn xmlns:p14="http://schemas.microsoft.com/office/powerpoint/2010/main" id="1" dur="indefinite" restart="never" nodeType="tmRoot"/>
      </p:par>
    </p:tnLst>
  </p:timing>
</p:sldLayout>
</file>

<file path=ppt/slideLayouts/slideLayout10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43053319"/>
      </p:ext>
    </p:extLst>
  </p:cSld>
  <p:clrMapOvr>
    <a:masterClrMapping/>
  </p:clrMapOvr>
  <p:timing>
    <p:tnLst>
      <p:par>
        <p:cTn xmlns:p14="http://schemas.microsoft.com/office/powerpoint/2010/main" id="1" dur="indefinite" restart="never" nodeType="tmRoot"/>
      </p:par>
    </p:tnLst>
  </p:timing>
</p:sldLayout>
</file>

<file path=ppt/slideLayouts/slideLayout108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3/15/16</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1195635224"/>
      </p:ext>
    </p:extLst>
  </p:cSld>
  <p:clrMapOvr>
    <a:overrideClrMapping bg1="dk1" tx1="lt1" bg2="dk2" tx2="lt2" accent1="accent1" accent2="accent2" accent3="accent3" accent4="accent4" accent5="accent5" accent6="accent6" hlink="hlink" folHlink="folHlink"/>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563966548"/>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07434594"/>
      </p:ext>
    </p:extLst>
  </p:cSld>
  <p:clrMapOvr>
    <a:masterClrMapping/>
  </p:clrMapOvr>
  <p:timing>
    <p:tnLst>
      <p:par>
        <p:cTn xmlns:p14="http://schemas.microsoft.com/office/powerpoint/2010/main" id="1" dur="indefinite" restart="never" nodeType="tmRoot"/>
      </p:par>
    </p:tnLst>
  </p:timing>
</p:sldLayout>
</file>

<file path=ppt/slideLayouts/slideLayout10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2315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40371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7520451"/>
      </p:ext>
    </p:extLst>
  </p:cSld>
  <p:clrMapOvr>
    <a:masterClrMapping/>
  </p:clrMapOvr>
  <p:transition xmlns:p14="http://schemas.microsoft.com/office/powerpoint/2010/main"/>
</p:sldLayout>
</file>

<file path=ppt/slideLayouts/slideLayout10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3329140"/>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0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9833704"/>
      </p:ext>
    </p:extLst>
  </p:cSld>
  <p:clrMapOvr>
    <a:masterClrMapping/>
  </p:clrMapOvr>
  <p:transition xmlns:p14="http://schemas.microsoft.com/office/powerpoint/2010/main"/>
</p:sldLayout>
</file>

<file path=ppt/slideLayouts/slideLayout10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3420871"/>
      </p:ext>
    </p:extLst>
  </p:cSld>
  <p:clrMapOvr>
    <a:masterClrMapping/>
  </p:clrMapOvr>
  <p:transition xmlns:p14="http://schemas.microsoft.com/office/powerpoint/2010/main"/>
</p:sldLayout>
</file>

<file path=ppt/slideLayouts/slideLayout10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9746152"/>
      </p:ext>
    </p:extLst>
  </p:cSld>
  <p:clrMapOvr>
    <a:masterClrMapping/>
  </p:clrMapOvr>
  <p:transition xmlns:p14="http://schemas.microsoft.com/office/powerpoint/2010/main"/>
</p:sldLayout>
</file>

<file path=ppt/slideLayouts/slideLayout10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9350817"/>
      </p:ext>
    </p:extLst>
  </p:cSld>
  <p:clrMapOvr>
    <a:masterClrMapping/>
  </p:clrMapOvr>
  <p:transition xmlns:p14="http://schemas.microsoft.com/office/powerpoint/2010/main"/>
</p:sldLayout>
</file>

<file path=ppt/slideLayouts/slideLayout10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0860888"/>
      </p:ext>
    </p:extLst>
  </p:cSld>
  <p:clrMapOvr>
    <a:masterClrMapping/>
  </p:clrMapOvr>
  <p:transition xmlns:p14="http://schemas.microsoft.com/office/powerpoint/2010/main"/>
</p:sldLayout>
</file>

<file path=ppt/slideLayouts/slideLayout10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429449"/>
      </p:ext>
    </p:extLst>
  </p:cSld>
  <p:clrMapOvr>
    <a:masterClrMapping/>
  </p:clrMapOvr>
  <p:transition xmlns:p14="http://schemas.microsoft.com/office/powerpoint/2010/main"/>
</p:sldLayout>
</file>

<file path=ppt/slideLayouts/slideLayout10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6619833"/>
      </p:ext>
    </p:extLst>
  </p:cSld>
  <p:clrMapOvr>
    <a:masterClrMapping/>
  </p:clrMapOvr>
  <p:transition xmlns:p14="http://schemas.microsoft.com/office/powerpoint/2010/main"/>
</p:sldLayout>
</file>

<file path=ppt/slideLayouts/slideLayout10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90495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896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83161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0779823"/>
      </p:ext>
    </p:extLst>
  </p:cSld>
  <p:clrMapOvr>
    <a:masterClrMapping/>
  </p:clrMapOvr>
  <p:transition xmlns:p14="http://schemas.microsoft.com/office/powerpoint/2010/main"/>
</p:sldLayout>
</file>

<file path=ppt/slideLayouts/slideLayout1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7920294"/>
      </p:ext>
    </p:extLst>
  </p:cSld>
  <p:clrMapOvr>
    <a:masterClrMapping/>
  </p:clrMapOvr>
  <p:transition xmlns:p14="http://schemas.microsoft.com/office/powerpoint/2010/main"/>
</p:sldLayout>
</file>

<file path=ppt/slideLayouts/slideLayout1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5865560"/>
      </p:ext>
    </p:extLst>
  </p:cSld>
  <p:clrMapOvr>
    <a:masterClrMapping/>
  </p:clrMapOvr>
  <p:transition xmlns:p14="http://schemas.microsoft.com/office/powerpoint/2010/main"/>
</p:sldLayout>
</file>

<file path=ppt/slideLayouts/slideLayout1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010623"/>
      </p:ext>
    </p:extLst>
  </p:cSld>
  <p:clrMapOvr>
    <a:masterClrMapping/>
  </p:clrMapOvr>
  <p:transition xmlns:p14="http://schemas.microsoft.com/office/powerpoint/2010/main"/>
</p:sldLayout>
</file>

<file path=ppt/slideLayouts/slideLayout1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1002280"/>
      </p:ext>
    </p:extLst>
  </p:cSld>
  <p:clrMapOvr>
    <a:masterClrMapping/>
  </p:clrMapOvr>
  <p:transition xmlns:p14="http://schemas.microsoft.com/office/powerpoint/2010/main"/>
</p:sldLayout>
</file>

<file path=ppt/slideLayouts/slideLayout1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200281"/>
      </p:ext>
    </p:extLst>
  </p:cSld>
  <p:clrMapOvr>
    <a:masterClrMapping/>
  </p:clrMapOvr>
  <p:transition xmlns:p14="http://schemas.microsoft.com/office/powerpoint/2010/main"/>
</p:sldLayout>
</file>

<file path=ppt/slideLayouts/slideLayout1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1968695"/>
      </p:ext>
    </p:extLst>
  </p:cSld>
  <p:clrMapOvr>
    <a:masterClrMapping/>
  </p:clrMapOvr>
  <p:transition xmlns:p14="http://schemas.microsoft.com/office/powerpoint/2010/main"/>
</p:sldLayout>
</file>

<file path=ppt/slideLayouts/slideLayout1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9279597"/>
      </p:ext>
    </p:extLst>
  </p:cSld>
  <p:clrMapOvr>
    <a:masterClrMapping/>
  </p:clrMapOvr>
  <p:transition xmlns:p14="http://schemas.microsoft.com/office/powerpoint/2010/main"/>
</p:sldLayout>
</file>

<file path=ppt/slideLayouts/slideLayout1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0006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286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4221888"/>
      </p:ext>
    </p:extLst>
  </p:cSld>
  <p:clrMapOvr>
    <a:masterClrMapping/>
  </p:clrMapOvr>
  <p:transition xmlns:p14="http://schemas.microsoft.com/office/powerpoint/2010/main"/>
</p:sldLayout>
</file>

<file path=ppt/slideLayouts/slideLayout1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4985032"/>
      </p:ext>
    </p:extLst>
  </p:cSld>
  <p:clrMapOvr>
    <a:masterClrMapping/>
  </p:clrMapOvr>
  <p:transition xmlns:p14="http://schemas.microsoft.com/office/powerpoint/2010/main"/>
</p:sldLayout>
</file>

<file path=ppt/slideLayouts/slideLayout1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6074352"/>
      </p:ext>
    </p:extLst>
  </p:cSld>
  <p:clrMapOvr>
    <a:masterClrMapping/>
  </p:clrMapOvr>
  <p:transition xmlns:p14="http://schemas.microsoft.com/office/powerpoint/2010/main"/>
</p:sldLayout>
</file>

<file path=ppt/slideLayouts/slideLayout1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8760221"/>
      </p:ext>
    </p:extLst>
  </p:cSld>
  <p:clrMapOvr>
    <a:masterClrMapping/>
  </p:clrMapOvr>
  <p:transition xmlns:p14="http://schemas.microsoft.com/office/powerpoint/2010/main"/>
</p:sldLayout>
</file>

<file path=ppt/slideLayouts/slideLayout1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7681420"/>
      </p:ext>
    </p:extLst>
  </p:cSld>
  <p:clrMapOvr>
    <a:masterClrMapping/>
  </p:clrMapOvr>
  <p:transition xmlns:p14="http://schemas.microsoft.com/office/powerpoint/2010/main"/>
</p:sldLayout>
</file>

<file path=ppt/slideLayouts/slideLayout1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6420411"/>
      </p:ext>
    </p:extLst>
  </p:cSld>
  <p:clrMapOvr>
    <a:masterClrMapping/>
  </p:clrMapOvr>
  <p:transition xmlns:p14="http://schemas.microsoft.com/office/powerpoint/2010/main"/>
</p:sldLayout>
</file>

<file path=ppt/slideLayouts/slideLayout1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9953866"/>
      </p:ext>
    </p:extLst>
  </p:cSld>
  <p:clrMapOvr>
    <a:masterClrMapping/>
  </p:clrMapOvr>
  <p:transition xmlns:p14="http://schemas.microsoft.com/office/powerpoint/2010/main"/>
</p:sldLayout>
</file>

<file path=ppt/slideLayouts/slideLayout1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8276054"/>
      </p:ext>
    </p:extLst>
  </p:cSld>
  <p:clrMapOvr>
    <a:masterClrMapping/>
  </p:clrMapOvr>
  <p:transition xmlns:p14="http://schemas.microsoft.com/office/powerpoint/2010/main"/>
</p:sldLayout>
</file>

<file path=ppt/slideLayouts/slideLayout1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853851"/>
      </p:ext>
    </p:extLst>
  </p:cSld>
  <p:clrMapOvr>
    <a:masterClrMapping/>
  </p:clrMapOvr>
  <p:transition xmlns:p14="http://schemas.microsoft.com/office/powerpoint/2010/main"/>
</p:sldLayout>
</file>

<file path=ppt/slideLayouts/slideLayout1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9602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7716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343810"/>
      </p:ext>
    </p:extLst>
  </p:cSld>
  <p:clrMapOvr>
    <a:masterClrMapping/>
  </p:clrMapOvr>
  <p:transition xmlns:p14="http://schemas.microsoft.com/office/powerpoint/2010/main"/>
</p:sldLayout>
</file>

<file path=ppt/slideLayouts/slideLayout1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5884916"/>
      </p:ext>
    </p:extLst>
  </p:cSld>
  <p:clrMapOvr>
    <a:masterClrMapping/>
  </p:clrMapOvr>
  <p:transition xmlns:p14="http://schemas.microsoft.com/office/powerpoint/2010/main"/>
</p:sldLayout>
</file>

<file path=ppt/slideLayouts/slideLayout1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510118"/>
      </p:ext>
    </p:extLst>
  </p:cSld>
  <p:clrMapOvr>
    <a:masterClrMapping/>
  </p:clrMapOvr>
  <p:transition xmlns:p14="http://schemas.microsoft.com/office/powerpoint/2010/main"/>
</p:sldLayout>
</file>

<file path=ppt/slideLayouts/slideLayout1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4882211"/>
      </p:ext>
    </p:extLst>
  </p:cSld>
  <p:clrMapOvr>
    <a:masterClrMapping/>
  </p:clrMapOvr>
  <p:transition xmlns:p14="http://schemas.microsoft.com/office/powerpoint/2010/main"/>
</p:sldLayout>
</file>

<file path=ppt/slideLayouts/slideLayout1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895830"/>
      </p:ext>
    </p:extLst>
  </p:cSld>
  <p:clrMapOvr>
    <a:masterClrMapping/>
  </p:clrMapOvr>
  <p:transition xmlns:p14="http://schemas.microsoft.com/office/powerpoint/2010/main"/>
</p:sldLayout>
</file>

<file path=ppt/slideLayouts/slideLayout1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219397"/>
      </p:ext>
    </p:extLst>
  </p:cSld>
  <p:clrMapOvr>
    <a:masterClrMapping/>
  </p:clrMapOvr>
  <p:transition xmlns:p14="http://schemas.microsoft.com/office/powerpoint/2010/main"/>
</p:sldLayout>
</file>

<file path=ppt/slideLayouts/slideLayout1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5603589"/>
      </p:ext>
    </p:extLst>
  </p:cSld>
  <p:clrMapOvr>
    <a:masterClrMapping/>
  </p:clrMapOvr>
  <p:transition xmlns:p14="http://schemas.microsoft.com/office/powerpoint/2010/main"/>
</p:sldLayout>
</file>

<file path=ppt/slideLayouts/slideLayout1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3046071"/>
      </p:ext>
    </p:extLst>
  </p:cSld>
  <p:clrMapOvr>
    <a:masterClrMapping/>
  </p:clrMapOvr>
  <p:transition xmlns:p14="http://schemas.microsoft.com/office/powerpoint/2010/main"/>
</p:sldLayout>
</file>

<file path=ppt/slideLayouts/slideLayout1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721403"/>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5763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2503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9350362"/>
      </p:ext>
    </p:extLst>
  </p:cSld>
  <p:clrMapOvr>
    <a:masterClrMapping/>
  </p:clrMapOvr>
  <p:transition xmlns:p14="http://schemas.microsoft.com/office/powerpoint/2010/main"/>
</p:sldLayout>
</file>

<file path=ppt/slideLayouts/slideLayout1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5996149"/>
      </p:ext>
    </p:extLst>
  </p:cSld>
  <p:clrMapOvr>
    <a:masterClrMapping/>
  </p:clrMapOvr>
  <p:transition xmlns:p14="http://schemas.microsoft.com/office/powerpoint/2010/main"/>
</p:sldLayout>
</file>

<file path=ppt/slideLayouts/slideLayout1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0689343"/>
      </p:ext>
    </p:extLst>
  </p:cSld>
  <p:clrMapOvr>
    <a:masterClrMapping/>
  </p:clrMapOvr>
  <p:transition xmlns:p14="http://schemas.microsoft.com/office/powerpoint/2010/main"/>
</p:sldLayout>
</file>

<file path=ppt/slideLayouts/slideLayout1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5510953"/>
      </p:ext>
    </p:extLst>
  </p:cSld>
  <p:clrMapOvr>
    <a:masterClrMapping/>
  </p:clrMapOvr>
  <p:transition xmlns:p14="http://schemas.microsoft.com/office/powerpoint/2010/main"/>
</p:sldLayout>
</file>

<file path=ppt/slideLayouts/slideLayout1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6281105"/>
      </p:ext>
    </p:extLst>
  </p:cSld>
  <p:clrMapOvr>
    <a:masterClrMapping/>
  </p:clrMapOvr>
  <p:transition xmlns:p14="http://schemas.microsoft.com/office/powerpoint/2010/main"/>
</p:sldLayout>
</file>

<file path=ppt/slideLayouts/slideLayout1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045084"/>
      </p:ext>
    </p:extLst>
  </p:cSld>
  <p:clrMapOvr>
    <a:masterClrMapping/>
  </p:clrMapOvr>
  <p:transition xmlns:p14="http://schemas.microsoft.com/office/powerpoint/2010/main"/>
</p:sldLayout>
</file>

<file path=ppt/slideLayouts/slideLayout1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909591"/>
      </p:ext>
    </p:extLst>
  </p:cSld>
  <p:clrMapOvr>
    <a:masterClrMapping/>
  </p:clrMapOvr>
  <p:transition xmlns:p14="http://schemas.microsoft.com/office/powerpoint/2010/main"/>
</p:sldLayout>
</file>

<file path=ppt/slideLayouts/slideLayout1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604647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8001442"/>
      </p:ext>
    </p:extLst>
  </p:cSld>
  <p:clrMapOvr>
    <a:masterClrMapping/>
  </p:clrMapOvr>
  <p:transition xmlns:p14="http://schemas.microsoft.com/office/powerpoint/2010/main"/>
</p:sldLayout>
</file>

<file path=ppt/slideLayouts/slideLayout1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391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7420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4277323"/>
      </p:ext>
    </p:extLst>
  </p:cSld>
  <p:clrMapOvr>
    <a:masterClrMapping/>
  </p:clrMapOvr>
  <p:transition xmlns:p14="http://schemas.microsoft.com/office/powerpoint/2010/main"/>
</p:sldLayout>
</file>

<file path=ppt/slideLayouts/slideLayout1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2192635"/>
      </p:ext>
    </p:extLst>
  </p:cSld>
  <p:clrMapOvr>
    <a:masterClrMapping/>
  </p:clrMapOvr>
  <p:transition xmlns:p14="http://schemas.microsoft.com/office/powerpoint/2010/main"/>
</p:sldLayout>
</file>

<file path=ppt/slideLayouts/slideLayout1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5898422"/>
      </p:ext>
    </p:extLst>
  </p:cSld>
  <p:clrMapOvr>
    <a:masterClrMapping/>
  </p:clrMapOvr>
  <p:transition xmlns:p14="http://schemas.microsoft.com/office/powerpoint/2010/main"/>
</p:sldLayout>
</file>

<file path=ppt/slideLayouts/slideLayout1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6974755"/>
      </p:ext>
    </p:extLst>
  </p:cSld>
  <p:clrMapOvr>
    <a:masterClrMapping/>
  </p:clrMapOvr>
  <p:transition xmlns:p14="http://schemas.microsoft.com/office/powerpoint/2010/main"/>
</p:sldLayout>
</file>

<file path=ppt/slideLayouts/slideLayout1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5957228"/>
      </p:ext>
    </p:extLst>
  </p:cSld>
  <p:clrMapOvr>
    <a:masterClrMapping/>
  </p:clrMapOvr>
  <p:transition xmlns:p14="http://schemas.microsoft.com/office/powerpoint/2010/main"/>
</p:sldLayout>
</file>

<file path=ppt/slideLayouts/slideLayout1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233668"/>
      </p:ext>
    </p:extLst>
  </p:cSld>
  <p:clrMapOvr>
    <a:masterClrMapping/>
  </p:clrMapOvr>
  <p:transition xmlns:p14="http://schemas.microsoft.com/office/powerpoint/2010/main"/>
</p:sldLayout>
</file>

<file path=ppt/slideLayouts/slideLayout1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1517"/>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919854"/>
      </p:ext>
    </p:extLst>
  </p:cSld>
  <p:clrMapOvr>
    <a:masterClrMapping/>
  </p:clrMapOvr>
  <p:transition xmlns:p14="http://schemas.microsoft.com/office/powerpoint/2010/main"/>
</p:sldLayout>
</file>

<file path=ppt/slideLayouts/slideLayout1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126718"/>
      </p:ext>
    </p:extLst>
  </p:cSld>
  <p:clrMapOvr>
    <a:masterClrMapping/>
  </p:clrMapOvr>
  <p:transition xmlns:p14="http://schemas.microsoft.com/office/powerpoint/2010/main"/>
</p:sldLayout>
</file>

<file path=ppt/slideLayouts/slideLayout1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9786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8315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348496"/>
      </p:ext>
    </p:extLst>
  </p:cSld>
  <p:clrMapOvr>
    <a:masterClrMapping/>
  </p:clrMapOvr>
  <p:transition xmlns:p14="http://schemas.microsoft.com/office/powerpoint/2010/main"/>
</p:sldLayout>
</file>

<file path=ppt/slideLayouts/slideLayout1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15699"/>
      </p:ext>
    </p:extLst>
  </p:cSld>
  <p:clrMapOvr>
    <a:masterClrMapping/>
  </p:clrMapOvr>
  <p:transition xmlns:p14="http://schemas.microsoft.com/office/powerpoint/2010/main"/>
</p:sldLayout>
</file>

<file path=ppt/slideLayouts/slideLayout1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3461538"/>
      </p:ext>
    </p:extLst>
  </p:cSld>
  <p:clrMapOvr>
    <a:masterClrMapping/>
  </p:clrMapOvr>
  <p:transition xmlns:p14="http://schemas.microsoft.com/office/powerpoint/2010/main"/>
</p:sldLayout>
</file>

<file path=ppt/slideLayouts/slideLayout1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0614029"/>
      </p:ext>
    </p:extLst>
  </p:cSld>
  <p:clrMapOvr>
    <a:masterClrMapping/>
  </p:clrMapOvr>
  <p:transition xmlns:p14="http://schemas.microsoft.com/office/powerpoint/2010/main"/>
</p:sldLayout>
</file>

<file path=ppt/slideLayouts/slideLayout1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602558"/>
      </p:ext>
    </p:extLst>
  </p:cSld>
  <p:clrMapOvr>
    <a:masterClrMapping/>
  </p:clrMapOvr>
  <p:transition xmlns:p14="http://schemas.microsoft.com/office/powerpoint/2010/main"/>
</p:sldLayout>
</file>

<file path=ppt/slideLayouts/slideLayout1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8580756"/>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9543145"/>
      </p:ext>
    </p:extLst>
  </p:cSld>
  <p:clrMapOvr>
    <a:masterClrMapping/>
  </p:clrMapOvr>
  <p:transition xmlns:p14="http://schemas.microsoft.com/office/powerpoint/2010/main"/>
</p:sldLayout>
</file>

<file path=ppt/slideLayouts/slideLayout1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8461906"/>
      </p:ext>
    </p:extLst>
  </p:cSld>
  <p:clrMapOvr>
    <a:masterClrMapping/>
  </p:clrMapOvr>
  <p:transition xmlns:p14="http://schemas.microsoft.com/office/powerpoint/2010/main"/>
</p:sldLayout>
</file>

<file path=ppt/slideLayouts/slideLayout1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8997456"/>
      </p:ext>
    </p:extLst>
  </p:cSld>
  <p:clrMapOvr>
    <a:masterClrMapping/>
  </p:clrMapOvr>
  <p:transition xmlns:p14="http://schemas.microsoft.com/office/powerpoint/2010/main"/>
</p:sldLayout>
</file>

<file path=ppt/slideLayouts/slideLayout1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02867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2164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4766629"/>
      </p:ext>
    </p:extLst>
  </p:cSld>
  <p:clrMapOvr>
    <a:masterClrMapping/>
  </p:clrMapOvr>
  <p:transition xmlns:p14="http://schemas.microsoft.com/office/powerpoint/2010/main"/>
</p:sldLayout>
</file>

<file path=ppt/slideLayouts/slideLayout1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2695014"/>
      </p:ext>
    </p:extLst>
  </p:cSld>
  <p:clrMapOvr>
    <a:masterClrMapping/>
  </p:clrMapOvr>
  <p:transition xmlns:p14="http://schemas.microsoft.com/office/powerpoint/2010/main"/>
</p:sldLayout>
</file>

<file path=ppt/slideLayouts/slideLayout1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215573"/>
      </p:ext>
    </p:extLst>
  </p:cSld>
  <p:clrMapOvr>
    <a:masterClrMapping/>
  </p:clrMapOvr>
  <p:transition xmlns:p14="http://schemas.microsoft.com/office/powerpoint/2010/main"/>
</p:sldLayout>
</file>

<file path=ppt/slideLayouts/slideLayout1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6828090"/>
      </p:ext>
    </p:extLst>
  </p:cSld>
  <p:clrMapOvr>
    <a:masterClrMapping/>
  </p:clrMapOvr>
  <p:transition xmlns:p14="http://schemas.microsoft.com/office/powerpoint/2010/main"/>
</p:sldLayout>
</file>

<file path=ppt/slideLayouts/slideLayout1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222543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2196602"/>
      </p:ext>
    </p:extLst>
  </p:cSld>
  <p:clrMapOvr>
    <a:masterClrMapping/>
  </p:clrMapOvr>
  <p:transition xmlns:p14="http://schemas.microsoft.com/office/powerpoint/2010/main"/>
</p:sldLayout>
</file>

<file path=ppt/slideLayouts/slideLayout1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30522"/>
      </p:ext>
    </p:extLst>
  </p:cSld>
  <p:clrMapOvr>
    <a:masterClrMapping/>
  </p:clrMapOvr>
  <p:transition xmlns:p14="http://schemas.microsoft.com/office/powerpoint/2010/main"/>
</p:sldLayout>
</file>

<file path=ppt/slideLayouts/slideLayout1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0417929"/>
      </p:ext>
    </p:extLst>
  </p:cSld>
  <p:clrMapOvr>
    <a:masterClrMapping/>
  </p:clrMapOvr>
  <p:transition xmlns:p14="http://schemas.microsoft.com/office/powerpoint/2010/main"/>
</p:sldLayout>
</file>

<file path=ppt/slideLayouts/slideLayout1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1447032"/>
      </p:ext>
    </p:extLst>
  </p:cSld>
  <p:clrMapOvr>
    <a:masterClrMapping/>
  </p:clrMapOvr>
  <p:transition xmlns:p14="http://schemas.microsoft.com/office/powerpoint/2010/main"/>
</p:sldLayout>
</file>

<file path=ppt/slideLayouts/slideLayout1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1156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6270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512407"/>
      </p:ext>
    </p:extLst>
  </p:cSld>
  <p:clrMapOvr>
    <a:masterClrMapping/>
  </p:clrMapOvr>
  <p:transition xmlns:p14="http://schemas.microsoft.com/office/powerpoint/2010/main"/>
</p:sldLayout>
</file>

<file path=ppt/slideLayouts/slideLayout1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291953"/>
      </p:ext>
    </p:extLst>
  </p:cSld>
  <p:clrMapOvr>
    <a:masterClrMapping/>
  </p:clrMapOvr>
  <p:transition xmlns:p14="http://schemas.microsoft.com/office/powerpoint/2010/main"/>
</p:sldLayout>
</file>

<file path=ppt/slideLayouts/slideLayout1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017741"/>
      </p:ext>
    </p:extLst>
  </p:cSld>
  <p:clrMapOvr>
    <a:masterClrMapping/>
  </p:clrMapOvr>
  <p:transition xmlns:p14="http://schemas.microsoft.com/office/powerpoint/2010/main"/>
</p:sldLayout>
</file>

<file path=ppt/slideLayouts/slideLayout1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56132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2781431"/>
      </p:ext>
    </p:extLst>
  </p:cSld>
  <p:clrMapOvr>
    <a:masterClrMapping/>
  </p:clrMapOvr>
  <p:transition xmlns:p14="http://schemas.microsoft.com/office/powerpoint/2010/main"/>
</p:sldLayout>
</file>

<file path=ppt/slideLayouts/slideLayout1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0874287"/>
      </p:ext>
    </p:extLst>
  </p:cSld>
  <p:clrMapOvr>
    <a:masterClrMapping/>
  </p:clrMapOvr>
  <p:transition xmlns:p14="http://schemas.microsoft.com/office/powerpoint/2010/main"/>
</p:sldLayout>
</file>

<file path=ppt/slideLayouts/slideLayout1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35043"/>
      </p:ext>
    </p:extLst>
  </p:cSld>
  <p:clrMapOvr>
    <a:masterClrMapping/>
  </p:clrMapOvr>
  <p:transition xmlns:p14="http://schemas.microsoft.com/office/powerpoint/2010/main"/>
</p:sldLayout>
</file>

<file path=ppt/slideLayouts/slideLayout1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5186374"/>
      </p:ext>
    </p:extLst>
  </p:cSld>
  <p:clrMapOvr>
    <a:masterClrMapping/>
  </p:clrMapOvr>
  <p:transition xmlns:p14="http://schemas.microsoft.com/office/powerpoint/2010/main"/>
</p:sldLayout>
</file>

<file path=ppt/slideLayouts/slideLayout1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8452902"/>
      </p:ext>
    </p:extLst>
  </p:cSld>
  <p:clrMapOvr>
    <a:masterClrMapping/>
  </p:clrMapOvr>
  <p:transition xmlns:p14="http://schemas.microsoft.com/office/powerpoint/2010/main"/>
</p:sldLayout>
</file>

<file path=ppt/slideLayouts/slideLayout1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33547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0456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0799172"/>
      </p:ext>
    </p:extLst>
  </p:cSld>
  <p:clrMapOvr>
    <a:masterClrMapping/>
  </p:clrMapOvr>
  <p:transition xmlns:p14="http://schemas.microsoft.com/office/powerpoint/2010/main"/>
</p:sldLayout>
</file>

<file path=ppt/slideLayouts/slideLayout1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2219379"/>
      </p:ext>
    </p:extLst>
  </p:cSld>
  <p:clrMapOvr>
    <a:masterClrMapping/>
  </p:clrMapOvr>
  <p:transition xmlns:p14="http://schemas.microsoft.com/office/powerpoint/2010/main"/>
</p:sldLayout>
</file>

<file path=ppt/slideLayouts/slideLayout1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057585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7375135"/>
      </p:ext>
    </p:extLst>
  </p:cSld>
  <p:clrMapOvr>
    <a:masterClrMapping/>
  </p:clrMapOvr>
  <p:transition xmlns:p14="http://schemas.microsoft.com/office/powerpoint/2010/main"/>
</p:sldLayout>
</file>

<file path=ppt/slideLayouts/slideLayout1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927106"/>
      </p:ext>
    </p:extLst>
  </p:cSld>
  <p:clrMapOvr>
    <a:masterClrMapping/>
  </p:clrMapOvr>
  <p:transition xmlns:p14="http://schemas.microsoft.com/office/powerpoint/2010/main"/>
</p:sldLayout>
</file>

<file path=ppt/slideLayouts/slideLayout1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1382677"/>
      </p:ext>
    </p:extLst>
  </p:cSld>
  <p:clrMapOvr>
    <a:masterClrMapping/>
  </p:clrMapOvr>
  <p:transition xmlns:p14="http://schemas.microsoft.com/office/powerpoint/2010/main"/>
</p:sldLayout>
</file>

<file path=ppt/slideLayouts/slideLayout1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0137987"/>
      </p:ext>
    </p:extLst>
  </p:cSld>
  <p:clrMapOvr>
    <a:masterClrMapping/>
  </p:clrMapOvr>
  <p:transition xmlns:p14="http://schemas.microsoft.com/office/powerpoint/2010/main"/>
</p:sldLayout>
</file>

<file path=ppt/slideLayouts/slideLayout1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944196"/>
      </p:ext>
    </p:extLst>
  </p:cSld>
  <p:clrMapOvr>
    <a:masterClrMapping/>
  </p:clrMapOvr>
  <p:transition xmlns:p14="http://schemas.microsoft.com/office/powerpoint/2010/main"/>
</p:sldLayout>
</file>

<file path=ppt/slideLayouts/slideLayout1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8052815"/>
      </p:ext>
    </p:extLst>
  </p:cSld>
  <p:clrMapOvr>
    <a:masterClrMapping/>
  </p:clrMapOvr>
  <p:transition xmlns:p14="http://schemas.microsoft.com/office/powerpoint/2010/main"/>
</p:sldLayout>
</file>

<file path=ppt/slideLayouts/slideLayout1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61363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4259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737635"/>
      </p:ext>
    </p:extLst>
  </p:cSld>
  <p:clrMapOvr>
    <a:masterClrMapping/>
  </p:clrMapOvr>
  <p:transition xmlns:p14="http://schemas.microsoft.com/office/powerpoint/2010/main"/>
</p:sldLayout>
</file>

<file path=ppt/slideLayouts/slideLayout1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306127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8311652"/>
      </p:ext>
    </p:extLst>
  </p:cSld>
  <p:clrMapOvr>
    <a:masterClrMapping/>
  </p:clrMapOvr>
  <p:transition xmlns:p14="http://schemas.microsoft.com/office/powerpoint/2010/main"/>
</p:sldLayout>
</file>

<file path=ppt/slideLayouts/slideLayout1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5372816"/>
      </p:ext>
    </p:extLst>
  </p:cSld>
  <p:clrMapOvr>
    <a:masterClrMapping/>
  </p:clrMapOvr>
  <p:transition xmlns:p14="http://schemas.microsoft.com/office/powerpoint/2010/main"/>
</p:sldLayout>
</file>

<file path=ppt/slideLayouts/slideLayout1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3382"/>
      </p:ext>
    </p:extLst>
  </p:cSld>
  <p:clrMapOvr>
    <a:masterClrMapping/>
  </p:clrMapOvr>
  <p:transition xmlns:p14="http://schemas.microsoft.com/office/powerpoint/2010/main"/>
</p:sldLayout>
</file>

<file path=ppt/slideLayouts/slideLayout1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162567"/>
      </p:ext>
    </p:extLst>
  </p:cSld>
  <p:clrMapOvr>
    <a:masterClrMapping/>
  </p:clrMapOvr>
  <p:transition xmlns:p14="http://schemas.microsoft.com/office/powerpoint/2010/main"/>
</p:sldLayout>
</file>

<file path=ppt/slideLayouts/slideLayout1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476750"/>
      </p:ext>
    </p:extLst>
  </p:cSld>
  <p:clrMapOvr>
    <a:masterClrMapping/>
  </p:clrMapOvr>
  <p:transition xmlns:p14="http://schemas.microsoft.com/office/powerpoint/2010/main"/>
</p:sldLayout>
</file>

<file path=ppt/slideLayouts/slideLayout1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057633"/>
      </p:ext>
    </p:extLst>
  </p:cSld>
  <p:clrMapOvr>
    <a:masterClrMapping/>
  </p:clrMapOvr>
  <p:transition xmlns:p14="http://schemas.microsoft.com/office/powerpoint/2010/main"/>
</p:sldLayout>
</file>

<file path=ppt/slideLayouts/slideLayout1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7975279"/>
      </p:ext>
    </p:extLst>
  </p:cSld>
  <p:clrMapOvr>
    <a:masterClrMapping/>
  </p:clrMapOvr>
  <p:transition xmlns:p14="http://schemas.microsoft.com/office/powerpoint/2010/main"/>
</p:sldLayout>
</file>

<file path=ppt/slideLayouts/slideLayout12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3920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2583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9430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544254"/>
      </p:ext>
    </p:extLst>
  </p:cSld>
  <p:clrMapOvr>
    <a:masterClrMapping/>
  </p:clrMapOvr>
  <p:transition xmlns:p14="http://schemas.microsoft.com/office/powerpoint/2010/main"/>
</p:sldLayout>
</file>

<file path=ppt/slideLayouts/slideLayout1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883860"/>
      </p:ext>
    </p:extLst>
  </p:cSld>
  <p:clrMapOvr>
    <a:masterClrMapping/>
  </p:clrMapOvr>
  <p:transition xmlns:p14="http://schemas.microsoft.com/office/powerpoint/2010/main"/>
</p:sldLayout>
</file>

<file path=ppt/slideLayouts/slideLayout1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011275"/>
      </p:ext>
    </p:extLst>
  </p:cSld>
  <p:clrMapOvr>
    <a:masterClrMapping/>
  </p:clrMapOvr>
  <p:transition xmlns:p14="http://schemas.microsoft.com/office/powerpoint/2010/main"/>
</p:sldLayout>
</file>

<file path=ppt/slideLayouts/slideLayout1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1211643"/>
      </p:ext>
    </p:extLst>
  </p:cSld>
  <p:clrMapOvr>
    <a:masterClrMapping/>
  </p:clrMapOvr>
  <p:transition xmlns:p14="http://schemas.microsoft.com/office/powerpoint/2010/main"/>
</p:sldLayout>
</file>

<file path=ppt/slideLayouts/slideLayout1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8561203"/>
      </p:ext>
    </p:extLst>
  </p:cSld>
  <p:clrMapOvr>
    <a:masterClrMapping/>
  </p:clrMapOvr>
  <p:transition xmlns:p14="http://schemas.microsoft.com/office/powerpoint/2010/main"/>
</p:sldLayout>
</file>

<file path=ppt/slideLayouts/slideLayout1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322086"/>
      </p:ext>
    </p:extLst>
  </p:cSld>
  <p:clrMapOvr>
    <a:masterClrMapping/>
  </p:clrMapOvr>
  <p:transition xmlns:p14="http://schemas.microsoft.com/office/powerpoint/2010/main"/>
</p:sldLayout>
</file>

<file path=ppt/slideLayouts/slideLayout1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0235080"/>
      </p:ext>
    </p:extLst>
  </p:cSld>
  <p:clrMapOvr>
    <a:masterClrMapping/>
  </p:clrMapOvr>
  <p:transition xmlns:p14="http://schemas.microsoft.com/office/powerpoint/2010/main"/>
</p:sldLayout>
</file>

<file path=ppt/slideLayouts/slideLayout1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372628"/>
      </p:ext>
    </p:extLst>
  </p:cSld>
  <p:clrMapOvr>
    <a:masterClrMapping/>
  </p:clrMapOvr>
  <p:transition xmlns:p14="http://schemas.microsoft.com/office/powerpoint/2010/main"/>
</p:sldLayout>
</file>

<file path=ppt/slideLayouts/slideLayout12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92582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5325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1970627"/>
      </p:ext>
    </p:extLst>
  </p:cSld>
  <p:clrMapOvr>
    <a:masterClrMapping/>
  </p:clrMapOvr>
  <p:transition xmlns:p14="http://schemas.microsoft.com/office/powerpoint/2010/main"/>
</p:sldLayout>
</file>

<file path=ppt/slideLayouts/slideLayout1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644744"/>
      </p:ext>
    </p:extLst>
  </p:cSld>
  <p:clrMapOvr>
    <a:masterClrMapping/>
  </p:clrMapOvr>
  <p:transition xmlns:p14="http://schemas.microsoft.com/office/powerpoint/2010/main"/>
</p:sldLayout>
</file>

<file path=ppt/slideLayouts/slideLayout1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2140169"/>
      </p:ext>
    </p:extLst>
  </p:cSld>
  <p:clrMapOvr>
    <a:masterClrMapping/>
  </p:clrMapOvr>
  <p:transition xmlns:p14="http://schemas.microsoft.com/office/powerpoint/2010/main"/>
</p:sldLayout>
</file>

<file path=ppt/slideLayouts/slideLayout1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6990669"/>
      </p:ext>
    </p:extLst>
  </p:cSld>
  <p:clrMapOvr>
    <a:masterClrMapping/>
  </p:clrMapOvr>
  <p:transition xmlns:p14="http://schemas.microsoft.com/office/powerpoint/2010/main"/>
</p:sldLayout>
</file>

<file path=ppt/slideLayouts/slideLayout1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353448"/>
      </p:ext>
    </p:extLst>
  </p:cSld>
  <p:clrMapOvr>
    <a:masterClrMapping/>
  </p:clrMapOvr>
  <p:transition xmlns:p14="http://schemas.microsoft.com/office/powerpoint/2010/main"/>
</p:sldLayout>
</file>

<file path=ppt/slideLayouts/slideLayout1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812980"/>
      </p:ext>
    </p:extLst>
  </p:cSld>
  <p:clrMapOvr>
    <a:masterClrMapping/>
  </p:clrMapOvr>
  <p:transition xmlns:p14="http://schemas.microsoft.com/office/powerpoint/2010/main"/>
</p:sldLayout>
</file>

<file path=ppt/slideLayouts/slideLayout1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3028989"/>
      </p:ext>
    </p:extLst>
  </p:cSld>
  <p:clrMapOvr>
    <a:masterClrMapping/>
  </p:clrMapOvr>
  <p:transition xmlns:p14="http://schemas.microsoft.com/office/powerpoint/2010/main"/>
</p:sldLayout>
</file>

<file path=ppt/slideLayouts/slideLayout1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0731044"/>
      </p:ext>
    </p:extLst>
  </p:cSld>
  <p:clrMapOvr>
    <a:masterClrMapping/>
  </p:clrMapOvr>
  <p:transition xmlns:p14="http://schemas.microsoft.com/office/powerpoint/2010/main"/>
</p:sldLayout>
</file>

<file path=ppt/slideLayouts/slideLayout1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2410915"/>
      </p:ext>
    </p:extLst>
  </p:cSld>
  <p:clrMapOvr>
    <a:masterClrMapping/>
  </p:clrMapOvr>
  <p:transition xmlns:p14="http://schemas.microsoft.com/office/powerpoint/2010/main"/>
</p:sldLayout>
</file>

<file path=ppt/slideLayouts/slideLayout12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3100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486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7058285"/>
      </p:ext>
    </p:extLst>
  </p:cSld>
  <p:clrMapOvr>
    <a:masterClrMapping/>
  </p:clrMapOvr>
  <p:transition xmlns:p14="http://schemas.microsoft.com/office/powerpoint/2010/main"/>
</p:sldLayout>
</file>

<file path=ppt/slideLayouts/slideLayout1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1074006"/>
      </p:ext>
    </p:extLst>
  </p:cSld>
  <p:clrMapOvr>
    <a:masterClrMapping/>
  </p:clrMapOvr>
  <p:transition xmlns:p14="http://schemas.microsoft.com/office/powerpoint/2010/main"/>
</p:sldLayout>
</file>

<file path=ppt/slideLayouts/slideLayout1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924304"/>
      </p:ext>
    </p:extLst>
  </p:cSld>
  <p:clrMapOvr>
    <a:masterClrMapping/>
  </p:clrMapOvr>
  <p:transition xmlns:p14="http://schemas.microsoft.com/office/powerpoint/2010/main"/>
</p:sldLayout>
</file>

<file path=ppt/slideLayouts/slideLayout1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1965277"/>
      </p:ext>
    </p:extLst>
  </p:cSld>
  <p:clrMapOvr>
    <a:masterClrMapping/>
  </p:clrMapOvr>
  <p:transition xmlns:p14="http://schemas.microsoft.com/office/powerpoint/2010/main"/>
</p:sldLayout>
</file>

<file path=ppt/slideLayouts/slideLayout1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262534"/>
      </p:ext>
    </p:extLst>
  </p:cSld>
  <p:clrMapOvr>
    <a:masterClrMapping/>
  </p:clrMapOvr>
  <p:transition xmlns:p14="http://schemas.microsoft.com/office/powerpoint/2010/main"/>
</p:sldLayout>
</file>

<file path=ppt/slideLayouts/slideLayout1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1872371"/>
      </p:ext>
    </p:extLst>
  </p:cSld>
  <p:clrMapOvr>
    <a:masterClrMapping/>
  </p:clrMapOvr>
  <p:transition xmlns:p14="http://schemas.microsoft.com/office/powerpoint/2010/main"/>
</p:sldLayout>
</file>

<file path=ppt/slideLayouts/slideLayout1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4072511"/>
      </p:ext>
    </p:extLst>
  </p:cSld>
  <p:clrMapOvr>
    <a:masterClrMapping/>
  </p:clrMapOvr>
  <p:transition xmlns:p14="http://schemas.microsoft.com/office/powerpoint/2010/main"/>
</p:sldLayout>
</file>

<file path=ppt/slideLayouts/slideLayout1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371842"/>
      </p:ext>
    </p:extLst>
  </p:cSld>
  <p:clrMapOvr>
    <a:masterClrMapping/>
  </p:clrMapOvr>
  <p:transition xmlns:p14="http://schemas.microsoft.com/office/powerpoint/2010/main"/>
</p:sldLayout>
</file>

<file path=ppt/slideLayouts/slideLayout1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393852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690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2202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660052"/>
      </p:ext>
    </p:extLst>
  </p:cSld>
  <p:clrMapOvr>
    <a:masterClrMapping/>
  </p:clrMapOvr>
  <p:transition xmlns:p14="http://schemas.microsoft.com/office/powerpoint/2010/main"/>
</p:sldLayout>
</file>

<file path=ppt/slideLayouts/slideLayout1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0824785"/>
      </p:ext>
    </p:extLst>
  </p:cSld>
  <p:clrMapOvr>
    <a:masterClrMapping/>
  </p:clrMapOvr>
  <p:transition xmlns:p14="http://schemas.microsoft.com/office/powerpoint/2010/main"/>
</p:sldLayout>
</file>

<file path=ppt/slideLayouts/slideLayout1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858000"/>
      </p:ext>
    </p:extLst>
  </p:cSld>
  <p:clrMapOvr>
    <a:masterClrMapping/>
  </p:clrMapOvr>
  <p:transition xmlns:p14="http://schemas.microsoft.com/office/powerpoint/2010/main"/>
</p:sldLayout>
</file>

<file path=ppt/slideLayouts/slideLayout1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8723525"/>
      </p:ext>
    </p:extLst>
  </p:cSld>
  <p:clrMapOvr>
    <a:masterClrMapping/>
  </p:clrMapOvr>
  <p:transition xmlns:p14="http://schemas.microsoft.com/office/powerpoint/2010/main"/>
</p:sldLayout>
</file>

<file path=ppt/slideLayouts/slideLayout1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908354"/>
      </p:ext>
    </p:extLst>
  </p:cSld>
  <p:clrMapOvr>
    <a:masterClrMapping/>
  </p:clrMapOvr>
  <p:transition xmlns:p14="http://schemas.microsoft.com/office/powerpoint/2010/main"/>
</p:sldLayout>
</file>

<file path=ppt/slideLayouts/slideLayout1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1666288"/>
      </p:ext>
    </p:extLst>
  </p:cSld>
  <p:clrMapOvr>
    <a:masterClrMapping/>
  </p:clrMapOvr>
  <p:transition xmlns:p14="http://schemas.microsoft.com/office/powerpoint/2010/main"/>
</p:sldLayout>
</file>

<file path=ppt/slideLayouts/slideLayout1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0128697"/>
      </p:ext>
    </p:extLst>
  </p:cSld>
  <p:clrMapOvr>
    <a:masterClrMapping/>
  </p:clrMapOvr>
  <p:transition xmlns:p14="http://schemas.microsoft.com/office/powerpoint/2010/main"/>
</p:sldLayout>
</file>

<file path=ppt/slideLayouts/slideLayout1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0472973"/>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97611"/>
      </p:ext>
    </p:extLst>
  </p:cSld>
  <p:clrMapOvr>
    <a:masterClrMapping/>
  </p:clrMapOvr>
  <p:transition xmlns:p14="http://schemas.microsoft.com/office/powerpoint/2010/main"/>
</p:sldLayout>
</file>

<file path=ppt/slideLayouts/slideLayout12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50764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0829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332820"/>
      </p:ext>
    </p:extLst>
  </p:cSld>
  <p:clrMapOvr>
    <a:masterClrMapping/>
  </p:clrMapOvr>
  <p:transition xmlns:p14="http://schemas.microsoft.com/office/powerpoint/2010/main"/>
</p:sldLayout>
</file>

<file path=ppt/slideLayouts/slideLayout1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9006135"/>
      </p:ext>
    </p:extLst>
  </p:cSld>
  <p:clrMapOvr>
    <a:masterClrMapping/>
  </p:clrMapOvr>
  <p:transition xmlns:p14="http://schemas.microsoft.com/office/powerpoint/2010/main"/>
</p:sldLayout>
</file>

<file path=ppt/slideLayouts/slideLayout1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5113654"/>
      </p:ext>
    </p:extLst>
  </p:cSld>
  <p:clrMapOvr>
    <a:masterClrMapping/>
  </p:clrMapOvr>
  <p:transition xmlns:p14="http://schemas.microsoft.com/office/powerpoint/2010/main"/>
</p:sldLayout>
</file>

<file path=ppt/slideLayouts/slideLayout1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1833387"/>
      </p:ext>
    </p:extLst>
  </p:cSld>
  <p:clrMapOvr>
    <a:masterClrMapping/>
  </p:clrMapOvr>
  <p:transition xmlns:p14="http://schemas.microsoft.com/office/powerpoint/2010/main"/>
</p:sldLayout>
</file>

<file path=ppt/slideLayouts/slideLayout1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3933191"/>
      </p:ext>
    </p:extLst>
  </p:cSld>
  <p:clrMapOvr>
    <a:masterClrMapping/>
  </p:clrMapOvr>
  <p:transition xmlns:p14="http://schemas.microsoft.com/office/powerpoint/2010/main"/>
</p:sldLayout>
</file>

<file path=ppt/slideLayouts/slideLayout1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8361951"/>
      </p:ext>
    </p:extLst>
  </p:cSld>
  <p:clrMapOvr>
    <a:masterClrMapping/>
  </p:clrMapOvr>
  <p:transition xmlns:p14="http://schemas.microsoft.com/office/powerpoint/2010/main"/>
</p:sldLayout>
</file>

<file path=ppt/slideLayouts/slideLayout1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36159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9233069"/>
      </p:ext>
    </p:extLst>
  </p:cSld>
  <p:clrMapOvr>
    <a:masterClrMapping/>
  </p:clrMapOvr>
  <p:transition xmlns:p14="http://schemas.microsoft.com/office/powerpoint/2010/main"/>
</p:sldLayout>
</file>

<file path=ppt/slideLayouts/slideLayout1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634290"/>
      </p:ext>
    </p:extLst>
  </p:cSld>
  <p:clrMapOvr>
    <a:masterClrMapping/>
  </p:clrMapOvr>
  <p:transition xmlns:p14="http://schemas.microsoft.com/office/powerpoint/2010/main"/>
</p:sldLayout>
</file>

<file path=ppt/slideLayouts/slideLayout12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498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46007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9908434"/>
      </p:ext>
    </p:extLst>
  </p:cSld>
  <p:clrMapOvr>
    <a:masterClrMapping/>
  </p:clrMapOvr>
  <p:transition xmlns:p14="http://schemas.microsoft.com/office/powerpoint/2010/main"/>
</p:sldLayout>
</file>

<file path=ppt/slideLayouts/slideLayout1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8925956"/>
      </p:ext>
    </p:extLst>
  </p:cSld>
  <p:clrMapOvr>
    <a:masterClrMapping/>
  </p:clrMapOvr>
  <p:transition xmlns:p14="http://schemas.microsoft.com/office/powerpoint/2010/main"/>
</p:sldLayout>
</file>

<file path=ppt/slideLayouts/slideLayout1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2256713"/>
      </p:ext>
    </p:extLst>
  </p:cSld>
  <p:clrMapOvr>
    <a:masterClrMapping/>
  </p:clrMapOvr>
  <p:transition xmlns:p14="http://schemas.microsoft.com/office/powerpoint/2010/main"/>
</p:sldLayout>
</file>

<file path=ppt/slideLayouts/slideLayout1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3413022"/>
      </p:ext>
    </p:extLst>
  </p:cSld>
  <p:clrMapOvr>
    <a:masterClrMapping/>
  </p:clrMapOvr>
  <p:transition xmlns:p14="http://schemas.microsoft.com/office/powerpoint/2010/main"/>
</p:sldLayout>
</file>

<file path=ppt/slideLayouts/slideLayout1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860692"/>
      </p:ext>
    </p:extLst>
  </p:cSld>
  <p:clrMapOvr>
    <a:masterClrMapping/>
  </p:clrMapOvr>
  <p:transition xmlns:p14="http://schemas.microsoft.com/office/powerpoint/2010/main"/>
</p:sldLayout>
</file>

<file path=ppt/slideLayouts/slideLayout1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8462465"/>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5591825"/>
      </p:ext>
    </p:extLst>
  </p:cSld>
  <p:clrMapOvr>
    <a:masterClrMapping/>
  </p:clrMapOvr>
  <p:transition xmlns:p14="http://schemas.microsoft.com/office/powerpoint/2010/main"/>
</p:sldLayout>
</file>

<file path=ppt/slideLayouts/slideLayout1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4769223"/>
      </p:ext>
    </p:extLst>
  </p:cSld>
  <p:clrMapOvr>
    <a:masterClrMapping/>
  </p:clrMapOvr>
  <p:transition xmlns:p14="http://schemas.microsoft.com/office/powerpoint/2010/main"/>
</p:sldLayout>
</file>

<file path=ppt/slideLayouts/slideLayout1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7595418"/>
      </p:ext>
    </p:extLst>
  </p:cSld>
  <p:clrMapOvr>
    <a:masterClrMapping/>
  </p:clrMapOvr>
  <p:transition xmlns:p14="http://schemas.microsoft.com/office/powerpoint/2010/main"/>
</p:sldLayout>
</file>

<file path=ppt/slideLayouts/slideLayout12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58601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3094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2215758"/>
      </p:ext>
    </p:extLst>
  </p:cSld>
  <p:clrMapOvr>
    <a:masterClrMapping/>
  </p:clrMapOvr>
  <p:transition xmlns:p14="http://schemas.microsoft.com/office/powerpoint/2010/main"/>
</p:sldLayout>
</file>

<file path=ppt/slideLayouts/slideLayout1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307977"/>
      </p:ext>
    </p:extLst>
  </p:cSld>
  <p:clrMapOvr>
    <a:masterClrMapping/>
  </p:clrMapOvr>
  <p:transition xmlns:p14="http://schemas.microsoft.com/office/powerpoint/2010/main"/>
</p:sldLayout>
</file>

<file path=ppt/slideLayouts/slideLayout1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6635050"/>
      </p:ext>
    </p:extLst>
  </p:cSld>
  <p:clrMapOvr>
    <a:masterClrMapping/>
  </p:clrMapOvr>
  <p:transition xmlns:p14="http://schemas.microsoft.com/office/powerpoint/2010/main"/>
</p:sldLayout>
</file>

<file path=ppt/slideLayouts/slideLayout1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1295903"/>
      </p:ext>
    </p:extLst>
  </p:cSld>
  <p:clrMapOvr>
    <a:masterClrMapping/>
  </p:clrMapOvr>
  <p:transition xmlns:p14="http://schemas.microsoft.com/office/powerpoint/2010/main"/>
</p:sldLayout>
</file>

<file path=ppt/slideLayouts/slideLayout1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604625"/>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225766"/>
      </p:ext>
    </p:extLst>
  </p:cSld>
  <p:clrMapOvr>
    <a:masterClrMapping/>
  </p:clrMapOvr>
  <p:transition xmlns:p14="http://schemas.microsoft.com/office/powerpoint/2010/main"/>
</p:sldLayout>
</file>

<file path=ppt/slideLayouts/slideLayout1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959746"/>
      </p:ext>
    </p:extLst>
  </p:cSld>
  <p:clrMapOvr>
    <a:masterClrMapping/>
  </p:clrMapOvr>
  <p:transition xmlns:p14="http://schemas.microsoft.com/office/powerpoint/2010/main"/>
</p:sldLayout>
</file>

<file path=ppt/slideLayouts/slideLayout1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375048"/>
      </p:ext>
    </p:extLst>
  </p:cSld>
  <p:clrMapOvr>
    <a:masterClrMapping/>
  </p:clrMapOvr>
  <p:transition xmlns:p14="http://schemas.microsoft.com/office/powerpoint/2010/main"/>
</p:sldLayout>
</file>

<file path=ppt/slideLayouts/slideLayout1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1111051"/>
      </p:ext>
    </p:extLst>
  </p:cSld>
  <p:clrMapOvr>
    <a:masterClrMapping/>
  </p:clrMapOvr>
  <p:transition xmlns:p14="http://schemas.microsoft.com/office/powerpoint/2010/main"/>
</p:sldLayout>
</file>

<file path=ppt/slideLayouts/slideLayout12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926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3494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2128457"/>
      </p:ext>
    </p:extLst>
  </p:cSld>
  <p:clrMapOvr>
    <a:masterClrMapping/>
  </p:clrMapOvr>
  <p:transition xmlns:p14="http://schemas.microsoft.com/office/powerpoint/2010/main"/>
</p:sldLayout>
</file>

<file path=ppt/slideLayouts/slideLayout1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2739886"/>
      </p:ext>
    </p:extLst>
  </p:cSld>
  <p:clrMapOvr>
    <a:masterClrMapping/>
  </p:clrMapOvr>
  <p:transition xmlns:p14="http://schemas.microsoft.com/office/powerpoint/2010/main"/>
</p:sldLayout>
</file>

<file path=ppt/slideLayouts/slideLayout1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0601988"/>
      </p:ext>
    </p:extLst>
  </p:cSld>
  <p:clrMapOvr>
    <a:masterClrMapping/>
  </p:clrMapOvr>
  <p:transition xmlns:p14="http://schemas.microsoft.com/office/powerpoint/2010/main"/>
</p:sldLayout>
</file>

<file path=ppt/slideLayouts/slideLayout1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511987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3311930"/>
      </p:ext>
    </p:extLst>
  </p:cSld>
  <p:clrMapOvr>
    <a:masterClrMapping/>
  </p:clrMapOvr>
  <p:transition xmlns:p14="http://schemas.microsoft.com/office/powerpoint/2010/main"/>
</p:sldLayout>
</file>

<file path=ppt/slideLayouts/slideLayout1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851417"/>
      </p:ext>
    </p:extLst>
  </p:cSld>
  <p:clrMapOvr>
    <a:masterClrMapping/>
  </p:clrMapOvr>
  <p:transition xmlns:p14="http://schemas.microsoft.com/office/powerpoint/2010/main"/>
</p:sldLayout>
</file>

<file path=ppt/slideLayouts/slideLayout1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85330"/>
      </p:ext>
    </p:extLst>
  </p:cSld>
  <p:clrMapOvr>
    <a:masterClrMapping/>
  </p:clrMapOvr>
  <p:transition xmlns:p14="http://schemas.microsoft.com/office/powerpoint/2010/main"/>
</p:sldLayout>
</file>

<file path=ppt/slideLayouts/slideLayout1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7244921"/>
      </p:ext>
    </p:extLst>
  </p:cSld>
  <p:clrMapOvr>
    <a:masterClrMapping/>
  </p:clrMapOvr>
  <p:transition xmlns:p14="http://schemas.microsoft.com/office/powerpoint/2010/main"/>
</p:sldLayout>
</file>

<file path=ppt/slideLayouts/slideLayout1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292245"/>
      </p:ext>
    </p:extLst>
  </p:cSld>
  <p:clrMapOvr>
    <a:masterClrMapping/>
  </p:clrMapOvr>
  <p:transition xmlns:p14="http://schemas.microsoft.com/office/powerpoint/2010/main"/>
</p:sldLayout>
</file>

<file path=ppt/slideLayouts/slideLayout12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252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4672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0604832"/>
      </p:ext>
    </p:extLst>
  </p:cSld>
  <p:clrMapOvr>
    <a:masterClrMapping/>
  </p:clrMapOvr>
  <p:transition xmlns:p14="http://schemas.microsoft.com/office/powerpoint/2010/main"/>
</p:sldLayout>
</file>

<file path=ppt/slideLayouts/slideLayout1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4083998"/>
      </p:ext>
    </p:extLst>
  </p:cSld>
  <p:clrMapOvr>
    <a:masterClrMapping/>
  </p:clrMapOvr>
  <p:transition xmlns:p14="http://schemas.microsoft.com/office/powerpoint/2010/main"/>
</p:sldLayout>
</file>

<file path=ppt/slideLayouts/slideLayout1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646187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8315636"/>
      </p:ext>
    </p:extLst>
  </p:cSld>
  <p:clrMapOvr>
    <a:masterClrMapping/>
  </p:clrMapOvr>
  <p:transition xmlns:p14="http://schemas.microsoft.com/office/powerpoint/2010/main"/>
</p:sldLayout>
</file>

<file path=ppt/slideLayouts/slideLayout1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6036106"/>
      </p:ext>
    </p:extLst>
  </p:cSld>
  <p:clrMapOvr>
    <a:masterClrMapping/>
  </p:clrMapOvr>
  <p:transition xmlns:p14="http://schemas.microsoft.com/office/powerpoint/2010/main"/>
</p:sldLayout>
</file>

<file path=ppt/slideLayouts/slideLayout1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172709"/>
      </p:ext>
    </p:extLst>
  </p:cSld>
  <p:clrMapOvr>
    <a:masterClrMapping/>
  </p:clrMapOvr>
  <p:transition xmlns:p14="http://schemas.microsoft.com/office/powerpoint/2010/main"/>
</p:sldLayout>
</file>

<file path=ppt/slideLayouts/slideLayout1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9624602"/>
      </p:ext>
    </p:extLst>
  </p:cSld>
  <p:clrMapOvr>
    <a:masterClrMapping/>
  </p:clrMapOvr>
  <p:transition xmlns:p14="http://schemas.microsoft.com/office/powerpoint/2010/main"/>
</p:sldLayout>
</file>

<file path=ppt/slideLayouts/slideLayout1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1218957"/>
      </p:ext>
    </p:extLst>
  </p:cSld>
  <p:clrMapOvr>
    <a:masterClrMapping/>
  </p:clrMapOvr>
  <p:transition xmlns:p14="http://schemas.microsoft.com/office/powerpoint/2010/main"/>
</p:sldLayout>
</file>

<file path=ppt/slideLayouts/slideLayout1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875069"/>
      </p:ext>
    </p:extLst>
  </p:cSld>
  <p:clrMapOvr>
    <a:masterClrMapping/>
  </p:clrMapOvr>
  <p:transition xmlns:p14="http://schemas.microsoft.com/office/powerpoint/2010/main"/>
</p:sldLayout>
</file>

<file path=ppt/slideLayouts/slideLayout130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73270773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307.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52586067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3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37661041"/>
      </p:ext>
    </p:extLst>
  </p:cSld>
  <p:clrMapOvr>
    <a:masterClrMapping/>
  </p:clrMapOvr>
  <p:timing>
    <p:tnLst>
      <p:par>
        <p:cTn xmlns:p14="http://schemas.microsoft.com/office/powerpoint/2010/main" id="1" dur="indefinite" restart="never" nodeType="tmRoot"/>
      </p:par>
    </p:tnLst>
  </p:timing>
</p:sldLayout>
</file>

<file path=ppt/slideLayouts/slideLayout1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946718525"/>
      </p:ext>
    </p:extLst>
  </p:cSld>
  <p:clrMapOvr>
    <a:masterClrMapping/>
  </p:clrMapOvr>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602491966"/>
      </p:ext>
    </p:extLst>
  </p:cSld>
  <p:clrMapOvr>
    <a:masterClrMapping/>
  </p:clrMapOvr>
  <p:timing>
    <p:tnLst>
      <p:par>
        <p:cTn xmlns:p14="http://schemas.microsoft.com/office/powerpoint/2010/main" id="1" dur="indefinite" restart="never" nodeType="tmRoot"/>
      </p:par>
    </p:tnLst>
  </p:timing>
</p:sldLayout>
</file>

<file path=ppt/slideLayouts/slideLayout13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4046406"/>
      </p:ext>
    </p:extLst>
  </p:cSld>
  <p:clrMapOvr>
    <a:masterClrMapping/>
  </p:clrMapOvr>
  <p:timing>
    <p:tnLst>
      <p:par>
        <p:cTn xmlns:p14="http://schemas.microsoft.com/office/powerpoint/2010/main" id="1" dur="indefinite" restart="never" nodeType="tmRoot"/>
      </p:par>
    </p:tnLst>
  </p:timing>
</p:sldLayout>
</file>

<file path=ppt/slideLayouts/slideLayout1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039089616"/>
      </p:ext>
    </p:extLst>
  </p:cSld>
  <p:clrMapOvr>
    <a:masterClrMapping/>
  </p:clrMapOvr>
  <p:timing>
    <p:tnLst>
      <p:par>
        <p:cTn xmlns:p14="http://schemas.microsoft.com/office/powerpoint/2010/main" id="1" dur="indefinite" restart="never" nodeType="tmRoot"/>
      </p:par>
    </p:tnLst>
  </p:timing>
</p:sldLayout>
</file>

<file path=ppt/slideLayouts/slideLayout1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778661175"/>
      </p:ext>
    </p:extLst>
  </p:cSld>
  <p:clrMapOvr>
    <a:masterClrMapping/>
  </p:clrMapOvr>
  <p:timing>
    <p:tnLst>
      <p:par>
        <p:cTn xmlns:p14="http://schemas.microsoft.com/office/powerpoint/2010/main" id="1" dur="indefinite" restart="never" nodeType="tmRoot"/>
      </p:par>
    </p:tnLst>
  </p:timing>
</p:sldLayout>
</file>

<file path=ppt/slideLayouts/slideLayout1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27235319"/>
      </p:ext>
    </p:extLst>
  </p:cSld>
  <p:clrMapOvr>
    <a:masterClrMapping/>
  </p:clrMapOvr>
  <p:timing>
    <p:tnLst>
      <p:par>
        <p:cTn xmlns:p14="http://schemas.microsoft.com/office/powerpoint/2010/main" id="1" dur="indefinite" restart="never" nodeType="tmRoot"/>
      </p:par>
    </p:tnLst>
  </p:timing>
</p:sldLayout>
</file>

<file path=ppt/slideLayouts/slideLayout13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3/15/16</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802580200"/>
      </p:ext>
    </p:extLst>
  </p:cSld>
  <p:clrMapOvr>
    <a:overrideClrMapping bg1="dk1" tx1="lt1" bg2="dk2" tx2="lt2" accent1="accent1" accent2="accent2" accent3="accent3" accent4="accent4" accent5="accent5" accent6="accent6" hlink="hlink" folHlink="folHlink"/>
  </p:clrMapOvr>
</p:sldLayout>
</file>

<file path=ppt/slideLayouts/slideLayout1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9499173"/>
      </p:ext>
    </p:extLst>
  </p:cSld>
  <p:clrMapOvr>
    <a:masterClrMapping/>
  </p:clrMapOvr>
</p:sldLayout>
</file>

<file path=ppt/slideLayouts/slideLayout1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694661904"/>
      </p:ext>
    </p:extLst>
  </p:cSld>
  <p:clrMapOvr>
    <a:masterClrMapping/>
  </p:clrMapOvr>
  <p:timing>
    <p:tnLst>
      <p:par>
        <p:cTn xmlns:p14="http://schemas.microsoft.com/office/powerpoint/2010/main" id="1" dur="indefinite" restart="never" nodeType="tmRoot"/>
      </p:par>
    </p:tnLst>
  </p:timing>
</p:sldLayout>
</file>

<file path=ppt/slideLayouts/slideLayout13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6326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2930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5741818"/>
      </p:ext>
    </p:extLst>
  </p:cSld>
  <p:clrMapOvr>
    <a:masterClrMapping/>
  </p:clrMapOvr>
  <p:transition xmlns:p14="http://schemas.microsoft.com/office/powerpoint/2010/main"/>
</p:sldLayout>
</file>

<file path=ppt/slideLayouts/slideLayout1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03005"/>
      </p:ext>
    </p:extLst>
  </p:cSld>
  <p:clrMapOvr>
    <a:masterClrMapping/>
  </p:clrMapOvr>
  <p:transition xmlns:p14="http://schemas.microsoft.com/office/powerpoint/2010/main"/>
</p:sldLayout>
</file>

<file path=ppt/slideLayouts/slideLayout1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624945"/>
      </p:ext>
    </p:extLst>
  </p:cSld>
  <p:clrMapOvr>
    <a:masterClrMapping/>
  </p:clrMapOvr>
  <p:transition xmlns:p14="http://schemas.microsoft.com/office/powerpoint/2010/main"/>
</p:sldLayout>
</file>

<file path=ppt/slideLayouts/slideLayout1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3483311"/>
      </p:ext>
    </p:extLst>
  </p:cSld>
  <p:clrMapOvr>
    <a:masterClrMapping/>
  </p:clrMapOvr>
  <p:transition xmlns:p14="http://schemas.microsoft.com/office/powerpoint/2010/main"/>
</p:sldLayout>
</file>

<file path=ppt/slideLayouts/slideLayout1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4540955"/>
      </p:ext>
    </p:extLst>
  </p:cSld>
  <p:clrMapOvr>
    <a:masterClrMapping/>
  </p:clrMapOvr>
  <p:transition xmlns:p14="http://schemas.microsoft.com/office/powerpoint/2010/main"/>
</p:sldLayout>
</file>

<file path=ppt/slideLayouts/slideLayout1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7710097"/>
      </p:ext>
    </p:extLst>
  </p:cSld>
  <p:clrMapOvr>
    <a:masterClrMapping/>
  </p:clrMapOvr>
  <p:transition xmlns:p14="http://schemas.microsoft.com/office/powerpoint/2010/main"/>
</p:sldLayout>
</file>

<file path=ppt/slideLayouts/slideLayout1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3033346"/>
      </p:ext>
    </p:extLst>
  </p:cSld>
  <p:clrMapOvr>
    <a:masterClrMapping/>
  </p:clrMapOvr>
  <p:transition xmlns:p14="http://schemas.microsoft.com/office/powerpoint/2010/main"/>
</p:sldLayout>
</file>

<file path=ppt/slideLayouts/slideLayout1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639750"/>
      </p:ext>
    </p:extLst>
  </p:cSld>
  <p:clrMapOvr>
    <a:masterClrMapping/>
  </p:clrMapOvr>
  <p:transition xmlns:p14="http://schemas.microsoft.com/office/powerpoint/2010/main"/>
</p:sldLayout>
</file>

<file path=ppt/slideLayouts/slideLayout13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5714908"/>
      </p:ext>
    </p:extLst>
  </p:cSld>
  <p:clrMapOvr>
    <a:masterClrMapping/>
  </p:clrMapOvr>
  <p:transition xmlns:p14="http://schemas.microsoft.com/office/powerpoint/2010/main"/>
</p:sldLayout>
</file>

<file path=ppt/slideLayouts/slideLayout13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2914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4476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415703"/>
      </p:ext>
    </p:extLst>
  </p:cSld>
  <p:clrMapOvr>
    <a:masterClrMapping/>
  </p:clrMapOvr>
  <p:transition xmlns:p14="http://schemas.microsoft.com/office/powerpoint/2010/main"/>
</p:sldLayout>
</file>

<file path=ppt/slideLayouts/slideLayout1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1025887"/>
      </p:ext>
    </p:extLst>
  </p:cSld>
  <p:clrMapOvr>
    <a:masterClrMapping/>
  </p:clrMapOvr>
  <p:transition xmlns:p14="http://schemas.microsoft.com/office/powerpoint/2010/main"/>
</p:sldLayout>
</file>

<file path=ppt/slideLayouts/slideLayout1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3364956"/>
      </p:ext>
    </p:extLst>
  </p:cSld>
  <p:clrMapOvr>
    <a:masterClrMapping/>
  </p:clrMapOvr>
  <p:transition xmlns:p14="http://schemas.microsoft.com/office/powerpoint/2010/main"/>
</p:sldLayout>
</file>

<file path=ppt/slideLayouts/slideLayout1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5877144"/>
      </p:ext>
    </p:extLst>
  </p:cSld>
  <p:clrMapOvr>
    <a:masterClrMapping/>
  </p:clrMapOvr>
  <p:transition xmlns:p14="http://schemas.microsoft.com/office/powerpoint/2010/main"/>
</p:sldLayout>
</file>

<file path=ppt/slideLayouts/slideLayout1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123960"/>
      </p:ext>
    </p:extLst>
  </p:cSld>
  <p:clrMapOvr>
    <a:masterClrMapping/>
  </p:clrMapOvr>
  <p:transition xmlns:p14="http://schemas.microsoft.com/office/powerpoint/2010/main"/>
</p:sldLayout>
</file>

<file path=ppt/slideLayouts/slideLayout1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1606105"/>
      </p:ext>
    </p:extLst>
  </p:cSld>
  <p:clrMapOvr>
    <a:masterClrMapping/>
  </p:clrMapOvr>
  <p:transition xmlns:p14="http://schemas.microsoft.com/office/powerpoint/2010/main"/>
</p:sldLayout>
</file>

<file path=ppt/slideLayouts/slideLayout1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106685"/>
      </p:ext>
    </p:extLst>
  </p:cSld>
  <p:clrMapOvr>
    <a:masterClrMapping/>
  </p:clrMapOvr>
  <p:transition xmlns:p14="http://schemas.microsoft.com/office/powerpoint/2010/main"/>
</p:sldLayout>
</file>

<file path=ppt/slideLayouts/slideLayout1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7125803"/>
      </p:ext>
    </p:extLst>
  </p:cSld>
  <p:clrMapOvr>
    <a:masterClrMapping/>
  </p:clrMapOvr>
  <p:transition xmlns:p14="http://schemas.microsoft.com/office/powerpoint/2010/main"/>
</p:sldLayout>
</file>

<file path=ppt/slideLayouts/slideLayout1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248779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104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3798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997015"/>
      </p:ext>
    </p:extLst>
  </p:cSld>
  <p:clrMapOvr>
    <a:masterClrMapping/>
  </p:clrMapOvr>
  <p:transition xmlns:p14="http://schemas.microsoft.com/office/powerpoint/2010/main"/>
</p:sldLayout>
</file>

<file path=ppt/slideLayouts/slideLayout1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49940"/>
      </p:ext>
    </p:extLst>
  </p:cSld>
  <p:clrMapOvr>
    <a:masterClrMapping/>
  </p:clrMapOvr>
  <p:transition xmlns:p14="http://schemas.microsoft.com/office/powerpoint/2010/main"/>
</p:sldLayout>
</file>

<file path=ppt/slideLayouts/slideLayout1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9950887"/>
      </p:ext>
    </p:extLst>
  </p:cSld>
  <p:clrMapOvr>
    <a:masterClrMapping/>
  </p:clrMapOvr>
  <p:transition xmlns:p14="http://schemas.microsoft.com/office/powerpoint/2010/main"/>
</p:sldLayout>
</file>

<file path=ppt/slideLayouts/slideLayout1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0032131"/>
      </p:ext>
    </p:extLst>
  </p:cSld>
  <p:clrMapOvr>
    <a:masterClrMapping/>
  </p:clrMapOvr>
  <p:transition xmlns:p14="http://schemas.microsoft.com/office/powerpoint/2010/main"/>
</p:sldLayout>
</file>

<file path=ppt/slideLayouts/slideLayout1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26066"/>
      </p:ext>
    </p:extLst>
  </p:cSld>
  <p:clrMapOvr>
    <a:masterClrMapping/>
  </p:clrMapOvr>
  <p:transition xmlns:p14="http://schemas.microsoft.com/office/powerpoint/2010/main"/>
</p:sldLayout>
</file>

<file path=ppt/slideLayouts/slideLayout1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401441"/>
      </p:ext>
    </p:extLst>
  </p:cSld>
  <p:clrMapOvr>
    <a:masterClrMapping/>
  </p:clrMapOvr>
  <p:transition xmlns:p14="http://schemas.microsoft.com/office/powerpoint/2010/main"/>
</p:sldLayout>
</file>

<file path=ppt/slideLayouts/slideLayout1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575874"/>
      </p:ext>
    </p:extLst>
  </p:cSld>
  <p:clrMapOvr>
    <a:masterClrMapping/>
  </p:clrMapOvr>
  <p:transition xmlns:p14="http://schemas.microsoft.com/office/powerpoint/2010/main"/>
</p:sldLayout>
</file>

<file path=ppt/slideLayouts/slideLayout1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8458503"/>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6392261"/>
      </p:ext>
    </p:extLst>
  </p:cSld>
  <p:clrMapOvr>
    <a:masterClrMapping/>
  </p:clrMapOvr>
  <p:transition xmlns:p14="http://schemas.microsoft.com/office/powerpoint/2010/main"/>
</p:sldLayout>
</file>

<file path=ppt/slideLayouts/slideLayout13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3255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8450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3608909"/>
      </p:ext>
    </p:extLst>
  </p:cSld>
  <p:clrMapOvr>
    <a:masterClrMapping/>
  </p:clrMapOvr>
  <p:transition xmlns:p14="http://schemas.microsoft.com/office/powerpoint/2010/main"/>
</p:sldLayout>
</file>

<file path=ppt/slideLayouts/slideLayout1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7385028"/>
      </p:ext>
    </p:extLst>
  </p:cSld>
  <p:clrMapOvr>
    <a:masterClrMapping/>
  </p:clrMapOvr>
  <p:transition xmlns:p14="http://schemas.microsoft.com/office/powerpoint/2010/main"/>
</p:sldLayout>
</file>

<file path=ppt/slideLayouts/slideLayout1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343891"/>
      </p:ext>
    </p:extLst>
  </p:cSld>
  <p:clrMapOvr>
    <a:masterClrMapping/>
  </p:clrMapOvr>
  <p:transition xmlns:p14="http://schemas.microsoft.com/office/powerpoint/2010/main"/>
</p:sldLayout>
</file>

<file path=ppt/slideLayouts/slideLayout1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131508"/>
      </p:ext>
    </p:extLst>
  </p:cSld>
  <p:clrMapOvr>
    <a:masterClrMapping/>
  </p:clrMapOvr>
  <p:transition xmlns:p14="http://schemas.microsoft.com/office/powerpoint/2010/main"/>
</p:sldLayout>
</file>

<file path=ppt/slideLayouts/slideLayout1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7250393"/>
      </p:ext>
    </p:extLst>
  </p:cSld>
  <p:clrMapOvr>
    <a:masterClrMapping/>
  </p:clrMapOvr>
  <p:transition xmlns:p14="http://schemas.microsoft.com/office/powerpoint/2010/main"/>
</p:sldLayout>
</file>

<file path=ppt/slideLayouts/slideLayout1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292804"/>
      </p:ext>
    </p:extLst>
  </p:cSld>
  <p:clrMapOvr>
    <a:masterClrMapping/>
  </p:clrMapOvr>
  <p:transition xmlns:p14="http://schemas.microsoft.com/office/powerpoint/2010/main"/>
</p:sldLayout>
</file>

<file path=ppt/slideLayouts/slideLayout1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034706"/>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9885709"/>
      </p:ext>
    </p:extLst>
  </p:cSld>
  <p:clrMapOvr>
    <a:masterClrMapping/>
  </p:clrMapOvr>
  <p:transition xmlns:p14="http://schemas.microsoft.com/office/powerpoint/2010/main"/>
</p:sldLayout>
</file>

<file path=ppt/slideLayouts/slideLayout1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824194"/>
      </p:ext>
    </p:extLst>
  </p:cSld>
  <p:clrMapOvr>
    <a:masterClrMapping/>
  </p:clrMapOvr>
  <p:transition xmlns:p14="http://schemas.microsoft.com/office/powerpoint/2010/main"/>
</p:sldLayout>
</file>

<file path=ppt/slideLayouts/slideLayout13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5170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060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1985228"/>
      </p:ext>
    </p:extLst>
  </p:cSld>
  <p:clrMapOvr>
    <a:masterClrMapping/>
  </p:clrMapOvr>
  <p:transition xmlns:p14="http://schemas.microsoft.com/office/powerpoint/2010/main"/>
</p:sldLayout>
</file>

<file path=ppt/slideLayouts/slideLayout1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6526151"/>
      </p:ext>
    </p:extLst>
  </p:cSld>
  <p:clrMapOvr>
    <a:masterClrMapping/>
  </p:clrMapOvr>
  <p:transition xmlns:p14="http://schemas.microsoft.com/office/powerpoint/2010/main"/>
</p:sldLayout>
</file>

<file path=ppt/slideLayouts/slideLayout1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5364098"/>
      </p:ext>
    </p:extLst>
  </p:cSld>
  <p:clrMapOvr>
    <a:masterClrMapping/>
  </p:clrMapOvr>
  <p:transition xmlns:p14="http://schemas.microsoft.com/office/powerpoint/2010/main"/>
</p:sldLayout>
</file>

<file path=ppt/slideLayouts/slideLayout1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9202982"/>
      </p:ext>
    </p:extLst>
  </p:cSld>
  <p:clrMapOvr>
    <a:masterClrMapping/>
  </p:clrMapOvr>
  <p:transition xmlns:p14="http://schemas.microsoft.com/office/powerpoint/2010/main"/>
</p:sldLayout>
</file>

<file path=ppt/slideLayouts/slideLayout1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6920662"/>
      </p:ext>
    </p:extLst>
  </p:cSld>
  <p:clrMapOvr>
    <a:masterClrMapping/>
  </p:clrMapOvr>
  <p:transition xmlns:p14="http://schemas.microsoft.com/office/powerpoint/2010/main"/>
</p:sldLayout>
</file>

<file path=ppt/slideLayouts/slideLayout13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2900300"/>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437952"/>
      </p:ext>
    </p:extLst>
  </p:cSld>
  <p:clrMapOvr>
    <a:masterClrMapping/>
  </p:clrMapOvr>
  <p:transition xmlns:p14="http://schemas.microsoft.com/office/powerpoint/2010/main"/>
</p:sldLayout>
</file>

<file path=ppt/slideLayouts/slideLayout1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3388076"/>
      </p:ext>
    </p:extLst>
  </p:cSld>
  <p:clrMapOvr>
    <a:masterClrMapping/>
  </p:clrMapOvr>
  <p:transition xmlns:p14="http://schemas.microsoft.com/office/powerpoint/2010/main"/>
</p:sldLayout>
</file>

<file path=ppt/slideLayouts/slideLayout1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307209"/>
      </p:ext>
    </p:extLst>
  </p:cSld>
  <p:clrMapOvr>
    <a:masterClrMapping/>
  </p:clrMapOvr>
  <p:transition xmlns:p14="http://schemas.microsoft.com/office/powerpoint/2010/main"/>
</p:sldLayout>
</file>

<file path=ppt/slideLayouts/slideLayout13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790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512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021062"/>
      </p:ext>
    </p:extLst>
  </p:cSld>
  <p:clrMapOvr>
    <a:masterClrMapping/>
  </p:clrMapOvr>
  <p:transition xmlns:p14="http://schemas.microsoft.com/office/powerpoint/2010/main"/>
</p:sldLayout>
</file>

<file path=ppt/slideLayouts/slideLayout1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6149374"/>
      </p:ext>
    </p:extLst>
  </p:cSld>
  <p:clrMapOvr>
    <a:masterClrMapping/>
  </p:clrMapOvr>
  <p:transition xmlns:p14="http://schemas.microsoft.com/office/powerpoint/2010/main"/>
</p:sldLayout>
</file>

<file path=ppt/slideLayouts/slideLayout1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361039"/>
      </p:ext>
    </p:extLst>
  </p:cSld>
  <p:clrMapOvr>
    <a:masterClrMapping/>
  </p:clrMapOvr>
  <p:transition xmlns:p14="http://schemas.microsoft.com/office/powerpoint/2010/main"/>
</p:sldLayout>
</file>

<file path=ppt/slideLayouts/slideLayout1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0899998"/>
      </p:ext>
    </p:extLst>
  </p:cSld>
  <p:clrMapOvr>
    <a:masterClrMapping/>
  </p:clrMapOvr>
  <p:transition xmlns:p14="http://schemas.microsoft.com/office/powerpoint/2010/main"/>
</p:sldLayout>
</file>

<file path=ppt/slideLayouts/slideLayout1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2283290"/>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9578246"/>
      </p:ext>
    </p:extLst>
  </p:cSld>
  <p:clrMapOvr>
    <a:masterClrMapping/>
  </p:clrMapOvr>
  <p:transition xmlns:p14="http://schemas.microsoft.com/office/powerpoint/2010/main"/>
</p:sldLayout>
</file>

<file path=ppt/slideLayouts/slideLayout1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9624596"/>
      </p:ext>
    </p:extLst>
  </p:cSld>
  <p:clrMapOvr>
    <a:masterClrMapping/>
  </p:clrMapOvr>
  <p:transition xmlns:p14="http://schemas.microsoft.com/office/powerpoint/2010/main"/>
</p:sldLayout>
</file>

<file path=ppt/slideLayouts/slideLayout1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6221728"/>
      </p:ext>
    </p:extLst>
  </p:cSld>
  <p:clrMapOvr>
    <a:masterClrMapping/>
  </p:clrMapOvr>
  <p:transition xmlns:p14="http://schemas.microsoft.com/office/powerpoint/2010/main"/>
</p:sldLayout>
</file>

<file path=ppt/slideLayouts/slideLayout1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931120"/>
      </p:ext>
    </p:extLst>
  </p:cSld>
  <p:clrMapOvr>
    <a:masterClrMapping/>
  </p:clrMapOvr>
  <p:transition xmlns:p14="http://schemas.microsoft.com/office/powerpoint/2010/main"/>
</p:sldLayout>
</file>

<file path=ppt/slideLayouts/slideLayout13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8711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636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6733409"/>
      </p:ext>
    </p:extLst>
  </p:cSld>
  <p:clrMapOvr>
    <a:masterClrMapping/>
  </p:clrMapOvr>
  <p:transition xmlns:p14="http://schemas.microsoft.com/office/powerpoint/2010/main"/>
</p:sldLayout>
</file>

<file path=ppt/slideLayouts/slideLayout1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5122226"/>
      </p:ext>
    </p:extLst>
  </p:cSld>
  <p:clrMapOvr>
    <a:masterClrMapping/>
  </p:clrMapOvr>
  <p:transition xmlns:p14="http://schemas.microsoft.com/office/powerpoint/2010/main"/>
</p:sldLayout>
</file>

<file path=ppt/slideLayouts/slideLayout13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3515996"/>
      </p:ext>
    </p:extLst>
  </p:cSld>
  <p:clrMapOvr>
    <a:masterClrMapping/>
  </p:clrMapOvr>
  <p:transition xmlns:p14="http://schemas.microsoft.com/office/powerpoint/2010/main"/>
</p:sldLayout>
</file>

<file path=ppt/slideLayouts/slideLayout1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608947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3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2761373"/>
      </p:ext>
    </p:extLst>
  </p:cSld>
  <p:clrMapOvr>
    <a:masterClrMapping/>
  </p:clrMapOvr>
  <p:transition xmlns:p14="http://schemas.microsoft.com/office/powerpoint/2010/main"/>
</p:sldLayout>
</file>

<file path=ppt/slideLayouts/slideLayout13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413683"/>
      </p:ext>
    </p:extLst>
  </p:cSld>
  <p:clrMapOvr>
    <a:masterClrMapping/>
  </p:clrMapOvr>
  <p:transition xmlns:p14="http://schemas.microsoft.com/office/powerpoint/2010/main"/>
</p:sldLayout>
</file>

<file path=ppt/slideLayouts/slideLayout13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2699964"/>
      </p:ext>
    </p:extLst>
  </p:cSld>
  <p:clrMapOvr>
    <a:masterClrMapping/>
  </p:clrMapOvr>
  <p:transition xmlns:p14="http://schemas.microsoft.com/office/powerpoint/2010/main"/>
</p:sldLayout>
</file>

<file path=ppt/slideLayouts/slideLayout13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7912965"/>
      </p:ext>
    </p:extLst>
  </p:cSld>
  <p:clrMapOvr>
    <a:masterClrMapping/>
  </p:clrMapOvr>
  <p:transition xmlns:p14="http://schemas.microsoft.com/office/powerpoint/2010/main"/>
</p:sldLayout>
</file>

<file path=ppt/slideLayouts/slideLayout13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2009283"/>
      </p:ext>
    </p:extLst>
  </p:cSld>
  <p:clrMapOvr>
    <a:masterClrMapping/>
  </p:clrMapOvr>
  <p:transition xmlns:p14="http://schemas.microsoft.com/office/powerpoint/2010/main"/>
</p:sldLayout>
</file>

<file path=ppt/slideLayouts/slideLayout13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087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24590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5233793"/>
      </p:ext>
    </p:extLst>
  </p:cSld>
  <p:clrMapOvr>
    <a:masterClrMapping/>
  </p:clrMapOvr>
  <p:transition xmlns:p14="http://schemas.microsoft.com/office/powerpoint/2010/main"/>
</p:sldLayout>
</file>

<file path=ppt/slideLayouts/slideLayout1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3720381"/>
      </p:ext>
    </p:extLst>
  </p:cSld>
  <p:clrMapOvr>
    <a:masterClrMapping/>
  </p:clrMapOvr>
  <p:transition xmlns:p14="http://schemas.microsoft.com/office/powerpoint/2010/main"/>
</p:sldLayout>
</file>

<file path=ppt/slideLayouts/slideLayout1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874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9305678"/>
      </p:ext>
    </p:extLst>
  </p:cSld>
  <p:clrMapOvr>
    <a:masterClrMapping/>
  </p:clrMapOvr>
  <p:transition xmlns:p14="http://schemas.microsoft.com/office/powerpoint/2010/main"/>
</p:sldLayout>
</file>

<file path=ppt/slideLayouts/slideLayout1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474474"/>
      </p:ext>
    </p:extLst>
  </p:cSld>
  <p:clrMapOvr>
    <a:masterClrMapping/>
  </p:clrMapOvr>
  <p:transition xmlns:p14="http://schemas.microsoft.com/office/powerpoint/2010/main"/>
</p:sldLayout>
</file>

<file path=ppt/slideLayouts/slideLayout1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2783290"/>
      </p:ext>
    </p:extLst>
  </p:cSld>
  <p:clrMapOvr>
    <a:masterClrMapping/>
  </p:clrMapOvr>
  <p:transition xmlns:p14="http://schemas.microsoft.com/office/powerpoint/2010/main"/>
</p:sldLayout>
</file>

<file path=ppt/slideLayouts/slideLayout1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206807"/>
      </p:ext>
    </p:extLst>
  </p:cSld>
  <p:clrMapOvr>
    <a:masterClrMapping/>
  </p:clrMapOvr>
  <p:transition xmlns:p14="http://schemas.microsoft.com/office/powerpoint/2010/main"/>
</p:sldLayout>
</file>

<file path=ppt/slideLayouts/slideLayout1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833781"/>
      </p:ext>
    </p:extLst>
  </p:cSld>
  <p:clrMapOvr>
    <a:masterClrMapping/>
  </p:clrMapOvr>
  <p:transition xmlns:p14="http://schemas.microsoft.com/office/powerpoint/2010/main"/>
</p:sldLayout>
</file>

<file path=ppt/slideLayouts/slideLayout1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150311"/>
      </p:ext>
    </p:extLst>
  </p:cSld>
  <p:clrMapOvr>
    <a:masterClrMapping/>
  </p:clrMapOvr>
  <p:transition xmlns:p14="http://schemas.microsoft.com/office/powerpoint/2010/main"/>
</p:sldLayout>
</file>

<file path=ppt/slideLayouts/slideLayout14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857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9679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79945"/>
      </p:ext>
    </p:extLst>
  </p:cSld>
  <p:clrMapOvr>
    <a:masterClrMapping/>
  </p:clrMapOvr>
  <p:transition xmlns:p14="http://schemas.microsoft.com/office/powerpoint/2010/main"/>
</p:sldLayout>
</file>

<file path=ppt/slideLayouts/slideLayout1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21408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5720971"/>
      </p:ext>
    </p:extLst>
  </p:cSld>
  <p:clrMapOvr>
    <a:masterClrMapping/>
  </p:clrMapOvr>
  <p:transition xmlns:p14="http://schemas.microsoft.com/office/powerpoint/2010/main"/>
</p:sldLayout>
</file>

<file path=ppt/slideLayouts/slideLayout1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8531794"/>
      </p:ext>
    </p:extLst>
  </p:cSld>
  <p:clrMapOvr>
    <a:masterClrMapping/>
  </p:clrMapOvr>
  <p:transition xmlns:p14="http://schemas.microsoft.com/office/powerpoint/2010/main"/>
</p:sldLayout>
</file>

<file path=ppt/slideLayouts/slideLayout1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6181080"/>
      </p:ext>
    </p:extLst>
  </p:cSld>
  <p:clrMapOvr>
    <a:masterClrMapping/>
  </p:clrMapOvr>
  <p:transition xmlns:p14="http://schemas.microsoft.com/office/powerpoint/2010/main"/>
</p:sldLayout>
</file>

<file path=ppt/slideLayouts/slideLayout1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24268"/>
      </p:ext>
    </p:extLst>
  </p:cSld>
  <p:clrMapOvr>
    <a:masterClrMapping/>
  </p:clrMapOvr>
  <p:transition xmlns:p14="http://schemas.microsoft.com/office/powerpoint/2010/main"/>
</p:sldLayout>
</file>

<file path=ppt/slideLayouts/slideLayout1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6597693"/>
      </p:ext>
    </p:extLst>
  </p:cSld>
  <p:clrMapOvr>
    <a:masterClrMapping/>
  </p:clrMapOvr>
  <p:transition xmlns:p14="http://schemas.microsoft.com/office/powerpoint/2010/main"/>
</p:sldLayout>
</file>

<file path=ppt/slideLayouts/slideLayout1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6016434"/>
      </p:ext>
    </p:extLst>
  </p:cSld>
  <p:clrMapOvr>
    <a:masterClrMapping/>
  </p:clrMapOvr>
  <p:transition xmlns:p14="http://schemas.microsoft.com/office/powerpoint/2010/main"/>
</p:sldLayout>
</file>

<file path=ppt/slideLayouts/slideLayout1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8187851"/>
      </p:ext>
    </p:extLst>
  </p:cSld>
  <p:clrMapOvr>
    <a:masterClrMapping/>
  </p:clrMapOvr>
  <p:transition xmlns:p14="http://schemas.microsoft.com/office/powerpoint/2010/main"/>
</p:sldLayout>
</file>

<file path=ppt/slideLayouts/slideLayout141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69450811"/>
      </p:ext>
    </p:extLst>
  </p:cSld>
  <p:clrMapOvr>
    <a:masterClrMapping/>
  </p:clrMapOvr>
  <p:timing>
    <p:tnLst>
      <p:par>
        <p:cTn xmlns:p14="http://schemas.microsoft.com/office/powerpoint/2010/main" id="1" dur="indefinite" restart="never" nodeType="tmRoot"/>
      </p:par>
    </p:tnLst>
  </p:timing>
</p:sldLayout>
</file>

<file path=ppt/slideLayouts/slideLayout141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57200" y="1340768"/>
            <a:ext cx="8229600" cy="4968552"/>
          </a:xfrm>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9307237"/>
      </p:ext>
    </p:extLst>
  </p:cSld>
  <p:clrMapOvr>
    <a:masterClrMapping/>
  </p:clrMapOvr>
  <p:timing>
    <p:tnLst>
      <p:par>
        <p:cTn xmlns:p14="http://schemas.microsoft.com/office/powerpoint/2010/main" id="1" dur="indefinite" restart="never" nodeType="tmRoot"/>
      </p:par>
    </p:tnLst>
  </p:timing>
</p:sldLayout>
</file>

<file path=ppt/slideLayouts/slideLayout141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8285041"/>
      </p:ext>
    </p:extLst>
  </p:cSld>
  <p:clrMapOvr>
    <a:masterClrMapping/>
  </p:clrMapOvr>
  <p:timing>
    <p:tnLst>
      <p:par>
        <p:cTn xmlns:p14="http://schemas.microsoft.com/office/powerpoint/2010/mai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2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290364"/>
      </p:ext>
    </p:extLst>
  </p:cSld>
  <p:clrMapOvr>
    <a:masterClrMapping/>
  </p:clrMapOvr>
  <p:timing>
    <p:tnLst>
      <p:par>
        <p:cTn xmlns:p14="http://schemas.microsoft.com/office/powerpoint/2010/main" id="1" dur="indefinite" restart="never" nodeType="tmRoot"/>
      </p:par>
    </p:tnLst>
  </p:timing>
</p:sldLayout>
</file>

<file path=ppt/slideLayouts/slideLayout142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smtClean="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57536"/>
      </p:ext>
    </p:extLst>
  </p:cSld>
  <p:clrMapOvr>
    <a:masterClrMapping/>
  </p:clrMapOvr>
  <p:timing>
    <p:tnLst>
      <p:par>
        <p:cTn xmlns:p14="http://schemas.microsoft.com/office/powerpoint/2010/main" id="1" dur="indefinite" restart="never" nodeType="tmRoot"/>
      </p:par>
    </p:tnLst>
  </p:timing>
</p:sldLayout>
</file>

<file path=ppt/slideLayouts/slideLayout142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3871302"/>
      </p:ext>
    </p:extLst>
  </p:cSld>
  <p:clrMapOvr>
    <a:masterClrMapping/>
  </p:clrMapOvr>
  <p:timing>
    <p:tnLst>
      <p:par>
        <p:cTn xmlns:p14="http://schemas.microsoft.com/office/powerpoint/2010/main" id="1" dur="indefinite" restart="never" nodeType="tmRoot"/>
      </p:par>
    </p:tnLst>
  </p:timing>
</p:sldLayout>
</file>

<file path=ppt/slideLayouts/slideLayout142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60198658"/>
      </p:ext>
    </p:extLst>
  </p:cSld>
  <p:clrMapOvr>
    <a:masterClrMapping/>
  </p:clrMapOvr>
  <p:timing>
    <p:tnLst>
      <p:par>
        <p:cTn xmlns:p14="http://schemas.microsoft.com/office/powerpoint/2010/main" id="1" dur="indefinite" restart="never" nodeType="tmRoot"/>
      </p:par>
    </p:tnLst>
  </p:timing>
</p:sldLayout>
</file>

<file path=ppt/slideLayouts/slideLayout142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21169761"/>
      </p:ext>
    </p:extLst>
  </p:cSld>
  <p:clrMapOvr>
    <a:masterClrMapping/>
  </p:clrMapOvr>
  <p:timing>
    <p:tnLst>
      <p:par>
        <p:cTn xmlns:p14="http://schemas.microsoft.com/office/powerpoint/2010/main" id="1" dur="indefinite" restart="never" nodeType="tmRoot"/>
      </p:par>
    </p:tnLst>
  </p:timing>
</p:sldLayout>
</file>

<file path=ppt/slideLayouts/slideLayout142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57200" y="1340768"/>
            <a:ext cx="8229600" cy="4968552"/>
          </a:xfrm>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95717963"/>
      </p:ext>
    </p:extLst>
  </p:cSld>
  <p:clrMapOvr>
    <a:masterClrMapping/>
  </p:clrMapOvr>
  <p:timing>
    <p:tnLst>
      <p:par>
        <p:cTn xmlns:p14="http://schemas.microsoft.com/office/powerpoint/2010/main" id="1" dur="indefinite" restart="never" nodeType="tmRoot"/>
      </p:par>
    </p:tnLst>
  </p:timing>
</p:sldLayout>
</file>

<file path=ppt/slideLayouts/slideLayout142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712503997"/>
      </p:ext>
    </p:extLst>
  </p:cSld>
  <p:clrMapOvr>
    <a:masterClrMapping/>
  </p:clrMapOvr>
  <p:timing>
    <p:tnLst>
      <p:par>
        <p:cTn xmlns:p14="http://schemas.microsoft.com/office/powerpoint/2010/main" id="1" dur="indefinite" restart="never" nodeType="tmRoot"/>
      </p:par>
    </p:tnLst>
  </p:timing>
</p:sldLayout>
</file>

<file path=ppt/slideLayouts/slideLayout142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39580925"/>
      </p:ext>
    </p:extLst>
  </p:cSld>
  <p:clrMapOvr>
    <a:masterClrMapping/>
  </p:clrMapOvr>
  <p:timing>
    <p:tnLst>
      <p:par>
        <p:cTn xmlns:p14="http://schemas.microsoft.com/office/powerpoint/2010/main" id="1" dur="indefinite" restart="never" nodeType="tmRoot"/>
      </p:par>
    </p:tnLst>
  </p:timing>
</p:sldLayout>
</file>

<file path=ppt/slideLayouts/slideLayout142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smtClean="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0382005"/>
      </p:ext>
    </p:extLst>
  </p:cSld>
  <p:clrMapOvr>
    <a:masterClrMapping/>
  </p:clrMapOvr>
  <p:timing>
    <p:tnLst>
      <p:par>
        <p:cTn xmlns:p14="http://schemas.microsoft.com/office/powerpoint/2010/main" id="1" dur="indefinite" restart="never" nodeType="tmRoot"/>
      </p:par>
    </p:tnLst>
  </p:timing>
</p:sldLayout>
</file>

<file path=ppt/slideLayouts/slideLayout142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6360243"/>
      </p:ext>
    </p:extLst>
  </p:cSld>
  <p:clrMapOvr>
    <a:masterClrMapping/>
  </p:clrMapOvr>
  <p:timing>
    <p:tnLst>
      <p:par>
        <p:cTn xmlns:p14="http://schemas.microsoft.com/office/powerpoint/2010/mai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3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030836738"/>
      </p:ext>
    </p:extLst>
  </p:cSld>
  <p:clrMapOvr>
    <a:masterClrMapping/>
  </p:clrMapOvr>
  <p:timing>
    <p:tnLst>
      <p:par>
        <p:cTn xmlns:p14="http://schemas.microsoft.com/office/powerpoint/2010/main" id="1" dur="indefinite" restart="never" nodeType="tmRoot"/>
      </p:par>
    </p:tnLst>
  </p:timing>
</p:sldLayout>
</file>

<file path=ppt/slideLayouts/slideLayout143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979659584"/>
      </p:ext>
    </p:extLst>
  </p:cSld>
  <p:clrMapOvr>
    <a:masterClrMapping/>
  </p:clrMapOvr>
  <p:timing>
    <p:tnLst>
      <p:par>
        <p:cTn xmlns:p14="http://schemas.microsoft.com/office/powerpoint/2010/main" id="1" dur="indefinite" restart="never" nodeType="tmRoot"/>
      </p:par>
    </p:tnLst>
  </p:timing>
</p:sldLayout>
</file>

<file path=ppt/slideLayouts/slideLayout143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457200" y="1340768"/>
            <a:ext cx="8229600" cy="4968552"/>
          </a:xfrm>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00635482"/>
      </p:ext>
    </p:extLst>
  </p:cSld>
  <p:clrMapOvr>
    <a:masterClrMapping/>
  </p:clrMapOvr>
  <p:timing>
    <p:tnLst>
      <p:par>
        <p:cTn xmlns:p14="http://schemas.microsoft.com/office/powerpoint/2010/main" id="1" dur="indefinite" restart="never" nodeType="tmRoot"/>
      </p:par>
    </p:tnLst>
  </p:timing>
</p:sldLayout>
</file>

<file path=ppt/slideLayouts/slideLayout143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211270273"/>
      </p:ext>
    </p:extLst>
  </p:cSld>
  <p:clrMapOvr>
    <a:masterClrMapping/>
  </p:clrMapOvr>
  <p:timing>
    <p:tnLst>
      <p:par>
        <p:cTn xmlns:p14="http://schemas.microsoft.com/office/powerpoint/2010/main" id="1" dur="indefinite" restart="never" nodeType="tmRoot"/>
      </p:par>
    </p:tnLst>
  </p:timing>
</p:sldLayout>
</file>

<file path=ppt/slideLayouts/slideLayout143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089216"/>
      </p:ext>
    </p:extLst>
  </p:cSld>
  <p:clrMapOvr>
    <a:masterClrMapping/>
  </p:clrMapOvr>
  <p:timing>
    <p:tnLst>
      <p:par>
        <p:cTn xmlns:p14="http://schemas.microsoft.com/office/powerpoint/2010/main" id="1" dur="indefinite" restart="never" nodeType="tmRoot"/>
      </p:par>
    </p:tnLst>
  </p:timing>
</p:sldLayout>
</file>

<file path=ppt/slideLayouts/slideLayout143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smtClean="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75133650"/>
      </p:ext>
    </p:extLst>
  </p:cSld>
  <p:clrMapOvr>
    <a:masterClrMapping/>
  </p:clrMapOvr>
  <p:timing>
    <p:tnLst>
      <p:par>
        <p:cTn xmlns:p14="http://schemas.microsoft.com/office/powerpoint/2010/main" id="1" dur="indefinite" restart="never" nodeType="tmRoot"/>
      </p:par>
    </p:tnLst>
  </p:timing>
</p:sldLayout>
</file>

<file path=ppt/slideLayouts/slideLayout143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15379239"/>
      </p:ext>
    </p:extLst>
  </p:cSld>
  <p:clrMapOvr>
    <a:masterClrMapping/>
  </p:clrMapOvr>
  <p:timing>
    <p:tnLst>
      <p:par>
        <p:cTn xmlns:p14="http://schemas.microsoft.com/office/powerpoint/2010/main" id="1" dur="indefinite" restart="never" nodeType="tmRoot"/>
      </p:par>
    </p:tnLst>
  </p:timing>
</p:sldLayout>
</file>

<file path=ppt/slideLayouts/slideLayout143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3/15/16</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017163190"/>
      </p:ext>
    </p:extLst>
  </p:cSld>
  <p:clrMapOvr>
    <a:masterClrMapping/>
  </p:clrMapOvr>
  <p:timing>
    <p:tnLst>
      <p:par>
        <p:cTn xmlns:p14="http://schemas.microsoft.com/office/powerpoint/2010/main" id="1" dur="indefinite" restart="never" nodeType="tmRoot"/>
      </p:par>
    </p:tnLst>
  </p:timing>
</p:sldLayout>
</file>

<file path=ppt/slideLayouts/slideLayout14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1420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763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1317608"/>
      </p:ext>
    </p:extLst>
  </p:cSld>
  <p:clrMapOvr>
    <a:masterClrMapping/>
  </p:clrMapOvr>
  <p:transition xmlns:p14="http://schemas.microsoft.com/office/powerpoint/2010/main"/>
</p:sldLayout>
</file>

<file path=ppt/slideLayouts/slideLayout1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547157"/>
      </p:ext>
    </p:extLst>
  </p:cSld>
  <p:clrMapOvr>
    <a:masterClrMapping/>
  </p:clrMapOvr>
  <p:transition xmlns:p14="http://schemas.microsoft.com/office/powerpoint/2010/main"/>
</p:sldLayout>
</file>

<file path=ppt/slideLayouts/slideLayout1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8366942"/>
      </p:ext>
    </p:extLst>
  </p:cSld>
  <p:clrMapOvr>
    <a:masterClrMapping/>
  </p:clrMapOvr>
  <p:transition xmlns:p14="http://schemas.microsoft.com/office/powerpoint/2010/main"/>
</p:sldLayout>
</file>

<file path=ppt/slideLayouts/slideLayout1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9146044"/>
      </p:ext>
    </p:extLst>
  </p:cSld>
  <p:clrMapOvr>
    <a:masterClrMapping/>
  </p:clrMapOvr>
  <p:transition xmlns:p14="http://schemas.microsoft.com/office/powerpoint/2010/main"/>
</p:sldLayout>
</file>

<file path=ppt/slideLayouts/slideLayout1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177631"/>
      </p:ext>
    </p:extLst>
  </p:cSld>
  <p:clrMapOvr>
    <a:masterClrMapping/>
  </p:clrMapOvr>
  <p:transition xmlns:p14="http://schemas.microsoft.com/office/powerpoint/2010/main"/>
</p:sldLayout>
</file>

<file path=ppt/slideLayouts/slideLayout1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2624343"/>
      </p:ext>
    </p:extLst>
  </p:cSld>
  <p:clrMapOvr>
    <a:masterClrMapping/>
  </p:clrMapOvr>
  <p:transition xmlns:p14="http://schemas.microsoft.com/office/powerpoint/2010/main"/>
</p:sldLayout>
</file>

<file path=ppt/slideLayouts/slideLayout1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657091"/>
      </p:ext>
    </p:extLst>
  </p:cSld>
  <p:clrMapOvr>
    <a:masterClrMapping/>
  </p:clrMapOvr>
  <p:transition xmlns:p14="http://schemas.microsoft.com/office/powerpoint/2010/main"/>
</p:sldLayout>
</file>

<file path=ppt/slideLayouts/slideLayout1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509516"/>
      </p:ext>
    </p:extLst>
  </p:cSld>
  <p:clrMapOvr>
    <a:masterClrMapping/>
  </p:clrMapOvr>
  <p:transition xmlns:p14="http://schemas.microsoft.com/office/powerpoint/2010/main"/>
</p:sldLayout>
</file>

<file path=ppt/slideLayouts/slideLayout1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025913"/>
      </p:ext>
    </p:extLst>
  </p:cSld>
  <p:clrMapOvr>
    <a:masterClrMapping/>
  </p:clrMapOvr>
  <p:transition xmlns:p14="http://schemas.microsoft.com/office/powerpoint/2010/main"/>
</p:sldLayout>
</file>

<file path=ppt/slideLayouts/slideLayout14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5425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5065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2706598"/>
      </p:ext>
    </p:extLst>
  </p:cSld>
  <p:clrMapOvr>
    <a:masterClrMapping/>
  </p:clrMapOvr>
  <p:transition xmlns:p14="http://schemas.microsoft.com/office/powerpoint/2010/main"/>
</p:sldLayout>
</file>

<file path=ppt/slideLayouts/slideLayout1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4574290"/>
      </p:ext>
    </p:extLst>
  </p:cSld>
  <p:clrMapOvr>
    <a:masterClrMapping/>
  </p:clrMapOvr>
  <p:transition xmlns:p14="http://schemas.microsoft.com/office/powerpoint/2010/main"/>
</p:sldLayout>
</file>

<file path=ppt/slideLayouts/slideLayout1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4588619"/>
      </p:ext>
    </p:extLst>
  </p:cSld>
  <p:clrMapOvr>
    <a:masterClrMapping/>
  </p:clrMapOvr>
  <p:transition xmlns:p14="http://schemas.microsoft.com/office/powerpoint/2010/main"/>
</p:sldLayout>
</file>

<file path=ppt/slideLayouts/slideLayout1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171227"/>
      </p:ext>
    </p:extLst>
  </p:cSld>
  <p:clrMapOvr>
    <a:masterClrMapping/>
  </p:clrMapOvr>
  <p:transition xmlns:p14="http://schemas.microsoft.com/office/powerpoint/2010/main"/>
</p:sldLayout>
</file>

<file path=ppt/slideLayouts/slideLayout1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4696856"/>
      </p:ext>
    </p:extLst>
  </p:cSld>
  <p:clrMapOvr>
    <a:masterClrMapping/>
  </p:clrMapOvr>
  <p:transition xmlns:p14="http://schemas.microsoft.com/office/powerpoint/2010/main"/>
</p:sldLayout>
</file>

<file path=ppt/slideLayouts/slideLayout1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8895656"/>
      </p:ext>
    </p:extLst>
  </p:cSld>
  <p:clrMapOvr>
    <a:masterClrMapping/>
  </p:clrMapOvr>
  <p:transition xmlns:p14="http://schemas.microsoft.com/office/powerpoint/2010/main"/>
</p:sldLayout>
</file>

<file path=ppt/slideLayouts/slideLayout1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6958333"/>
      </p:ext>
    </p:extLst>
  </p:cSld>
  <p:clrMapOvr>
    <a:masterClrMapping/>
  </p:clrMapOvr>
  <p:transition xmlns:p14="http://schemas.microsoft.com/office/powerpoint/2010/main"/>
</p:sldLayout>
</file>

<file path=ppt/slideLayouts/slideLayout1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922636"/>
      </p:ext>
    </p:extLst>
  </p:cSld>
  <p:clrMapOvr>
    <a:masterClrMapping/>
  </p:clrMapOvr>
  <p:transition xmlns:p14="http://schemas.microsoft.com/office/powerpoint/2010/main"/>
</p:sldLayout>
</file>

<file path=ppt/slideLayouts/slideLayout1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363826"/>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9503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136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0708136"/>
      </p:ext>
    </p:extLst>
  </p:cSld>
  <p:clrMapOvr>
    <a:masterClrMapping/>
  </p:clrMapOvr>
  <p:transition xmlns:p14="http://schemas.microsoft.com/office/powerpoint/2010/main"/>
</p:sldLayout>
</file>

<file path=ppt/slideLayouts/slideLayout14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7159527"/>
      </p:ext>
    </p:extLst>
  </p:cSld>
  <p:clrMapOvr>
    <a:masterClrMapping/>
  </p:clrMapOvr>
  <p:transition xmlns:p14="http://schemas.microsoft.com/office/powerpoint/2010/main"/>
</p:sldLayout>
</file>

<file path=ppt/slideLayouts/slideLayout14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9445497"/>
      </p:ext>
    </p:extLst>
  </p:cSld>
  <p:clrMapOvr>
    <a:masterClrMapping/>
  </p:clrMapOvr>
  <p:transition xmlns:p14="http://schemas.microsoft.com/office/powerpoint/2010/main"/>
</p:sldLayout>
</file>

<file path=ppt/slideLayouts/slideLayout14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1099460"/>
      </p:ext>
    </p:extLst>
  </p:cSld>
  <p:clrMapOvr>
    <a:masterClrMapping/>
  </p:clrMapOvr>
  <p:transition xmlns:p14="http://schemas.microsoft.com/office/powerpoint/2010/main"/>
</p:sldLayout>
</file>

<file path=ppt/slideLayouts/slideLayout14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0212805"/>
      </p:ext>
    </p:extLst>
  </p:cSld>
  <p:clrMapOvr>
    <a:masterClrMapping/>
  </p:clrMapOvr>
  <p:transition xmlns:p14="http://schemas.microsoft.com/office/powerpoint/2010/main"/>
</p:sldLayout>
</file>

<file path=ppt/slideLayouts/slideLayout14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6114566"/>
      </p:ext>
    </p:extLst>
  </p:cSld>
  <p:clrMapOvr>
    <a:masterClrMapping/>
  </p:clrMapOvr>
  <p:transition xmlns:p14="http://schemas.microsoft.com/office/powerpoint/2010/main"/>
</p:sldLayout>
</file>

<file path=ppt/slideLayouts/slideLayout14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6632324"/>
      </p:ext>
    </p:extLst>
  </p:cSld>
  <p:clrMapOvr>
    <a:masterClrMapping/>
  </p:clrMapOvr>
  <p:transition xmlns:p14="http://schemas.microsoft.com/office/powerpoint/2010/main"/>
</p:sldLayout>
</file>

<file path=ppt/slideLayouts/slideLayout14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809259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61028"/>
      </p:ext>
    </p:extLst>
  </p:cSld>
  <p:clrMapOvr>
    <a:masterClrMapping/>
  </p:clrMapOvr>
  <p:transition xmlns:p14="http://schemas.microsoft.com/office/powerpoint/2010/main"/>
</p:sldLayout>
</file>

<file path=ppt/slideLayouts/slideLayout14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974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955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399569"/>
      </p:ext>
    </p:extLst>
  </p:cSld>
  <p:clrMapOvr>
    <a:masterClrMapping/>
  </p:clrMapOvr>
  <p:transition xmlns:p14="http://schemas.microsoft.com/office/powerpoint/2010/main"/>
</p:sldLayout>
</file>

<file path=ppt/slideLayouts/slideLayout1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923128"/>
      </p:ext>
    </p:extLst>
  </p:cSld>
  <p:clrMapOvr>
    <a:masterClrMapping/>
  </p:clrMapOvr>
  <p:transition xmlns:p14="http://schemas.microsoft.com/office/powerpoint/2010/main"/>
</p:sldLayout>
</file>

<file path=ppt/slideLayouts/slideLayout1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6609558"/>
      </p:ext>
    </p:extLst>
  </p:cSld>
  <p:clrMapOvr>
    <a:masterClrMapping/>
  </p:clrMapOvr>
  <p:transition xmlns:p14="http://schemas.microsoft.com/office/powerpoint/2010/main"/>
</p:sldLayout>
</file>

<file path=ppt/slideLayouts/slideLayout1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0365812"/>
      </p:ext>
    </p:extLst>
  </p:cSld>
  <p:clrMapOvr>
    <a:masterClrMapping/>
  </p:clrMapOvr>
  <p:transition xmlns:p14="http://schemas.microsoft.com/office/powerpoint/2010/main"/>
</p:sldLayout>
</file>

<file path=ppt/slideLayouts/slideLayout1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2322513"/>
      </p:ext>
    </p:extLst>
  </p:cSld>
  <p:clrMapOvr>
    <a:masterClrMapping/>
  </p:clrMapOvr>
  <p:transition xmlns:p14="http://schemas.microsoft.com/office/powerpoint/2010/main"/>
</p:sldLayout>
</file>

<file path=ppt/slideLayouts/slideLayout1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4025228"/>
      </p:ext>
    </p:extLst>
  </p:cSld>
  <p:clrMapOvr>
    <a:masterClrMapping/>
  </p:clrMapOvr>
  <p:transition xmlns:p14="http://schemas.microsoft.com/office/powerpoint/2010/main"/>
</p:sldLayout>
</file>

<file path=ppt/slideLayouts/slideLayout1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9228907"/>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376623"/>
      </p:ext>
    </p:extLst>
  </p:cSld>
  <p:clrMapOvr>
    <a:masterClrMapping/>
  </p:clrMapOvr>
  <p:transition xmlns:p14="http://schemas.microsoft.com/office/powerpoint/2010/main"/>
</p:sldLayout>
</file>

<file path=ppt/slideLayouts/slideLayout1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3065742"/>
      </p:ext>
    </p:extLst>
  </p:cSld>
  <p:clrMapOvr>
    <a:masterClrMapping/>
  </p:clrMapOvr>
  <p:transition xmlns:p14="http://schemas.microsoft.com/office/powerpoint/2010/main"/>
</p:sldLayout>
</file>

<file path=ppt/slideLayouts/slideLayout14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479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556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379847"/>
      </p:ext>
    </p:extLst>
  </p:cSld>
  <p:clrMapOvr>
    <a:masterClrMapping/>
  </p:clrMapOvr>
  <p:transition xmlns:p14="http://schemas.microsoft.com/office/powerpoint/2010/main"/>
</p:sldLayout>
</file>

<file path=ppt/slideLayouts/slideLayout1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572035"/>
      </p:ext>
    </p:extLst>
  </p:cSld>
  <p:clrMapOvr>
    <a:masterClrMapping/>
  </p:clrMapOvr>
  <p:transition xmlns:p14="http://schemas.microsoft.com/office/powerpoint/2010/main"/>
</p:sldLayout>
</file>

<file path=ppt/slideLayouts/slideLayout1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66681"/>
      </p:ext>
    </p:extLst>
  </p:cSld>
  <p:clrMapOvr>
    <a:masterClrMapping/>
  </p:clrMapOvr>
  <p:transition xmlns:p14="http://schemas.microsoft.com/office/powerpoint/2010/main"/>
</p:sldLayout>
</file>

<file path=ppt/slideLayouts/slideLayout1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079462"/>
      </p:ext>
    </p:extLst>
  </p:cSld>
  <p:clrMapOvr>
    <a:masterClrMapping/>
  </p:clrMapOvr>
  <p:transition xmlns:p14="http://schemas.microsoft.com/office/powerpoint/2010/main"/>
</p:sldLayout>
</file>

<file path=ppt/slideLayouts/slideLayout1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569968"/>
      </p:ext>
    </p:extLst>
  </p:cSld>
  <p:clrMapOvr>
    <a:masterClrMapping/>
  </p:clrMapOvr>
  <p:transition xmlns:p14="http://schemas.microsoft.com/office/powerpoint/2010/main"/>
</p:sldLayout>
</file>

<file path=ppt/slideLayouts/slideLayout1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015984"/>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952"/>
      </p:ext>
    </p:extLst>
  </p:cSld>
  <p:clrMapOvr>
    <a:masterClrMapping/>
  </p:clrMapOvr>
  <p:transition xmlns:p14="http://schemas.microsoft.com/office/powerpoint/2010/main"/>
</p:sldLayout>
</file>

<file path=ppt/slideLayouts/slideLayout1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945983"/>
      </p:ext>
    </p:extLst>
  </p:cSld>
  <p:clrMapOvr>
    <a:masterClrMapping/>
  </p:clrMapOvr>
  <p:transition xmlns:p14="http://schemas.microsoft.com/office/powerpoint/2010/main"/>
</p:sldLayout>
</file>

<file path=ppt/slideLayouts/slideLayout1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2509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4484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880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862752"/>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935012"/>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43910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432550"/>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744832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348521"/>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755936"/>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304457"/>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556829"/>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90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7682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409920"/>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783200"/>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5750378"/>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326443"/>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319595"/>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990141"/>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445112"/>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219678"/>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04885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000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167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145691"/>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1945520"/>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641360"/>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474432"/>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270539"/>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326227"/>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532053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00610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271674"/>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741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365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3005956"/>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521440"/>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9031632"/>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469086"/>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184216"/>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921598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06431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9834498"/>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6118053"/>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288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28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62595"/>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473341"/>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366800"/>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5138417"/>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384149"/>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25468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796445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3176073"/>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990264"/>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667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197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404285"/>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882226"/>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977633"/>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770502"/>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009673"/>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783394"/>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977292"/>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63532"/>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091402"/>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1460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326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570630"/>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800305"/>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1721681"/>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22059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3913127"/>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001247"/>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3425535"/>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76543"/>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970742"/>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512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6811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465408"/>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096661"/>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4053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491957"/>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223989"/>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965795"/>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42890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37865"/>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619053"/>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818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779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9244841"/>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558190"/>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509637"/>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16544"/>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619383"/>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7939724"/>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406912"/>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636880"/>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367913"/>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1259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8114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167478"/>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5881831"/>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202507"/>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997070"/>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206901"/>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7111551"/>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716413"/>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980742"/>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513729"/>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2335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251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565105"/>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422477"/>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886661"/>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763250"/>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4934542"/>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2714153"/>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043796"/>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876729"/>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220275"/>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84381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333948"/>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457159"/>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167184"/>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581820"/>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7274959"/>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534324"/>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220314"/>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160843"/>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00777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446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3397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559109"/>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69854"/>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019786"/>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289132"/>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728748"/>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39139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201394"/>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3078396"/>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540708"/>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6542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571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25024"/>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637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82568"/>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472060"/>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92118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9858"/>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008227"/>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226856"/>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514795"/>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9911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47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1128688"/>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215083"/>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8587990"/>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420080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5943290"/>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0157497"/>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858260"/>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087346"/>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34543"/>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6234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830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039854"/>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2007432"/>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254174"/>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7530106"/>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357761"/>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354088"/>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9682434"/>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00654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400364"/>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2478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773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503669"/>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730277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2827722"/>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6346332"/>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266495"/>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4973260"/>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706717"/>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734264"/>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577286"/>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2508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7017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382936"/>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2631"/>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669643"/>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921898"/>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652695"/>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0659132"/>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928573"/>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2660051"/>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5730656"/>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0166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974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9393553"/>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276035"/>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3588073"/>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8557592"/>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2334329"/>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6861221"/>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55353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840557"/>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50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8011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505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250420"/>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446693"/>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3893774"/>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505740"/>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167623"/>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9077100"/>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2330991"/>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708041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5493782"/>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572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928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58642"/>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600375"/>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7107474"/>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255856"/>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8437986"/>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828417"/>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212863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765297"/>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450194"/>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894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16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8410111"/>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834464"/>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1708114"/>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249189"/>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546668"/>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1033814"/>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4430809"/>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6493290"/>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0168260"/>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320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9781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62806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5865501"/>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7286822"/>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500457"/>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701196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442572"/>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830030"/>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4512379"/>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65221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494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6192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246084"/>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1330384"/>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6235330"/>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223103"/>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46734"/>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2660989"/>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7280169"/>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9703604"/>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8606148"/>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432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150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90357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1563886"/>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889393"/>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9495704"/>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6190793"/>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6179047"/>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5094007"/>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711934"/>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34146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9795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4867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008780"/>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3742485"/>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2305932"/>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2504489"/>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106535"/>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5889977"/>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3155394"/>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5894233"/>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6589795"/>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0869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1411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419307"/>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020250"/>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382828"/>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955737"/>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4137128"/>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012238"/>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80750"/>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583916"/>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0963376"/>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3755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061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555921"/>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854419"/>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280698"/>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2231720"/>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775128"/>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51848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4060742"/>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0966064"/>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571540"/>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xmlns:p14="http://schemas.microsoft.com/office/powerpoint/2010/main"/>
</p:sldLayout>
</file>

<file path=ppt/slideLayouts/slideLayout6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72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1706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739647"/>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793399"/>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956910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368135"/>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3400483"/>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2509731"/>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4326601"/>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960742"/>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171599"/>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6711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959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126281"/>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1286692"/>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9045536"/>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8580320"/>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2584257"/>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1355483"/>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519570"/>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131969"/>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5394853"/>
      </p:ext>
    </p:extLst>
  </p:cSld>
  <p:clrMapOvr>
    <a:masterClrMapping/>
  </p:clrMapOvr>
  <p:transition xmlns:p14="http://schemas.microsoft.com/office/powerpoint/2010/main"/>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563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0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758318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4220371"/>
      </p:ext>
    </p:extLst>
  </p:cSld>
  <p:clrMapOvr>
    <a:masterClrMapping/>
  </p:clrMapOvr>
  <p:transition xmlns:p14="http://schemas.microsoft.com/office/powerpoint/2010/main"/>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7851043"/>
      </p:ext>
    </p:extLst>
  </p:cSld>
  <p:clrMapOvr>
    <a:masterClrMapping/>
  </p:clrMapOvr>
  <p:transition xmlns:p14="http://schemas.microsoft.com/office/powerpoint/2010/main"/>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2586353"/>
      </p:ext>
    </p:extLst>
  </p:cSld>
  <p:clrMapOvr>
    <a:masterClrMapping/>
  </p:clrMapOvr>
  <p:transition xmlns:p14="http://schemas.microsoft.com/office/powerpoint/2010/main"/>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954078"/>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2114750"/>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899938"/>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561896"/>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557047"/>
      </p:ext>
    </p:extLst>
  </p:cSld>
  <p:clrMapOvr>
    <a:masterClrMapping/>
  </p:clrMapOvr>
  <p:transition xmlns:p14="http://schemas.microsoft.com/office/powerpoint/2010/main"/>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1468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1581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6845594"/>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8993231"/>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354325"/>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235577"/>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6386840"/>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38118"/>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348891"/>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310568"/>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702855"/>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378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296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9496063"/>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7500428"/>
      </p:ext>
    </p:extLst>
  </p:cSld>
  <p:clrMapOvr>
    <a:masterClrMapping/>
  </p:clrMapOvr>
  <p:transition xmlns:p14="http://schemas.microsoft.com/office/powerpoint/2010/main"/>
</p:sldLayout>
</file>

<file path=ppt/slideLayouts/slideLayout7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37589"/>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258991"/>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9372406"/>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2818539"/>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460322"/>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365351"/>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797935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872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848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467068"/>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5833139"/>
      </p:ext>
    </p:extLst>
  </p:cSld>
  <p:clrMapOvr>
    <a:masterClrMapping/>
  </p:clrMapOvr>
  <p:transition xmlns:p14="http://schemas.microsoft.com/office/powerpoint/2010/main"/>
</p:sldLayout>
</file>

<file path=ppt/slideLayouts/slideLayout7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895662"/>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9026945"/>
      </p:ext>
    </p:extLst>
  </p:cSld>
  <p:clrMapOvr>
    <a:masterClrMapping/>
  </p:clrMapOvr>
  <p:transition xmlns:p14="http://schemas.microsoft.com/office/powerpoint/2010/main"/>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0680414"/>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4325680"/>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03577"/>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77088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697518"/>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277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483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5221937"/>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606860"/>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0472049"/>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9214462"/>
      </p:ext>
    </p:extLst>
  </p:cSld>
  <p:clrMapOvr>
    <a:masterClrMapping/>
  </p:clrMapOvr>
  <p:transition xmlns:p14="http://schemas.microsoft.com/office/powerpoint/2010/main"/>
</p:sldLayout>
</file>

<file path=ppt/slideLayouts/slideLayout7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885000"/>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935067"/>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492114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3276569"/>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3814282"/>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6251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2515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632968"/>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709165"/>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0065612"/>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051087"/>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2151265"/>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3853677"/>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061400"/>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6756907"/>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8683336"/>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2222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6121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8558576"/>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8030161"/>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7831540"/>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269919"/>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453309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279028"/>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6440599"/>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6044236"/>
      </p:ext>
    </p:extLst>
  </p:cSld>
  <p:clrMapOvr>
    <a:masterClrMapping/>
  </p:clrMapOvr>
  <p:transition xmlns:p14="http://schemas.microsoft.com/office/powerpoint/2010/main"/>
</p:sldLayout>
</file>

<file path=ppt/slideLayouts/slideLayout7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6974437"/>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6042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4594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6757023"/>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1011694"/>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9431639"/>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5020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3270195"/>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2100308"/>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712118"/>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1411333"/>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928595"/>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5762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9642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7712797"/>
      </p:ext>
    </p:extLst>
  </p:cSld>
  <p:clrMapOvr>
    <a:masterClrMapping/>
  </p:clrMapOvr>
  <p:transition xmlns:p14="http://schemas.microsoft.com/office/powerpoint/2010/main"/>
</p:sldLayout>
</file>

<file path=ppt/slideLayouts/slideLayout7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561632"/>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261343"/>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2473113"/>
      </p:ext>
    </p:extLst>
  </p:cSld>
  <p:clrMapOvr>
    <a:masterClrMapping/>
  </p:clrMapOvr>
  <p:transition xmlns:p14="http://schemas.microsoft.com/office/powerpoint/2010/main"/>
</p:sldLayout>
</file>

<file path=ppt/slideLayouts/slideLayout7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157789"/>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017787"/>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4461469"/>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260177"/>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979899"/>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1964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4963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2653015"/>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218491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3312268"/>
      </p:ext>
    </p:extLst>
  </p:cSld>
  <p:clrMapOvr>
    <a:masterClrMapping/>
  </p:clrMapOvr>
  <p:transition xmlns:p14="http://schemas.microsoft.com/office/powerpoint/2010/main"/>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71225"/>
      </p:ext>
    </p:extLst>
  </p:cSld>
  <p:clrMapOvr>
    <a:masterClrMapping/>
  </p:clrMapOvr>
  <p:transition xmlns:p14="http://schemas.microsoft.com/office/powerpoint/2010/main"/>
</p:sldLayout>
</file>

<file path=ppt/slideLayouts/slideLayout7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5993600"/>
      </p:ext>
    </p:extLst>
  </p:cSld>
  <p:clrMapOvr>
    <a:masterClrMapping/>
  </p:clrMapOvr>
  <p:transition xmlns:p14="http://schemas.microsoft.com/office/powerpoint/2010/main"/>
</p:sldLayout>
</file>

<file path=ppt/slideLayouts/slideLayout7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1042111"/>
      </p:ext>
    </p:extLst>
  </p:cSld>
  <p:clrMapOvr>
    <a:masterClrMapping/>
  </p:clrMapOvr>
  <p:transition xmlns:p14="http://schemas.microsoft.com/office/powerpoint/2010/main"/>
</p:sldLayout>
</file>

<file path=ppt/slideLayouts/slideLayout7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2265491"/>
      </p:ext>
    </p:extLst>
  </p:cSld>
  <p:clrMapOvr>
    <a:masterClrMapping/>
  </p:clrMapOvr>
  <p:transition xmlns:p14="http://schemas.microsoft.com/office/powerpoint/2010/main"/>
</p:sldLayout>
</file>

<file path=ppt/slideLayouts/slideLayout7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3436602"/>
      </p:ext>
    </p:extLst>
  </p:cSld>
  <p:clrMapOvr>
    <a:masterClrMapping/>
  </p:clrMapOvr>
  <p:transition xmlns:p14="http://schemas.microsoft.com/office/powerpoint/2010/main"/>
</p:sldLayout>
</file>

<file path=ppt/slideLayouts/slideLayout7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1297791"/>
      </p:ext>
    </p:extLst>
  </p:cSld>
  <p:clrMapOvr>
    <a:masterClrMapping/>
  </p:clrMapOvr>
  <p:transition xmlns:p14="http://schemas.microsoft.com/office/powerpoint/2010/main"/>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9232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0558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240954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2992603"/>
      </p:ext>
    </p:extLst>
  </p:cSld>
  <p:clrMapOvr>
    <a:masterClrMapping/>
  </p:clrMapOvr>
  <p:transition xmlns:p14="http://schemas.microsoft.com/office/powerpoint/2010/main"/>
</p:sldLayout>
</file>

<file path=ppt/slideLayouts/slideLayout8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1566244"/>
      </p:ext>
    </p:extLst>
  </p:cSld>
  <p:clrMapOvr>
    <a:masterClrMapping/>
  </p:clrMapOvr>
  <p:transition xmlns:p14="http://schemas.microsoft.com/office/powerpoint/2010/main"/>
</p:sldLayout>
</file>

<file path=ppt/slideLayouts/slideLayout8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1401796"/>
      </p:ext>
    </p:extLst>
  </p:cSld>
  <p:clrMapOvr>
    <a:masterClrMapping/>
  </p:clrMapOvr>
  <p:transition xmlns:p14="http://schemas.microsoft.com/office/powerpoint/2010/main"/>
</p:sldLayout>
</file>

<file path=ppt/slideLayouts/slideLayout8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517477"/>
      </p:ext>
    </p:extLst>
  </p:cSld>
  <p:clrMapOvr>
    <a:masterClrMapping/>
  </p:clrMapOvr>
  <p:transition xmlns:p14="http://schemas.microsoft.com/office/powerpoint/2010/main"/>
</p:sldLayout>
</file>

<file path=ppt/slideLayouts/slideLayout8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7632846"/>
      </p:ext>
    </p:extLst>
  </p:cSld>
  <p:clrMapOvr>
    <a:masterClrMapping/>
  </p:clrMapOvr>
  <p:transition xmlns:p14="http://schemas.microsoft.com/office/powerpoint/2010/main"/>
</p:sldLayout>
</file>

<file path=ppt/slideLayouts/slideLayout8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241309"/>
      </p:ext>
    </p:extLst>
  </p:cSld>
  <p:clrMapOvr>
    <a:masterClrMapping/>
  </p:clrMapOvr>
  <p:transition xmlns:p14="http://schemas.microsoft.com/office/powerpoint/2010/main"/>
</p:sldLayout>
</file>

<file path=ppt/slideLayouts/slideLayout8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1076074"/>
      </p:ext>
    </p:extLst>
  </p:cSld>
  <p:clrMapOvr>
    <a:masterClrMapping/>
  </p:clrMapOvr>
  <p:transition xmlns:p14="http://schemas.microsoft.com/office/powerpoint/2010/main"/>
</p:sldLayout>
</file>

<file path=ppt/slideLayouts/slideLayout8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5046051"/>
      </p:ext>
    </p:extLst>
  </p:cSld>
  <p:clrMapOvr>
    <a:masterClrMapping/>
  </p:clrMapOvr>
  <p:transition xmlns:p14="http://schemas.microsoft.com/office/powerpoint/2010/main"/>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806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2920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393613"/>
      </p:ext>
    </p:extLst>
  </p:cSld>
  <p:clrMapOvr>
    <a:masterClrMapping/>
  </p:clrMapOvr>
  <p:transition xmlns:p14="http://schemas.microsoft.com/office/powerpoint/2010/main"/>
</p:sldLayout>
</file>

<file path=ppt/slideLayouts/slideLayout8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2887330"/>
      </p:ext>
    </p:extLst>
  </p:cSld>
  <p:clrMapOvr>
    <a:masterClrMapping/>
  </p:clrMapOvr>
  <p:transition xmlns:p14="http://schemas.microsoft.com/office/powerpoint/2010/main"/>
</p:sldLayout>
</file>

<file path=ppt/slideLayouts/slideLayout8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750490"/>
      </p:ext>
    </p:extLst>
  </p:cSld>
  <p:clrMapOvr>
    <a:masterClrMapping/>
  </p:clrMapOvr>
  <p:transition xmlns:p14="http://schemas.microsoft.com/office/powerpoint/2010/main"/>
</p:sldLayout>
</file>

<file path=ppt/slideLayouts/slideLayout8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5146192"/>
      </p:ext>
    </p:extLst>
  </p:cSld>
  <p:clrMapOvr>
    <a:masterClrMapping/>
  </p:clrMapOvr>
  <p:transition xmlns:p14="http://schemas.microsoft.com/office/powerpoint/2010/main"/>
</p:sldLayout>
</file>

<file path=ppt/slideLayouts/slideLayout8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5490306"/>
      </p:ext>
    </p:extLst>
  </p:cSld>
  <p:clrMapOvr>
    <a:masterClrMapping/>
  </p:clrMapOvr>
  <p:transition xmlns:p14="http://schemas.microsoft.com/office/powerpoint/2010/main"/>
</p:sldLayout>
</file>

<file path=ppt/slideLayouts/slideLayout8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6457294"/>
      </p:ext>
    </p:extLst>
  </p:cSld>
  <p:clrMapOvr>
    <a:masterClrMapping/>
  </p:clrMapOvr>
  <p:transition xmlns:p14="http://schemas.microsoft.com/office/powerpoint/2010/main"/>
</p:sldLayout>
</file>

<file path=ppt/slideLayouts/slideLayout8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412743"/>
      </p:ext>
    </p:extLst>
  </p:cSld>
  <p:clrMapOvr>
    <a:masterClrMapping/>
  </p:clrMapOvr>
  <p:transition xmlns:p14="http://schemas.microsoft.com/office/powerpoint/2010/main"/>
</p:sldLayout>
</file>

<file path=ppt/slideLayouts/slideLayout8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9270413"/>
      </p:ext>
    </p:extLst>
  </p:cSld>
  <p:clrMapOvr>
    <a:masterClrMapping/>
  </p:clrMapOvr>
  <p:transition xmlns:p14="http://schemas.microsoft.com/office/powerpoint/2010/main"/>
</p:sldLayout>
</file>

<file path=ppt/slideLayouts/slideLayout8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8746288"/>
      </p:ext>
    </p:extLst>
  </p:cSld>
  <p:clrMapOvr>
    <a:masterClrMapping/>
  </p:clrMapOvr>
  <p:transition xmlns:p14="http://schemas.microsoft.com/office/powerpoint/2010/main"/>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4393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7506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798171"/>
      </p:ext>
    </p:extLst>
  </p:cSld>
  <p:clrMapOvr>
    <a:masterClrMapping/>
  </p:clrMapOvr>
  <p:transition xmlns:p14="http://schemas.microsoft.com/office/powerpoint/2010/main"/>
</p:sldLayout>
</file>

<file path=ppt/slideLayouts/slideLayout8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440282"/>
      </p:ext>
    </p:extLst>
  </p:cSld>
  <p:clrMapOvr>
    <a:masterClrMapping/>
  </p:clrMapOvr>
  <p:transition xmlns:p14="http://schemas.microsoft.com/office/powerpoint/2010/main"/>
</p:sldLayout>
</file>

<file path=ppt/slideLayouts/slideLayout8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474034"/>
      </p:ext>
    </p:extLst>
  </p:cSld>
  <p:clrMapOvr>
    <a:masterClrMapping/>
  </p:clrMapOvr>
  <p:transition xmlns:p14="http://schemas.microsoft.com/office/powerpoint/2010/main"/>
</p:sldLayout>
</file>

<file path=ppt/slideLayouts/slideLayout8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120323"/>
      </p:ext>
    </p:extLst>
  </p:cSld>
  <p:clrMapOvr>
    <a:masterClrMapping/>
  </p:clrMapOvr>
  <p:transition xmlns:p14="http://schemas.microsoft.com/office/powerpoint/2010/main"/>
</p:sldLayout>
</file>

<file path=ppt/slideLayouts/slideLayout8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924071"/>
      </p:ext>
    </p:extLst>
  </p:cSld>
  <p:clrMapOvr>
    <a:masterClrMapping/>
  </p:clrMapOvr>
  <p:transition xmlns:p14="http://schemas.microsoft.com/office/powerpoint/2010/main"/>
</p:sldLayout>
</file>

<file path=ppt/slideLayouts/slideLayout8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9750145"/>
      </p:ext>
    </p:extLst>
  </p:cSld>
  <p:clrMapOvr>
    <a:masterClrMapping/>
  </p:clrMapOvr>
  <p:transition xmlns:p14="http://schemas.microsoft.com/office/powerpoint/2010/main"/>
</p:sldLayout>
</file>

<file path=ppt/slideLayouts/slideLayout8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880491"/>
      </p:ext>
    </p:extLst>
  </p:cSld>
  <p:clrMapOvr>
    <a:masterClrMapping/>
  </p:clrMapOvr>
  <p:transition xmlns:p14="http://schemas.microsoft.com/office/powerpoint/2010/main"/>
</p:sldLayout>
</file>

<file path=ppt/slideLayouts/slideLayout8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9885643"/>
      </p:ext>
    </p:extLst>
  </p:cSld>
  <p:clrMapOvr>
    <a:masterClrMapping/>
  </p:clrMapOvr>
  <p:transition xmlns:p14="http://schemas.microsoft.com/office/powerpoint/2010/main"/>
</p:sldLayout>
</file>

<file path=ppt/slideLayouts/slideLayout8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426689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50184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0896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696654"/>
      </p:ext>
    </p:extLst>
  </p:cSld>
  <p:clrMapOvr>
    <a:masterClrMapping/>
  </p:clrMapOvr>
  <p:transition xmlns:p14="http://schemas.microsoft.com/office/powerpoint/2010/main"/>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55952"/>
      </p:ext>
    </p:extLst>
  </p:cSld>
  <p:clrMapOvr>
    <a:masterClrMapping/>
  </p:clrMapOvr>
  <p:transition xmlns:p14="http://schemas.microsoft.com/office/powerpoint/2010/main"/>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846306"/>
      </p:ext>
    </p:extLst>
  </p:cSld>
  <p:clrMapOvr>
    <a:masterClrMapping/>
  </p:clrMapOvr>
  <p:transition xmlns:p14="http://schemas.microsoft.com/office/powerpoint/2010/main"/>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250572"/>
      </p:ext>
    </p:extLst>
  </p:cSld>
  <p:clrMapOvr>
    <a:masterClrMapping/>
  </p:clrMapOvr>
  <p:transition xmlns:p14="http://schemas.microsoft.com/office/powerpoint/2010/main"/>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0189603"/>
      </p:ext>
    </p:extLst>
  </p:cSld>
  <p:clrMapOvr>
    <a:masterClrMapping/>
  </p:clrMapOvr>
  <p:transition xmlns:p14="http://schemas.microsoft.com/office/powerpoint/2010/main"/>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208095"/>
      </p:ext>
    </p:extLst>
  </p:cSld>
  <p:clrMapOvr>
    <a:masterClrMapping/>
  </p:clrMapOvr>
  <p:transition xmlns:p14="http://schemas.microsoft.com/office/powerpoint/2010/main"/>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205754"/>
      </p:ext>
    </p:extLst>
  </p:cSld>
  <p:clrMapOvr>
    <a:masterClrMapping/>
  </p:clrMapOvr>
  <p:transition xmlns:p14="http://schemas.microsoft.com/office/powerpoint/2010/main"/>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795240"/>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7952485"/>
      </p:ext>
    </p:extLst>
  </p:cSld>
  <p:clrMapOvr>
    <a:masterClrMapping/>
  </p:clrMapOvr>
  <p:transition xmlns:p14="http://schemas.microsoft.com/office/powerpoint/2010/main"/>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253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8235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996219"/>
      </p:ext>
    </p:extLst>
  </p:cSld>
  <p:clrMapOvr>
    <a:masterClrMapping/>
  </p:clrMapOvr>
  <p:transition xmlns:p14="http://schemas.microsoft.com/office/powerpoint/2010/main"/>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5920649"/>
      </p:ext>
    </p:extLst>
  </p:cSld>
  <p:clrMapOvr>
    <a:masterClrMapping/>
  </p:clrMapOvr>
  <p:transition xmlns:p14="http://schemas.microsoft.com/office/powerpoint/2010/main"/>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978182"/>
      </p:ext>
    </p:extLst>
  </p:cSld>
  <p:clrMapOvr>
    <a:masterClrMapping/>
  </p:clrMapOvr>
  <p:transition xmlns:p14="http://schemas.microsoft.com/office/powerpoint/2010/main"/>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0226601"/>
      </p:ext>
    </p:extLst>
  </p:cSld>
  <p:clrMapOvr>
    <a:masterClrMapping/>
  </p:clrMapOvr>
  <p:transition xmlns:p14="http://schemas.microsoft.com/office/powerpoint/2010/main"/>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8533416"/>
      </p:ext>
    </p:extLst>
  </p:cSld>
  <p:clrMapOvr>
    <a:masterClrMapping/>
  </p:clrMapOvr>
  <p:transition xmlns:p14="http://schemas.microsoft.com/office/powerpoint/2010/main"/>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3988831"/>
      </p:ext>
    </p:extLst>
  </p:cSld>
  <p:clrMapOvr>
    <a:masterClrMapping/>
  </p:clrMapOvr>
  <p:transition xmlns:p14="http://schemas.microsoft.com/office/powerpoint/2010/main"/>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027920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0862766"/>
      </p:ext>
    </p:extLst>
  </p:cSld>
  <p:clrMapOvr>
    <a:masterClrMapping/>
  </p:clrMapOvr>
  <p:transition xmlns:p14="http://schemas.microsoft.com/office/powerpoint/2010/main"/>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9616011"/>
      </p:ext>
    </p:extLst>
  </p:cSld>
  <p:clrMapOvr>
    <a:masterClrMapping/>
  </p:clrMapOvr>
  <p:transition xmlns:p14="http://schemas.microsoft.com/office/powerpoint/2010/main"/>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1176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0957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4842365"/>
      </p:ext>
    </p:extLst>
  </p:cSld>
  <p:clrMapOvr>
    <a:masterClrMapping/>
  </p:clrMapOvr>
  <p:transition xmlns:p14="http://schemas.microsoft.com/office/powerpoint/2010/main"/>
</p:sldLayout>
</file>

<file path=ppt/slideLayouts/slideLayout8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2679070"/>
      </p:ext>
    </p:extLst>
  </p:cSld>
  <p:clrMapOvr>
    <a:masterClrMapping/>
  </p:clrMapOvr>
  <p:transition xmlns:p14="http://schemas.microsoft.com/office/powerpoint/2010/main"/>
</p:sldLayout>
</file>

<file path=ppt/slideLayouts/slideLayout8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6442676"/>
      </p:ext>
    </p:extLst>
  </p:cSld>
  <p:clrMapOvr>
    <a:masterClrMapping/>
  </p:clrMapOvr>
  <p:transition xmlns:p14="http://schemas.microsoft.com/office/powerpoint/2010/main"/>
</p:sldLayout>
</file>

<file path=ppt/slideLayouts/slideLayout8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3073620"/>
      </p:ext>
    </p:extLst>
  </p:cSld>
  <p:clrMapOvr>
    <a:masterClrMapping/>
  </p:clrMapOvr>
  <p:transition xmlns:p14="http://schemas.microsoft.com/office/powerpoint/2010/main"/>
</p:sldLayout>
</file>

<file path=ppt/slideLayouts/slideLayout8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8333138"/>
      </p:ext>
    </p:extLst>
  </p:cSld>
  <p:clrMapOvr>
    <a:masterClrMapping/>
  </p:clrMapOvr>
  <p:transition xmlns:p14="http://schemas.microsoft.com/office/powerpoint/2010/main"/>
</p:sldLayout>
</file>

<file path=ppt/slideLayouts/slideLayout8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775828"/>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740810"/>
      </p:ext>
    </p:extLst>
  </p:cSld>
  <p:clrMapOvr>
    <a:masterClrMapping/>
  </p:clrMapOvr>
  <p:transition xmlns:p14="http://schemas.microsoft.com/office/powerpoint/2010/main"/>
</p:sldLayout>
</file>

<file path=ppt/slideLayouts/slideLayout8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7884739"/>
      </p:ext>
    </p:extLst>
  </p:cSld>
  <p:clrMapOvr>
    <a:masterClrMapping/>
  </p:clrMapOvr>
  <p:transition xmlns:p14="http://schemas.microsoft.com/office/powerpoint/2010/main"/>
</p:sldLayout>
</file>

<file path=ppt/slideLayouts/slideLayout8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145153"/>
      </p:ext>
    </p:extLst>
  </p:cSld>
  <p:clrMapOvr>
    <a:masterClrMapping/>
  </p:clrMapOvr>
  <p:transition xmlns:p14="http://schemas.microsoft.com/office/powerpoint/2010/main"/>
</p:sldLayout>
</file>

<file path=ppt/slideLayouts/slideLayout8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9529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9498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9844590"/>
      </p:ext>
    </p:extLst>
  </p:cSld>
  <p:clrMapOvr>
    <a:masterClrMapping/>
  </p:clrMapOvr>
  <p:transition xmlns:p14="http://schemas.microsoft.com/office/powerpoint/2010/main"/>
</p:sldLayout>
</file>

<file path=ppt/slideLayouts/slideLayout8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862094"/>
      </p:ext>
    </p:extLst>
  </p:cSld>
  <p:clrMapOvr>
    <a:masterClrMapping/>
  </p:clrMapOvr>
  <p:transition xmlns:p14="http://schemas.microsoft.com/office/powerpoint/2010/main"/>
</p:sldLayout>
</file>

<file path=ppt/slideLayouts/slideLayout8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5798418"/>
      </p:ext>
    </p:extLst>
  </p:cSld>
  <p:clrMapOvr>
    <a:masterClrMapping/>
  </p:clrMapOvr>
  <p:transition xmlns:p14="http://schemas.microsoft.com/office/powerpoint/2010/main"/>
</p:sldLayout>
</file>

<file path=ppt/slideLayouts/slideLayout8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6912277"/>
      </p:ext>
    </p:extLst>
  </p:cSld>
  <p:clrMapOvr>
    <a:masterClrMapping/>
  </p:clrMapOvr>
  <p:transition xmlns:p14="http://schemas.microsoft.com/office/powerpoint/2010/main"/>
</p:sldLayout>
</file>

<file path=ppt/slideLayouts/slideLayout8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156581"/>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4036015"/>
      </p:ext>
    </p:extLst>
  </p:cSld>
  <p:clrMapOvr>
    <a:masterClrMapping/>
  </p:clrMapOvr>
  <p:transition xmlns:p14="http://schemas.microsoft.com/office/powerpoint/2010/main"/>
</p:sldLayout>
</file>

<file path=ppt/slideLayouts/slideLayout8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7701147"/>
      </p:ext>
    </p:extLst>
  </p:cSld>
  <p:clrMapOvr>
    <a:masterClrMapping/>
  </p:clrMapOvr>
  <p:transition xmlns:p14="http://schemas.microsoft.com/office/powerpoint/2010/main"/>
</p:sldLayout>
</file>

<file path=ppt/slideLayouts/slideLayout8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3175868"/>
      </p:ext>
    </p:extLst>
  </p:cSld>
  <p:clrMapOvr>
    <a:masterClrMapping/>
  </p:clrMapOvr>
  <p:transition xmlns:p14="http://schemas.microsoft.com/office/powerpoint/2010/main"/>
</p:sldLayout>
</file>

<file path=ppt/slideLayouts/slideLayout8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3270288"/>
      </p:ext>
    </p:extLst>
  </p:cSld>
  <p:clrMapOvr>
    <a:masterClrMapping/>
  </p:clrMapOvr>
  <p:transition xmlns:p14="http://schemas.microsoft.com/office/powerpoint/2010/main"/>
</p:sldLayout>
</file>

<file path=ppt/slideLayouts/slideLayout8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461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77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964163"/>
      </p:ext>
    </p:extLst>
  </p:cSld>
  <p:clrMapOvr>
    <a:masterClrMapping/>
  </p:clrMapOvr>
  <p:transition xmlns:p14="http://schemas.microsoft.com/office/powerpoint/2010/main"/>
</p:sldLayout>
</file>

<file path=ppt/slideLayouts/slideLayout8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7174"/>
      </p:ext>
    </p:extLst>
  </p:cSld>
  <p:clrMapOvr>
    <a:masterClrMapping/>
  </p:clrMapOvr>
  <p:transition xmlns:p14="http://schemas.microsoft.com/office/powerpoint/2010/main"/>
</p:sldLayout>
</file>

<file path=ppt/slideLayouts/slideLayout8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425256"/>
      </p:ext>
    </p:extLst>
  </p:cSld>
  <p:clrMapOvr>
    <a:masterClrMapping/>
  </p:clrMapOvr>
  <p:transition xmlns:p14="http://schemas.microsoft.com/office/powerpoint/2010/main"/>
</p:sldLayout>
</file>

<file path=ppt/slideLayouts/slideLayout8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028508"/>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96304"/>
      </p:ext>
    </p:extLst>
  </p:cSld>
  <p:clrMapOvr>
    <a:masterClrMapping/>
  </p:clrMapOvr>
  <p:transition xmlns:p14="http://schemas.microsoft.com/office/powerpoint/2010/main"/>
</p:sldLayout>
</file>

<file path=ppt/slideLayouts/slideLayout8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483577"/>
      </p:ext>
    </p:extLst>
  </p:cSld>
  <p:clrMapOvr>
    <a:masterClrMapping/>
  </p:clrMapOvr>
  <p:transition xmlns:p14="http://schemas.microsoft.com/office/powerpoint/2010/main"/>
</p:sldLayout>
</file>

<file path=ppt/slideLayouts/slideLayout8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01788"/>
      </p:ext>
    </p:extLst>
  </p:cSld>
  <p:clrMapOvr>
    <a:masterClrMapping/>
  </p:clrMapOvr>
  <p:transition xmlns:p14="http://schemas.microsoft.com/office/powerpoint/2010/main"/>
</p:sldLayout>
</file>

<file path=ppt/slideLayouts/slideLayout8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48879"/>
      </p:ext>
    </p:extLst>
  </p:cSld>
  <p:clrMapOvr>
    <a:masterClrMapping/>
  </p:clrMapOvr>
  <p:transition xmlns:p14="http://schemas.microsoft.com/office/powerpoint/2010/main"/>
</p:sldLayout>
</file>

<file path=ppt/slideLayouts/slideLayout8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933164"/>
      </p:ext>
    </p:extLst>
  </p:cSld>
  <p:clrMapOvr>
    <a:masterClrMapping/>
  </p:clrMapOvr>
  <p:transition xmlns:p14="http://schemas.microsoft.com/office/powerpoint/2010/main"/>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386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1625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0498097"/>
      </p:ext>
    </p:extLst>
  </p:cSld>
  <p:clrMapOvr>
    <a:masterClrMapping/>
  </p:clrMapOvr>
  <p:transition xmlns:p14="http://schemas.microsoft.com/office/powerpoint/2010/main"/>
</p:sldLayout>
</file>

<file path=ppt/slideLayouts/slideLayout8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8732609"/>
      </p:ext>
    </p:extLst>
  </p:cSld>
  <p:clrMapOvr>
    <a:masterClrMapping/>
  </p:clrMapOvr>
  <p:transition xmlns:p14="http://schemas.microsoft.com/office/powerpoint/2010/main"/>
</p:sldLayout>
</file>

<file path=ppt/slideLayouts/slideLayout8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170409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720028"/>
      </p:ext>
    </p:extLst>
  </p:cSld>
  <p:clrMapOvr>
    <a:masterClrMapping/>
  </p:clrMapOvr>
  <p:transition xmlns:p14="http://schemas.microsoft.com/office/powerpoint/2010/main"/>
</p:sldLayout>
</file>

<file path=ppt/slideLayouts/slideLayout8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2143882"/>
      </p:ext>
    </p:extLst>
  </p:cSld>
  <p:clrMapOvr>
    <a:masterClrMapping/>
  </p:clrMapOvr>
  <p:transition xmlns:p14="http://schemas.microsoft.com/office/powerpoint/2010/main"/>
</p:sldLayout>
</file>

<file path=ppt/slideLayouts/slideLayout8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0395165"/>
      </p:ext>
    </p:extLst>
  </p:cSld>
  <p:clrMapOvr>
    <a:masterClrMapping/>
  </p:clrMapOvr>
  <p:transition xmlns:p14="http://schemas.microsoft.com/office/powerpoint/2010/main"/>
</p:sldLayout>
</file>

<file path=ppt/slideLayouts/slideLayout8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2083926"/>
      </p:ext>
    </p:extLst>
  </p:cSld>
  <p:clrMapOvr>
    <a:masterClrMapping/>
  </p:clrMapOvr>
  <p:transition xmlns:p14="http://schemas.microsoft.com/office/powerpoint/2010/main"/>
</p:sldLayout>
</file>

<file path=ppt/slideLayouts/slideLayout8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493546"/>
      </p:ext>
    </p:extLst>
  </p:cSld>
  <p:clrMapOvr>
    <a:masterClrMapping/>
  </p:clrMapOvr>
  <p:transition xmlns:p14="http://schemas.microsoft.com/office/powerpoint/2010/main"/>
</p:sldLayout>
</file>

<file path=ppt/slideLayouts/slideLayout8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630380"/>
      </p:ext>
    </p:extLst>
  </p:cSld>
  <p:clrMapOvr>
    <a:masterClrMapping/>
  </p:clrMapOvr>
  <p:transition xmlns:p14="http://schemas.microsoft.com/office/powerpoint/2010/main"/>
</p:sldLayout>
</file>

<file path=ppt/slideLayouts/slideLayout8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276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7599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2241815"/>
      </p:ext>
    </p:extLst>
  </p:cSld>
  <p:clrMapOvr>
    <a:masterClrMapping/>
  </p:clrMapOvr>
  <p:transition xmlns:p14="http://schemas.microsoft.com/office/powerpoint/2010/main"/>
</p:sldLayout>
</file>

<file path=ppt/slideLayouts/slideLayout8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825800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5105709"/>
      </p:ext>
    </p:extLst>
  </p:cSld>
  <p:clrMapOvr>
    <a:masterClrMapping/>
  </p:clrMapOvr>
  <p:transition xmlns:p14="http://schemas.microsoft.com/office/powerpoint/2010/main"/>
</p:sldLayout>
</file>

<file path=ppt/slideLayouts/slideLayout9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029097"/>
      </p:ext>
    </p:extLst>
  </p:cSld>
  <p:clrMapOvr>
    <a:masterClrMapping/>
  </p:clrMapOvr>
  <p:transition xmlns:p14="http://schemas.microsoft.com/office/powerpoint/2010/main"/>
</p:sldLayout>
</file>

<file path=ppt/slideLayouts/slideLayout9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882524"/>
      </p:ext>
    </p:extLst>
  </p:cSld>
  <p:clrMapOvr>
    <a:masterClrMapping/>
  </p:clrMapOvr>
  <p:transition xmlns:p14="http://schemas.microsoft.com/office/powerpoint/2010/main"/>
</p:sldLayout>
</file>

<file path=ppt/slideLayouts/slideLayout9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043598"/>
      </p:ext>
    </p:extLst>
  </p:cSld>
  <p:clrMapOvr>
    <a:masterClrMapping/>
  </p:clrMapOvr>
  <p:transition xmlns:p14="http://schemas.microsoft.com/office/powerpoint/2010/main"/>
</p:sldLayout>
</file>

<file path=ppt/slideLayouts/slideLayout9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649945"/>
      </p:ext>
    </p:extLst>
  </p:cSld>
  <p:clrMapOvr>
    <a:masterClrMapping/>
  </p:clrMapOvr>
  <p:transition xmlns:p14="http://schemas.microsoft.com/office/powerpoint/2010/main"/>
</p:sldLayout>
</file>

<file path=ppt/slideLayouts/slideLayout9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6991705"/>
      </p:ext>
    </p:extLst>
  </p:cSld>
  <p:clrMapOvr>
    <a:masterClrMapping/>
  </p:clrMapOvr>
  <p:transition xmlns:p14="http://schemas.microsoft.com/office/powerpoint/2010/main"/>
</p:sldLayout>
</file>

<file path=ppt/slideLayouts/slideLayout9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5910632"/>
      </p:ext>
    </p:extLst>
  </p:cSld>
  <p:clrMapOvr>
    <a:masterClrMapping/>
  </p:clrMapOvr>
  <p:transition xmlns:p14="http://schemas.microsoft.com/office/powerpoint/2010/main"/>
</p:sldLayout>
</file>

<file path=ppt/slideLayouts/slideLayout9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4648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44856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270782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5206416"/>
      </p:ext>
    </p:extLst>
  </p:cSld>
  <p:clrMapOvr>
    <a:masterClrMapping/>
  </p:clrMapOvr>
  <p:transition xmlns:p14="http://schemas.microsoft.com/office/powerpoint/2010/main"/>
</p:sldLayout>
</file>

<file path=ppt/slideLayouts/slideLayout9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6004578"/>
      </p:ext>
    </p:extLst>
  </p:cSld>
  <p:clrMapOvr>
    <a:masterClrMapping/>
  </p:clrMapOvr>
  <p:transition xmlns:p14="http://schemas.microsoft.com/office/powerpoint/2010/main"/>
</p:sldLayout>
</file>

<file path=ppt/slideLayouts/slideLayout9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2975375"/>
      </p:ext>
    </p:extLst>
  </p:cSld>
  <p:clrMapOvr>
    <a:masterClrMapping/>
  </p:clrMapOvr>
  <p:transition xmlns:p14="http://schemas.microsoft.com/office/powerpoint/2010/main"/>
</p:sldLayout>
</file>

<file path=ppt/slideLayouts/slideLayout9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0480363"/>
      </p:ext>
    </p:extLst>
  </p:cSld>
  <p:clrMapOvr>
    <a:masterClrMapping/>
  </p:clrMapOvr>
  <p:transition xmlns:p14="http://schemas.microsoft.com/office/powerpoint/2010/main"/>
</p:sldLayout>
</file>

<file path=ppt/slideLayouts/slideLayout9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197979"/>
      </p:ext>
    </p:extLst>
  </p:cSld>
  <p:clrMapOvr>
    <a:masterClrMapping/>
  </p:clrMapOvr>
  <p:transition xmlns:p14="http://schemas.microsoft.com/office/powerpoint/2010/main"/>
</p:sldLayout>
</file>

<file path=ppt/slideLayouts/slideLayout9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2637953"/>
      </p:ext>
    </p:extLst>
  </p:cSld>
  <p:clrMapOvr>
    <a:masterClrMapping/>
  </p:clrMapOvr>
  <p:transition xmlns:p14="http://schemas.microsoft.com/office/powerpoint/2010/main"/>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8006244"/>
      </p:ext>
    </p:extLst>
  </p:cSld>
  <p:clrMapOvr>
    <a:masterClrMapping/>
  </p:clrMapOvr>
  <p:transition xmlns:p14="http://schemas.microsoft.com/office/powerpoint/2010/main"/>
</p:sldLayout>
</file>

<file path=ppt/slideLayouts/slideLayout9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7903778"/>
      </p:ext>
    </p:extLst>
  </p:cSld>
  <p:clrMapOvr>
    <a:masterClrMapping/>
  </p:clrMapOvr>
  <p:transition xmlns:p14="http://schemas.microsoft.com/office/powerpoint/2010/main"/>
</p:sldLayout>
</file>

<file path=ppt/slideLayouts/slideLayout9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27855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936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902966"/>
      </p:ext>
    </p:extLst>
  </p:cSld>
  <p:clrMapOvr>
    <a:masterClrMapping/>
  </p:clrMapOvr>
  <p:transition xmlns:p14="http://schemas.microsoft.com/office/powerpoint/2010/main"/>
</p:sldLayout>
</file>

<file path=ppt/slideLayouts/slideLayout9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422435"/>
      </p:ext>
    </p:extLst>
  </p:cSld>
  <p:clrMapOvr>
    <a:masterClrMapping/>
  </p:clrMapOvr>
  <p:transition xmlns:p14="http://schemas.microsoft.com/office/powerpoint/2010/main"/>
</p:sldLayout>
</file>

<file path=ppt/slideLayouts/slideLayout9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1490441"/>
      </p:ext>
    </p:extLst>
  </p:cSld>
  <p:clrMapOvr>
    <a:masterClrMapping/>
  </p:clrMapOvr>
  <p:transition xmlns:p14="http://schemas.microsoft.com/office/powerpoint/2010/main"/>
</p:sldLayout>
</file>

<file path=ppt/slideLayouts/slideLayout9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6635268"/>
      </p:ext>
    </p:extLst>
  </p:cSld>
  <p:clrMapOvr>
    <a:masterClrMapping/>
  </p:clrMapOvr>
  <p:transition xmlns:p14="http://schemas.microsoft.com/office/powerpoint/2010/main"/>
</p:sldLayout>
</file>

<file path=ppt/slideLayouts/slideLayout9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128978"/>
      </p:ext>
    </p:extLst>
  </p:cSld>
  <p:clrMapOvr>
    <a:masterClrMapping/>
  </p:clrMapOvr>
  <p:transition xmlns:p14="http://schemas.microsoft.com/office/powerpoint/2010/main"/>
</p:sldLayout>
</file>

<file path=ppt/slideLayouts/slideLayout9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472443"/>
      </p:ext>
    </p:extLst>
  </p:cSld>
  <p:clrMapOvr>
    <a:masterClrMapping/>
  </p:clrMapOvr>
  <p:transition xmlns:p14="http://schemas.microsoft.com/office/powerpoint/2010/main"/>
</p:sldLayout>
</file>

<file path=ppt/slideLayouts/slideLayout9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791035"/>
      </p:ext>
    </p:extLst>
  </p:cSld>
  <p:clrMapOvr>
    <a:masterClrMapping/>
  </p:clrMapOvr>
  <p:transition xmlns:p14="http://schemas.microsoft.com/office/powerpoint/2010/main"/>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08459"/>
      </p:ext>
    </p:extLst>
  </p:cSld>
  <p:clrMapOvr>
    <a:masterClrMapping/>
  </p:clrMapOvr>
  <p:transition xmlns:p14="http://schemas.microsoft.com/office/powerpoint/2010/main"/>
</p:sldLayout>
</file>

<file path=ppt/slideLayouts/slideLayout9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0197305"/>
      </p:ext>
    </p:extLst>
  </p:cSld>
  <p:clrMapOvr>
    <a:masterClrMapping/>
  </p:clrMapOvr>
  <p:transition xmlns:p14="http://schemas.microsoft.com/office/powerpoint/2010/main"/>
</p:sldLayout>
</file>

<file path=ppt/slideLayouts/slideLayout9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99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560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234862"/>
      </p:ext>
    </p:extLst>
  </p:cSld>
  <p:clrMapOvr>
    <a:masterClrMapping/>
  </p:clrMapOvr>
  <p:transition xmlns:p14="http://schemas.microsoft.com/office/powerpoint/2010/main"/>
</p:sldLayout>
</file>

<file path=ppt/slideLayouts/slideLayout9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3120778"/>
      </p:ext>
    </p:extLst>
  </p:cSld>
  <p:clrMapOvr>
    <a:masterClrMapping/>
  </p:clrMapOvr>
  <p:transition xmlns:p14="http://schemas.microsoft.com/office/powerpoint/2010/main"/>
</p:sldLayout>
</file>

<file path=ppt/slideLayouts/slideLayout9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624576"/>
      </p:ext>
    </p:extLst>
  </p:cSld>
  <p:clrMapOvr>
    <a:masterClrMapping/>
  </p:clrMapOvr>
  <p:transition xmlns:p14="http://schemas.microsoft.com/office/powerpoint/2010/main"/>
</p:sldLayout>
</file>

<file path=ppt/slideLayouts/slideLayout9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977436"/>
      </p:ext>
    </p:extLst>
  </p:cSld>
  <p:clrMapOvr>
    <a:masterClrMapping/>
  </p:clrMapOvr>
  <p:transition xmlns:p14="http://schemas.microsoft.com/office/powerpoint/2010/main"/>
</p:sldLayout>
</file>

<file path=ppt/slideLayouts/slideLayout9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39623"/>
      </p:ext>
    </p:extLst>
  </p:cSld>
  <p:clrMapOvr>
    <a:masterClrMapping/>
  </p:clrMapOvr>
  <p:transition xmlns:p14="http://schemas.microsoft.com/office/powerpoint/2010/main"/>
</p:sldLayout>
</file>

<file path=ppt/slideLayouts/slideLayout9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802086"/>
      </p:ext>
    </p:extLst>
  </p:cSld>
  <p:clrMapOvr>
    <a:masterClrMapping/>
  </p:clrMapOvr>
  <p:transition xmlns:p14="http://schemas.microsoft.com/office/powerpoint/2010/main"/>
</p:sldLayout>
</file>

<file path=ppt/slideLayouts/slideLayout9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001118"/>
      </p:ext>
    </p:extLst>
  </p:cSld>
  <p:clrMapOvr>
    <a:masterClrMapping/>
  </p:clrMapOvr>
  <p:transition xmlns:p14="http://schemas.microsoft.com/office/powerpoint/2010/main"/>
</p:sldLayout>
</file>

<file path=ppt/slideLayouts/slideLayout9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235911"/>
      </p:ext>
    </p:extLst>
  </p:cSld>
  <p:clrMapOvr>
    <a:masterClrMapping/>
  </p:clrMapOvr>
  <p:transition xmlns:p14="http://schemas.microsoft.com/office/powerpoint/2010/main"/>
</p:sldLayout>
</file>

<file path=ppt/slideLayouts/slideLayout9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812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3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185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883693"/>
      </p:ext>
    </p:extLst>
  </p:cSld>
  <p:clrMapOvr>
    <a:masterClrMapping/>
  </p:clrMapOvr>
  <p:transition xmlns:p14="http://schemas.microsoft.com/office/powerpoint/2010/main"/>
</p:sldLayout>
</file>

<file path=ppt/slideLayouts/slideLayout9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650700"/>
      </p:ext>
    </p:extLst>
  </p:cSld>
  <p:clrMapOvr>
    <a:masterClrMapping/>
  </p:clrMapOvr>
  <p:transition xmlns:p14="http://schemas.microsoft.com/office/powerpoint/2010/main"/>
</p:sldLayout>
</file>

<file path=ppt/slideLayouts/slideLayout9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384331"/>
      </p:ext>
    </p:extLst>
  </p:cSld>
  <p:clrMapOvr>
    <a:masterClrMapping/>
  </p:clrMapOvr>
  <p:transition xmlns:p14="http://schemas.microsoft.com/office/powerpoint/2010/main"/>
</p:sldLayout>
</file>

<file path=ppt/slideLayouts/slideLayout9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802"/>
      </p:ext>
    </p:extLst>
  </p:cSld>
  <p:clrMapOvr>
    <a:masterClrMapping/>
  </p:clrMapOvr>
  <p:transition xmlns:p14="http://schemas.microsoft.com/office/powerpoint/2010/main"/>
</p:sldLayout>
</file>

<file path=ppt/slideLayouts/slideLayout9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7748"/>
      </p:ext>
    </p:extLst>
  </p:cSld>
  <p:clrMapOvr>
    <a:masterClrMapping/>
  </p:clrMapOvr>
  <p:transition xmlns:p14="http://schemas.microsoft.com/office/powerpoint/2010/main"/>
</p:sldLayout>
</file>

<file path=ppt/slideLayouts/slideLayout9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759025"/>
      </p:ext>
    </p:extLst>
  </p:cSld>
  <p:clrMapOvr>
    <a:masterClrMapping/>
  </p:clrMapOvr>
  <p:transition xmlns:p14="http://schemas.microsoft.com/office/powerpoint/2010/main"/>
</p:sldLayout>
</file>

<file path=ppt/slideLayouts/slideLayout9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0365"/>
      </p:ext>
    </p:extLst>
  </p:cSld>
  <p:clrMapOvr>
    <a:masterClrMapping/>
  </p:clrMapOvr>
  <p:transition xmlns:p14="http://schemas.microsoft.com/office/powerpoint/2010/main"/>
</p:sldLayout>
</file>

<file path=ppt/slideLayouts/slideLayout9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159023"/>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583518"/>
      </p:ext>
    </p:extLst>
  </p:cSld>
  <p:clrMapOvr>
    <a:masterClrMapping/>
  </p:clrMapOvr>
  <p:transition xmlns:p14="http://schemas.microsoft.com/office/powerpoint/2010/main"/>
</p:sldLayout>
</file>

<file path=ppt/slideLayouts/slideLayout9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8698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96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228204"/>
      </p:ext>
    </p:extLst>
  </p:cSld>
  <p:clrMapOvr>
    <a:masterClrMapping/>
  </p:clrMapOvr>
  <p:transition xmlns:p14="http://schemas.microsoft.com/office/powerpoint/2010/main"/>
</p:sldLayout>
</file>

<file path=ppt/slideLayouts/slideLayout9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8326998"/>
      </p:ext>
    </p:extLst>
  </p:cSld>
  <p:clrMapOvr>
    <a:masterClrMapping/>
  </p:clrMapOvr>
  <p:transition xmlns:p14="http://schemas.microsoft.com/office/powerpoint/2010/main"/>
</p:sldLayout>
</file>

<file path=ppt/slideLayouts/slideLayout9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0986572"/>
      </p:ext>
    </p:extLst>
  </p:cSld>
  <p:clrMapOvr>
    <a:masterClrMapping/>
  </p:clrMapOvr>
  <p:transition xmlns:p14="http://schemas.microsoft.com/office/powerpoint/2010/main"/>
</p:sldLayout>
</file>

<file path=ppt/slideLayouts/slideLayout9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04036"/>
      </p:ext>
    </p:extLst>
  </p:cSld>
  <p:clrMapOvr>
    <a:masterClrMapping/>
  </p:clrMapOvr>
  <p:transition xmlns:p14="http://schemas.microsoft.com/office/powerpoint/2010/main"/>
</p:sldLayout>
</file>

<file path=ppt/slideLayouts/slideLayout9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2696453"/>
      </p:ext>
    </p:extLst>
  </p:cSld>
  <p:clrMapOvr>
    <a:masterClrMapping/>
  </p:clrMapOvr>
  <p:transition xmlns:p14="http://schemas.microsoft.com/office/powerpoint/2010/main"/>
</p:sldLayout>
</file>

<file path=ppt/slideLayouts/slideLayout9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484777"/>
      </p:ext>
    </p:extLst>
  </p:cSld>
  <p:clrMapOvr>
    <a:masterClrMapping/>
  </p:clrMapOvr>
  <p:transition xmlns:p14="http://schemas.microsoft.com/office/powerpoint/2010/main"/>
</p:sldLayout>
</file>

<file path=ppt/slideLayouts/slideLayout9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12425"/>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9761668"/>
      </p:ext>
    </p:extLst>
  </p:cSld>
  <p:clrMapOvr>
    <a:masterClrMapping/>
  </p:clrMapOvr>
  <p:transition xmlns:p14="http://schemas.microsoft.com/office/powerpoint/2010/main"/>
</p:sldLayout>
</file>

<file path=ppt/slideLayouts/slideLayout9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5476183"/>
      </p:ext>
    </p:extLst>
  </p:cSld>
  <p:clrMapOvr>
    <a:masterClrMapping/>
  </p:clrMapOvr>
  <p:transition xmlns:p14="http://schemas.microsoft.com/office/powerpoint/2010/main"/>
</p:sldLayout>
</file>

<file path=ppt/slideLayouts/slideLayout9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5571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81041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947795"/>
      </p:ext>
    </p:extLst>
  </p:cSld>
  <p:clrMapOvr>
    <a:masterClrMapping/>
  </p:clrMapOvr>
  <p:transition xmlns:p14="http://schemas.microsoft.com/office/powerpoint/2010/main"/>
</p:sldLayout>
</file>

<file path=ppt/slideLayouts/slideLayout9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7374345"/>
      </p:ext>
    </p:extLst>
  </p:cSld>
  <p:clrMapOvr>
    <a:masterClrMapping/>
  </p:clrMapOvr>
  <p:transition xmlns:p14="http://schemas.microsoft.com/office/powerpoint/2010/main"/>
</p:sldLayout>
</file>

<file path=ppt/slideLayouts/slideLayout9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7983947"/>
      </p:ext>
    </p:extLst>
  </p:cSld>
  <p:clrMapOvr>
    <a:masterClrMapping/>
  </p:clrMapOvr>
  <p:transition xmlns:p14="http://schemas.microsoft.com/office/powerpoint/2010/main"/>
</p:sldLayout>
</file>

<file path=ppt/slideLayouts/slideLayout9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030618"/>
      </p:ext>
    </p:extLst>
  </p:cSld>
  <p:clrMapOvr>
    <a:masterClrMapping/>
  </p:clrMapOvr>
  <p:transition xmlns:p14="http://schemas.microsoft.com/office/powerpoint/2010/main"/>
</p:sldLayout>
</file>

<file path=ppt/slideLayouts/slideLayout9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3785318"/>
      </p:ext>
    </p:extLst>
  </p:cSld>
  <p:clrMapOvr>
    <a:masterClrMapping/>
  </p:clrMapOvr>
  <p:transition xmlns:p14="http://schemas.microsoft.com/office/powerpoint/2010/main"/>
</p:sldLayout>
</file>

<file path=ppt/slideLayouts/slideLayout9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2894100"/>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781749"/>
      </p:ext>
    </p:extLst>
  </p:cSld>
  <p:clrMapOvr>
    <a:masterClrMapping/>
  </p:clrMapOvr>
  <p:transition xmlns:p14="http://schemas.microsoft.com/office/powerpoint/2010/main"/>
</p:sldLayout>
</file>

<file path=ppt/slideLayouts/slideLayout9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994098"/>
      </p:ext>
    </p:extLst>
  </p:cSld>
  <p:clrMapOvr>
    <a:masterClrMapping/>
  </p:clrMapOvr>
  <p:transition xmlns:p14="http://schemas.microsoft.com/office/powerpoint/2010/main"/>
</p:sldLayout>
</file>

<file path=ppt/slideLayouts/slideLayout9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1274533"/>
      </p:ext>
    </p:extLst>
  </p:cSld>
  <p:clrMapOvr>
    <a:masterClrMapping/>
  </p:clrMapOvr>
  <p:transition xmlns:p14="http://schemas.microsoft.com/office/powerpoint/2010/main"/>
</p:sldLayout>
</file>

<file path=ppt/slideLayouts/slideLayout9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8098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602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647289"/>
      </p:ext>
    </p:extLst>
  </p:cSld>
  <p:clrMapOvr>
    <a:masterClrMapping/>
  </p:clrMapOvr>
  <p:transition xmlns:p14="http://schemas.microsoft.com/office/powerpoint/2010/main"/>
</p:sldLayout>
</file>

<file path=ppt/slideLayouts/slideLayout9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5490980"/>
      </p:ext>
    </p:extLst>
  </p:cSld>
  <p:clrMapOvr>
    <a:masterClrMapping/>
  </p:clrMapOvr>
  <p:transition xmlns:p14="http://schemas.microsoft.com/office/powerpoint/2010/main"/>
</p:sldLayout>
</file>

<file path=ppt/slideLayouts/slideLayout9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9287775"/>
      </p:ext>
    </p:extLst>
  </p:cSld>
  <p:clrMapOvr>
    <a:masterClrMapping/>
  </p:clrMapOvr>
  <p:transition xmlns:p14="http://schemas.microsoft.com/office/powerpoint/2010/main"/>
</p:sldLayout>
</file>

<file path=ppt/slideLayouts/slideLayout9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0593630"/>
      </p:ext>
    </p:extLst>
  </p:cSld>
  <p:clrMapOvr>
    <a:masterClrMapping/>
  </p:clrMapOvr>
  <p:transition xmlns:p14="http://schemas.microsoft.com/office/powerpoint/2010/main"/>
</p:sldLayout>
</file>

<file path=ppt/slideLayouts/slideLayout9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979365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0093820"/>
      </p:ext>
    </p:extLst>
  </p:cSld>
  <p:clrMapOvr>
    <a:masterClrMapping/>
  </p:clrMapOvr>
  <p:transition xmlns:p14="http://schemas.microsoft.com/office/powerpoint/2010/main"/>
</p:sldLayout>
</file>

<file path=ppt/slideLayouts/slideLayout9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016871"/>
      </p:ext>
    </p:extLst>
  </p:cSld>
  <p:clrMapOvr>
    <a:masterClrMapping/>
  </p:clrMapOvr>
  <p:transition xmlns:p14="http://schemas.microsoft.com/office/powerpoint/2010/main"/>
</p:sldLayout>
</file>

<file path=ppt/slideLayouts/slideLayout9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46704"/>
      </p:ext>
    </p:extLst>
  </p:cSld>
  <p:clrMapOvr>
    <a:masterClrMapping/>
  </p:clrMapOvr>
  <p:transition xmlns:p14="http://schemas.microsoft.com/office/powerpoint/2010/main"/>
</p:sldLayout>
</file>

<file path=ppt/slideLayouts/slideLayout9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4510773"/>
      </p:ext>
    </p:extLst>
  </p:cSld>
  <p:clrMapOvr>
    <a:masterClrMapping/>
  </p:clrMapOvr>
  <p:transition xmlns:p14="http://schemas.microsoft.com/office/powerpoint/2010/main"/>
</p:sldLayout>
</file>

<file path=ppt/slideLayouts/slideLayout98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646698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04104757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98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74591281"/>
      </p:ext>
    </p:extLst>
  </p:cSld>
  <p:clrMapOvr>
    <a:masterClrMapping/>
  </p:clrMapOvr>
  <p:timing>
    <p:tnLst>
      <p:par>
        <p:cTn xmlns:p14="http://schemas.microsoft.com/office/powerpoint/2010/main" id="1" dur="indefinite" restart="never" nodeType="tmRoot"/>
      </p:par>
    </p:tnLst>
  </p:timing>
</p:sldLayout>
</file>

<file path=ppt/slideLayouts/slideLayout9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7539033"/>
      </p:ext>
    </p:extLst>
  </p:cSld>
  <p:clrMapOvr>
    <a:masterClrMapping/>
  </p:clrMapOvr>
  <p:timing>
    <p:tnLst>
      <p:par>
        <p:cTn xmlns:p14="http://schemas.microsoft.com/office/powerpoint/2010/main" id="1" dur="indefinite" restart="never" nodeType="tmRoot"/>
      </p:par>
    </p:tnLst>
  </p:timing>
</p:sldLayout>
</file>

<file path=ppt/slideLayouts/slideLayout9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44595767"/>
      </p:ext>
    </p:extLst>
  </p:cSld>
  <p:clrMapOvr>
    <a:masterClrMapping/>
  </p:clrMapOvr>
  <p:timing>
    <p:tnLst>
      <p:par>
        <p:cTn xmlns:p14="http://schemas.microsoft.com/office/powerpoint/2010/main" id="1" dur="indefinite" restart="never" nodeType="tmRoot"/>
      </p:par>
    </p:tnLst>
  </p:timing>
</p:sldLayout>
</file>

<file path=ppt/slideLayouts/slideLayout98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30774320"/>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9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68654668"/>
      </p:ext>
    </p:extLst>
  </p:cSld>
  <p:clrMapOvr>
    <a:masterClrMapping/>
  </p:clrMapOvr>
  <p:timing>
    <p:tnLst>
      <p:par>
        <p:cTn xmlns:p14="http://schemas.microsoft.com/office/powerpoint/2010/main" id="1" dur="indefinite" restart="never" nodeType="tmRoot"/>
      </p:par>
    </p:tnLst>
  </p:timing>
</p:sldLayout>
</file>

<file path=ppt/slideLayouts/slideLayout9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955635"/>
      </p:ext>
    </p:extLst>
  </p:cSld>
  <p:clrMapOvr>
    <a:masterClrMapping/>
  </p:clrMapOvr>
  <p:timing>
    <p:tnLst>
      <p:par>
        <p:cTn xmlns:p14="http://schemas.microsoft.com/office/powerpoint/2010/main" id="1" dur="indefinite" restart="never" nodeType="tmRoot"/>
      </p:par>
    </p:tnLst>
  </p:timing>
</p:sldLayout>
</file>

<file path=ppt/slideLayouts/slideLayout9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28291441"/>
      </p:ext>
    </p:extLst>
  </p:cSld>
  <p:clrMapOvr>
    <a:masterClrMapping/>
  </p:clrMapOvr>
  <p:timing>
    <p:tnLst>
      <p:par>
        <p:cTn xmlns:p14="http://schemas.microsoft.com/office/powerpoint/2010/main" id="1" dur="indefinite" restart="never" nodeType="tmRoot"/>
      </p:par>
    </p:tnLst>
  </p:timing>
</p:sldLayout>
</file>

<file path=ppt/slideLayouts/slideLayout9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3/15/16</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58623853"/>
      </p:ext>
    </p:extLst>
  </p:cSld>
  <p:clrMapOvr>
    <a:overrideClrMapping bg1="dk1" tx1="lt1" bg2="dk2" tx2="lt2" accent1="accent1" accent2="accent2" accent3="accent3" accent4="accent4" accent5="accent5" accent6="accent6" hlink="hlink" folHlink="folHlink"/>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62987500"/>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88769312"/>
      </p:ext>
    </p:extLst>
  </p:cSld>
  <p:clrMapOvr>
    <a:masterClrMapping/>
  </p:clrMapOvr>
  <p:timing>
    <p:tnLst>
      <p:par>
        <p:cTn xmlns:p14="http://schemas.microsoft.com/office/powerpoint/2010/main" id="1" dur="indefinite" restart="never" nodeType="tmRoot"/>
      </p:par>
    </p:tnLst>
  </p:timing>
</p:sldLayout>
</file>

<file path=ppt/slideLayouts/slideLayout9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9447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73300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8518511"/>
      </p:ext>
    </p:extLst>
  </p:cSld>
  <p:clrMapOvr>
    <a:masterClrMapping/>
  </p:clrMapOvr>
  <p:transition xmlns:p14="http://schemas.microsoft.com/office/powerpoint/2010/main"/>
</p:sldLayout>
</file>

<file path=ppt/slideLayouts/slideLayout9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890085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00.xml.rels><?xml version="1.0" encoding="UTF-8" standalone="yes"?>
<Relationships xmlns="http://schemas.openxmlformats.org/package/2006/relationships"><Relationship Id="rId11" Type="http://schemas.openxmlformats.org/officeDocument/2006/relationships/slideLayout" Target="../slideLayouts/slideLayout1096.xml"/><Relationship Id="rId12" Type="http://schemas.openxmlformats.org/officeDocument/2006/relationships/theme" Target="../theme/theme100.xml"/><Relationship Id="rId13" Type="http://schemas.openxmlformats.org/officeDocument/2006/relationships/image" Target="../media/image1.png"/><Relationship Id="rId1" Type="http://schemas.openxmlformats.org/officeDocument/2006/relationships/slideLayout" Target="../slideLayouts/slideLayout1086.xml"/><Relationship Id="rId2" Type="http://schemas.openxmlformats.org/officeDocument/2006/relationships/slideLayout" Target="../slideLayouts/slideLayout1087.xml"/><Relationship Id="rId3" Type="http://schemas.openxmlformats.org/officeDocument/2006/relationships/slideLayout" Target="../slideLayouts/slideLayout1088.xml"/><Relationship Id="rId4" Type="http://schemas.openxmlformats.org/officeDocument/2006/relationships/slideLayout" Target="../slideLayouts/slideLayout1089.xml"/><Relationship Id="rId5" Type="http://schemas.openxmlformats.org/officeDocument/2006/relationships/slideLayout" Target="../slideLayouts/slideLayout1090.xml"/><Relationship Id="rId6" Type="http://schemas.openxmlformats.org/officeDocument/2006/relationships/slideLayout" Target="../slideLayouts/slideLayout1091.xml"/><Relationship Id="rId7" Type="http://schemas.openxmlformats.org/officeDocument/2006/relationships/slideLayout" Target="../slideLayouts/slideLayout1092.xml"/><Relationship Id="rId8" Type="http://schemas.openxmlformats.org/officeDocument/2006/relationships/slideLayout" Target="../slideLayouts/slideLayout1093.xml"/><Relationship Id="rId9" Type="http://schemas.openxmlformats.org/officeDocument/2006/relationships/slideLayout" Target="../slideLayouts/slideLayout1094.xml"/><Relationship Id="rId10" Type="http://schemas.openxmlformats.org/officeDocument/2006/relationships/slideLayout" Target="../slideLayouts/slideLayout1095.xml"/></Relationships>
</file>

<file path=ppt/slideMasters/_rels/slideMaster101.xml.rels><?xml version="1.0" encoding="UTF-8" standalone="yes"?>
<Relationships xmlns="http://schemas.openxmlformats.org/package/2006/relationships"><Relationship Id="rId11" Type="http://schemas.openxmlformats.org/officeDocument/2006/relationships/slideLayout" Target="../slideLayouts/slideLayout1107.xml"/><Relationship Id="rId12" Type="http://schemas.openxmlformats.org/officeDocument/2006/relationships/theme" Target="../theme/theme101.xml"/><Relationship Id="rId13" Type="http://schemas.openxmlformats.org/officeDocument/2006/relationships/image" Target="../media/image1.png"/><Relationship Id="rId1" Type="http://schemas.openxmlformats.org/officeDocument/2006/relationships/slideLayout" Target="../slideLayouts/slideLayout1097.xml"/><Relationship Id="rId2" Type="http://schemas.openxmlformats.org/officeDocument/2006/relationships/slideLayout" Target="../slideLayouts/slideLayout1098.xml"/><Relationship Id="rId3" Type="http://schemas.openxmlformats.org/officeDocument/2006/relationships/slideLayout" Target="../slideLayouts/slideLayout1099.xml"/><Relationship Id="rId4" Type="http://schemas.openxmlformats.org/officeDocument/2006/relationships/slideLayout" Target="../slideLayouts/slideLayout1100.xml"/><Relationship Id="rId5" Type="http://schemas.openxmlformats.org/officeDocument/2006/relationships/slideLayout" Target="../slideLayouts/slideLayout1101.xml"/><Relationship Id="rId6" Type="http://schemas.openxmlformats.org/officeDocument/2006/relationships/slideLayout" Target="../slideLayouts/slideLayout1102.xml"/><Relationship Id="rId7" Type="http://schemas.openxmlformats.org/officeDocument/2006/relationships/slideLayout" Target="../slideLayouts/slideLayout1103.xml"/><Relationship Id="rId8" Type="http://schemas.openxmlformats.org/officeDocument/2006/relationships/slideLayout" Target="../slideLayouts/slideLayout1104.xml"/><Relationship Id="rId9" Type="http://schemas.openxmlformats.org/officeDocument/2006/relationships/slideLayout" Target="../slideLayouts/slideLayout1105.xml"/><Relationship Id="rId10" Type="http://schemas.openxmlformats.org/officeDocument/2006/relationships/slideLayout" Target="../slideLayouts/slideLayout1106.xml"/></Relationships>
</file>

<file path=ppt/slideMasters/_rels/slideMaster102.xml.rels><?xml version="1.0" encoding="UTF-8" standalone="yes"?>
<Relationships xmlns="http://schemas.openxmlformats.org/package/2006/relationships"><Relationship Id="rId11" Type="http://schemas.openxmlformats.org/officeDocument/2006/relationships/slideLayout" Target="../slideLayouts/slideLayout1118.xml"/><Relationship Id="rId12" Type="http://schemas.openxmlformats.org/officeDocument/2006/relationships/theme" Target="../theme/theme102.xml"/><Relationship Id="rId13" Type="http://schemas.openxmlformats.org/officeDocument/2006/relationships/image" Target="../media/image1.png"/><Relationship Id="rId1" Type="http://schemas.openxmlformats.org/officeDocument/2006/relationships/slideLayout" Target="../slideLayouts/slideLayout1108.xml"/><Relationship Id="rId2" Type="http://schemas.openxmlformats.org/officeDocument/2006/relationships/slideLayout" Target="../slideLayouts/slideLayout1109.xml"/><Relationship Id="rId3" Type="http://schemas.openxmlformats.org/officeDocument/2006/relationships/slideLayout" Target="../slideLayouts/slideLayout1110.xml"/><Relationship Id="rId4" Type="http://schemas.openxmlformats.org/officeDocument/2006/relationships/slideLayout" Target="../slideLayouts/slideLayout1111.xml"/><Relationship Id="rId5" Type="http://schemas.openxmlformats.org/officeDocument/2006/relationships/slideLayout" Target="../slideLayouts/slideLayout1112.xml"/><Relationship Id="rId6" Type="http://schemas.openxmlformats.org/officeDocument/2006/relationships/slideLayout" Target="../slideLayouts/slideLayout1113.xml"/><Relationship Id="rId7" Type="http://schemas.openxmlformats.org/officeDocument/2006/relationships/slideLayout" Target="../slideLayouts/slideLayout1114.xml"/><Relationship Id="rId8" Type="http://schemas.openxmlformats.org/officeDocument/2006/relationships/slideLayout" Target="../slideLayouts/slideLayout1115.xml"/><Relationship Id="rId9" Type="http://schemas.openxmlformats.org/officeDocument/2006/relationships/slideLayout" Target="../slideLayouts/slideLayout1116.xml"/><Relationship Id="rId10" Type="http://schemas.openxmlformats.org/officeDocument/2006/relationships/slideLayout" Target="../slideLayouts/slideLayout1117.xml"/></Relationships>
</file>

<file path=ppt/slideMasters/_rels/slideMaster103.xml.rels><?xml version="1.0" encoding="UTF-8" standalone="yes"?>
<Relationships xmlns="http://schemas.openxmlformats.org/package/2006/relationships"><Relationship Id="rId11" Type="http://schemas.openxmlformats.org/officeDocument/2006/relationships/slideLayout" Target="../slideLayouts/slideLayout1129.xml"/><Relationship Id="rId12" Type="http://schemas.openxmlformats.org/officeDocument/2006/relationships/theme" Target="../theme/theme103.xml"/><Relationship Id="rId13" Type="http://schemas.openxmlformats.org/officeDocument/2006/relationships/image" Target="../media/image1.png"/><Relationship Id="rId1" Type="http://schemas.openxmlformats.org/officeDocument/2006/relationships/slideLayout" Target="../slideLayouts/slideLayout1119.xml"/><Relationship Id="rId2" Type="http://schemas.openxmlformats.org/officeDocument/2006/relationships/slideLayout" Target="../slideLayouts/slideLayout1120.xml"/><Relationship Id="rId3" Type="http://schemas.openxmlformats.org/officeDocument/2006/relationships/slideLayout" Target="../slideLayouts/slideLayout1121.xml"/><Relationship Id="rId4" Type="http://schemas.openxmlformats.org/officeDocument/2006/relationships/slideLayout" Target="../slideLayouts/slideLayout1122.xml"/><Relationship Id="rId5" Type="http://schemas.openxmlformats.org/officeDocument/2006/relationships/slideLayout" Target="../slideLayouts/slideLayout1123.xml"/><Relationship Id="rId6" Type="http://schemas.openxmlformats.org/officeDocument/2006/relationships/slideLayout" Target="../slideLayouts/slideLayout1124.xml"/><Relationship Id="rId7" Type="http://schemas.openxmlformats.org/officeDocument/2006/relationships/slideLayout" Target="../slideLayouts/slideLayout1125.xml"/><Relationship Id="rId8" Type="http://schemas.openxmlformats.org/officeDocument/2006/relationships/slideLayout" Target="../slideLayouts/slideLayout1126.xml"/><Relationship Id="rId9" Type="http://schemas.openxmlformats.org/officeDocument/2006/relationships/slideLayout" Target="../slideLayouts/slideLayout1127.xml"/><Relationship Id="rId10" Type="http://schemas.openxmlformats.org/officeDocument/2006/relationships/slideLayout" Target="../slideLayouts/slideLayout1128.xml"/></Relationships>
</file>

<file path=ppt/slideMasters/_rels/slideMaster104.xml.rels><?xml version="1.0" encoding="UTF-8" standalone="yes"?>
<Relationships xmlns="http://schemas.openxmlformats.org/package/2006/relationships"><Relationship Id="rId11" Type="http://schemas.openxmlformats.org/officeDocument/2006/relationships/slideLayout" Target="../slideLayouts/slideLayout1140.xml"/><Relationship Id="rId12" Type="http://schemas.openxmlformats.org/officeDocument/2006/relationships/theme" Target="../theme/theme104.xml"/><Relationship Id="rId13" Type="http://schemas.openxmlformats.org/officeDocument/2006/relationships/image" Target="../media/image1.png"/><Relationship Id="rId1" Type="http://schemas.openxmlformats.org/officeDocument/2006/relationships/slideLayout" Target="../slideLayouts/slideLayout1130.xml"/><Relationship Id="rId2" Type="http://schemas.openxmlformats.org/officeDocument/2006/relationships/slideLayout" Target="../slideLayouts/slideLayout1131.xml"/><Relationship Id="rId3" Type="http://schemas.openxmlformats.org/officeDocument/2006/relationships/slideLayout" Target="../slideLayouts/slideLayout1132.xml"/><Relationship Id="rId4" Type="http://schemas.openxmlformats.org/officeDocument/2006/relationships/slideLayout" Target="../slideLayouts/slideLayout1133.xml"/><Relationship Id="rId5" Type="http://schemas.openxmlformats.org/officeDocument/2006/relationships/slideLayout" Target="../slideLayouts/slideLayout1134.xml"/><Relationship Id="rId6" Type="http://schemas.openxmlformats.org/officeDocument/2006/relationships/slideLayout" Target="../slideLayouts/slideLayout1135.xml"/><Relationship Id="rId7" Type="http://schemas.openxmlformats.org/officeDocument/2006/relationships/slideLayout" Target="../slideLayouts/slideLayout1136.xml"/><Relationship Id="rId8" Type="http://schemas.openxmlformats.org/officeDocument/2006/relationships/slideLayout" Target="../slideLayouts/slideLayout1137.xml"/><Relationship Id="rId9" Type="http://schemas.openxmlformats.org/officeDocument/2006/relationships/slideLayout" Target="../slideLayouts/slideLayout1138.xml"/><Relationship Id="rId10" Type="http://schemas.openxmlformats.org/officeDocument/2006/relationships/slideLayout" Target="../slideLayouts/slideLayout1139.xml"/></Relationships>
</file>

<file path=ppt/slideMasters/_rels/slideMaster105.xml.rels><?xml version="1.0" encoding="UTF-8" standalone="yes"?>
<Relationships xmlns="http://schemas.openxmlformats.org/package/2006/relationships"><Relationship Id="rId11" Type="http://schemas.openxmlformats.org/officeDocument/2006/relationships/slideLayout" Target="../slideLayouts/slideLayout1151.xml"/><Relationship Id="rId12" Type="http://schemas.openxmlformats.org/officeDocument/2006/relationships/theme" Target="../theme/theme105.xml"/><Relationship Id="rId13" Type="http://schemas.openxmlformats.org/officeDocument/2006/relationships/image" Target="../media/image1.png"/><Relationship Id="rId1" Type="http://schemas.openxmlformats.org/officeDocument/2006/relationships/slideLayout" Target="../slideLayouts/slideLayout1141.xml"/><Relationship Id="rId2" Type="http://schemas.openxmlformats.org/officeDocument/2006/relationships/slideLayout" Target="../slideLayouts/slideLayout1142.xml"/><Relationship Id="rId3" Type="http://schemas.openxmlformats.org/officeDocument/2006/relationships/slideLayout" Target="../slideLayouts/slideLayout1143.xml"/><Relationship Id="rId4" Type="http://schemas.openxmlformats.org/officeDocument/2006/relationships/slideLayout" Target="../slideLayouts/slideLayout1144.xml"/><Relationship Id="rId5" Type="http://schemas.openxmlformats.org/officeDocument/2006/relationships/slideLayout" Target="../slideLayouts/slideLayout1145.xml"/><Relationship Id="rId6" Type="http://schemas.openxmlformats.org/officeDocument/2006/relationships/slideLayout" Target="../slideLayouts/slideLayout1146.xml"/><Relationship Id="rId7" Type="http://schemas.openxmlformats.org/officeDocument/2006/relationships/slideLayout" Target="../slideLayouts/slideLayout1147.xml"/><Relationship Id="rId8" Type="http://schemas.openxmlformats.org/officeDocument/2006/relationships/slideLayout" Target="../slideLayouts/slideLayout1148.xml"/><Relationship Id="rId9" Type="http://schemas.openxmlformats.org/officeDocument/2006/relationships/slideLayout" Target="../slideLayouts/slideLayout1149.xml"/><Relationship Id="rId10" Type="http://schemas.openxmlformats.org/officeDocument/2006/relationships/slideLayout" Target="../slideLayouts/slideLayout1150.xml"/></Relationships>
</file>

<file path=ppt/slideMasters/_rels/slideMaster106.xml.rels><?xml version="1.0" encoding="UTF-8" standalone="yes"?>
<Relationships xmlns="http://schemas.openxmlformats.org/package/2006/relationships"><Relationship Id="rId11" Type="http://schemas.openxmlformats.org/officeDocument/2006/relationships/slideLayout" Target="../slideLayouts/slideLayout1162.xml"/><Relationship Id="rId12" Type="http://schemas.openxmlformats.org/officeDocument/2006/relationships/theme" Target="../theme/theme106.xml"/><Relationship Id="rId13" Type="http://schemas.openxmlformats.org/officeDocument/2006/relationships/image" Target="../media/image1.png"/><Relationship Id="rId1" Type="http://schemas.openxmlformats.org/officeDocument/2006/relationships/slideLayout" Target="../slideLayouts/slideLayout1152.xml"/><Relationship Id="rId2" Type="http://schemas.openxmlformats.org/officeDocument/2006/relationships/slideLayout" Target="../slideLayouts/slideLayout1153.xml"/><Relationship Id="rId3" Type="http://schemas.openxmlformats.org/officeDocument/2006/relationships/slideLayout" Target="../slideLayouts/slideLayout1154.xml"/><Relationship Id="rId4" Type="http://schemas.openxmlformats.org/officeDocument/2006/relationships/slideLayout" Target="../slideLayouts/slideLayout1155.xml"/><Relationship Id="rId5" Type="http://schemas.openxmlformats.org/officeDocument/2006/relationships/slideLayout" Target="../slideLayouts/slideLayout1156.xml"/><Relationship Id="rId6" Type="http://schemas.openxmlformats.org/officeDocument/2006/relationships/slideLayout" Target="../slideLayouts/slideLayout1157.xml"/><Relationship Id="rId7" Type="http://schemas.openxmlformats.org/officeDocument/2006/relationships/slideLayout" Target="../slideLayouts/slideLayout1158.xml"/><Relationship Id="rId8" Type="http://schemas.openxmlformats.org/officeDocument/2006/relationships/slideLayout" Target="../slideLayouts/slideLayout1159.xml"/><Relationship Id="rId9" Type="http://schemas.openxmlformats.org/officeDocument/2006/relationships/slideLayout" Target="../slideLayouts/slideLayout1160.xml"/><Relationship Id="rId10" Type="http://schemas.openxmlformats.org/officeDocument/2006/relationships/slideLayout" Target="../slideLayouts/slideLayout1161.xml"/></Relationships>
</file>

<file path=ppt/slideMasters/_rels/slideMaster107.xml.rels><?xml version="1.0" encoding="UTF-8" standalone="yes"?>
<Relationships xmlns="http://schemas.openxmlformats.org/package/2006/relationships"><Relationship Id="rId11" Type="http://schemas.openxmlformats.org/officeDocument/2006/relationships/slideLayout" Target="../slideLayouts/slideLayout1173.xml"/><Relationship Id="rId12" Type="http://schemas.openxmlformats.org/officeDocument/2006/relationships/theme" Target="../theme/theme107.xml"/><Relationship Id="rId13" Type="http://schemas.openxmlformats.org/officeDocument/2006/relationships/image" Target="../media/image1.png"/><Relationship Id="rId1" Type="http://schemas.openxmlformats.org/officeDocument/2006/relationships/slideLayout" Target="../slideLayouts/slideLayout1163.xml"/><Relationship Id="rId2" Type="http://schemas.openxmlformats.org/officeDocument/2006/relationships/slideLayout" Target="../slideLayouts/slideLayout1164.xml"/><Relationship Id="rId3" Type="http://schemas.openxmlformats.org/officeDocument/2006/relationships/slideLayout" Target="../slideLayouts/slideLayout1165.xml"/><Relationship Id="rId4" Type="http://schemas.openxmlformats.org/officeDocument/2006/relationships/slideLayout" Target="../slideLayouts/slideLayout1166.xml"/><Relationship Id="rId5" Type="http://schemas.openxmlformats.org/officeDocument/2006/relationships/slideLayout" Target="../slideLayouts/slideLayout1167.xml"/><Relationship Id="rId6" Type="http://schemas.openxmlformats.org/officeDocument/2006/relationships/slideLayout" Target="../slideLayouts/slideLayout1168.xml"/><Relationship Id="rId7" Type="http://schemas.openxmlformats.org/officeDocument/2006/relationships/slideLayout" Target="../slideLayouts/slideLayout1169.xml"/><Relationship Id="rId8" Type="http://schemas.openxmlformats.org/officeDocument/2006/relationships/slideLayout" Target="../slideLayouts/slideLayout1170.xml"/><Relationship Id="rId9" Type="http://schemas.openxmlformats.org/officeDocument/2006/relationships/slideLayout" Target="../slideLayouts/slideLayout1171.xml"/><Relationship Id="rId10" Type="http://schemas.openxmlformats.org/officeDocument/2006/relationships/slideLayout" Target="../slideLayouts/slideLayout1172.xml"/></Relationships>
</file>

<file path=ppt/slideMasters/_rels/slideMaster108.xml.rels><?xml version="1.0" encoding="UTF-8" standalone="yes"?>
<Relationships xmlns="http://schemas.openxmlformats.org/package/2006/relationships"><Relationship Id="rId11" Type="http://schemas.openxmlformats.org/officeDocument/2006/relationships/slideLayout" Target="../slideLayouts/slideLayout1184.xml"/><Relationship Id="rId12" Type="http://schemas.openxmlformats.org/officeDocument/2006/relationships/theme" Target="../theme/theme108.xml"/><Relationship Id="rId13" Type="http://schemas.openxmlformats.org/officeDocument/2006/relationships/image" Target="../media/image1.png"/><Relationship Id="rId1" Type="http://schemas.openxmlformats.org/officeDocument/2006/relationships/slideLayout" Target="../slideLayouts/slideLayout1174.xml"/><Relationship Id="rId2" Type="http://schemas.openxmlformats.org/officeDocument/2006/relationships/slideLayout" Target="../slideLayouts/slideLayout1175.xml"/><Relationship Id="rId3" Type="http://schemas.openxmlformats.org/officeDocument/2006/relationships/slideLayout" Target="../slideLayouts/slideLayout1176.xml"/><Relationship Id="rId4" Type="http://schemas.openxmlformats.org/officeDocument/2006/relationships/slideLayout" Target="../slideLayouts/slideLayout1177.xml"/><Relationship Id="rId5" Type="http://schemas.openxmlformats.org/officeDocument/2006/relationships/slideLayout" Target="../slideLayouts/slideLayout1178.xml"/><Relationship Id="rId6" Type="http://schemas.openxmlformats.org/officeDocument/2006/relationships/slideLayout" Target="../slideLayouts/slideLayout1179.xml"/><Relationship Id="rId7" Type="http://schemas.openxmlformats.org/officeDocument/2006/relationships/slideLayout" Target="../slideLayouts/slideLayout1180.xml"/><Relationship Id="rId8" Type="http://schemas.openxmlformats.org/officeDocument/2006/relationships/slideLayout" Target="../slideLayouts/slideLayout1181.xml"/><Relationship Id="rId9" Type="http://schemas.openxmlformats.org/officeDocument/2006/relationships/slideLayout" Target="../slideLayouts/slideLayout1182.xml"/><Relationship Id="rId10" Type="http://schemas.openxmlformats.org/officeDocument/2006/relationships/slideLayout" Target="../slideLayouts/slideLayout1183.xml"/></Relationships>
</file>

<file path=ppt/slideMasters/_rels/slideMaster109.xml.rels><?xml version="1.0" encoding="UTF-8" standalone="yes"?>
<Relationships xmlns="http://schemas.openxmlformats.org/package/2006/relationships"><Relationship Id="rId11" Type="http://schemas.openxmlformats.org/officeDocument/2006/relationships/slideLayout" Target="../slideLayouts/slideLayout1195.xml"/><Relationship Id="rId12" Type="http://schemas.openxmlformats.org/officeDocument/2006/relationships/theme" Target="../theme/theme109.xml"/><Relationship Id="rId13" Type="http://schemas.openxmlformats.org/officeDocument/2006/relationships/image" Target="../media/image1.png"/><Relationship Id="rId1" Type="http://schemas.openxmlformats.org/officeDocument/2006/relationships/slideLayout" Target="../slideLayouts/slideLayout1185.xml"/><Relationship Id="rId2" Type="http://schemas.openxmlformats.org/officeDocument/2006/relationships/slideLayout" Target="../slideLayouts/slideLayout1186.xml"/><Relationship Id="rId3" Type="http://schemas.openxmlformats.org/officeDocument/2006/relationships/slideLayout" Target="../slideLayouts/slideLayout1187.xml"/><Relationship Id="rId4" Type="http://schemas.openxmlformats.org/officeDocument/2006/relationships/slideLayout" Target="../slideLayouts/slideLayout1188.xml"/><Relationship Id="rId5" Type="http://schemas.openxmlformats.org/officeDocument/2006/relationships/slideLayout" Target="../slideLayouts/slideLayout1189.xml"/><Relationship Id="rId6" Type="http://schemas.openxmlformats.org/officeDocument/2006/relationships/slideLayout" Target="../slideLayouts/slideLayout1190.xml"/><Relationship Id="rId7" Type="http://schemas.openxmlformats.org/officeDocument/2006/relationships/slideLayout" Target="../slideLayouts/slideLayout1191.xml"/><Relationship Id="rId8" Type="http://schemas.openxmlformats.org/officeDocument/2006/relationships/slideLayout" Target="../slideLayouts/slideLayout1192.xml"/><Relationship Id="rId9" Type="http://schemas.openxmlformats.org/officeDocument/2006/relationships/slideLayout" Target="../slideLayouts/slideLayout1193.xml"/><Relationship Id="rId10" Type="http://schemas.openxmlformats.org/officeDocument/2006/relationships/slideLayout" Target="../slideLayouts/slideLayout119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10.xml.rels><?xml version="1.0" encoding="UTF-8" standalone="yes"?>
<Relationships xmlns="http://schemas.openxmlformats.org/package/2006/relationships"><Relationship Id="rId11" Type="http://schemas.openxmlformats.org/officeDocument/2006/relationships/slideLayout" Target="../slideLayouts/slideLayout1206.xml"/><Relationship Id="rId12" Type="http://schemas.openxmlformats.org/officeDocument/2006/relationships/theme" Target="../theme/theme110.xml"/><Relationship Id="rId13" Type="http://schemas.openxmlformats.org/officeDocument/2006/relationships/image" Target="../media/image1.png"/><Relationship Id="rId1" Type="http://schemas.openxmlformats.org/officeDocument/2006/relationships/slideLayout" Target="../slideLayouts/slideLayout1196.xml"/><Relationship Id="rId2" Type="http://schemas.openxmlformats.org/officeDocument/2006/relationships/slideLayout" Target="../slideLayouts/slideLayout1197.xml"/><Relationship Id="rId3" Type="http://schemas.openxmlformats.org/officeDocument/2006/relationships/slideLayout" Target="../slideLayouts/slideLayout1198.xml"/><Relationship Id="rId4" Type="http://schemas.openxmlformats.org/officeDocument/2006/relationships/slideLayout" Target="../slideLayouts/slideLayout1199.xml"/><Relationship Id="rId5" Type="http://schemas.openxmlformats.org/officeDocument/2006/relationships/slideLayout" Target="../slideLayouts/slideLayout1200.xml"/><Relationship Id="rId6" Type="http://schemas.openxmlformats.org/officeDocument/2006/relationships/slideLayout" Target="../slideLayouts/slideLayout1201.xml"/><Relationship Id="rId7" Type="http://schemas.openxmlformats.org/officeDocument/2006/relationships/slideLayout" Target="../slideLayouts/slideLayout1202.xml"/><Relationship Id="rId8" Type="http://schemas.openxmlformats.org/officeDocument/2006/relationships/slideLayout" Target="../slideLayouts/slideLayout1203.xml"/><Relationship Id="rId9" Type="http://schemas.openxmlformats.org/officeDocument/2006/relationships/slideLayout" Target="../slideLayouts/slideLayout1204.xml"/><Relationship Id="rId10" Type="http://schemas.openxmlformats.org/officeDocument/2006/relationships/slideLayout" Target="../slideLayouts/slideLayout1205.xml"/></Relationships>
</file>

<file path=ppt/slideMasters/_rels/slideMaster111.xml.rels><?xml version="1.0" encoding="UTF-8" standalone="yes"?>
<Relationships xmlns="http://schemas.openxmlformats.org/package/2006/relationships"><Relationship Id="rId11" Type="http://schemas.openxmlformats.org/officeDocument/2006/relationships/slideLayout" Target="../slideLayouts/slideLayout1217.xml"/><Relationship Id="rId12" Type="http://schemas.openxmlformats.org/officeDocument/2006/relationships/theme" Target="../theme/theme111.xml"/><Relationship Id="rId13" Type="http://schemas.openxmlformats.org/officeDocument/2006/relationships/image" Target="../media/image1.png"/><Relationship Id="rId1" Type="http://schemas.openxmlformats.org/officeDocument/2006/relationships/slideLayout" Target="../slideLayouts/slideLayout1207.xml"/><Relationship Id="rId2" Type="http://schemas.openxmlformats.org/officeDocument/2006/relationships/slideLayout" Target="../slideLayouts/slideLayout1208.xml"/><Relationship Id="rId3" Type="http://schemas.openxmlformats.org/officeDocument/2006/relationships/slideLayout" Target="../slideLayouts/slideLayout1209.xml"/><Relationship Id="rId4" Type="http://schemas.openxmlformats.org/officeDocument/2006/relationships/slideLayout" Target="../slideLayouts/slideLayout1210.xml"/><Relationship Id="rId5" Type="http://schemas.openxmlformats.org/officeDocument/2006/relationships/slideLayout" Target="../slideLayouts/slideLayout1211.xml"/><Relationship Id="rId6" Type="http://schemas.openxmlformats.org/officeDocument/2006/relationships/slideLayout" Target="../slideLayouts/slideLayout1212.xml"/><Relationship Id="rId7" Type="http://schemas.openxmlformats.org/officeDocument/2006/relationships/slideLayout" Target="../slideLayouts/slideLayout1213.xml"/><Relationship Id="rId8" Type="http://schemas.openxmlformats.org/officeDocument/2006/relationships/slideLayout" Target="../slideLayouts/slideLayout1214.xml"/><Relationship Id="rId9" Type="http://schemas.openxmlformats.org/officeDocument/2006/relationships/slideLayout" Target="../slideLayouts/slideLayout1215.xml"/><Relationship Id="rId10" Type="http://schemas.openxmlformats.org/officeDocument/2006/relationships/slideLayout" Target="../slideLayouts/slideLayout1216.xml"/></Relationships>
</file>

<file path=ppt/slideMasters/_rels/slideMaster112.xml.rels><?xml version="1.0" encoding="UTF-8" standalone="yes"?>
<Relationships xmlns="http://schemas.openxmlformats.org/package/2006/relationships"><Relationship Id="rId11" Type="http://schemas.openxmlformats.org/officeDocument/2006/relationships/slideLayout" Target="../slideLayouts/slideLayout1228.xml"/><Relationship Id="rId12" Type="http://schemas.openxmlformats.org/officeDocument/2006/relationships/theme" Target="../theme/theme112.xml"/><Relationship Id="rId13" Type="http://schemas.openxmlformats.org/officeDocument/2006/relationships/image" Target="../media/image1.png"/><Relationship Id="rId1" Type="http://schemas.openxmlformats.org/officeDocument/2006/relationships/slideLayout" Target="../slideLayouts/slideLayout1218.xml"/><Relationship Id="rId2" Type="http://schemas.openxmlformats.org/officeDocument/2006/relationships/slideLayout" Target="../slideLayouts/slideLayout1219.xml"/><Relationship Id="rId3" Type="http://schemas.openxmlformats.org/officeDocument/2006/relationships/slideLayout" Target="../slideLayouts/slideLayout1220.xml"/><Relationship Id="rId4" Type="http://schemas.openxmlformats.org/officeDocument/2006/relationships/slideLayout" Target="../slideLayouts/slideLayout1221.xml"/><Relationship Id="rId5" Type="http://schemas.openxmlformats.org/officeDocument/2006/relationships/slideLayout" Target="../slideLayouts/slideLayout1222.xml"/><Relationship Id="rId6" Type="http://schemas.openxmlformats.org/officeDocument/2006/relationships/slideLayout" Target="../slideLayouts/slideLayout1223.xml"/><Relationship Id="rId7" Type="http://schemas.openxmlformats.org/officeDocument/2006/relationships/slideLayout" Target="../slideLayouts/slideLayout1224.xml"/><Relationship Id="rId8" Type="http://schemas.openxmlformats.org/officeDocument/2006/relationships/slideLayout" Target="../slideLayouts/slideLayout1225.xml"/><Relationship Id="rId9" Type="http://schemas.openxmlformats.org/officeDocument/2006/relationships/slideLayout" Target="../slideLayouts/slideLayout1226.xml"/><Relationship Id="rId10" Type="http://schemas.openxmlformats.org/officeDocument/2006/relationships/slideLayout" Target="../slideLayouts/slideLayout1227.xml"/></Relationships>
</file>

<file path=ppt/slideMasters/_rels/slideMaster113.xml.rels><?xml version="1.0" encoding="UTF-8" standalone="yes"?>
<Relationships xmlns="http://schemas.openxmlformats.org/package/2006/relationships"><Relationship Id="rId11" Type="http://schemas.openxmlformats.org/officeDocument/2006/relationships/slideLayout" Target="../slideLayouts/slideLayout1239.xml"/><Relationship Id="rId12" Type="http://schemas.openxmlformats.org/officeDocument/2006/relationships/theme" Target="../theme/theme113.xml"/><Relationship Id="rId1" Type="http://schemas.openxmlformats.org/officeDocument/2006/relationships/slideLayout" Target="../slideLayouts/slideLayout1229.xml"/><Relationship Id="rId2" Type="http://schemas.openxmlformats.org/officeDocument/2006/relationships/slideLayout" Target="../slideLayouts/slideLayout1230.xml"/><Relationship Id="rId3" Type="http://schemas.openxmlformats.org/officeDocument/2006/relationships/slideLayout" Target="../slideLayouts/slideLayout1231.xml"/><Relationship Id="rId4" Type="http://schemas.openxmlformats.org/officeDocument/2006/relationships/slideLayout" Target="../slideLayouts/slideLayout1232.xml"/><Relationship Id="rId5" Type="http://schemas.openxmlformats.org/officeDocument/2006/relationships/slideLayout" Target="../slideLayouts/slideLayout1233.xml"/><Relationship Id="rId6" Type="http://schemas.openxmlformats.org/officeDocument/2006/relationships/slideLayout" Target="../slideLayouts/slideLayout1234.xml"/><Relationship Id="rId7" Type="http://schemas.openxmlformats.org/officeDocument/2006/relationships/slideLayout" Target="../slideLayouts/slideLayout1235.xml"/><Relationship Id="rId8" Type="http://schemas.openxmlformats.org/officeDocument/2006/relationships/slideLayout" Target="../slideLayouts/slideLayout1236.xml"/><Relationship Id="rId9" Type="http://schemas.openxmlformats.org/officeDocument/2006/relationships/slideLayout" Target="../slideLayouts/slideLayout1237.xml"/><Relationship Id="rId10" Type="http://schemas.openxmlformats.org/officeDocument/2006/relationships/slideLayout" Target="../slideLayouts/slideLayout1238.xml"/></Relationships>
</file>

<file path=ppt/slideMasters/_rels/slideMaster114.xml.rels><?xml version="1.0" encoding="UTF-8" standalone="yes"?>
<Relationships xmlns="http://schemas.openxmlformats.org/package/2006/relationships"><Relationship Id="rId11" Type="http://schemas.openxmlformats.org/officeDocument/2006/relationships/slideLayout" Target="../slideLayouts/slideLayout1250.xml"/><Relationship Id="rId12" Type="http://schemas.openxmlformats.org/officeDocument/2006/relationships/theme" Target="../theme/theme114.xml"/><Relationship Id="rId13" Type="http://schemas.openxmlformats.org/officeDocument/2006/relationships/image" Target="../media/image1.png"/><Relationship Id="rId1" Type="http://schemas.openxmlformats.org/officeDocument/2006/relationships/slideLayout" Target="../slideLayouts/slideLayout1240.xml"/><Relationship Id="rId2" Type="http://schemas.openxmlformats.org/officeDocument/2006/relationships/slideLayout" Target="../slideLayouts/slideLayout1241.xml"/><Relationship Id="rId3" Type="http://schemas.openxmlformats.org/officeDocument/2006/relationships/slideLayout" Target="../slideLayouts/slideLayout1242.xml"/><Relationship Id="rId4" Type="http://schemas.openxmlformats.org/officeDocument/2006/relationships/slideLayout" Target="../slideLayouts/slideLayout1243.xml"/><Relationship Id="rId5" Type="http://schemas.openxmlformats.org/officeDocument/2006/relationships/slideLayout" Target="../slideLayouts/slideLayout1244.xml"/><Relationship Id="rId6" Type="http://schemas.openxmlformats.org/officeDocument/2006/relationships/slideLayout" Target="../slideLayouts/slideLayout1245.xml"/><Relationship Id="rId7" Type="http://schemas.openxmlformats.org/officeDocument/2006/relationships/slideLayout" Target="../slideLayouts/slideLayout1246.xml"/><Relationship Id="rId8" Type="http://schemas.openxmlformats.org/officeDocument/2006/relationships/slideLayout" Target="../slideLayouts/slideLayout1247.xml"/><Relationship Id="rId9" Type="http://schemas.openxmlformats.org/officeDocument/2006/relationships/slideLayout" Target="../slideLayouts/slideLayout1248.xml"/><Relationship Id="rId10" Type="http://schemas.openxmlformats.org/officeDocument/2006/relationships/slideLayout" Target="../slideLayouts/slideLayout1249.xml"/></Relationships>
</file>

<file path=ppt/slideMasters/_rels/slideMaster115.xml.rels><?xml version="1.0" encoding="UTF-8" standalone="yes"?>
<Relationships xmlns="http://schemas.openxmlformats.org/package/2006/relationships"><Relationship Id="rId11" Type="http://schemas.openxmlformats.org/officeDocument/2006/relationships/slideLayout" Target="../slideLayouts/slideLayout1261.xml"/><Relationship Id="rId12" Type="http://schemas.openxmlformats.org/officeDocument/2006/relationships/theme" Target="../theme/theme115.xml"/><Relationship Id="rId13" Type="http://schemas.openxmlformats.org/officeDocument/2006/relationships/image" Target="../media/image1.png"/><Relationship Id="rId1" Type="http://schemas.openxmlformats.org/officeDocument/2006/relationships/slideLayout" Target="../slideLayouts/slideLayout1251.xml"/><Relationship Id="rId2" Type="http://schemas.openxmlformats.org/officeDocument/2006/relationships/slideLayout" Target="../slideLayouts/slideLayout1252.xml"/><Relationship Id="rId3" Type="http://schemas.openxmlformats.org/officeDocument/2006/relationships/slideLayout" Target="../slideLayouts/slideLayout1253.xml"/><Relationship Id="rId4" Type="http://schemas.openxmlformats.org/officeDocument/2006/relationships/slideLayout" Target="../slideLayouts/slideLayout1254.xml"/><Relationship Id="rId5" Type="http://schemas.openxmlformats.org/officeDocument/2006/relationships/slideLayout" Target="../slideLayouts/slideLayout1255.xml"/><Relationship Id="rId6" Type="http://schemas.openxmlformats.org/officeDocument/2006/relationships/slideLayout" Target="../slideLayouts/slideLayout1256.xml"/><Relationship Id="rId7" Type="http://schemas.openxmlformats.org/officeDocument/2006/relationships/slideLayout" Target="../slideLayouts/slideLayout1257.xml"/><Relationship Id="rId8" Type="http://schemas.openxmlformats.org/officeDocument/2006/relationships/slideLayout" Target="../slideLayouts/slideLayout1258.xml"/><Relationship Id="rId9" Type="http://schemas.openxmlformats.org/officeDocument/2006/relationships/slideLayout" Target="../slideLayouts/slideLayout1259.xml"/><Relationship Id="rId10" Type="http://schemas.openxmlformats.org/officeDocument/2006/relationships/slideLayout" Target="../slideLayouts/slideLayout1260.xml"/></Relationships>
</file>

<file path=ppt/slideMasters/_rels/slideMaster116.xml.rels><?xml version="1.0" encoding="UTF-8" standalone="yes"?>
<Relationships xmlns="http://schemas.openxmlformats.org/package/2006/relationships"><Relationship Id="rId11" Type="http://schemas.openxmlformats.org/officeDocument/2006/relationships/slideLayout" Target="../slideLayouts/slideLayout1272.xml"/><Relationship Id="rId12" Type="http://schemas.openxmlformats.org/officeDocument/2006/relationships/theme" Target="../theme/theme116.xml"/><Relationship Id="rId13" Type="http://schemas.openxmlformats.org/officeDocument/2006/relationships/image" Target="../media/image1.png"/><Relationship Id="rId1" Type="http://schemas.openxmlformats.org/officeDocument/2006/relationships/slideLayout" Target="../slideLayouts/slideLayout1262.xml"/><Relationship Id="rId2" Type="http://schemas.openxmlformats.org/officeDocument/2006/relationships/slideLayout" Target="../slideLayouts/slideLayout1263.xml"/><Relationship Id="rId3" Type="http://schemas.openxmlformats.org/officeDocument/2006/relationships/slideLayout" Target="../slideLayouts/slideLayout1264.xml"/><Relationship Id="rId4" Type="http://schemas.openxmlformats.org/officeDocument/2006/relationships/slideLayout" Target="../slideLayouts/slideLayout1265.xml"/><Relationship Id="rId5" Type="http://schemas.openxmlformats.org/officeDocument/2006/relationships/slideLayout" Target="../slideLayouts/slideLayout1266.xml"/><Relationship Id="rId6" Type="http://schemas.openxmlformats.org/officeDocument/2006/relationships/slideLayout" Target="../slideLayouts/slideLayout1267.xml"/><Relationship Id="rId7" Type="http://schemas.openxmlformats.org/officeDocument/2006/relationships/slideLayout" Target="../slideLayouts/slideLayout1268.xml"/><Relationship Id="rId8" Type="http://schemas.openxmlformats.org/officeDocument/2006/relationships/slideLayout" Target="../slideLayouts/slideLayout1269.xml"/><Relationship Id="rId9" Type="http://schemas.openxmlformats.org/officeDocument/2006/relationships/slideLayout" Target="../slideLayouts/slideLayout1270.xml"/><Relationship Id="rId10" Type="http://schemas.openxmlformats.org/officeDocument/2006/relationships/slideLayout" Target="../slideLayouts/slideLayout1271.xml"/></Relationships>
</file>

<file path=ppt/slideMasters/_rels/slideMaster117.xml.rels><?xml version="1.0" encoding="UTF-8" standalone="yes"?>
<Relationships xmlns="http://schemas.openxmlformats.org/package/2006/relationships"><Relationship Id="rId11" Type="http://schemas.openxmlformats.org/officeDocument/2006/relationships/slideLayout" Target="../slideLayouts/slideLayout1283.xml"/><Relationship Id="rId12" Type="http://schemas.openxmlformats.org/officeDocument/2006/relationships/theme" Target="../theme/theme117.xml"/><Relationship Id="rId13" Type="http://schemas.openxmlformats.org/officeDocument/2006/relationships/image" Target="../media/image1.png"/><Relationship Id="rId1" Type="http://schemas.openxmlformats.org/officeDocument/2006/relationships/slideLayout" Target="../slideLayouts/slideLayout1273.xml"/><Relationship Id="rId2" Type="http://schemas.openxmlformats.org/officeDocument/2006/relationships/slideLayout" Target="../slideLayouts/slideLayout1274.xml"/><Relationship Id="rId3" Type="http://schemas.openxmlformats.org/officeDocument/2006/relationships/slideLayout" Target="../slideLayouts/slideLayout1275.xml"/><Relationship Id="rId4" Type="http://schemas.openxmlformats.org/officeDocument/2006/relationships/slideLayout" Target="../slideLayouts/slideLayout1276.xml"/><Relationship Id="rId5" Type="http://schemas.openxmlformats.org/officeDocument/2006/relationships/slideLayout" Target="../slideLayouts/slideLayout1277.xml"/><Relationship Id="rId6" Type="http://schemas.openxmlformats.org/officeDocument/2006/relationships/slideLayout" Target="../slideLayouts/slideLayout1278.xml"/><Relationship Id="rId7" Type="http://schemas.openxmlformats.org/officeDocument/2006/relationships/slideLayout" Target="../slideLayouts/slideLayout1279.xml"/><Relationship Id="rId8" Type="http://schemas.openxmlformats.org/officeDocument/2006/relationships/slideLayout" Target="../slideLayouts/slideLayout1280.xml"/><Relationship Id="rId9" Type="http://schemas.openxmlformats.org/officeDocument/2006/relationships/slideLayout" Target="../slideLayouts/slideLayout1281.xml"/><Relationship Id="rId10" Type="http://schemas.openxmlformats.org/officeDocument/2006/relationships/slideLayout" Target="../slideLayouts/slideLayout1282.xml"/></Relationships>
</file>

<file path=ppt/slideMasters/_rels/slideMaster118.xml.rels><?xml version="1.0" encoding="UTF-8" standalone="yes"?>
<Relationships xmlns="http://schemas.openxmlformats.org/package/2006/relationships"><Relationship Id="rId11" Type="http://schemas.openxmlformats.org/officeDocument/2006/relationships/slideLayout" Target="../slideLayouts/slideLayout1294.xml"/><Relationship Id="rId12" Type="http://schemas.openxmlformats.org/officeDocument/2006/relationships/theme" Target="../theme/theme118.xml"/><Relationship Id="rId13" Type="http://schemas.openxmlformats.org/officeDocument/2006/relationships/image" Target="../media/image1.png"/><Relationship Id="rId1" Type="http://schemas.openxmlformats.org/officeDocument/2006/relationships/slideLayout" Target="../slideLayouts/slideLayout1284.xml"/><Relationship Id="rId2" Type="http://schemas.openxmlformats.org/officeDocument/2006/relationships/slideLayout" Target="../slideLayouts/slideLayout1285.xml"/><Relationship Id="rId3" Type="http://schemas.openxmlformats.org/officeDocument/2006/relationships/slideLayout" Target="../slideLayouts/slideLayout1286.xml"/><Relationship Id="rId4" Type="http://schemas.openxmlformats.org/officeDocument/2006/relationships/slideLayout" Target="../slideLayouts/slideLayout1287.xml"/><Relationship Id="rId5" Type="http://schemas.openxmlformats.org/officeDocument/2006/relationships/slideLayout" Target="../slideLayouts/slideLayout1288.xml"/><Relationship Id="rId6" Type="http://schemas.openxmlformats.org/officeDocument/2006/relationships/slideLayout" Target="../slideLayouts/slideLayout1289.xml"/><Relationship Id="rId7" Type="http://schemas.openxmlformats.org/officeDocument/2006/relationships/slideLayout" Target="../slideLayouts/slideLayout1290.xml"/><Relationship Id="rId8" Type="http://schemas.openxmlformats.org/officeDocument/2006/relationships/slideLayout" Target="../slideLayouts/slideLayout1291.xml"/><Relationship Id="rId9" Type="http://schemas.openxmlformats.org/officeDocument/2006/relationships/slideLayout" Target="../slideLayouts/slideLayout1292.xml"/><Relationship Id="rId10" Type="http://schemas.openxmlformats.org/officeDocument/2006/relationships/slideLayout" Target="../slideLayouts/slideLayout1293.xml"/></Relationships>
</file>

<file path=ppt/slideMasters/_rels/slideMaster119.xml.rels><?xml version="1.0" encoding="UTF-8" standalone="yes"?>
<Relationships xmlns="http://schemas.openxmlformats.org/package/2006/relationships"><Relationship Id="rId11" Type="http://schemas.openxmlformats.org/officeDocument/2006/relationships/slideLayout" Target="../slideLayouts/slideLayout1305.xml"/><Relationship Id="rId12" Type="http://schemas.openxmlformats.org/officeDocument/2006/relationships/theme" Target="../theme/theme119.xml"/><Relationship Id="rId13" Type="http://schemas.openxmlformats.org/officeDocument/2006/relationships/image" Target="../media/image1.png"/><Relationship Id="rId1" Type="http://schemas.openxmlformats.org/officeDocument/2006/relationships/slideLayout" Target="../slideLayouts/slideLayout1295.xml"/><Relationship Id="rId2" Type="http://schemas.openxmlformats.org/officeDocument/2006/relationships/slideLayout" Target="../slideLayouts/slideLayout1296.xml"/><Relationship Id="rId3" Type="http://schemas.openxmlformats.org/officeDocument/2006/relationships/slideLayout" Target="../slideLayouts/slideLayout1297.xml"/><Relationship Id="rId4" Type="http://schemas.openxmlformats.org/officeDocument/2006/relationships/slideLayout" Target="../slideLayouts/slideLayout1298.xml"/><Relationship Id="rId5" Type="http://schemas.openxmlformats.org/officeDocument/2006/relationships/slideLayout" Target="../slideLayouts/slideLayout1299.xml"/><Relationship Id="rId6" Type="http://schemas.openxmlformats.org/officeDocument/2006/relationships/slideLayout" Target="../slideLayouts/slideLayout1300.xml"/><Relationship Id="rId7" Type="http://schemas.openxmlformats.org/officeDocument/2006/relationships/slideLayout" Target="../slideLayouts/slideLayout1301.xml"/><Relationship Id="rId8" Type="http://schemas.openxmlformats.org/officeDocument/2006/relationships/slideLayout" Target="../slideLayouts/slideLayout1302.xml"/><Relationship Id="rId9" Type="http://schemas.openxmlformats.org/officeDocument/2006/relationships/slideLayout" Target="../slideLayouts/slideLayout1303.xml"/><Relationship Id="rId10" Type="http://schemas.openxmlformats.org/officeDocument/2006/relationships/slideLayout" Target="../slideLayouts/slideLayout1304.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20.xml.rels><?xml version="1.0" encoding="UTF-8" standalone="yes"?>
<Relationships xmlns="http://schemas.openxmlformats.org/package/2006/relationships"><Relationship Id="rId11" Type="http://schemas.openxmlformats.org/officeDocument/2006/relationships/slideLayout" Target="../slideLayouts/slideLayout1316.xml"/><Relationship Id="rId12" Type="http://schemas.openxmlformats.org/officeDocument/2006/relationships/slideLayout" Target="../slideLayouts/slideLayout1317.xml"/><Relationship Id="rId13" Type="http://schemas.openxmlformats.org/officeDocument/2006/relationships/theme" Target="../theme/theme120.xml"/><Relationship Id="rId1" Type="http://schemas.openxmlformats.org/officeDocument/2006/relationships/slideLayout" Target="../slideLayouts/slideLayout1306.xml"/><Relationship Id="rId2" Type="http://schemas.openxmlformats.org/officeDocument/2006/relationships/slideLayout" Target="../slideLayouts/slideLayout1307.xml"/><Relationship Id="rId3" Type="http://schemas.openxmlformats.org/officeDocument/2006/relationships/slideLayout" Target="../slideLayouts/slideLayout1308.xml"/><Relationship Id="rId4" Type="http://schemas.openxmlformats.org/officeDocument/2006/relationships/slideLayout" Target="../slideLayouts/slideLayout1309.xml"/><Relationship Id="rId5" Type="http://schemas.openxmlformats.org/officeDocument/2006/relationships/slideLayout" Target="../slideLayouts/slideLayout1310.xml"/><Relationship Id="rId6" Type="http://schemas.openxmlformats.org/officeDocument/2006/relationships/slideLayout" Target="../slideLayouts/slideLayout1311.xml"/><Relationship Id="rId7" Type="http://schemas.openxmlformats.org/officeDocument/2006/relationships/slideLayout" Target="../slideLayouts/slideLayout1312.xml"/><Relationship Id="rId8" Type="http://schemas.openxmlformats.org/officeDocument/2006/relationships/slideLayout" Target="../slideLayouts/slideLayout1313.xml"/><Relationship Id="rId9" Type="http://schemas.openxmlformats.org/officeDocument/2006/relationships/slideLayout" Target="../slideLayouts/slideLayout1314.xml"/><Relationship Id="rId10" Type="http://schemas.openxmlformats.org/officeDocument/2006/relationships/slideLayout" Target="../slideLayouts/slideLayout1315.xml"/></Relationships>
</file>

<file path=ppt/slideMasters/_rels/slideMaster121.xml.rels><?xml version="1.0" encoding="UTF-8" standalone="yes"?>
<Relationships xmlns="http://schemas.openxmlformats.org/package/2006/relationships"><Relationship Id="rId11" Type="http://schemas.openxmlformats.org/officeDocument/2006/relationships/slideLayout" Target="../slideLayouts/slideLayout1328.xml"/><Relationship Id="rId12" Type="http://schemas.openxmlformats.org/officeDocument/2006/relationships/theme" Target="../theme/theme121.xml"/><Relationship Id="rId13" Type="http://schemas.openxmlformats.org/officeDocument/2006/relationships/image" Target="../media/image1.png"/><Relationship Id="rId1" Type="http://schemas.openxmlformats.org/officeDocument/2006/relationships/slideLayout" Target="../slideLayouts/slideLayout1318.xml"/><Relationship Id="rId2" Type="http://schemas.openxmlformats.org/officeDocument/2006/relationships/slideLayout" Target="../slideLayouts/slideLayout1319.xml"/><Relationship Id="rId3" Type="http://schemas.openxmlformats.org/officeDocument/2006/relationships/slideLayout" Target="../slideLayouts/slideLayout1320.xml"/><Relationship Id="rId4" Type="http://schemas.openxmlformats.org/officeDocument/2006/relationships/slideLayout" Target="../slideLayouts/slideLayout1321.xml"/><Relationship Id="rId5" Type="http://schemas.openxmlformats.org/officeDocument/2006/relationships/slideLayout" Target="../slideLayouts/slideLayout1322.xml"/><Relationship Id="rId6" Type="http://schemas.openxmlformats.org/officeDocument/2006/relationships/slideLayout" Target="../slideLayouts/slideLayout1323.xml"/><Relationship Id="rId7" Type="http://schemas.openxmlformats.org/officeDocument/2006/relationships/slideLayout" Target="../slideLayouts/slideLayout1324.xml"/><Relationship Id="rId8" Type="http://schemas.openxmlformats.org/officeDocument/2006/relationships/slideLayout" Target="../slideLayouts/slideLayout1325.xml"/><Relationship Id="rId9" Type="http://schemas.openxmlformats.org/officeDocument/2006/relationships/slideLayout" Target="../slideLayouts/slideLayout1326.xml"/><Relationship Id="rId10" Type="http://schemas.openxmlformats.org/officeDocument/2006/relationships/slideLayout" Target="../slideLayouts/slideLayout1327.xml"/></Relationships>
</file>

<file path=ppt/slideMasters/_rels/slideMaster122.xml.rels><?xml version="1.0" encoding="UTF-8" standalone="yes"?>
<Relationships xmlns="http://schemas.openxmlformats.org/package/2006/relationships"><Relationship Id="rId11" Type="http://schemas.openxmlformats.org/officeDocument/2006/relationships/slideLayout" Target="../slideLayouts/slideLayout1339.xml"/><Relationship Id="rId12" Type="http://schemas.openxmlformats.org/officeDocument/2006/relationships/theme" Target="../theme/theme122.xml"/><Relationship Id="rId13" Type="http://schemas.openxmlformats.org/officeDocument/2006/relationships/image" Target="../media/image1.png"/><Relationship Id="rId1" Type="http://schemas.openxmlformats.org/officeDocument/2006/relationships/slideLayout" Target="../slideLayouts/slideLayout1329.xml"/><Relationship Id="rId2" Type="http://schemas.openxmlformats.org/officeDocument/2006/relationships/slideLayout" Target="../slideLayouts/slideLayout1330.xml"/><Relationship Id="rId3" Type="http://schemas.openxmlformats.org/officeDocument/2006/relationships/slideLayout" Target="../slideLayouts/slideLayout1331.xml"/><Relationship Id="rId4" Type="http://schemas.openxmlformats.org/officeDocument/2006/relationships/slideLayout" Target="../slideLayouts/slideLayout1332.xml"/><Relationship Id="rId5" Type="http://schemas.openxmlformats.org/officeDocument/2006/relationships/slideLayout" Target="../slideLayouts/slideLayout1333.xml"/><Relationship Id="rId6" Type="http://schemas.openxmlformats.org/officeDocument/2006/relationships/slideLayout" Target="../slideLayouts/slideLayout1334.xml"/><Relationship Id="rId7" Type="http://schemas.openxmlformats.org/officeDocument/2006/relationships/slideLayout" Target="../slideLayouts/slideLayout1335.xml"/><Relationship Id="rId8" Type="http://schemas.openxmlformats.org/officeDocument/2006/relationships/slideLayout" Target="../slideLayouts/slideLayout1336.xml"/><Relationship Id="rId9" Type="http://schemas.openxmlformats.org/officeDocument/2006/relationships/slideLayout" Target="../slideLayouts/slideLayout1337.xml"/><Relationship Id="rId10" Type="http://schemas.openxmlformats.org/officeDocument/2006/relationships/slideLayout" Target="../slideLayouts/slideLayout1338.xml"/></Relationships>
</file>

<file path=ppt/slideMasters/_rels/slideMaster123.xml.rels><?xml version="1.0" encoding="UTF-8" standalone="yes"?>
<Relationships xmlns="http://schemas.openxmlformats.org/package/2006/relationships"><Relationship Id="rId11" Type="http://schemas.openxmlformats.org/officeDocument/2006/relationships/slideLayout" Target="../slideLayouts/slideLayout1350.xml"/><Relationship Id="rId12" Type="http://schemas.openxmlformats.org/officeDocument/2006/relationships/theme" Target="../theme/theme123.xml"/><Relationship Id="rId13" Type="http://schemas.openxmlformats.org/officeDocument/2006/relationships/image" Target="../media/image1.png"/><Relationship Id="rId1" Type="http://schemas.openxmlformats.org/officeDocument/2006/relationships/slideLayout" Target="../slideLayouts/slideLayout1340.xml"/><Relationship Id="rId2" Type="http://schemas.openxmlformats.org/officeDocument/2006/relationships/slideLayout" Target="../slideLayouts/slideLayout1341.xml"/><Relationship Id="rId3" Type="http://schemas.openxmlformats.org/officeDocument/2006/relationships/slideLayout" Target="../slideLayouts/slideLayout1342.xml"/><Relationship Id="rId4" Type="http://schemas.openxmlformats.org/officeDocument/2006/relationships/slideLayout" Target="../slideLayouts/slideLayout1343.xml"/><Relationship Id="rId5" Type="http://schemas.openxmlformats.org/officeDocument/2006/relationships/slideLayout" Target="../slideLayouts/slideLayout1344.xml"/><Relationship Id="rId6" Type="http://schemas.openxmlformats.org/officeDocument/2006/relationships/slideLayout" Target="../slideLayouts/slideLayout1345.xml"/><Relationship Id="rId7" Type="http://schemas.openxmlformats.org/officeDocument/2006/relationships/slideLayout" Target="../slideLayouts/slideLayout1346.xml"/><Relationship Id="rId8" Type="http://schemas.openxmlformats.org/officeDocument/2006/relationships/slideLayout" Target="../slideLayouts/slideLayout1347.xml"/><Relationship Id="rId9" Type="http://schemas.openxmlformats.org/officeDocument/2006/relationships/slideLayout" Target="../slideLayouts/slideLayout1348.xml"/><Relationship Id="rId10" Type="http://schemas.openxmlformats.org/officeDocument/2006/relationships/slideLayout" Target="../slideLayouts/slideLayout1349.xml"/></Relationships>
</file>

<file path=ppt/slideMasters/_rels/slideMaster124.xml.rels><?xml version="1.0" encoding="UTF-8" standalone="yes"?>
<Relationships xmlns="http://schemas.openxmlformats.org/package/2006/relationships"><Relationship Id="rId11" Type="http://schemas.openxmlformats.org/officeDocument/2006/relationships/slideLayout" Target="../slideLayouts/slideLayout1361.xml"/><Relationship Id="rId12" Type="http://schemas.openxmlformats.org/officeDocument/2006/relationships/theme" Target="../theme/theme124.xml"/><Relationship Id="rId13" Type="http://schemas.openxmlformats.org/officeDocument/2006/relationships/image" Target="../media/image1.png"/><Relationship Id="rId1" Type="http://schemas.openxmlformats.org/officeDocument/2006/relationships/slideLayout" Target="../slideLayouts/slideLayout1351.xml"/><Relationship Id="rId2" Type="http://schemas.openxmlformats.org/officeDocument/2006/relationships/slideLayout" Target="../slideLayouts/slideLayout1352.xml"/><Relationship Id="rId3" Type="http://schemas.openxmlformats.org/officeDocument/2006/relationships/slideLayout" Target="../slideLayouts/slideLayout1353.xml"/><Relationship Id="rId4" Type="http://schemas.openxmlformats.org/officeDocument/2006/relationships/slideLayout" Target="../slideLayouts/slideLayout1354.xml"/><Relationship Id="rId5" Type="http://schemas.openxmlformats.org/officeDocument/2006/relationships/slideLayout" Target="../slideLayouts/slideLayout1355.xml"/><Relationship Id="rId6" Type="http://schemas.openxmlformats.org/officeDocument/2006/relationships/slideLayout" Target="../slideLayouts/slideLayout1356.xml"/><Relationship Id="rId7" Type="http://schemas.openxmlformats.org/officeDocument/2006/relationships/slideLayout" Target="../slideLayouts/slideLayout1357.xml"/><Relationship Id="rId8" Type="http://schemas.openxmlformats.org/officeDocument/2006/relationships/slideLayout" Target="../slideLayouts/slideLayout1358.xml"/><Relationship Id="rId9" Type="http://schemas.openxmlformats.org/officeDocument/2006/relationships/slideLayout" Target="../slideLayouts/slideLayout1359.xml"/><Relationship Id="rId10" Type="http://schemas.openxmlformats.org/officeDocument/2006/relationships/slideLayout" Target="../slideLayouts/slideLayout1360.xml"/></Relationships>
</file>

<file path=ppt/slideMasters/_rels/slideMaster125.xml.rels><?xml version="1.0" encoding="UTF-8" standalone="yes"?>
<Relationships xmlns="http://schemas.openxmlformats.org/package/2006/relationships"><Relationship Id="rId11" Type="http://schemas.openxmlformats.org/officeDocument/2006/relationships/slideLayout" Target="../slideLayouts/slideLayout1372.xml"/><Relationship Id="rId12" Type="http://schemas.openxmlformats.org/officeDocument/2006/relationships/theme" Target="../theme/theme125.xml"/><Relationship Id="rId13" Type="http://schemas.openxmlformats.org/officeDocument/2006/relationships/image" Target="../media/image1.png"/><Relationship Id="rId1" Type="http://schemas.openxmlformats.org/officeDocument/2006/relationships/slideLayout" Target="../slideLayouts/slideLayout1362.xml"/><Relationship Id="rId2" Type="http://schemas.openxmlformats.org/officeDocument/2006/relationships/slideLayout" Target="../slideLayouts/slideLayout1363.xml"/><Relationship Id="rId3" Type="http://schemas.openxmlformats.org/officeDocument/2006/relationships/slideLayout" Target="../slideLayouts/slideLayout1364.xml"/><Relationship Id="rId4" Type="http://schemas.openxmlformats.org/officeDocument/2006/relationships/slideLayout" Target="../slideLayouts/slideLayout1365.xml"/><Relationship Id="rId5" Type="http://schemas.openxmlformats.org/officeDocument/2006/relationships/slideLayout" Target="../slideLayouts/slideLayout1366.xml"/><Relationship Id="rId6" Type="http://schemas.openxmlformats.org/officeDocument/2006/relationships/slideLayout" Target="../slideLayouts/slideLayout1367.xml"/><Relationship Id="rId7" Type="http://schemas.openxmlformats.org/officeDocument/2006/relationships/slideLayout" Target="../slideLayouts/slideLayout1368.xml"/><Relationship Id="rId8" Type="http://schemas.openxmlformats.org/officeDocument/2006/relationships/slideLayout" Target="../slideLayouts/slideLayout1369.xml"/><Relationship Id="rId9" Type="http://schemas.openxmlformats.org/officeDocument/2006/relationships/slideLayout" Target="../slideLayouts/slideLayout1370.xml"/><Relationship Id="rId10" Type="http://schemas.openxmlformats.org/officeDocument/2006/relationships/slideLayout" Target="../slideLayouts/slideLayout1371.xml"/></Relationships>
</file>

<file path=ppt/slideMasters/_rels/slideMaster126.xml.rels><?xml version="1.0" encoding="UTF-8" standalone="yes"?>
<Relationships xmlns="http://schemas.openxmlformats.org/package/2006/relationships"><Relationship Id="rId11" Type="http://schemas.openxmlformats.org/officeDocument/2006/relationships/slideLayout" Target="../slideLayouts/slideLayout1383.xml"/><Relationship Id="rId12" Type="http://schemas.openxmlformats.org/officeDocument/2006/relationships/theme" Target="../theme/theme126.xml"/><Relationship Id="rId13" Type="http://schemas.openxmlformats.org/officeDocument/2006/relationships/image" Target="../media/image1.png"/><Relationship Id="rId1" Type="http://schemas.openxmlformats.org/officeDocument/2006/relationships/slideLayout" Target="../slideLayouts/slideLayout1373.xml"/><Relationship Id="rId2" Type="http://schemas.openxmlformats.org/officeDocument/2006/relationships/slideLayout" Target="../slideLayouts/slideLayout1374.xml"/><Relationship Id="rId3" Type="http://schemas.openxmlformats.org/officeDocument/2006/relationships/slideLayout" Target="../slideLayouts/slideLayout1375.xml"/><Relationship Id="rId4" Type="http://schemas.openxmlformats.org/officeDocument/2006/relationships/slideLayout" Target="../slideLayouts/slideLayout1376.xml"/><Relationship Id="rId5" Type="http://schemas.openxmlformats.org/officeDocument/2006/relationships/slideLayout" Target="../slideLayouts/slideLayout1377.xml"/><Relationship Id="rId6" Type="http://schemas.openxmlformats.org/officeDocument/2006/relationships/slideLayout" Target="../slideLayouts/slideLayout1378.xml"/><Relationship Id="rId7" Type="http://schemas.openxmlformats.org/officeDocument/2006/relationships/slideLayout" Target="../slideLayouts/slideLayout1379.xml"/><Relationship Id="rId8" Type="http://schemas.openxmlformats.org/officeDocument/2006/relationships/slideLayout" Target="../slideLayouts/slideLayout1380.xml"/><Relationship Id="rId9" Type="http://schemas.openxmlformats.org/officeDocument/2006/relationships/slideLayout" Target="../slideLayouts/slideLayout1381.xml"/><Relationship Id="rId10" Type="http://schemas.openxmlformats.org/officeDocument/2006/relationships/slideLayout" Target="../slideLayouts/slideLayout1382.xml"/></Relationships>
</file>

<file path=ppt/slideMasters/_rels/slideMaster127.xml.rels><?xml version="1.0" encoding="UTF-8" standalone="yes"?>
<Relationships xmlns="http://schemas.openxmlformats.org/package/2006/relationships"><Relationship Id="rId11" Type="http://schemas.openxmlformats.org/officeDocument/2006/relationships/slideLayout" Target="../slideLayouts/slideLayout1394.xml"/><Relationship Id="rId12" Type="http://schemas.openxmlformats.org/officeDocument/2006/relationships/theme" Target="../theme/theme127.xml"/><Relationship Id="rId13" Type="http://schemas.openxmlformats.org/officeDocument/2006/relationships/image" Target="../media/image1.png"/><Relationship Id="rId1" Type="http://schemas.openxmlformats.org/officeDocument/2006/relationships/slideLayout" Target="../slideLayouts/slideLayout1384.xml"/><Relationship Id="rId2" Type="http://schemas.openxmlformats.org/officeDocument/2006/relationships/slideLayout" Target="../slideLayouts/slideLayout1385.xml"/><Relationship Id="rId3" Type="http://schemas.openxmlformats.org/officeDocument/2006/relationships/slideLayout" Target="../slideLayouts/slideLayout1386.xml"/><Relationship Id="rId4" Type="http://schemas.openxmlformats.org/officeDocument/2006/relationships/slideLayout" Target="../slideLayouts/slideLayout1387.xml"/><Relationship Id="rId5" Type="http://schemas.openxmlformats.org/officeDocument/2006/relationships/slideLayout" Target="../slideLayouts/slideLayout1388.xml"/><Relationship Id="rId6" Type="http://schemas.openxmlformats.org/officeDocument/2006/relationships/slideLayout" Target="../slideLayouts/slideLayout1389.xml"/><Relationship Id="rId7" Type="http://schemas.openxmlformats.org/officeDocument/2006/relationships/slideLayout" Target="../slideLayouts/slideLayout1390.xml"/><Relationship Id="rId8" Type="http://schemas.openxmlformats.org/officeDocument/2006/relationships/slideLayout" Target="../slideLayouts/slideLayout1391.xml"/><Relationship Id="rId9" Type="http://schemas.openxmlformats.org/officeDocument/2006/relationships/slideLayout" Target="../slideLayouts/slideLayout1392.xml"/><Relationship Id="rId10" Type="http://schemas.openxmlformats.org/officeDocument/2006/relationships/slideLayout" Target="../slideLayouts/slideLayout1393.xml"/></Relationships>
</file>

<file path=ppt/slideMasters/_rels/slideMaster128.xml.rels><?xml version="1.0" encoding="UTF-8" standalone="yes"?>
<Relationships xmlns="http://schemas.openxmlformats.org/package/2006/relationships"><Relationship Id="rId11" Type="http://schemas.openxmlformats.org/officeDocument/2006/relationships/slideLayout" Target="../slideLayouts/slideLayout1405.xml"/><Relationship Id="rId12" Type="http://schemas.openxmlformats.org/officeDocument/2006/relationships/theme" Target="../theme/theme128.xml"/><Relationship Id="rId13" Type="http://schemas.openxmlformats.org/officeDocument/2006/relationships/image" Target="../media/image1.png"/><Relationship Id="rId1" Type="http://schemas.openxmlformats.org/officeDocument/2006/relationships/slideLayout" Target="../slideLayouts/slideLayout1395.xml"/><Relationship Id="rId2" Type="http://schemas.openxmlformats.org/officeDocument/2006/relationships/slideLayout" Target="../slideLayouts/slideLayout1396.xml"/><Relationship Id="rId3" Type="http://schemas.openxmlformats.org/officeDocument/2006/relationships/slideLayout" Target="../slideLayouts/slideLayout1397.xml"/><Relationship Id="rId4" Type="http://schemas.openxmlformats.org/officeDocument/2006/relationships/slideLayout" Target="../slideLayouts/slideLayout1398.xml"/><Relationship Id="rId5" Type="http://schemas.openxmlformats.org/officeDocument/2006/relationships/slideLayout" Target="../slideLayouts/slideLayout1399.xml"/><Relationship Id="rId6" Type="http://schemas.openxmlformats.org/officeDocument/2006/relationships/slideLayout" Target="../slideLayouts/slideLayout1400.xml"/><Relationship Id="rId7" Type="http://schemas.openxmlformats.org/officeDocument/2006/relationships/slideLayout" Target="../slideLayouts/slideLayout1401.xml"/><Relationship Id="rId8" Type="http://schemas.openxmlformats.org/officeDocument/2006/relationships/slideLayout" Target="../slideLayouts/slideLayout1402.xml"/><Relationship Id="rId9" Type="http://schemas.openxmlformats.org/officeDocument/2006/relationships/slideLayout" Target="../slideLayouts/slideLayout1403.xml"/><Relationship Id="rId10" Type="http://schemas.openxmlformats.org/officeDocument/2006/relationships/slideLayout" Target="../slideLayouts/slideLayout1404.xml"/></Relationships>
</file>

<file path=ppt/slideMasters/_rels/slideMaster129.xml.rels><?xml version="1.0" encoding="UTF-8" standalone="yes"?>
<Relationships xmlns="http://schemas.openxmlformats.org/package/2006/relationships"><Relationship Id="rId11" Type="http://schemas.openxmlformats.org/officeDocument/2006/relationships/slideLayout" Target="../slideLayouts/slideLayout1416.xml"/><Relationship Id="rId12" Type="http://schemas.openxmlformats.org/officeDocument/2006/relationships/theme" Target="../theme/theme129.xml"/><Relationship Id="rId13" Type="http://schemas.openxmlformats.org/officeDocument/2006/relationships/image" Target="../media/image1.png"/><Relationship Id="rId1" Type="http://schemas.openxmlformats.org/officeDocument/2006/relationships/slideLayout" Target="../slideLayouts/slideLayout1406.xml"/><Relationship Id="rId2" Type="http://schemas.openxmlformats.org/officeDocument/2006/relationships/slideLayout" Target="../slideLayouts/slideLayout1407.xml"/><Relationship Id="rId3" Type="http://schemas.openxmlformats.org/officeDocument/2006/relationships/slideLayout" Target="../slideLayouts/slideLayout1408.xml"/><Relationship Id="rId4" Type="http://schemas.openxmlformats.org/officeDocument/2006/relationships/slideLayout" Target="../slideLayouts/slideLayout1409.xml"/><Relationship Id="rId5" Type="http://schemas.openxmlformats.org/officeDocument/2006/relationships/slideLayout" Target="../slideLayouts/slideLayout1410.xml"/><Relationship Id="rId6" Type="http://schemas.openxmlformats.org/officeDocument/2006/relationships/slideLayout" Target="../slideLayouts/slideLayout1411.xml"/><Relationship Id="rId7" Type="http://schemas.openxmlformats.org/officeDocument/2006/relationships/slideLayout" Target="../slideLayouts/slideLayout1412.xml"/><Relationship Id="rId8" Type="http://schemas.openxmlformats.org/officeDocument/2006/relationships/slideLayout" Target="../slideLayouts/slideLayout1413.xml"/><Relationship Id="rId9" Type="http://schemas.openxmlformats.org/officeDocument/2006/relationships/slideLayout" Target="../slideLayouts/slideLayout1414.xml"/><Relationship Id="rId10" Type="http://schemas.openxmlformats.org/officeDocument/2006/relationships/slideLayout" Target="../slideLayouts/slideLayout1415.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30.xml.rels><?xml version="1.0" encoding="UTF-8" standalone="yes"?>
<Relationships xmlns="http://schemas.openxmlformats.org/package/2006/relationships"><Relationship Id="rId3" Type="http://schemas.openxmlformats.org/officeDocument/2006/relationships/slideLayout" Target="../slideLayouts/slideLayout1419.xml"/><Relationship Id="rId4" Type="http://schemas.openxmlformats.org/officeDocument/2006/relationships/slideLayout" Target="../slideLayouts/slideLayout1420.xml"/><Relationship Id="rId5" Type="http://schemas.openxmlformats.org/officeDocument/2006/relationships/slideLayout" Target="../slideLayouts/slideLayout1421.xml"/><Relationship Id="rId6" Type="http://schemas.openxmlformats.org/officeDocument/2006/relationships/slideLayout" Target="../slideLayouts/slideLayout1422.xml"/><Relationship Id="rId7" Type="http://schemas.openxmlformats.org/officeDocument/2006/relationships/slideLayout" Target="../slideLayouts/slideLayout1423.xml"/><Relationship Id="rId8" Type="http://schemas.openxmlformats.org/officeDocument/2006/relationships/theme" Target="../theme/theme130.xml"/><Relationship Id="rId1" Type="http://schemas.openxmlformats.org/officeDocument/2006/relationships/slideLayout" Target="../slideLayouts/slideLayout1417.xml"/><Relationship Id="rId2" Type="http://schemas.openxmlformats.org/officeDocument/2006/relationships/slideLayout" Target="../slideLayouts/slideLayout1418.xml"/></Relationships>
</file>

<file path=ppt/slideMasters/_rels/slideMaster131.xml.rels><?xml version="1.0" encoding="UTF-8" standalone="yes"?>
<Relationships xmlns="http://schemas.openxmlformats.org/package/2006/relationships"><Relationship Id="rId3" Type="http://schemas.openxmlformats.org/officeDocument/2006/relationships/slideLayout" Target="../slideLayouts/slideLayout1426.xml"/><Relationship Id="rId4" Type="http://schemas.openxmlformats.org/officeDocument/2006/relationships/slideLayout" Target="../slideLayouts/slideLayout1427.xml"/><Relationship Id="rId5" Type="http://schemas.openxmlformats.org/officeDocument/2006/relationships/slideLayout" Target="../slideLayouts/slideLayout1428.xml"/><Relationship Id="rId6" Type="http://schemas.openxmlformats.org/officeDocument/2006/relationships/slideLayout" Target="../slideLayouts/slideLayout1429.xml"/><Relationship Id="rId7" Type="http://schemas.openxmlformats.org/officeDocument/2006/relationships/slideLayout" Target="../slideLayouts/slideLayout1430.xml"/><Relationship Id="rId8" Type="http://schemas.openxmlformats.org/officeDocument/2006/relationships/theme" Target="../theme/theme131.xml"/><Relationship Id="rId1" Type="http://schemas.openxmlformats.org/officeDocument/2006/relationships/slideLayout" Target="../slideLayouts/slideLayout1424.xml"/><Relationship Id="rId2" Type="http://schemas.openxmlformats.org/officeDocument/2006/relationships/slideLayout" Target="../slideLayouts/slideLayout1425.xml"/></Relationships>
</file>

<file path=ppt/slideMasters/_rels/slideMaster132.xml.rels><?xml version="1.0" encoding="UTF-8" standalone="yes"?>
<Relationships xmlns="http://schemas.openxmlformats.org/package/2006/relationships"><Relationship Id="rId3" Type="http://schemas.openxmlformats.org/officeDocument/2006/relationships/slideLayout" Target="../slideLayouts/slideLayout1433.xml"/><Relationship Id="rId4" Type="http://schemas.openxmlformats.org/officeDocument/2006/relationships/slideLayout" Target="../slideLayouts/slideLayout1434.xml"/><Relationship Id="rId5" Type="http://schemas.openxmlformats.org/officeDocument/2006/relationships/slideLayout" Target="../slideLayouts/slideLayout1435.xml"/><Relationship Id="rId6" Type="http://schemas.openxmlformats.org/officeDocument/2006/relationships/slideLayout" Target="../slideLayouts/slideLayout1436.xml"/><Relationship Id="rId7" Type="http://schemas.openxmlformats.org/officeDocument/2006/relationships/slideLayout" Target="../slideLayouts/slideLayout1437.xml"/><Relationship Id="rId8" Type="http://schemas.openxmlformats.org/officeDocument/2006/relationships/theme" Target="../theme/theme132.xml"/><Relationship Id="rId1" Type="http://schemas.openxmlformats.org/officeDocument/2006/relationships/slideLayout" Target="../slideLayouts/slideLayout1431.xml"/><Relationship Id="rId2" Type="http://schemas.openxmlformats.org/officeDocument/2006/relationships/slideLayout" Target="../slideLayouts/slideLayout1432.xml"/></Relationships>
</file>

<file path=ppt/slideMasters/_rels/slideMaster133.xml.rels><?xml version="1.0" encoding="UTF-8" standalone="yes"?>
<Relationships xmlns="http://schemas.openxmlformats.org/package/2006/relationships"><Relationship Id="rId11" Type="http://schemas.openxmlformats.org/officeDocument/2006/relationships/slideLayout" Target="../slideLayouts/slideLayout1448.xml"/><Relationship Id="rId12" Type="http://schemas.openxmlformats.org/officeDocument/2006/relationships/theme" Target="../theme/theme133.xml"/><Relationship Id="rId13" Type="http://schemas.openxmlformats.org/officeDocument/2006/relationships/image" Target="../media/image1.png"/><Relationship Id="rId1" Type="http://schemas.openxmlformats.org/officeDocument/2006/relationships/slideLayout" Target="../slideLayouts/slideLayout1438.xml"/><Relationship Id="rId2" Type="http://schemas.openxmlformats.org/officeDocument/2006/relationships/slideLayout" Target="../slideLayouts/slideLayout1439.xml"/><Relationship Id="rId3" Type="http://schemas.openxmlformats.org/officeDocument/2006/relationships/slideLayout" Target="../slideLayouts/slideLayout1440.xml"/><Relationship Id="rId4" Type="http://schemas.openxmlformats.org/officeDocument/2006/relationships/slideLayout" Target="../slideLayouts/slideLayout1441.xml"/><Relationship Id="rId5" Type="http://schemas.openxmlformats.org/officeDocument/2006/relationships/slideLayout" Target="../slideLayouts/slideLayout1442.xml"/><Relationship Id="rId6" Type="http://schemas.openxmlformats.org/officeDocument/2006/relationships/slideLayout" Target="../slideLayouts/slideLayout1443.xml"/><Relationship Id="rId7" Type="http://schemas.openxmlformats.org/officeDocument/2006/relationships/slideLayout" Target="../slideLayouts/slideLayout1444.xml"/><Relationship Id="rId8" Type="http://schemas.openxmlformats.org/officeDocument/2006/relationships/slideLayout" Target="../slideLayouts/slideLayout1445.xml"/><Relationship Id="rId9" Type="http://schemas.openxmlformats.org/officeDocument/2006/relationships/slideLayout" Target="../slideLayouts/slideLayout1446.xml"/><Relationship Id="rId10" Type="http://schemas.openxmlformats.org/officeDocument/2006/relationships/slideLayout" Target="../slideLayouts/slideLayout1447.xml"/></Relationships>
</file>

<file path=ppt/slideMasters/_rels/slideMaster134.xml.rels><?xml version="1.0" encoding="UTF-8" standalone="yes"?>
<Relationships xmlns="http://schemas.openxmlformats.org/package/2006/relationships"><Relationship Id="rId11" Type="http://schemas.openxmlformats.org/officeDocument/2006/relationships/slideLayout" Target="../slideLayouts/slideLayout1459.xml"/><Relationship Id="rId12" Type="http://schemas.openxmlformats.org/officeDocument/2006/relationships/theme" Target="../theme/theme134.xml"/><Relationship Id="rId13" Type="http://schemas.openxmlformats.org/officeDocument/2006/relationships/image" Target="../media/image1.png"/><Relationship Id="rId1" Type="http://schemas.openxmlformats.org/officeDocument/2006/relationships/slideLayout" Target="../slideLayouts/slideLayout1449.xml"/><Relationship Id="rId2" Type="http://schemas.openxmlformats.org/officeDocument/2006/relationships/slideLayout" Target="../slideLayouts/slideLayout1450.xml"/><Relationship Id="rId3" Type="http://schemas.openxmlformats.org/officeDocument/2006/relationships/slideLayout" Target="../slideLayouts/slideLayout1451.xml"/><Relationship Id="rId4" Type="http://schemas.openxmlformats.org/officeDocument/2006/relationships/slideLayout" Target="../slideLayouts/slideLayout1452.xml"/><Relationship Id="rId5" Type="http://schemas.openxmlformats.org/officeDocument/2006/relationships/slideLayout" Target="../slideLayouts/slideLayout1453.xml"/><Relationship Id="rId6" Type="http://schemas.openxmlformats.org/officeDocument/2006/relationships/slideLayout" Target="../slideLayouts/slideLayout1454.xml"/><Relationship Id="rId7" Type="http://schemas.openxmlformats.org/officeDocument/2006/relationships/slideLayout" Target="../slideLayouts/slideLayout1455.xml"/><Relationship Id="rId8" Type="http://schemas.openxmlformats.org/officeDocument/2006/relationships/slideLayout" Target="../slideLayouts/slideLayout1456.xml"/><Relationship Id="rId9" Type="http://schemas.openxmlformats.org/officeDocument/2006/relationships/slideLayout" Target="../slideLayouts/slideLayout1457.xml"/><Relationship Id="rId10" Type="http://schemas.openxmlformats.org/officeDocument/2006/relationships/slideLayout" Target="../slideLayouts/slideLayout1458.xml"/></Relationships>
</file>

<file path=ppt/slideMasters/_rels/slideMaster135.xml.rels><?xml version="1.0" encoding="UTF-8" standalone="yes"?>
<Relationships xmlns="http://schemas.openxmlformats.org/package/2006/relationships"><Relationship Id="rId11" Type="http://schemas.openxmlformats.org/officeDocument/2006/relationships/slideLayout" Target="../slideLayouts/slideLayout1470.xml"/><Relationship Id="rId12" Type="http://schemas.openxmlformats.org/officeDocument/2006/relationships/theme" Target="../theme/theme135.xml"/><Relationship Id="rId13" Type="http://schemas.openxmlformats.org/officeDocument/2006/relationships/image" Target="../media/image1.png"/><Relationship Id="rId1" Type="http://schemas.openxmlformats.org/officeDocument/2006/relationships/slideLayout" Target="../slideLayouts/slideLayout1460.xml"/><Relationship Id="rId2" Type="http://schemas.openxmlformats.org/officeDocument/2006/relationships/slideLayout" Target="../slideLayouts/slideLayout1461.xml"/><Relationship Id="rId3" Type="http://schemas.openxmlformats.org/officeDocument/2006/relationships/slideLayout" Target="../slideLayouts/slideLayout1462.xml"/><Relationship Id="rId4" Type="http://schemas.openxmlformats.org/officeDocument/2006/relationships/slideLayout" Target="../slideLayouts/slideLayout1463.xml"/><Relationship Id="rId5" Type="http://schemas.openxmlformats.org/officeDocument/2006/relationships/slideLayout" Target="../slideLayouts/slideLayout1464.xml"/><Relationship Id="rId6" Type="http://schemas.openxmlformats.org/officeDocument/2006/relationships/slideLayout" Target="../slideLayouts/slideLayout1465.xml"/><Relationship Id="rId7" Type="http://schemas.openxmlformats.org/officeDocument/2006/relationships/slideLayout" Target="../slideLayouts/slideLayout1466.xml"/><Relationship Id="rId8" Type="http://schemas.openxmlformats.org/officeDocument/2006/relationships/slideLayout" Target="../slideLayouts/slideLayout1467.xml"/><Relationship Id="rId9" Type="http://schemas.openxmlformats.org/officeDocument/2006/relationships/slideLayout" Target="../slideLayouts/slideLayout1468.xml"/><Relationship Id="rId10" Type="http://schemas.openxmlformats.org/officeDocument/2006/relationships/slideLayout" Target="../slideLayouts/slideLayout1469.xml"/></Relationships>
</file>

<file path=ppt/slideMasters/_rels/slideMaster136.xml.rels><?xml version="1.0" encoding="UTF-8" standalone="yes"?>
<Relationships xmlns="http://schemas.openxmlformats.org/package/2006/relationships"><Relationship Id="rId11" Type="http://schemas.openxmlformats.org/officeDocument/2006/relationships/slideLayout" Target="../slideLayouts/slideLayout1481.xml"/><Relationship Id="rId12" Type="http://schemas.openxmlformats.org/officeDocument/2006/relationships/theme" Target="../theme/theme136.xml"/><Relationship Id="rId13" Type="http://schemas.openxmlformats.org/officeDocument/2006/relationships/image" Target="../media/image1.png"/><Relationship Id="rId1" Type="http://schemas.openxmlformats.org/officeDocument/2006/relationships/slideLayout" Target="../slideLayouts/slideLayout1471.xml"/><Relationship Id="rId2" Type="http://schemas.openxmlformats.org/officeDocument/2006/relationships/slideLayout" Target="../slideLayouts/slideLayout1472.xml"/><Relationship Id="rId3" Type="http://schemas.openxmlformats.org/officeDocument/2006/relationships/slideLayout" Target="../slideLayouts/slideLayout1473.xml"/><Relationship Id="rId4" Type="http://schemas.openxmlformats.org/officeDocument/2006/relationships/slideLayout" Target="../slideLayouts/slideLayout1474.xml"/><Relationship Id="rId5" Type="http://schemas.openxmlformats.org/officeDocument/2006/relationships/slideLayout" Target="../slideLayouts/slideLayout1475.xml"/><Relationship Id="rId6" Type="http://schemas.openxmlformats.org/officeDocument/2006/relationships/slideLayout" Target="../slideLayouts/slideLayout1476.xml"/><Relationship Id="rId7" Type="http://schemas.openxmlformats.org/officeDocument/2006/relationships/slideLayout" Target="../slideLayouts/slideLayout1477.xml"/><Relationship Id="rId8" Type="http://schemas.openxmlformats.org/officeDocument/2006/relationships/slideLayout" Target="../slideLayouts/slideLayout1478.xml"/><Relationship Id="rId9" Type="http://schemas.openxmlformats.org/officeDocument/2006/relationships/slideLayout" Target="../slideLayouts/slideLayout1479.xml"/><Relationship Id="rId10" Type="http://schemas.openxmlformats.org/officeDocument/2006/relationships/slideLayout" Target="../slideLayouts/slideLayout1480.xml"/></Relationships>
</file>

<file path=ppt/slideMasters/_rels/slideMaster137.xml.rels><?xml version="1.0" encoding="UTF-8" standalone="yes"?>
<Relationships xmlns="http://schemas.openxmlformats.org/package/2006/relationships"><Relationship Id="rId11" Type="http://schemas.openxmlformats.org/officeDocument/2006/relationships/slideLayout" Target="../slideLayouts/slideLayout1492.xml"/><Relationship Id="rId12" Type="http://schemas.openxmlformats.org/officeDocument/2006/relationships/theme" Target="../theme/theme137.xml"/><Relationship Id="rId13" Type="http://schemas.openxmlformats.org/officeDocument/2006/relationships/image" Target="../media/image1.png"/><Relationship Id="rId1" Type="http://schemas.openxmlformats.org/officeDocument/2006/relationships/slideLayout" Target="../slideLayouts/slideLayout1482.xml"/><Relationship Id="rId2" Type="http://schemas.openxmlformats.org/officeDocument/2006/relationships/slideLayout" Target="../slideLayouts/slideLayout1483.xml"/><Relationship Id="rId3" Type="http://schemas.openxmlformats.org/officeDocument/2006/relationships/slideLayout" Target="../slideLayouts/slideLayout1484.xml"/><Relationship Id="rId4" Type="http://schemas.openxmlformats.org/officeDocument/2006/relationships/slideLayout" Target="../slideLayouts/slideLayout1485.xml"/><Relationship Id="rId5" Type="http://schemas.openxmlformats.org/officeDocument/2006/relationships/slideLayout" Target="../slideLayouts/slideLayout1486.xml"/><Relationship Id="rId6" Type="http://schemas.openxmlformats.org/officeDocument/2006/relationships/slideLayout" Target="../slideLayouts/slideLayout1487.xml"/><Relationship Id="rId7" Type="http://schemas.openxmlformats.org/officeDocument/2006/relationships/slideLayout" Target="../slideLayouts/slideLayout1488.xml"/><Relationship Id="rId8" Type="http://schemas.openxmlformats.org/officeDocument/2006/relationships/slideLayout" Target="../slideLayouts/slideLayout1489.xml"/><Relationship Id="rId9" Type="http://schemas.openxmlformats.org/officeDocument/2006/relationships/slideLayout" Target="../slideLayouts/slideLayout1490.xml"/><Relationship Id="rId10" Type="http://schemas.openxmlformats.org/officeDocument/2006/relationships/slideLayout" Target="../slideLayouts/slideLayout149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1.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 Id="rId9" Type="http://schemas.openxmlformats.org/officeDocument/2006/relationships/slideLayout" Target="../slideLayouts/slideLayout419.xml"/><Relationship Id="rId10" Type="http://schemas.openxmlformats.org/officeDocument/2006/relationships/slideLayout" Target="../slideLayouts/slideLayout42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2.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2.xml"/><Relationship Id="rId2" Type="http://schemas.openxmlformats.org/officeDocument/2006/relationships/slideLayout" Target="../slideLayouts/slideLayout423.xml"/><Relationship Id="rId3" Type="http://schemas.openxmlformats.org/officeDocument/2006/relationships/slideLayout" Target="../slideLayouts/slideLayout424.xml"/><Relationship Id="rId4" Type="http://schemas.openxmlformats.org/officeDocument/2006/relationships/slideLayout" Target="../slideLayouts/slideLayout425.xml"/><Relationship Id="rId5" Type="http://schemas.openxmlformats.org/officeDocument/2006/relationships/slideLayout" Target="../slideLayouts/slideLayout426.xml"/><Relationship Id="rId6" Type="http://schemas.openxmlformats.org/officeDocument/2006/relationships/slideLayout" Target="../slideLayouts/slideLayout427.xml"/><Relationship Id="rId7" Type="http://schemas.openxmlformats.org/officeDocument/2006/relationships/slideLayout" Target="../slideLayouts/slideLayout428.xml"/><Relationship Id="rId8" Type="http://schemas.openxmlformats.org/officeDocument/2006/relationships/slideLayout" Target="../slideLayouts/slideLayout429.xml"/><Relationship Id="rId9" Type="http://schemas.openxmlformats.org/officeDocument/2006/relationships/slideLayout" Target="../slideLayouts/slideLayout430.xml"/><Relationship Id="rId10" Type="http://schemas.openxmlformats.org/officeDocument/2006/relationships/slideLayout" Target="../slideLayouts/slideLayout431.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3.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3.xml"/><Relationship Id="rId2" Type="http://schemas.openxmlformats.org/officeDocument/2006/relationships/slideLayout" Target="../slideLayouts/slideLayout434.xml"/><Relationship Id="rId3" Type="http://schemas.openxmlformats.org/officeDocument/2006/relationships/slideLayout" Target="../slideLayouts/slideLayout435.xml"/><Relationship Id="rId4" Type="http://schemas.openxmlformats.org/officeDocument/2006/relationships/slideLayout" Target="../slideLayouts/slideLayout436.xml"/><Relationship Id="rId5" Type="http://schemas.openxmlformats.org/officeDocument/2006/relationships/slideLayout" Target="../slideLayouts/slideLayout437.xml"/><Relationship Id="rId6" Type="http://schemas.openxmlformats.org/officeDocument/2006/relationships/slideLayout" Target="../slideLayouts/slideLayout438.xml"/><Relationship Id="rId7" Type="http://schemas.openxmlformats.org/officeDocument/2006/relationships/slideLayout" Target="../slideLayouts/slideLayout439.xml"/><Relationship Id="rId8" Type="http://schemas.openxmlformats.org/officeDocument/2006/relationships/slideLayout" Target="../slideLayouts/slideLayout440.xml"/><Relationship Id="rId9" Type="http://schemas.openxmlformats.org/officeDocument/2006/relationships/slideLayout" Target="../slideLayouts/slideLayout441.xml"/><Relationship Id="rId10" Type="http://schemas.openxmlformats.org/officeDocument/2006/relationships/slideLayout" Target="../slideLayouts/slideLayout442.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4.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4.xml"/><Relationship Id="rId2" Type="http://schemas.openxmlformats.org/officeDocument/2006/relationships/slideLayout" Target="../slideLayouts/slideLayout445.xml"/><Relationship Id="rId3" Type="http://schemas.openxmlformats.org/officeDocument/2006/relationships/slideLayout" Target="../slideLayouts/slideLayout446.xml"/><Relationship Id="rId4" Type="http://schemas.openxmlformats.org/officeDocument/2006/relationships/slideLayout" Target="../slideLayouts/slideLayout447.xml"/><Relationship Id="rId5" Type="http://schemas.openxmlformats.org/officeDocument/2006/relationships/slideLayout" Target="../slideLayouts/slideLayout448.xml"/><Relationship Id="rId6" Type="http://schemas.openxmlformats.org/officeDocument/2006/relationships/slideLayout" Target="../slideLayouts/slideLayout449.xml"/><Relationship Id="rId7" Type="http://schemas.openxmlformats.org/officeDocument/2006/relationships/slideLayout" Target="../slideLayouts/slideLayout450.xml"/><Relationship Id="rId8" Type="http://schemas.openxmlformats.org/officeDocument/2006/relationships/slideLayout" Target="../slideLayouts/slideLayout451.xml"/><Relationship Id="rId9" Type="http://schemas.openxmlformats.org/officeDocument/2006/relationships/slideLayout" Target="../slideLayouts/slideLayout452.xml"/><Relationship Id="rId10" Type="http://schemas.openxmlformats.org/officeDocument/2006/relationships/slideLayout" Target="../slideLayouts/slideLayout453.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5.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5.xml"/><Relationship Id="rId2" Type="http://schemas.openxmlformats.org/officeDocument/2006/relationships/slideLayout" Target="../slideLayouts/slideLayout456.xml"/><Relationship Id="rId3" Type="http://schemas.openxmlformats.org/officeDocument/2006/relationships/slideLayout" Target="../slideLayouts/slideLayout457.xml"/><Relationship Id="rId4" Type="http://schemas.openxmlformats.org/officeDocument/2006/relationships/slideLayout" Target="../slideLayouts/slideLayout458.xml"/><Relationship Id="rId5" Type="http://schemas.openxmlformats.org/officeDocument/2006/relationships/slideLayout" Target="../slideLayouts/slideLayout459.xml"/><Relationship Id="rId6" Type="http://schemas.openxmlformats.org/officeDocument/2006/relationships/slideLayout" Target="../slideLayouts/slideLayout460.xml"/><Relationship Id="rId7" Type="http://schemas.openxmlformats.org/officeDocument/2006/relationships/slideLayout" Target="../slideLayouts/slideLayout461.xml"/><Relationship Id="rId8" Type="http://schemas.openxmlformats.org/officeDocument/2006/relationships/slideLayout" Target="../slideLayouts/slideLayout462.xml"/><Relationship Id="rId9" Type="http://schemas.openxmlformats.org/officeDocument/2006/relationships/slideLayout" Target="../slideLayouts/slideLayout463.xml"/><Relationship Id="rId10" Type="http://schemas.openxmlformats.org/officeDocument/2006/relationships/slideLayout" Target="../slideLayouts/slideLayout464.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6.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66.xml"/><Relationship Id="rId2" Type="http://schemas.openxmlformats.org/officeDocument/2006/relationships/slideLayout" Target="../slideLayouts/slideLayout467.xml"/><Relationship Id="rId3" Type="http://schemas.openxmlformats.org/officeDocument/2006/relationships/slideLayout" Target="../slideLayouts/slideLayout468.xml"/><Relationship Id="rId4" Type="http://schemas.openxmlformats.org/officeDocument/2006/relationships/slideLayout" Target="../slideLayouts/slideLayout469.xml"/><Relationship Id="rId5" Type="http://schemas.openxmlformats.org/officeDocument/2006/relationships/slideLayout" Target="../slideLayouts/slideLayout470.xml"/><Relationship Id="rId6" Type="http://schemas.openxmlformats.org/officeDocument/2006/relationships/slideLayout" Target="../slideLayouts/slideLayout471.xml"/><Relationship Id="rId7" Type="http://schemas.openxmlformats.org/officeDocument/2006/relationships/slideLayout" Target="../slideLayouts/slideLayout472.xml"/><Relationship Id="rId8" Type="http://schemas.openxmlformats.org/officeDocument/2006/relationships/slideLayout" Target="../slideLayouts/slideLayout473.xml"/><Relationship Id="rId9" Type="http://schemas.openxmlformats.org/officeDocument/2006/relationships/slideLayout" Target="../slideLayouts/slideLayout474.xml"/><Relationship Id="rId10" Type="http://schemas.openxmlformats.org/officeDocument/2006/relationships/slideLayout" Target="../slideLayouts/slideLayout475.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7.xml"/><Relationship Id="rId12" Type="http://schemas.openxmlformats.org/officeDocument/2006/relationships/theme" Target="../theme/theme45.xml"/><Relationship Id="rId1" Type="http://schemas.openxmlformats.org/officeDocument/2006/relationships/slideLayout" Target="../slideLayouts/slideLayout477.xml"/><Relationship Id="rId2" Type="http://schemas.openxmlformats.org/officeDocument/2006/relationships/slideLayout" Target="../slideLayouts/slideLayout478.xml"/><Relationship Id="rId3" Type="http://schemas.openxmlformats.org/officeDocument/2006/relationships/slideLayout" Target="../slideLayouts/slideLayout479.xml"/><Relationship Id="rId4" Type="http://schemas.openxmlformats.org/officeDocument/2006/relationships/slideLayout" Target="../slideLayouts/slideLayout480.xml"/><Relationship Id="rId5" Type="http://schemas.openxmlformats.org/officeDocument/2006/relationships/slideLayout" Target="../slideLayouts/slideLayout481.xml"/><Relationship Id="rId6" Type="http://schemas.openxmlformats.org/officeDocument/2006/relationships/slideLayout" Target="../slideLayouts/slideLayout482.xml"/><Relationship Id="rId7" Type="http://schemas.openxmlformats.org/officeDocument/2006/relationships/slideLayout" Target="../slideLayouts/slideLayout483.xml"/><Relationship Id="rId8" Type="http://schemas.openxmlformats.org/officeDocument/2006/relationships/slideLayout" Target="../slideLayouts/slideLayout484.xml"/><Relationship Id="rId9" Type="http://schemas.openxmlformats.org/officeDocument/2006/relationships/slideLayout" Target="../slideLayouts/slideLayout485.xml"/><Relationship Id="rId10" Type="http://schemas.openxmlformats.org/officeDocument/2006/relationships/slideLayout" Target="../slideLayouts/slideLayout486.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09.xml"/><Relationship Id="rId12" Type="http://schemas.openxmlformats.org/officeDocument/2006/relationships/theme" Target="../theme/theme47.xml"/><Relationship Id="rId13" Type="http://schemas.openxmlformats.org/officeDocument/2006/relationships/image" Target="../media/image1.png"/><Relationship Id="rId1" Type="http://schemas.openxmlformats.org/officeDocument/2006/relationships/slideLayout" Target="../slideLayouts/slideLayout499.xml"/><Relationship Id="rId2" Type="http://schemas.openxmlformats.org/officeDocument/2006/relationships/slideLayout" Target="../slideLayouts/slideLayout500.xml"/><Relationship Id="rId3" Type="http://schemas.openxmlformats.org/officeDocument/2006/relationships/slideLayout" Target="../slideLayouts/slideLayout501.xml"/><Relationship Id="rId4" Type="http://schemas.openxmlformats.org/officeDocument/2006/relationships/slideLayout" Target="../slideLayouts/slideLayout502.xml"/><Relationship Id="rId5" Type="http://schemas.openxmlformats.org/officeDocument/2006/relationships/slideLayout" Target="../slideLayouts/slideLayout503.xml"/><Relationship Id="rId6" Type="http://schemas.openxmlformats.org/officeDocument/2006/relationships/slideLayout" Target="../slideLayouts/slideLayout504.xml"/><Relationship Id="rId7" Type="http://schemas.openxmlformats.org/officeDocument/2006/relationships/slideLayout" Target="../slideLayouts/slideLayout505.xml"/><Relationship Id="rId8" Type="http://schemas.openxmlformats.org/officeDocument/2006/relationships/slideLayout" Target="../slideLayouts/slideLayout506.xml"/><Relationship Id="rId9" Type="http://schemas.openxmlformats.org/officeDocument/2006/relationships/slideLayout" Target="../slideLayouts/slideLayout507.xml"/><Relationship Id="rId10" Type="http://schemas.openxmlformats.org/officeDocument/2006/relationships/slideLayout" Target="../slideLayouts/slideLayout508.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0.xml"/><Relationship Id="rId12" Type="http://schemas.openxmlformats.org/officeDocument/2006/relationships/theme" Target="../theme/theme48.xml"/><Relationship Id="rId1" Type="http://schemas.openxmlformats.org/officeDocument/2006/relationships/slideLayout" Target="../slideLayouts/slideLayout510.xml"/><Relationship Id="rId2" Type="http://schemas.openxmlformats.org/officeDocument/2006/relationships/slideLayout" Target="../slideLayouts/slideLayout511.xml"/><Relationship Id="rId3" Type="http://schemas.openxmlformats.org/officeDocument/2006/relationships/slideLayout" Target="../slideLayouts/slideLayout512.xml"/><Relationship Id="rId4" Type="http://schemas.openxmlformats.org/officeDocument/2006/relationships/slideLayout" Target="../slideLayouts/slideLayout513.xml"/><Relationship Id="rId5" Type="http://schemas.openxmlformats.org/officeDocument/2006/relationships/slideLayout" Target="../slideLayouts/slideLayout514.xml"/><Relationship Id="rId6" Type="http://schemas.openxmlformats.org/officeDocument/2006/relationships/slideLayout" Target="../slideLayouts/slideLayout515.xml"/><Relationship Id="rId7" Type="http://schemas.openxmlformats.org/officeDocument/2006/relationships/slideLayout" Target="../slideLayouts/slideLayout516.xml"/><Relationship Id="rId8" Type="http://schemas.openxmlformats.org/officeDocument/2006/relationships/slideLayout" Target="../slideLayouts/slideLayout517.xml"/><Relationship Id="rId9" Type="http://schemas.openxmlformats.org/officeDocument/2006/relationships/slideLayout" Target="../slideLayouts/slideLayout518.xml"/><Relationship Id="rId10" Type="http://schemas.openxmlformats.org/officeDocument/2006/relationships/slideLayout" Target="../slideLayouts/slideLayout519.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1.xml"/><Relationship Id="rId12" Type="http://schemas.openxmlformats.org/officeDocument/2006/relationships/theme" Target="../theme/theme49.xml"/><Relationship Id="rId13" Type="http://schemas.openxmlformats.org/officeDocument/2006/relationships/image" Target="../media/image1.png"/><Relationship Id="rId1" Type="http://schemas.openxmlformats.org/officeDocument/2006/relationships/slideLayout" Target="../slideLayouts/slideLayout521.xml"/><Relationship Id="rId2" Type="http://schemas.openxmlformats.org/officeDocument/2006/relationships/slideLayout" Target="../slideLayouts/slideLayout522.xml"/><Relationship Id="rId3" Type="http://schemas.openxmlformats.org/officeDocument/2006/relationships/slideLayout" Target="../slideLayouts/slideLayout523.xml"/><Relationship Id="rId4" Type="http://schemas.openxmlformats.org/officeDocument/2006/relationships/slideLayout" Target="../slideLayouts/slideLayout524.xml"/><Relationship Id="rId5" Type="http://schemas.openxmlformats.org/officeDocument/2006/relationships/slideLayout" Target="../slideLayouts/slideLayout525.xml"/><Relationship Id="rId6" Type="http://schemas.openxmlformats.org/officeDocument/2006/relationships/slideLayout" Target="../slideLayouts/slideLayout526.xml"/><Relationship Id="rId7" Type="http://schemas.openxmlformats.org/officeDocument/2006/relationships/slideLayout" Target="../slideLayouts/slideLayout527.xml"/><Relationship Id="rId8" Type="http://schemas.openxmlformats.org/officeDocument/2006/relationships/slideLayout" Target="../slideLayouts/slideLayout528.xml"/><Relationship Id="rId9" Type="http://schemas.openxmlformats.org/officeDocument/2006/relationships/slideLayout" Target="../slideLayouts/slideLayout529.xml"/><Relationship Id="rId10" Type="http://schemas.openxmlformats.org/officeDocument/2006/relationships/slideLayout" Target="../slideLayouts/slideLayout53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2.xml"/><Relationship Id="rId12" Type="http://schemas.openxmlformats.org/officeDocument/2006/relationships/theme" Target="../theme/theme50.xml"/><Relationship Id="rId13" Type="http://schemas.openxmlformats.org/officeDocument/2006/relationships/image" Target="../media/image1.png"/><Relationship Id="rId1" Type="http://schemas.openxmlformats.org/officeDocument/2006/relationships/slideLayout" Target="../slideLayouts/slideLayout532.xml"/><Relationship Id="rId2" Type="http://schemas.openxmlformats.org/officeDocument/2006/relationships/slideLayout" Target="../slideLayouts/slideLayout533.xml"/><Relationship Id="rId3" Type="http://schemas.openxmlformats.org/officeDocument/2006/relationships/slideLayout" Target="../slideLayouts/slideLayout534.xml"/><Relationship Id="rId4" Type="http://schemas.openxmlformats.org/officeDocument/2006/relationships/slideLayout" Target="../slideLayouts/slideLayout535.xml"/><Relationship Id="rId5" Type="http://schemas.openxmlformats.org/officeDocument/2006/relationships/slideLayout" Target="../slideLayouts/slideLayout536.xml"/><Relationship Id="rId6" Type="http://schemas.openxmlformats.org/officeDocument/2006/relationships/slideLayout" Target="../slideLayouts/slideLayout537.xml"/><Relationship Id="rId7" Type="http://schemas.openxmlformats.org/officeDocument/2006/relationships/slideLayout" Target="../slideLayouts/slideLayout538.xml"/><Relationship Id="rId8" Type="http://schemas.openxmlformats.org/officeDocument/2006/relationships/slideLayout" Target="../slideLayouts/slideLayout539.xml"/><Relationship Id="rId9" Type="http://schemas.openxmlformats.org/officeDocument/2006/relationships/slideLayout" Target="../slideLayouts/slideLayout540.xml"/><Relationship Id="rId10" Type="http://schemas.openxmlformats.org/officeDocument/2006/relationships/slideLayout" Target="../slideLayouts/slideLayout541.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3.xml"/><Relationship Id="rId12" Type="http://schemas.openxmlformats.org/officeDocument/2006/relationships/theme" Target="../theme/theme51.xml"/><Relationship Id="rId1" Type="http://schemas.openxmlformats.org/officeDocument/2006/relationships/slideLayout" Target="../slideLayouts/slideLayout543.xml"/><Relationship Id="rId2" Type="http://schemas.openxmlformats.org/officeDocument/2006/relationships/slideLayout" Target="../slideLayouts/slideLayout544.xml"/><Relationship Id="rId3" Type="http://schemas.openxmlformats.org/officeDocument/2006/relationships/slideLayout" Target="../slideLayouts/slideLayout545.xml"/><Relationship Id="rId4" Type="http://schemas.openxmlformats.org/officeDocument/2006/relationships/slideLayout" Target="../slideLayouts/slideLayout546.xml"/><Relationship Id="rId5" Type="http://schemas.openxmlformats.org/officeDocument/2006/relationships/slideLayout" Target="../slideLayouts/slideLayout547.xml"/><Relationship Id="rId6" Type="http://schemas.openxmlformats.org/officeDocument/2006/relationships/slideLayout" Target="../slideLayouts/slideLayout548.xml"/><Relationship Id="rId7" Type="http://schemas.openxmlformats.org/officeDocument/2006/relationships/slideLayout" Target="../slideLayouts/slideLayout549.xml"/><Relationship Id="rId8" Type="http://schemas.openxmlformats.org/officeDocument/2006/relationships/slideLayout" Target="../slideLayouts/slideLayout550.xml"/><Relationship Id="rId9" Type="http://schemas.openxmlformats.org/officeDocument/2006/relationships/slideLayout" Target="../slideLayouts/slideLayout551.xml"/><Relationship Id="rId10" Type="http://schemas.openxmlformats.org/officeDocument/2006/relationships/slideLayout" Target="../slideLayouts/slideLayout552.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4.xml"/><Relationship Id="rId12" Type="http://schemas.openxmlformats.org/officeDocument/2006/relationships/theme" Target="../theme/theme52.xml"/><Relationship Id="rId13" Type="http://schemas.openxmlformats.org/officeDocument/2006/relationships/image" Target="../media/image1.png"/><Relationship Id="rId1" Type="http://schemas.openxmlformats.org/officeDocument/2006/relationships/slideLayout" Target="../slideLayouts/slideLayout554.xml"/><Relationship Id="rId2" Type="http://schemas.openxmlformats.org/officeDocument/2006/relationships/slideLayout" Target="../slideLayouts/slideLayout555.xml"/><Relationship Id="rId3" Type="http://schemas.openxmlformats.org/officeDocument/2006/relationships/slideLayout" Target="../slideLayouts/slideLayout556.xml"/><Relationship Id="rId4" Type="http://schemas.openxmlformats.org/officeDocument/2006/relationships/slideLayout" Target="../slideLayouts/slideLayout557.xml"/><Relationship Id="rId5" Type="http://schemas.openxmlformats.org/officeDocument/2006/relationships/slideLayout" Target="../slideLayouts/slideLayout558.xml"/><Relationship Id="rId6" Type="http://schemas.openxmlformats.org/officeDocument/2006/relationships/slideLayout" Target="../slideLayouts/slideLayout559.xml"/><Relationship Id="rId7" Type="http://schemas.openxmlformats.org/officeDocument/2006/relationships/slideLayout" Target="../slideLayouts/slideLayout560.xml"/><Relationship Id="rId8" Type="http://schemas.openxmlformats.org/officeDocument/2006/relationships/slideLayout" Target="../slideLayouts/slideLayout561.xml"/><Relationship Id="rId9" Type="http://schemas.openxmlformats.org/officeDocument/2006/relationships/slideLayout" Target="../slideLayouts/slideLayout562.xml"/><Relationship Id="rId10" Type="http://schemas.openxmlformats.org/officeDocument/2006/relationships/slideLayout" Target="../slideLayouts/slideLayout563.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75.xml"/><Relationship Id="rId12" Type="http://schemas.openxmlformats.org/officeDocument/2006/relationships/theme" Target="../theme/theme53.xml"/><Relationship Id="rId1" Type="http://schemas.openxmlformats.org/officeDocument/2006/relationships/slideLayout" Target="../slideLayouts/slideLayout565.xml"/><Relationship Id="rId2" Type="http://schemas.openxmlformats.org/officeDocument/2006/relationships/slideLayout" Target="../slideLayouts/slideLayout566.xml"/><Relationship Id="rId3" Type="http://schemas.openxmlformats.org/officeDocument/2006/relationships/slideLayout" Target="../slideLayouts/slideLayout567.xml"/><Relationship Id="rId4" Type="http://schemas.openxmlformats.org/officeDocument/2006/relationships/slideLayout" Target="../slideLayouts/slideLayout568.xml"/><Relationship Id="rId5" Type="http://schemas.openxmlformats.org/officeDocument/2006/relationships/slideLayout" Target="../slideLayouts/slideLayout569.xml"/><Relationship Id="rId6" Type="http://schemas.openxmlformats.org/officeDocument/2006/relationships/slideLayout" Target="../slideLayouts/slideLayout570.xml"/><Relationship Id="rId7" Type="http://schemas.openxmlformats.org/officeDocument/2006/relationships/slideLayout" Target="../slideLayouts/slideLayout571.xml"/><Relationship Id="rId8" Type="http://schemas.openxmlformats.org/officeDocument/2006/relationships/slideLayout" Target="../slideLayouts/slideLayout572.xml"/><Relationship Id="rId9" Type="http://schemas.openxmlformats.org/officeDocument/2006/relationships/slideLayout" Target="../slideLayouts/slideLayout573.xml"/><Relationship Id="rId10" Type="http://schemas.openxmlformats.org/officeDocument/2006/relationships/slideLayout" Target="../slideLayouts/slideLayout574.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86.xml"/><Relationship Id="rId12" Type="http://schemas.openxmlformats.org/officeDocument/2006/relationships/theme" Target="../theme/theme54.xml"/><Relationship Id="rId13" Type="http://schemas.openxmlformats.org/officeDocument/2006/relationships/image" Target="../media/image1.png"/><Relationship Id="rId1" Type="http://schemas.openxmlformats.org/officeDocument/2006/relationships/slideLayout" Target="../slideLayouts/slideLayout576.xml"/><Relationship Id="rId2" Type="http://schemas.openxmlformats.org/officeDocument/2006/relationships/slideLayout" Target="../slideLayouts/slideLayout577.xml"/><Relationship Id="rId3" Type="http://schemas.openxmlformats.org/officeDocument/2006/relationships/slideLayout" Target="../slideLayouts/slideLayout578.xml"/><Relationship Id="rId4" Type="http://schemas.openxmlformats.org/officeDocument/2006/relationships/slideLayout" Target="../slideLayouts/slideLayout579.xml"/><Relationship Id="rId5" Type="http://schemas.openxmlformats.org/officeDocument/2006/relationships/slideLayout" Target="../slideLayouts/slideLayout580.xml"/><Relationship Id="rId6" Type="http://schemas.openxmlformats.org/officeDocument/2006/relationships/slideLayout" Target="../slideLayouts/slideLayout581.xml"/><Relationship Id="rId7" Type="http://schemas.openxmlformats.org/officeDocument/2006/relationships/slideLayout" Target="../slideLayouts/slideLayout582.xml"/><Relationship Id="rId8" Type="http://schemas.openxmlformats.org/officeDocument/2006/relationships/slideLayout" Target="../slideLayouts/slideLayout583.xml"/><Relationship Id="rId9" Type="http://schemas.openxmlformats.org/officeDocument/2006/relationships/slideLayout" Target="../slideLayouts/slideLayout584.xml"/><Relationship Id="rId10" Type="http://schemas.openxmlformats.org/officeDocument/2006/relationships/slideLayout" Target="../slideLayouts/slideLayout585.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597.xml"/><Relationship Id="rId12" Type="http://schemas.openxmlformats.org/officeDocument/2006/relationships/theme" Target="../theme/theme55.xml"/><Relationship Id="rId1" Type="http://schemas.openxmlformats.org/officeDocument/2006/relationships/slideLayout" Target="../slideLayouts/slideLayout587.xml"/><Relationship Id="rId2" Type="http://schemas.openxmlformats.org/officeDocument/2006/relationships/slideLayout" Target="../slideLayouts/slideLayout588.xml"/><Relationship Id="rId3" Type="http://schemas.openxmlformats.org/officeDocument/2006/relationships/slideLayout" Target="../slideLayouts/slideLayout589.xml"/><Relationship Id="rId4" Type="http://schemas.openxmlformats.org/officeDocument/2006/relationships/slideLayout" Target="../slideLayouts/slideLayout590.xml"/><Relationship Id="rId5" Type="http://schemas.openxmlformats.org/officeDocument/2006/relationships/slideLayout" Target="../slideLayouts/slideLayout591.xml"/><Relationship Id="rId6" Type="http://schemas.openxmlformats.org/officeDocument/2006/relationships/slideLayout" Target="../slideLayouts/slideLayout592.xml"/><Relationship Id="rId7" Type="http://schemas.openxmlformats.org/officeDocument/2006/relationships/slideLayout" Target="../slideLayouts/slideLayout593.xml"/><Relationship Id="rId8" Type="http://schemas.openxmlformats.org/officeDocument/2006/relationships/slideLayout" Target="../slideLayouts/slideLayout594.xml"/><Relationship Id="rId9" Type="http://schemas.openxmlformats.org/officeDocument/2006/relationships/slideLayout" Target="../slideLayouts/slideLayout595.xml"/><Relationship Id="rId10" Type="http://schemas.openxmlformats.org/officeDocument/2006/relationships/slideLayout" Target="../slideLayouts/slideLayout596.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08.xml"/><Relationship Id="rId12" Type="http://schemas.openxmlformats.org/officeDocument/2006/relationships/theme" Target="../theme/theme56.xml"/><Relationship Id="rId1" Type="http://schemas.openxmlformats.org/officeDocument/2006/relationships/slideLayout" Target="../slideLayouts/slideLayout598.xml"/><Relationship Id="rId2" Type="http://schemas.openxmlformats.org/officeDocument/2006/relationships/slideLayout" Target="../slideLayouts/slideLayout599.xml"/><Relationship Id="rId3" Type="http://schemas.openxmlformats.org/officeDocument/2006/relationships/slideLayout" Target="../slideLayouts/slideLayout600.xml"/><Relationship Id="rId4" Type="http://schemas.openxmlformats.org/officeDocument/2006/relationships/slideLayout" Target="../slideLayouts/slideLayout601.xml"/><Relationship Id="rId5" Type="http://schemas.openxmlformats.org/officeDocument/2006/relationships/slideLayout" Target="../slideLayouts/slideLayout602.xml"/><Relationship Id="rId6" Type="http://schemas.openxmlformats.org/officeDocument/2006/relationships/slideLayout" Target="../slideLayouts/slideLayout603.xml"/><Relationship Id="rId7" Type="http://schemas.openxmlformats.org/officeDocument/2006/relationships/slideLayout" Target="../slideLayouts/slideLayout604.xml"/><Relationship Id="rId8" Type="http://schemas.openxmlformats.org/officeDocument/2006/relationships/slideLayout" Target="../slideLayouts/slideLayout605.xml"/><Relationship Id="rId9" Type="http://schemas.openxmlformats.org/officeDocument/2006/relationships/slideLayout" Target="../slideLayouts/slideLayout606.xml"/><Relationship Id="rId10" Type="http://schemas.openxmlformats.org/officeDocument/2006/relationships/slideLayout" Target="../slideLayouts/slideLayout607.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19.xml"/><Relationship Id="rId12" Type="http://schemas.openxmlformats.org/officeDocument/2006/relationships/theme" Target="../theme/theme57.xml"/><Relationship Id="rId1" Type="http://schemas.openxmlformats.org/officeDocument/2006/relationships/slideLayout" Target="../slideLayouts/slideLayout609.xml"/><Relationship Id="rId2" Type="http://schemas.openxmlformats.org/officeDocument/2006/relationships/slideLayout" Target="../slideLayouts/slideLayout610.xml"/><Relationship Id="rId3" Type="http://schemas.openxmlformats.org/officeDocument/2006/relationships/slideLayout" Target="../slideLayouts/slideLayout611.xml"/><Relationship Id="rId4" Type="http://schemas.openxmlformats.org/officeDocument/2006/relationships/slideLayout" Target="../slideLayouts/slideLayout612.xml"/><Relationship Id="rId5" Type="http://schemas.openxmlformats.org/officeDocument/2006/relationships/slideLayout" Target="../slideLayouts/slideLayout613.xml"/><Relationship Id="rId6" Type="http://schemas.openxmlformats.org/officeDocument/2006/relationships/slideLayout" Target="../slideLayouts/slideLayout614.xml"/><Relationship Id="rId7" Type="http://schemas.openxmlformats.org/officeDocument/2006/relationships/slideLayout" Target="../slideLayouts/slideLayout615.xml"/><Relationship Id="rId8" Type="http://schemas.openxmlformats.org/officeDocument/2006/relationships/slideLayout" Target="../slideLayouts/slideLayout616.xml"/><Relationship Id="rId9" Type="http://schemas.openxmlformats.org/officeDocument/2006/relationships/slideLayout" Target="../slideLayouts/slideLayout617.xml"/><Relationship Id="rId10" Type="http://schemas.openxmlformats.org/officeDocument/2006/relationships/slideLayout" Target="../slideLayouts/slideLayout618.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0.xml"/><Relationship Id="rId12" Type="http://schemas.openxmlformats.org/officeDocument/2006/relationships/theme" Target="../theme/theme58.xml"/><Relationship Id="rId1" Type="http://schemas.openxmlformats.org/officeDocument/2006/relationships/slideLayout" Target="../slideLayouts/slideLayout620.xml"/><Relationship Id="rId2" Type="http://schemas.openxmlformats.org/officeDocument/2006/relationships/slideLayout" Target="../slideLayouts/slideLayout621.xml"/><Relationship Id="rId3" Type="http://schemas.openxmlformats.org/officeDocument/2006/relationships/slideLayout" Target="../slideLayouts/slideLayout622.xml"/><Relationship Id="rId4" Type="http://schemas.openxmlformats.org/officeDocument/2006/relationships/slideLayout" Target="../slideLayouts/slideLayout623.xml"/><Relationship Id="rId5" Type="http://schemas.openxmlformats.org/officeDocument/2006/relationships/slideLayout" Target="../slideLayouts/slideLayout624.xml"/><Relationship Id="rId6" Type="http://schemas.openxmlformats.org/officeDocument/2006/relationships/slideLayout" Target="../slideLayouts/slideLayout625.xml"/><Relationship Id="rId7" Type="http://schemas.openxmlformats.org/officeDocument/2006/relationships/slideLayout" Target="../slideLayouts/slideLayout626.xml"/><Relationship Id="rId8" Type="http://schemas.openxmlformats.org/officeDocument/2006/relationships/slideLayout" Target="../slideLayouts/slideLayout627.xml"/><Relationship Id="rId9" Type="http://schemas.openxmlformats.org/officeDocument/2006/relationships/slideLayout" Target="../slideLayouts/slideLayout628.xml"/><Relationship Id="rId10" Type="http://schemas.openxmlformats.org/officeDocument/2006/relationships/slideLayout" Target="../slideLayouts/slideLayout629.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1.xml"/><Relationship Id="rId12" Type="http://schemas.openxmlformats.org/officeDocument/2006/relationships/theme" Target="../theme/theme59.xml"/><Relationship Id="rId1" Type="http://schemas.openxmlformats.org/officeDocument/2006/relationships/slideLayout" Target="../slideLayouts/slideLayout631.xml"/><Relationship Id="rId2" Type="http://schemas.openxmlformats.org/officeDocument/2006/relationships/slideLayout" Target="../slideLayouts/slideLayout632.xml"/><Relationship Id="rId3" Type="http://schemas.openxmlformats.org/officeDocument/2006/relationships/slideLayout" Target="../slideLayouts/slideLayout633.xml"/><Relationship Id="rId4" Type="http://schemas.openxmlformats.org/officeDocument/2006/relationships/slideLayout" Target="../slideLayouts/slideLayout634.xml"/><Relationship Id="rId5" Type="http://schemas.openxmlformats.org/officeDocument/2006/relationships/slideLayout" Target="../slideLayouts/slideLayout635.xml"/><Relationship Id="rId6" Type="http://schemas.openxmlformats.org/officeDocument/2006/relationships/slideLayout" Target="../slideLayouts/slideLayout636.xml"/><Relationship Id="rId7" Type="http://schemas.openxmlformats.org/officeDocument/2006/relationships/slideLayout" Target="../slideLayouts/slideLayout637.xml"/><Relationship Id="rId8" Type="http://schemas.openxmlformats.org/officeDocument/2006/relationships/slideLayout" Target="../slideLayouts/slideLayout638.xml"/><Relationship Id="rId9" Type="http://schemas.openxmlformats.org/officeDocument/2006/relationships/slideLayout" Target="../slideLayouts/slideLayout639.xml"/><Relationship Id="rId10" Type="http://schemas.openxmlformats.org/officeDocument/2006/relationships/slideLayout" Target="../slideLayouts/slideLayout64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52.xml"/><Relationship Id="rId12" Type="http://schemas.openxmlformats.org/officeDocument/2006/relationships/theme" Target="../theme/theme60.xml"/><Relationship Id="rId13" Type="http://schemas.openxmlformats.org/officeDocument/2006/relationships/image" Target="../media/image1.png"/><Relationship Id="rId1" Type="http://schemas.openxmlformats.org/officeDocument/2006/relationships/slideLayout" Target="../slideLayouts/slideLayout642.xml"/><Relationship Id="rId2" Type="http://schemas.openxmlformats.org/officeDocument/2006/relationships/slideLayout" Target="../slideLayouts/slideLayout643.xml"/><Relationship Id="rId3" Type="http://schemas.openxmlformats.org/officeDocument/2006/relationships/slideLayout" Target="../slideLayouts/slideLayout644.xml"/><Relationship Id="rId4" Type="http://schemas.openxmlformats.org/officeDocument/2006/relationships/slideLayout" Target="../slideLayouts/slideLayout645.xml"/><Relationship Id="rId5" Type="http://schemas.openxmlformats.org/officeDocument/2006/relationships/slideLayout" Target="../slideLayouts/slideLayout646.xml"/><Relationship Id="rId6" Type="http://schemas.openxmlformats.org/officeDocument/2006/relationships/slideLayout" Target="../slideLayouts/slideLayout647.xml"/><Relationship Id="rId7" Type="http://schemas.openxmlformats.org/officeDocument/2006/relationships/slideLayout" Target="../slideLayouts/slideLayout648.xml"/><Relationship Id="rId8" Type="http://schemas.openxmlformats.org/officeDocument/2006/relationships/slideLayout" Target="../slideLayouts/slideLayout649.xml"/><Relationship Id="rId9" Type="http://schemas.openxmlformats.org/officeDocument/2006/relationships/slideLayout" Target="../slideLayouts/slideLayout650.xml"/><Relationship Id="rId10" Type="http://schemas.openxmlformats.org/officeDocument/2006/relationships/slideLayout" Target="../slideLayouts/slideLayout651.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63.xml"/><Relationship Id="rId12" Type="http://schemas.openxmlformats.org/officeDocument/2006/relationships/slideLayout" Target="../slideLayouts/slideLayout664.xml"/><Relationship Id="rId13" Type="http://schemas.openxmlformats.org/officeDocument/2006/relationships/theme" Target="../theme/theme61.xml"/><Relationship Id="rId14" Type="http://schemas.openxmlformats.org/officeDocument/2006/relationships/image" Target="../media/image1.png"/><Relationship Id="rId1" Type="http://schemas.openxmlformats.org/officeDocument/2006/relationships/slideLayout" Target="../slideLayouts/slideLayout653.xml"/><Relationship Id="rId2" Type="http://schemas.openxmlformats.org/officeDocument/2006/relationships/slideLayout" Target="../slideLayouts/slideLayout654.xml"/><Relationship Id="rId3" Type="http://schemas.openxmlformats.org/officeDocument/2006/relationships/slideLayout" Target="../slideLayouts/slideLayout655.xml"/><Relationship Id="rId4" Type="http://schemas.openxmlformats.org/officeDocument/2006/relationships/slideLayout" Target="../slideLayouts/slideLayout656.xml"/><Relationship Id="rId5" Type="http://schemas.openxmlformats.org/officeDocument/2006/relationships/slideLayout" Target="../slideLayouts/slideLayout657.xml"/><Relationship Id="rId6" Type="http://schemas.openxmlformats.org/officeDocument/2006/relationships/slideLayout" Target="../slideLayouts/slideLayout658.xml"/><Relationship Id="rId7" Type="http://schemas.openxmlformats.org/officeDocument/2006/relationships/slideLayout" Target="../slideLayouts/slideLayout659.xml"/><Relationship Id="rId8" Type="http://schemas.openxmlformats.org/officeDocument/2006/relationships/slideLayout" Target="../slideLayouts/slideLayout660.xml"/><Relationship Id="rId9" Type="http://schemas.openxmlformats.org/officeDocument/2006/relationships/slideLayout" Target="../slideLayouts/slideLayout661.xml"/><Relationship Id="rId10" Type="http://schemas.openxmlformats.org/officeDocument/2006/relationships/slideLayout" Target="../slideLayouts/slideLayout662.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75.xml"/><Relationship Id="rId12" Type="http://schemas.openxmlformats.org/officeDocument/2006/relationships/theme" Target="../theme/theme62.xml"/><Relationship Id="rId13" Type="http://schemas.openxmlformats.org/officeDocument/2006/relationships/image" Target="../media/image1.png"/><Relationship Id="rId1" Type="http://schemas.openxmlformats.org/officeDocument/2006/relationships/slideLayout" Target="../slideLayouts/slideLayout665.xml"/><Relationship Id="rId2" Type="http://schemas.openxmlformats.org/officeDocument/2006/relationships/slideLayout" Target="../slideLayouts/slideLayout666.xml"/><Relationship Id="rId3" Type="http://schemas.openxmlformats.org/officeDocument/2006/relationships/slideLayout" Target="../slideLayouts/slideLayout667.xml"/><Relationship Id="rId4" Type="http://schemas.openxmlformats.org/officeDocument/2006/relationships/slideLayout" Target="../slideLayouts/slideLayout668.xml"/><Relationship Id="rId5" Type="http://schemas.openxmlformats.org/officeDocument/2006/relationships/slideLayout" Target="../slideLayouts/slideLayout669.xml"/><Relationship Id="rId6" Type="http://schemas.openxmlformats.org/officeDocument/2006/relationships/slideLayout" Target="../slideLayouts/slideLayout670.xml"/><Relationship Id="rId7" Type="http://schemas.openxmlformats.org/officeDocument/2006/relationships/slideLayout" Target="../slideLayouts/slideLayout671.xml"/><Relationship Id="rId8" Type="http://schemas.openxmlformats.org/officeDocument/2006/relationships/slideLayout" Target="../slideLayouts/slideLayout672.xml"/><Relationship Id="rId9" Type="http://schemas.openxmlformats.org/officeDocument/2006/relationships/slideLayout" Target="../slideLayouts/slideLayout673.xml"/><Relationship Id="rId10" Type="http://schemas.openxmlformats.org/officeDocument/2006/relationships/slideLayout" Target="../slideLayouts/slideLayout674.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686.xml"/><Relationship Id="rId12" Type="http://schemas.openxmlformats.org/officeDocument/2006/relationships/theme" Target="../theme/theme63.xml"/><Relationship Id="rId13" Type="http://schemas.openxmlformats.org/officeDocument/2006/relationships/image" Target="../media/image1.png"/><Relationship Id="rId1" Type="http://schemas.openxmlformats.org/officeDocument/2006/relationships/slideLayout" Target="../slideLayouts/slideLayout676.xml"/><Relationship Id="rId2" Type="http://schemas.openxmlformats.org/officeDocument/2006/relationships/slideLayout" Target="../slideLayouts/slideLayout677.xml"/><Relationship Id="rId3" Type="http://schemas.openxmlformats.org/officeDocument/2006/relationships/slideLayout" Target="../slideLayouts/slideLayout678.xml"/><Relationship Id="rId4" Type="http://schemas.openxmlformats.org/officeDocument/2006/relationships/slideLayout" Target="../slideLayouts/slideLayout679.xml"/><Relationship Id="rId5" Type="http://schemas.openxmlformats.org/officeDocument/2006/relationships/slideLayout" Target="../slideLayouts/slideLayout680.xml"/><Relationship Id="rId6" Type="http://schemas.openxmlformats.org/officeDocument/2006/relationships/slideLayout" Target="../slideLayouts/slideLayout681.xml"/><Relationship Id="rId7" Type="http://schemas.openxmlformats.org/officeDocument/2006/relationships/slideLayout" Target="../slideLayouts/slideLayout682.xml"/><Relationship Id="rId8" Type="http://schemas.openxmlformats.org/officeDocument/2006/relationships/slideLayout" Target="../slideLayouts/slideLayout683.xml"/><Relationship Id="rId9" Type="http://schemas.openxmlformats.org/officeDocument/2006/relationships/slideLayout" Target="../slideLayouts/slideLayout684.xml"/><Relationship Id="rId10" Type="http://schemas.openxmlformats.org/officeDocument/2006/relationships/slideLayout" Target="../slideLayouts/slideLayout685.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697.xml"/><Relationship Id="rId12" Type="http://schemas.openxmlformats.org/officeDocument/2006/relationships/theme" Target="../theme/theme64.xml"/><Relationship Id="rId13" Type="http://schemas.openxmlformats.org/officeDocument/2006/relationships/image" Target="../media/image1.png"/><Relationship Id="rId1" Type="http://schemas.openxmlformats.org/officeDocument/2006/relationships/slideLayout" Target="../slideLayouts/slideLayout687.xml"/><Relationship Id="rId2" Type="http://schemas.openxmlformats.org/officeDocument/2006/relationships/slideLayout" Target="../slideLayouts/slideLayout688.xml"/><Relationship Id="rId3" Type="http://schemas.openxmlformats.org/officeDocument/2006/relationships/slideLayout" Target="../slideLayouts/slideLayout689.xml"/><Relationship Id="rId4" Type="http://schemas.openxmlformats.org/officeDocument/2006/relationships/slideLayout" Target="../slideLayouts/slideLayout690.xml"/><Relationship Id="rId5" Type="http://schemas.openxmlformats.org/officeDocument/2006/relationships/slideLayout" Target="../slideLayouts/slideLayout691.xml"/><Relationship Id="rId6" Type="http://schemas.openxmlformats.org/officeDocument/2006/relationships/slideLayout" Target="../slideLayouts/slideLayout692.xml"/><Relationship Id="rId7" Type="http://schemas.openxmlformats.org/officeDocument/2006/relationships/slideLayout" Target="../slideLayouts/slideLayout693.xml"/><Relationship Id="rId8" Type="http://schemas.openxmlformats.org/officeDocument/2006/relationships/slideLayout" Target="../slideLayouts/slideLayout694.xml"/><Relationship Id="rId9" Type="http://schemas.openxmlformats.org/officeDocument/2006/relationships/slideLayout" Target="../slideLayouts/slideLayout695.xml"/><Relationship Id="rId10" Type="http://schemas.openxmlformats.org/officeDocument/2006/relationships/slideLayout" Target="../slideLayouts/slideLayout696.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08.xml"/><Relationship Id="rId12" Type="http://schemas.openxmlformats.org/officeDocument/2006/relationships/theme" Target="../theme/theme65.xml"/><Relationship Id="rId13" Type="http://schemas.openxmlformats.org/officeDocument/2006/relationships/image" Target="../media/image1.png"/><Relationship Id="rId1" Type="http://schemas.openxmlformats.org/officeDocument/2006/relationships/slideLayout" Target="../slideLayouts/slideLayout698.xml"/><Relationship Id="rId2" Type="http://schemas.openxmlformats.org/officeDocument/2006/relationships/slideLayout" Target="../slideLayouts/slideLayout699.xml"/><Relationship Id="rId3" Type="http://schemas.openxmlformats.org/officeDocument/2006/relationships/slideLayout" Target="../slideLayouts/slideLayout700.xml"/><Relationship Id="rId4" Type="http://schemas.openxmlformats.org/officeDocument/2006/relationships/slideLayout" Target="../slideLayouts/slideLayout701.xml"/><Relationship Id="rId5" Type="http://schemas.openxmlformats.org/officeDocument/2006/relationships/slideLayout" Target="../slideLayouts/slideLayout702.xml"/><Relationship Id="rId6" Type="http://schemas.openxmlformats.org/officeDocument/2006/relationships/slideLayout" Target="../slideLayouts/slideLayout703.xml"/><Relationship Id="rId7" Type="http://schemas.openxmlformats.org/officeDocument/2006/relationships/slideLayout" Target="../slideLayouts/slideLayout704.xml"/><Relationship Id="rId8" Type="http://schemas.openxmlformats.org/officeDocument/2006/relationships/slideLayout" Target="../slideLayouts/slideLayout705.xml"/><Relationship Id="rId9" Type="http://schemas.openxmlformats.org/officeDocument/2006/relationships/slideLayout" Target="../slideLayouts/slideLayout706.xml"/><Relationship Id="rId10" Type="http://schemas.openxmlformats.org/officeDocument/2006/relationships/slideLayout" Target="../slideLayouts/slideLayout707.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719.xml"/><Relationship Id="rId12" Type="http://schemas.openxmlformats.org/officeDocument/2006/relationships/theme" Target="../theme/theme66.xml"/><Relationship Id="rId13" Type="http://schemas.openxmlformats.org/officeDocument/2006/relationships/image" Target="../media/image1.png"/><Relationship Id="rId1" Type="http://schemas.openxmlformats.org/officeDocument/2006/relationships/slideLayout" Target="../slideLayouts/slideLayout709.xml"/><Relationship Id="rId2" Type="http://schemas.openxmlformats.org/officeDocument/2006/relationships/slideLayout" Target="../slideLayouts/slideLayout710.xml"/><Relationship Id="rId3" Type="http://schemas.openxmlformats.org/officeDocument/2006/relationships/slideLayout" Target="../slideLayouts/slideLayout711.xml"/><Relationship Id="rId4" Type="http://schemas.openxmlformats.org/officeDocument/2006/relationships/slideLayout" Target="../slideLayouts/slideLayout712.xml"/><Relationship Id="rId5" Type="http://schemas.openxmlformats.org/officeDocument/2006/relationships/slideLayout" Target="../slideLayouts/slideLayout713.xml"/><Relationship Id="rId6" Type="http://schemas.openxmlformats.org/officeDocument/2006/relationships/slideLayout" Target="../slideLayouts/slideLayout714.xml"/><Relationship Id="rId7" Type="http://schemas.openxmlformats.org/officeDocument/2006/relationships/slideLayout" Target="../slideLayouts/slideLayout715.xml"/><Relationship Id="rId8" Type="http://schemas.openxmlformats.org/officeDocument/2006/relationships/slideLayout" Target="../slideLayouts/slideLayout716.xml"/><Relationship Id="rId9" Type="http://schemas.openxmlformats.org/officeDocument/2006/relationships/slideLayout" Target="../slideLayouts/slideLayout717.xml"/><Relationship Id="rId10" Type="http://schemas.openxmlformats.org/officeDocument/2006/relationships/slideLayout" Target="../slideLayouts/slideLayout718.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730.xml"/><Relationship Id="rId12" Type="http://schemas.openxmlformats.org/officeDocument/2006/relationships/theme" Target="../theme/theme67.xml"/><Relationship Id="rId13" Type="http://schemas.openxmlformats.org/officeDocument/2006/relationships/image" Target="../media/image1.png"/><Relationship Id="rId1" Type="http://schemas.openxmlformats.org/officeDocument/2006/relationships/slideLayout" Target="../slideLayouts/slideLayout720.xml"/><Relationship Id="rId2" Type="http://schemas.openxmlformats.org/officeDocument/2006/relationships/slideLayout" Target="../slideLayouts/slideLayout721.xml"/><Relationship Id="rId3" Type="http://schemas.openxmlformats.org/officeDocument/2006/relationships/slideLayout" Target="../slideLayouts/slideLayout722.xml"/><Relationship Id="rId4" Type="http://schemas.openxmlformats.org/officeDocument/2006/relationships/slideLayout" Target="../slideLayouts/slideLayout723.xml"/><Relationship Id="rId5" Type="http://schemas.openxmlformats.org/officeDocument/2006/relationships/slideLayout" Target="../slideLayouts/slideLayout724.xml"/><Relationship Id="rId6" Type="http://schemas.openxmlformats.org/officeDocument/2006/relationships/slideLayout" Target="../slideLayouts/slideLayout725.xml"/><Relationship Id="rId7" Type="http://schemas.openxmlformats.org/officeDocument/2006/relationships/slideLayout" Target="../slideLayouts/slideLayout726.xml"/><Relationship Id="rId8" Type="http://schemas.openxmlformats.org/officeDocument/2006/relationships/slideLayout" Target="../slideLayouts/slideLayout727.xml"/><Relationship Id="rId9" Type="http://schemas.openxmlformats.org/officeDocument/2006/relationships/slideLayout" Target="../slideLayouts/slideLayout728.xml"/><Relationship Id="rId10" Type="http://schemas.openxmlformats.org/officeDocument/2006/relationships/slideLayout" Target="../slideLayouts/slideLayout729.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741.xml"/><Relationship Id="rId12" Type="http://schemas.openxmlformats.org/officeDocument/2006/relationships/theme" Target="../theme/theme68.xml"/><Relationship Id="rId13" Type="http://schemas.openxmlformats.org/officeDocument/2006/relationships/image" Target="../media/image1.png"/><Relationship Id="rId1" Type="http://schemas.openxmlformats.org/officeDocument/2006/relationships/slideLayout" Target="../slideLayouts/slideLayout731.xml"/><Relationship Id="rId2" Type="http://schemas.openxmlformats.org/officeDocument/2006/relationships/slideLayout" Target="../slideLayouts/slideLayout732.xml"/><Relationship Id="rId3" Type="http://schemas.openxmlformats.org/officeDocument/2006/relationships/slideLayout" Target="../slideLayouts/slideLayout733.xml"/><Relationship Id="rId4" Type="http://schemas.openxmlformats.org/officeDocument/2006/relationships/slideLayout" Target="../slideLayouts/slideLayout734.xml"/><Relationship Id="rId5" Type="http://schemas.openxmlformats.org/officeDocument/2006/relationships/slideLayout" Target="../slideLayouts/slideLayout735.xml"/><Relationship Id="rId6" Type="http://schemas.openxmlformats.org/officeDocument/2006/relationships/slideLayout" Target="../slideLayouts/slideLayout736.xml"/><Relationship Id="rId7" Type="http://schemas.openxmlformats.org/officeDocument/2006/relationships/slideLayout" Target="../slideLayouts/slideLayout737.xml"/><Relationship Id="rId8" Type="http://schemas.openxmlformats.org/officeDocument/2006/relationships/slideLayout" Target="../slideLayouts/slideLayout738.xml"/><Relationship Id="rId9" Type="http://schemas.openxmlformats.org/officeDocument/2006/relationships/slideLayout" Target="../slideLayouts/slideLayout739.xml"/><Relationship Id="rId10" Type="http://schemas.openxmlformats.org/officeDocument/2006/relationships/slideLayout" Target="../slideLayouts/slideLayout740.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752.xml"/><Relationship Id="rId12" Type="http://schemas.openxmlformats.org/officeDocument/2006/relationships/theme" Target="../theme/theme69.xml"/><Relationship Id="rId13" Type="http://schemas.openxmlformats.org/officeDocument/2006/relationships/image" Target="../media/image1.png"/><Relationship Id="rId1" Type="http://schemas.openxmlformats.org/officeDocument/2006/relationships/slideLayout" Target="../slideLayouts/slideLayout742.xml"/><Relationship Id="rId2" Type="http://schemas.openxmlformats.org/officeDocument/2006/relationships/slideLayout" Target="../slideLayouts/slideLayout743.xml"/><Relationship Id="rId3" Type="http://schemas.openxmlformats.org/officeDocument/2006/relationships/slideLayout" Target="../slideLayouts/slideLayout744.xml"/><Relationship Id="rId4" Type="http://schemas.openxmlformats.org/officeDocument/2006/relationships/slideLayout" Target="../slideLayouts/slideLayout745.xml"/><Relationship Id="rId5" Type="http://schemas.openxmlformats.org/officeDocument/2006/relationships/slideLayout" Target="../slideLayouts/slideLayout746.xml"/><Relationship Id="rId6" Type="http://schemas.openxmlformats.org/officeDocument/2006/relationships/slideLayout" Target="../slideLayouts/slideLayout747.xml"/><Relationship Id="rId7" Type="http://schemas.openxmlformats.org/officeDocument/2006/relationships/slideLayout" Target="../slideLayouts/slideLayout748.xml"/><Relationship Id="rId8" Type="http://schemas.openxmlformats.org/officeDocument/2006/relationships/slideLayout" Target="../slideLayouts/slideLayout749.xml"/><Relationship Id="rId9" Type="http://schemas.openxmlformats.org/officeDocument/2006/relationships/slideLayout" Target="../slideLayouts/slideLayout750.xml"/><Relationship Id="rId10" Type="http://schemas.openxmlformats.org/officeDocument/2006/relationships/slideLayout" Target="../slideLayouts/slideLayout75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763.xml"/><Relationship Id="rId12" Type="http://schemas.openxmlformats.org/officeDocument/2006/relationships/theme" Target="../theme/theme70.xml"/><Relationship Id="rId13" Type="http://schemas.openxmlformats.org/officeDocument/2006/relationships/image" Target="../media/image1.png"/><Relationship Id="rId1" Type="http://schemas.openxmlformats.org/officeDocument/2006/relationships/slideLayout" Target="../slideLayouts/slideLayout753.xml"/><Relationship Id="rId2" Type="http://schemas.openxmlformats.org/officeDocument/2006/relationships/slideLayout" Target="../slideLayouts/slideLayout754.xml"/><Relationship Id="rId3" Type="http://schemas.openxmlformats.org/officeDocument/2006/relationships/slideLayout" Target="../slideLayouts/slideLayout755.xml"/><Relationship Id="rId4" Type="http://schemas.openxmlformats.org/officeDocument/2006/relationships/slideLayout" Target="../slideLayouts/slideLayout756.xml"/><Relationship Id="rId5" Type="http://schemas.openxmlformats.org/officeDocument/2006/relationships/slideLayout" Target="../slideLayouts/slideLayout757.xml"/><Relationship Id="rId6" Type="http://schemas.openxmlformats.org/officeDocument/2006/relationships/slideLayout" Target="../slideLayouts/slideLayout758.xml"/><Relationship Id="rId7" Type="http://schemas.openxmlformats.org/officeDocument/2006/relationships/slideLayout" Target="../slideLayouts/slideLayout759.xml"/><Relationship Id="rId8" Type="http://schemas.openxmlformats.org/officeDocument/2006/relationships/slideLayout" Target="../slideLayouts/slideLayout760.xml"/><Relationship Id="rId9" Type="http://schemas.openxmlformats.org/officeDocument/2006/relationships/slideLayout" Target="../slideLayouts/slideLayout761.xml"/><Relationship Id="rId10" Type="http://schemas.openxmlformats.org/officeDocument/2006/relationships/slideLayout" Target="../slideLayouts/slideLayout762.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774.xml"/><Relationship Id="rId12" Type="http://schemas.openxmlformats.org/officeDocument/2006/relationships/theme" Target="../theme/theme71.xml"/><Relationship Id="rId13" Type="http://schemas.openxmlformats.org/officeDocument/2006/relationships/image" Target="../media/image1.png"/><Relationship Id="rId1" Type="http://schemas.openxmlformats.org/officeDocument/2006/relationships/slideLayout" Target="../slideLayouts/slideLayout764.xml"/><Relationship Id="rId2" Type="http://schemas.openxmlformats.org/officeDocument/2006/relationships/slideLayout" Target="../slideLayouts/slideLayout765.xml"/><Relationship Id="rId3" Type="http://schemas.openxmlformats.org/officeDocument/2006/relationships/slideLayout" Target="../slideLayouts/slideLayout766.xml"/><Relationship Id="rId4" Type="http://schemas.openxmlformats.org/officeDocument/2006/relationships/slideLayout" Target="../slideLayouts/slideLayout767.xml"/><Relationship Id="rId5" Type="http://schemas.openxmlformats.org/officeDocument/2006/relationships/slideLayout" Target="../slideLayouts/slideLayout768.xml"/><Relationship Id="rId6" Type="http://schemas.openxmlformats.org/officeDocument/2006/relationships/slideLayout" Target="../slideLayouts/slideLayout769.xml"/><Relationship Id="rId7" Type="http://schemas.openxmlformats.org/officeDocument/2006/relationships/slideLayout" Target="../slideLayouts/slideLayout770.xml"/><Relationship Id="rId8" Type="http://schemas.openxmlformats.org/officeDocument/2006/relationships/slideLayout" Target="../slideLayouts/slideLayout771.xml"/><Relationship Id="rId9" Type="http://schemas.openxmlformats.org/officeDocument/2006/relationships/slideLayout" Target="../slideLayouts/slideLayout772.xml"/><Relationship Id="rId10" Type="http://schemas.openxmlformats.org/officeDocument/2006/relationships/slideLayout" Target="../slideLayouts/slideLayout773.xml"/></Relationships>
</file>

<file path=ppt/slideMasters/_rels/slideMaster72.xml.rels><?xml version="1.0" encoding="UTF-8" standalone="yes"?>
<Relationships xmlns="http://schemas.openxmlformats.org/package/2006/relationships"><Relationship Id="rId11" Type="http://schemas.openxmlformats.org/officeDocument/2006/relationships/slideLayout" Target="../slideLayouts/slideLayout785.xml"/><Relationship Id="rId12" Type="http://schemas.openxmlformats.org/officeDocument/2006/relationships/theme" Target="../theme/theme72.xml"/><Relationship Id="rId13" Type="http://schemas.openxmlformats.org/officeDocument/2006/relationships/image" Target="../media/image1.png"/><Relationship Id="rId1" Type="http://schemas.openxmlformats.org/officeDocument/2006/relationships/slideLayout" Target="../slideLayouts/slideLayout775.xml"/><Relationship Id="rId2" Type="http://schemas.openxmlformats.org/officeDocument/2006/relationships/slideLayout" Target="../slideLayouts/slideLayout776.xml"/><Relationship Id="rId3" Type="http://schemas.openxmlformats.org/officeDocument/2006/relationships/slideLayout" Target="../slideLayouts/slideLayout777.xml"/><Relationship Id="rId4" Type="http://schemas.openxmlformats.org/officeDocument/2006/relationships/slideLayout" Target="../slideLayouts/slideLayout778.xml"/><Relationship Id="rId5" Type="http://schemas.openxmlformats.org/officeDocument/2006/relationships/slideLayout" Target="../slideLayouts/slideLayout779.xml"/><Relationship Id="rId6" Type="http://schemas.openxmlformats.org/officeDocument/2006/relationships/slideLayout" Target="../slideLayouts/slideLayout780.xml"/><Relationship Id="rId7" Type="http://schemas.openxmlformats.org/officeDocument/2006/relationships/slideLayout" Target="../slideLayouts/slideLayout781.xml"/><Relationship Id="rId8" Type="http://schemas.openxmlformats.org/officeDocument/2006/relationships/slideLayout" Target="../slideLayouts/slideLayout782.xml"/><Relationship Id="rId9" Type="http://schemas.openxmlformats.org/officeDocument/2006/relationships/slideLayout" Target="../slideLayouts/slideLayout783.xml"/><Relationship Id="rId10" Type="http://schemas.openxmlformats.org/officeDocument/2006/relationships/slideLayout" Target="../slideLayouts/slideLayout784.xml"/></Relationships>
</file>

<file path=ppt/slideMasters/_rels/slideMaster73.xml.rels><?xml version="1.0" encoding="UTF-8" standalone="yes"?>
<Relationships xmlns="http://schemas.openxmlformats.org/package/2006/relationships"><Relationship Id="rId11" Type="http://schemas.openxmlformats.org/officeDocument/2006/relationships/slideLayout" Target="../slideLayouts/slideLayout796.xml"/><Relationship Id="rId12" Type="http://schemas.openxmlformats.org/officeDocument/2006/relationships/theme" Target="../theme/theme73.xml"/><Relationship Id="rId13" Type="http://schemas.openxmlformats.org/officeDocument/2006/relationships/image" Target="../media/image1.png"/><Relationship Id="rId1" Type="http://schemas.openxmlformats.org/officeDocument/2006/relationships/slideLayout" Target="../slideLayouts/slideLayout786.xml"/><Relationship Id="rId2" Type="http://schemas.openxmlformats.org/officeDocument/2006/relationships/slideLayout" Target="../slideLayouts/slideLayout787.xml"/><Relationship Id="rId3" Type="http://schemas.openxmlformats.org/officeDocument/2006/relationships/slideLayout" Target="../slideLayouts/slideLayout788.xml"/><Relationship Id="rId4" Type="http://schemas.openxmlformats.org/officeDocument/2006/relationships/slideLayout" Target="../slideLayouts/slideLayout789.xml"/><Relationship Id="rId5" Type="http://schemas.openxmlformats.org/officeDocument/2006/relationships/slideLayout" Target="../slideLayouts/slideLayout790.xml"/><Relationship Id="rId6" Type="http://schemas.openxmlformats.org/officeDocument/2006/relationships/slideLayout" Target="../slideLayouts/slideLayout791.xml"/><Relationship Id="rId7" Type="http://schemas.openxmlformats.org/officeDocument/2006/relationships/slideLayout" Target="../slideLayouts/slideLayout792.xml"/><Relationship Id="rId8" Type="http://schemas.openxmlformats.org/officeDocument/2006/relationships/slideLayout" Target="../slideLayouts/slideLayout793.xml"/><Relationship Id="rId9" Type="http://schemas.openxmlformats.org/officeDocument/2006/relationships/slideLayout" Target="../slideLayouts/slideLayout794.xml"/><Relationship Id="rId10" Type="http://schemas.openxmlformats.org/officeDocument/2006/relationships/slideLayout" Target="../slideLayouts/slideLayout795.xml"/></Relationships>
</file>

<file path=ppt/slideMasters/_rels/slideMaster74.xml.rels><?xml version="1.0" encoding="UTF-8" standalone="yes"?>
<Relationships xmlns="http://schemas.openxmlformats.org/package/2006/relationships"><Relationship Id="rId11" Type="http://schemas.openxmlformats.org/officeDocument/2006/relationships/slideLayout" Target="../slideLayouts/slideLayout807.xml"/><Relationship Id="rId12" Type="http://schemas.openxmlformats.org/officeDocument/2006/relationships/theme" Target="../theme/theme74.xml"/><Relationship Id="rId13" Type="http://schemas.openxmlformats.org/officeDocument/2006/relationships/image" Target="../media/image1.png"/><Relationship Id="rId1" Type="http://schemas.openxmlformats.org/officeDocument/2006/relationships/slideLayout" Target="../slideLayouts/slideLayout797.xml"/><Relationship Id="rId2" Type="http://schemas.openxmlformats.org/officeDocument/2006/relationships/slideLayout" Target="../slideLayouts/slideLayout798.xml"/><Relationship Id="rId3" Type="http://schemas.openxmlformats.org/officeDocument/2006/relationships/slideLayout" Target="../slideLayouts/slideLayout799.xml"/><Relationship Id="rId4" Type="http://schemas.openxmlformats.org/officeDocument/2006/relationships/slideLayout" Target="../slideLayouts/slideLayout800.xml"/><Relationship Id="rId5" Type="http://schemas.openxmlformats.org/officeDocument/2006/relationships/slideLayout" Target="../slideLayouts/slideLayout801.xml"/><Relationship Id="rId6" Type="http://schemas.openxmlformats.org/officeDocument/2006/relationships/slideLayout" Target="../slideLayouts/slideLayout802.xml"/><Relationship Id="rId7" Type="http://schemas.openxmlformats.org/officeDocument/2006/relationships/slideLayout" Target="../slideLayouts/slideLayout803.xml"/><Relationship Id="rId8" Type="http://schemas.openxmlformats.org/officeDocument/2006/relationships/slideLayout" Target="../slideLayouts/slideLayout804.xml"/><Relationship Id="rId9" Type="http://schemas.openxmlformats.org/officeDocument/2006/relationships/slideLayout" Target="../slideLayouts/slideLayout805.xml"/><Relationship Id="rId10" Type="http://schemas.openxmlformats.org/officeDocument/2006/relationships/slideLayout" Target="../slideLayouts/slideLayout806.xml"/></Relationships>
</file>

<file path=ppt/slideMasters/_rels/slideMaster75.xml.rels><?xml version="1.0" encoding="UTF-8" standalone="yes"?>
<Relationships xmlns="http://schemas.openxmlformats.org/package/2006/relationships"><Relationship Id="rId11" Type="http://schemas.openxmlformats.org/officeDocument/2006/relationships/slideLayout" Target="../slideLayouts/slideLayout818.xml"/><Relationship Id="rId12" Type="http://schemas.openxmlformats.org/officeDocument/2006/relationships/theme" Target="../theme/theme75.xml"/><Relationship Id="rId13" Type="http://schemas.openxmlformats.org/officeDocument/2006/relationships/image" Target="../media/image1.png"/><Relationship Id="rId1" Type="http://schemas.openxmlformats.org/officeDocument/2006/relationships/slideLayout" Target="../slideLayouts/slideLayout808.xml"/><Relationship Id="rId2" Type="http://schemas.openxmlformats.org/officeDocument/2006/relationships/slideLayout" Target="../slideLayouts/slideLayout809.xml"/><Relationship Id="rId3" Type="http://schemas.openxmlformats.org/officeDocument/2006/relationships/slideLayout" Target="../slideLayouts/slideLayout810.xml"/><Relationship Id="rId4" Type="http://schemas.openxmlformats.org/officeDocument/2006/relationships/slideLayout" Target="../slideLayouts/slideLayout811.xml"/><Relationship Id="rId5" Type="http://schemas.openxmlformats.org/officeDocument/2006/relationships/slideLayout" Target="../slideLayouts/slideLayout812.xml"/><Relationship Id="rId6" Type="http://schemas.openxmlformats.org/officeDocument/2006/relationships/slideLayout" Target="../slideLayouts/slideLayout813.xml"/><Relationship Id="rId7" Type="http://schemas.openxmlformats.org/officeDocument/2006/relationships/slideLayout" Target="../slideLayouts/slideLayout814.xml"/><Relationship Id="rId8" Type="http://schemas.openxmlformats.org/officeDocument/2006/relationships/slideLayout" Target="../slideLayouts/slideLayout815.xml"/><Relationship Id="rId9" Type="http://schemas.openxmlformats.org/officeDocument/2006/relationships/slideLayout" Target="../slideLayouts/slideLayout816.xml"/><Relationship Id="rId10" Type="http://schemas.openxmlformats.org/officeDocument/2006/relationships/slideLayout" Target="../slideLayouts/slideLayout817.xml"/></Relationships>
</file>

<file path=ppt/slideMasters/_rels/slideMaster76.xml.rels><?xml version="1.0" encoding="UTF-8" standalone="yes"?>
<Relationships xmlns="http://schemas.openxmlformats.org/package/2006/relationships"><Relationship Id="rId11" Type="http://schemas.openxmlformats.org/officeDocument/2006/relationships/slideLayout" Target="../slideLayouts/slideLayout829.xml"/><Relationship Id="rId12" Type="http://schemas.openxmlformats.org/officeDocument/2006/relationships/theme" Target="../theme/theme76.xml"/><Relationship Id="rId13" Type="http://schemas.openxmlformats.org/officeDocument/2006/relationships/image" Target="../media/image1.png"/><Relationship Id="rId1" Type="http://schemas.openxmlformats.org/officeDocument/2006/relationships/slideLayout" Target="../slideLayouts/slideLayout819.xml"/><Relationship Id="rId2" Type="http://schemas.openxmlformats.org/officeDocument/2006/relationships/slideLayout" Target="../slideLayouts/slideLayout820.xml"/><Relationship Id="rId3" Type="http://schemas.openxmlformats.org/officeDocument/2006/relationships/slideLayout" Target="../slideLayouts/slideLayout821.xml"/><Relationship Id="rId4" Type="http://schemas.openxmlformats.org/officeDocument/2006/relationships/slideLayout" Target="../slideLayouts/slideLayout822.xml"/><Relationship Id="rId5" Type="http://schemas.openxmlformats.org/officeDocument/2006/relationships/slideLayout" Target="../slideLayouts/slideLayout823.xml"/><Relationship Id="rId6" Type="http://schemas.openxmlformats.org/officeDocument/2006/relationships/slideLayout" Target="../slideLayouts/slideLayout824.xml"/><Relationship Id="rId7" Type="http://schemas.openxmlformats.org/officeDocument/2006/relationships/slideLayout" Target="../slideLayouts/slideLayout825.xml"/><Relationship Id="rId8" Type="http://schemas.openxmlformats.org/officeDocument/2006/relationships/slideLayout" Target="../slideLayouts/slideLayout826.xml"/><Relationship Id="rId9" Type="http://schemas.openxmlformats.org/officeDocument/2006/relationships/slideLayout" Target="../slideLayouts/slideLayout827.xml"/><Relationship Id="rId10" Type="http://schemas.openxmlformats.org/officeDocument/2006/relationships/slideLayout" Target="../slideLayouts/slideLayout828.xml"/></Relationships>
</file>

<file path=ppt/slideMasters/_rels/slideMaster77.xml.rels><?xml version="1.0" encoding="UTF-8" standalone="yes"?>
<Relationships xmlns="http://schemas.openxmlformats.org/package/2006/relationships"><Relationship Id="rId11" Type="http://schemas.openxmlformats.org/officeDocument/2006/relationships/slideLayout" Target="../slideLayouts/slideLayout840.xml"/><Relationship Id="rId12" Type="http://schemas.openxmlformats.org/officeDocument/2006/relationships/theme" Target="../theme/theme77.xml"/><Relationship Id="rId13" Type="http://schemas.openxmlformats.org/officeDocument/2006/relationships/image" Target="../media/image1.png"/><Relationship Id="rId1" Type="http://schemas.openxmlformats.org/officeDocument/2006/relationships/slideLayout" Target="../slideLayouts/slideLayout830.xml"/><Relationship Id="rId2" Type="http://schemas.openxmlformats.org/officeDocument/2006/relationships/slideLayout" Target="../slideLayouts/slideLayout831.xml"/><Relationship Id="rId3" Type="http://schemas.openxmlformats.org/officeDocument/2006/relationships/slideLayout" Target="../slideLayouts/slideLayout832.xml"/><Relationship Id="rId4" Type="http://schemas.openxmlformats.org/officeDocument/2006/relationships/slideLayout" Target="../slideLayouts/slideLayout833.xml"/><Relationship Id="rId5" Type="http://schemas.openxmlformats.org/officeDocument/2006/relationships/slideLayout" Target="../slideLayouts/slideLayout834.xml"/><Relationship Id="rId6" Type="http://schemas.openxmlformats.org/officeDocument/2006/relationships/slideLayout" Target="../slideLayouts/slideLayout835.xml"/><Relationship Id="rId7" Type="http://schemas.openxmlformats.org/officeDocument/2006/relationships/slideLayout" Target="../slideLayouts/slideLayout836.xml"/><Relationship Id="rId8" Type="http://schemas.openxmlformats.org/officeDocument/2006/relationships/slideLayout" Target="../slideLayouts/slideLayout837.xml"/><Relationship Id="rId9" Type="http://schemas.openxmlformats.org/officeDocument/2006/relationships/slideLayout" Target="../slideLayouts/slideLayout838.xml"/><Relationship Id="rId10" Type="http://schemas.openxmlformats.org/officeDocument/2006/relationships/slideLayout" Target="../slideLayouts/slideLayout839.xml"/></Relationships>
</file>

<file path=ppt/slideMasters/_rels/slideMaster78.xml.rels><?xml version="1.0" encoding="UTF-8" standalone="yes"?>
<Relationships xmlns="http://schemas.openxmlformats.org/package/2006/relationships"><Relationship Id="rId11" Type="http://schemas.openxmlformats.org/officeDocument/2006/relationships/slideLayout" Target="../slideLayouts/slideLayout851.xml"/><Relationship Id="rId12" Type="http://schemas.openxmlformats.org/officeDocument/2006/relationships/theme" Target="../theme/theme78.xml"/><Relationship Id="rId13" Type="http://schemas.openxmlformats.org/officeDocument/2006/relationships/image" Target="../media/image1.png"/><Relationship Id="rId1" Type="http://schemas.openxmlformats.org/officeDocument/2006/relationships/slideLayout" Target="../slideLayouts/slideLayout841.xml"/><Relationship Id="rId2" Type="http://schemas.openxmlformats.org/officeDocument/2006/relationships/slideLayout" Target="../slideLayouts/slideLayout842.xml"/><Relationship Id="rId3" Type="http://schemas.openxmlformats.org/officeDocument/2006/relationships/slideLayout" Target="../slideLayouts/slideLayout843.xml"/><Relationship Id="rId4" Type="http://schemas.openxmlformats.org/officeDocument/2006/relationships/slideLayout" Target="../slideLayouts/slideLayout844.xml"/><Relationship Id="rId5" Type="http://schemas.openxmlformats.org/officeDocument/2006/relationships/slideLayout" Target="../slideLayouts/slideLayout845.xml"/><Relationship Id="rId6" Type="http://schemas.openxmlformats.org/officeDocument/2006/relationships/slideLayout" Target="../slideLayouts/slideLayout846.xml"/><Relationship Id="rId7" Type="http://schemas.openxmlformats.org/officeDocument/2006/relationships/slideLayout" Target="../slideLayouts/slideLayout847.xml"/><Relationship Id="rId8" Type="http://schemas.openxmlformats.org/officeDocument/2006/relationships/slideLayout" Target="../slideLayouts/slideLayout848.xml"/><Relationship Id="rId9" Type="http://schemas.openxmlformats.org/officeDocument/2006/relationships/slideLayout" Target="../slideLayouts/slideLayout849.xml"/><Relationship Id="rId10" Type="http://schemas.openxmlformats.org/officeDocument/2006/relationships/slideLayout" Target="../slideLayouts/slideLayout850.xml"/></Relationships>
</file>

<file path=ppt/slideMasters/_rels/slideMaster79.xml.rels><?xml version="1.0" encoding="UTF-8" standalone="yes"?>
<Relationships xmlns="http://schemas.openxmlformats.org/package/2006/relationships"><Relationship Id="rId11" Type="http://schemas.openxmlformats.org/officeDocument/2006/relationships/slideLayout" Target="../slideLayouts/slideLayout862.xml"/><Relationship Id="rId12" Type="http://schemas.openxmlformats.org/officeDocument/2006/relationships/theme" Target="../theme/theme79.xml"/><Relationship Id="rId13" Type="http://schemas.openxmlformats.org/officeDocument/2006/relationships/image" Target="../media/image1.png"/><Relationship Id="rId1" Type="http://schemas.openxmlformats.org/officeDocument/2006/relationships/slideLayout" Target="../slideLayouts/slideLayout852.xml"/><Relationship Id="rId2" Type="http://schemas.openxmlformats.org/officeDocument/2006/relationships/slideLayout" Target="../slideLayouts/slideLayout853.xml"/><Relationship Id="rId3" Type="http://schemas.openxmlformats.org/officeDocument/2006/relationships/slideLayout" Target="../slideLayouts/slideLayout854.xml"/><Relationship Id="rId4" Type="http://schemas.openxmlformats.org/officeDocument/2006/relationships/slideLayout" Target="../slideLayouts/slideLayout855.xml"/><Relationship Id="rId5" Type="http://schemas.openxmlformats.org/officeDocument/2006/relationships/slideLayout" Target="../slideLayouts/slideLayout856.xml"/><Relationship Id="rId6" Type="http://schemas.openxmlformats.org/officeDocument/2006/relationships/slideLayout" Target="../slideLayouts/slideLayout857.xml"/><Relationship Id="rId7" Type="http://schemas.openxmlformats.org/officeDocument/2006/relationships/slideLayout" Target="../slideLayouts/slideLayout858.xml"/><Relationship Id="rId8" Type="http://schemas.openxmlformats.org/officeDocument/2006/relationships/slideLayout" Target="../slideLayouts/slideLayout859.xml"/><Relationship Id="rId9" Type="http://schemas.openxmlformats.org/officeDocument/2006/relationships/slideLayout" Target="../slideLayouts/slideLayout860.xml"/><Relationship Id="rId10" Type="http://schemas.openxmlformats.org/officeDocument/2006/relationships/slideLayout" Target="../slideLayouts/slideLayout86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0.xml.rels><?xml version="1.0" encoding="UTF-8" standalone="yes"?>
<Relationships xmlns="http://schemas.openxmlformats.org/package/2006/relationships"><Relationship Id="rId11" Type="http://schemas.openxmlformats.org/officeDocument/2006/relationships/slideLayout" Target="../slideLayouts/slideLayout873.xml"/><Relationship Id="rId12" Type="http://schemas.openxmlformats.org/officeDocument/2006/relationships/theme" Target="../theme/theme80.xml"/><Relationship Id="rId13" Type="http://schemas.openxmlformats.org/officeDocument/2006/relationships/image" Target="../media/image1.png"/><Relationship Id="rId1" Type="http://schemas.openxmlformats.org/officeDocument/2006/relationships/slideLayout" Target="../slideLayouts/slideLayout863.xml"/><Relationship Id="rId2" Type="http://schemas.openxmlformats.org/officeDocument/2006/relationships/slideLayout" Target="../slideLayouts/slideLayout864.xml"/><Relationship Id="rId3" Type="http://schemas.openxmlformats.org/officeDocument/2006/relationships/slideLayout" Target="../slideLayouts/slideLayout865.xml"/><Relationship Id="rId4" Type="http://schemas.openxmlformats.org/officeDocument/2006/relationships/slideLayout" Target="../slideLayouts/slideLayout866.xml"/><Relationship Id="rId5" Type="http://schemas.openxmlformats.org/officeDocument/2006/relationships/slideLayout" Target="../slideLayouts/slideLayout867.xml"/><Relationship Id="rId6" Type="http://schemas.openxmlformats.org/officeDocument/2006/relationships/slideLayout" Target="../slideLayouts/slideLayout868.xml"/><Relationship Id="rId7" Type="http://schemas.openxmlformats.org/officeDocument/2006/relationships/slideLayout" Target="../slideLayouts/slideLayout869.xml"/><Relationship Id="rId8" Type="http://schemas.openxmlformats.org/officeDocument/2006/relationships/slideLayout" Target="../slideLayouts/slideLayout870.xml"/><Relationship Id="rId9" Type="http://schemas.openxmlformats.org/officeDocument/2006/relationships/slideLayout" Target="../slideLayouts/slideLayout871.xml"/><Relationship Id="rId10" Type="http://schemas.openxmlformats.org/officeDocument/2006/relationships/slideLayout" Target="../slideLayouts/slideLayout872.xml"/></Relationships>
</file>

<file path=ppt/slideMasters/_rels/slideMaster81.xml.rels><?xml version="1.0" encoding="UTF-8" standalone="yes"?>
<Relationships xmlns="http://schemas.openxmlformats.org/package/2006/relationships"><Relationship Id="rId11" Type="http://schemas.openxmlformats.org/officeDocument/2006/relationships/slideLayout" Target="../slideLayouts/slideLayout884.xml"/><Relationship Id="rId12" Type="http://schemas.openxmlformats.org/officeDocument/2006/relationships/theme" Target="../theme/theme81.xml"/><Relationship Id="rId1" Type="http://schemas.openxmlformats.org/officeDocument/2006/relationships/slideLayout" Target="../slideLayouts/slideLayout874.xml"/><Relationship Id="rId2" Type="http://schemas.openxmlformats.org/officeDocument/2006/relationships/slideLayout" Target="../slideLayouts/slideLayout875.xml"/><Relationship Id="rId3" Type="http://schemas.openxmlformats.org/officeDocument/2006/relationships/slideLayout" Target="../slideLayouts/slideLayout876.xml"/><Relationship Id="rId4" Type="http://schemas.openxmlformats.org/officeDocument/2006/relationships/slideLayout" Target="../slideLayouts/slideLayout877.xml"/><Relationship Id="rId5" Type="http://schemas.openxmlformats.org/officeDocument/2006/relationships/slideLayout" Target="../slideLayouts/slideLayout878.xml"/><Relationship Id="rId6" Type="http://schemas.openxmlformats.org/officeDocument/2006/relationships/slideLayout" Target="../slideLayouts/slideLayout879.xml"/><Relationship Id="rId7" Type="http://schemas.openxmlformats.org/officeDocument/2006/relationships/slideLayout" Target="../slideLayouts/slideLayout880.xml"/><Relationship Id="rId8" Type="http://schemas.openxmlformats.org/officeDocument/2006/relationships/slideLayout" Target="../slideLayouts/slideLayout881.xml"/><Relationship Id="rId9" Type="http://schemas.openxmlformats.org/officeDocument/2006/relationships/slideLayout" Target="../slideLayouts/slideLayout882.xml"/><Relationship Id="rId10" Type="http://schemas.openxmlformats.org/officeDocument/2006/relationships/slideLayout" Target="../slideLayouts/slideLayout883.xml"/></Relationships>
</file>

<file path=ppt/slideMasters/_rels/slideMaster82.xml.rels><?xml version="1.0" encoding="UTF-8" standalone="yes"?>
<Relationships xmlns="http://schemas.openxmlformats.org/package/2006/relationships"><Relationship Id="rId11" Type="http://schemas.openxmlformats.org/officeDocument/2006/relationships/slideLayout" Target="../slideLayouts/slideLayout895.xml"/><Relationship Id="rId12" Type="http://schemas.openxmlformats.org/officeDocument/2006/relationships/theme" Target="../theme/theme82.xml"/><Relationship Id="rId13" Type="http://schemas.openxmlformats.org/officeDocument/2006/relationships/image" Target="../media/image1.png"/><Relationship Id="rId1" Type="http://schemas.openxmlformats.org/officeDocument/2006/relationships/slideLayout" Target="../slideLayouts/slideLayout885.xml"/><Relationship Id="rId2" Type="http://schemas.openxmlformats.org/officeDocument/2006/relationships/slideLayout" Target="../slideLayouts/slideLayout886.xml"/><Relationship Id="rId3" Type="http://schemas.openxmlformats.org/officeDocument/2006/relationships/slideLayout" Target="../slideLayouts/slideLayout887.xml"/><Relationship Id="rId4" Type="http://schemas.openxmlformats.org/officeDocument/2006/relationships/slideLayout" Target="../slideLayouts/slideLayout888.xml"/><Relationship Id="rId5" Type="http://schemas.openxmlformats.org/officeDocument/2006/relationships/slideLayout" Target="../slideLayouts/slideLayout889.xml"/><Relationship Id="rId6" Type="http://schemas.openxmlformats.org/officeDocument/2006/relationships/slideLayout" Target="../slideLayouts/slideLayout890.xml"/><Relationship Id="rId7" Type="http://schemas.openxmlformats.org/officeDocument/2006/relationships/slideLayout" Target="../slideLayouts/slideLayout891.xml"/><Relationship Id="rId8" Type="http://schemas.openxmlformats.org/officeDocument/2006/relationships/slideLayout" Target="../slideLayouts/slideLayout892.xml"/><Relationship Id="rId9" Type="http://schemas.openxmlformats.org/officeDocument/2006/relationships/slideLayout" Target="../slideLayouts/slideLayout893.xml"/><Relationship Id="rId10" Type="http://schemas.openxmlformats.org/officeDocument/2006/relationships/slideLayout" Target="../slideLayouts/slideLayout894.xml"/></Relationships>
</file>

<file path=ppt/slideMasters/_rels/slideMaster83.xml.rels><?xml version="1.0" encoding="UTF-8" standalone="yes"?>
<Relationships xmlns="http://schemas.openxmlformats.org/package/2006/relationships"><Relationship Id="rId11" Type="http://schemas.openxmlformats.org/officeDocument/2006/relationships/slideLayout" Target="../slideLayouts/slideLayout906.xml"/><Relationship Id="rId12" Type="http://schemas.openxmlformats.org/officeDocument/2006/relationships/theme" Target="../theme/theme83.xml"/><Relationship Id="rId13" Type="http://schemas.openxmlformats.org/officeDocument/2006/relationships/image" Target="../media/image1.png"/><Relationship Id="rId1" Type="http://schemas.openxmlformats.org/officeDocument/2006/relationships/slideLayout" Target="../slideLayouts/slideLayout896.xml"/><Relationship Id="rId2" Type="http://schemas.openxmlformats.org/officeDocument/2006/relationships/slideLayout" Target="../slideLayouts/slideLayout897.xml"/><Relationship Id="rId3" Type="http://schemas.openxmlformats.org/officeDocument/2006/relationships/slideLayout" Target="../slideLayouts/slideLayout898.xml"/><Relationship Id="rId4" Type="http://schemas.openxmlformats.org/officeDocument/2006/relationships/slideLayout" Target="../slideLayouts/slideLayout899.xml"/><Relationship Id="rId5" Type="http://schemas.openxmlformats.org/officeDocument/2006/relationships/slideLayout" Target="../slideLayouts/slideLayout900.xml"/><Relationship Id="rId6" Type="http://schemas.openxmlformats.org/officeDocument/2006/relationships/slideLayout" Target="../slideLayouts/slideLayout901.xml"/><Relationship Id="rId7" Type="http://schemas.openxmlformats.org/officeDocument/2006/relationships/slideLayout" Target="../slideLayouts/slideLayout902.xml"/><Relationship Id="rId8" Type="http://schemas.openxmlformats.org/officeDocument/2006/relationships/slideLayout" Target="../slideLayouts/slideLayout903.xml"/><Relationship Id="rId9" Type="http://schemas.openxmlformats.org/officeDocument/2006/relationships/slideLayout" Target="../slideLayouts/slideLayout904.xml"/><Relationship Id="rId10" Type="http://schemas.openxmlformats.org/officeDocument/2006/relationships/slideLayout" Target="../slideLayouts/slideLayout905.xml"/></Relationships>
</file>

<file path=ppt/slideMasters/_rels/slideMaster84.xml.rels><?xml version="1.0" encoding="UTF-8" standalone="yes"?>
<Relationships xmlns="http://schemas.openxmlformats.org/package/2006/relationships"><Relationship Id="rId11" Type="http://schemas.openxmlformats.org/officeDocument/2006/relationships/slideLayout" Target="../slideLayouts/slideLayout917.xml"/><Relationship Id="rId12" Type="http://schemas.openxmlformats.org/officeDocument/2006/relationships/theme" Target="../theme/theme84.xml"/><Relationship Id="rId13" Type="http://schemas.openxmlformats.org/officeDocument/2006/relationships/image" Target="../media/image1.png"/><Relationship Id="rId1" Type="http://schemas.openxmlformats.org/officeDocument/2006/relationships/slideLayout" Target="../slideLayouts/slideLayout907.xml"/><Relationship Id="rId2" Type="http://schemas.openxmlformats.org/officeDocument/2006/relationships/slideLayout" Target="../slideLayouts/slideLayout908.xml"/><Relationship Id="rId3" Type="http://schemas.openxmlformats.org/officeDocument/2006/relationships/slideLayout" Target="../slideLayouts/slideLayout909.xml"/><Relationship Id="rId4" Type="http://schemas.openxmlformats.org/officeDocument/2006/relationships/slideLayout" Target="../slideLayouts/slideLayout910.xml"/><Relationship Id="rId5" Type="http://schemas.openxmlformats.org/officeDocument/2006/relationships/slideLayout" Target="../slideLayouts/slideLayout911.xml"/><Relationship Id="rId6" Type="http://schemas.openxmlformats.org/officeDocument/2006/relationships/slideLayout" Target="../slideLayouts/slideLayout912.xml"/><Relationship Id="rId7" Type="http://schemas.openxmlformats.org/officeDocument/2006/relationships/slideLayout" Target="../slideLayouts/slideLayout913.xml"/><Relationship Id="rId8" Type="http://schemas.openxmlformats.org/officeDocument/2006/relationships/slideLayout" Target="../slideLayouts/slideLayout914.xml"/><Relationship Id="rId9" Type="http://schemas.openxmlformats.org/officeDocument/2006/relationships/slideLayout" Target="../slideLayouts/slideLayout915.xml"/><Relationship Id="rId10" Type="http://schemas.openxmlformats.org/officeDocument/2006/relationships/slideLayout" Target="../slideLayouts/slideLayout916.xml"/></Relationships>
</file>

<file path=ppt/slideMasters/_rels/slideMaster85.xml.rels><?xml version="1.0" encoding="UTF-8" standalone="yes"?>
<Relationships xmlns="http://schemas.openxmlformats.org/package/2006/relationships"><Relationship Id="rId11" Type="http://schemas.openxmlformats.org/officeDocument/2006/relationships/slideLayout" Target="../slideLayouts/slideLayout928.xml"/><Relationship Id="rId12" Type="http://schemas.openxmlformats.org/officeDocument/2006/relationships/theme" Target="../theme/theme85.xml"/><Relationship Id="rId13" Type="http://schemas.openxmlformats.org/officeDocument/2006/relationships/image" Target="../media/image1.png"/><Relationship Id="rId1" Type="http://schemas.openxmlformats.org/officeDocument/2006/relationships/slideLayout" Target="../slideLayouts/slideLayout918.xml"/><Relationship Id="rId2" Type="http://schemas.openxmlformats.org/officeDocument/2006/relationships/slideLayout" Target="../slideLayouts/slideLayout919.xml"/><Relationship Id="rId3" Type="http://schemas.openxmlformats.org/officeDocument/2006/relationships/slideLayout" Target="../slideLayouts/slideLayout920.xml"/><Relationship Id="rId4" Type="http://schemas.openxmlformats.org/officeDocument/2006/relationships/slideLayout" Target="../slideLayouts/slideLayout921.xml"/><Relationship Id="rId5" Type="http://schemas.openxmlformats.org/officeDocument/2006/relationships/slideLayout" Target="../slideLayouts/slideLayout922.xml"/><Relationship Id="rId6" Type="http://schemas.openxmlformats.org/officeDocument/2006/relationships/slideLayout" Target="../slideLayouts/slideLayout923.xml"/><Relationship Id="rId7" Type="http://schemas.openxmlformats.org/officeDocument/2006/relationships/slideLayout" Target="../slideLayouts/slideLayout924.xml"/><Relationship Id="rId8" Type="http://schemas.openxmlformats.org/officeDocument/2006/relationships/slideLayout" Target="../slideLayouts/slideLayout925.xml"/><Relationship Id="rId9" Type="http://schemas.openxmlformats.org/officeDocument/2006/relationships/slideLayout" Target="../slideLayouts/slideLayout926.xml"/><Relationship Id="rId10" Type="http://schemas.openxmlformats.org/officeDocument/2006/relationships/slideLayout" Target="../slideLayouts/slideLayout927.xml"/></Relationships>
</file>

<file path=ppt/slideMasters/_rels/slideMaster86.xml.rels><?xml version="1.0" encoding="UTF-8" standalone="yes"?>
<Relationships xmlns="http://schemas.openxmlformats.org/package/2006/relationships"><Relationship Id="rId11" Type="http://schemas.openxmlformats.org/officeDocument/2006/relationships/slideLayout" Target="../slideLayouts/slideLayout939.xml"/><Relationship Id="rId12" Type="http://schemas.openxmlformats.org/officeDocument/2006/relationships/theme" Target="../theme/theme86.xml"/><Relationship Id="rId13" Type="http://schemas.openxmlformats.org/officeDocument/2006/relationships/image" Target="../media/image1.png"/><Relationship Id="rId1" Type="http://schemas.openxmlformats.org/officeDocument/2006/relationships/slideLayout" Target="../slideLayouts/slideLayout929.xml"/><Relationship Id="rId2" Type="http://schemas.openxmlformats.org/officeDocument/2006/relationships/slideLayout" Target="../slideLayouts/slideLayout930.xml"/><Relationship Id="rId3" Type="http://schemas.openxmlformats.org/officeDocument/2006/relationships/slideLayout" Target="../slideLayouts/slideLayout931.xml"/><Relationship Id="rId4" Type="http://schemas.openxmlformats.org/officeDocument/2006/relationships/slideLayout" Target="../slideLayouts/slideLayout932.xml"/><Relationship Id="rId5" Type="http://schemas.openxmlformats.org/officeDocument/2006/relationships/slideLayout" Target="../slideLayouts/slideLayout933.xml"/><Relationship Id="rId6" Type="http://schemas.openxmlformats.org/officeDocument/2006/relationships/slideLayout" Target="../slideLayouts/slideLayout934.xml"/><Relationship Id="rId7" Type="http://schemas.openxmlformats.org/officeDocument/2006/relationships/slideLayout" Target="../slideLayouts/slideLayout935.xml"/><Relationship Id="rId8" Type="http://schemas.openxmlformats.org/officeDocument/2006/relationships/slideLayout" Target="../slideLayouts/slideLayout936.xml"/><Relationship Id="rId9" Type="http://schemas.openxmlformats.org/officeDocument/2006/relationships/slideLayout" Target="../slideLayouts/slideLayout937.xml"/><Relationship Id="rId10" Type="http://schemas.openxmlformats.org/officeDocument/2006/relationships/slideLayout" Target="../slideLayouts/slideLayout938.xml"/></Relationships>
</file>

<file path=ppt/slideMasters/_rels/slideMaster87.xml.rels><?xml version="1.0" encoding="UTF-8" standalone="yes"?>
<Relationships xmlns="http://schemas.openxmlformats.org/package/2006/relationships"><Relationship Id="rId11" Type="http://schemas.openxmlformats.org/officeDocument/2006/relationships/slideLayout" Target="../slideLayouts/slideLayout950.xml"/><Relationship Id="rId12" Type="http://schemas.openxmlformats.org/officeDocument/2006/relationships/theme" Target="../theme/theme87.xml"/><Relationship Id="rId1" Type="http://schemas.openxmlformats.org/officeDocument/2006/relationships/slideLayout" Target="../slideLayouts/slideLayout940.xml"/><Relationship Id="rId2" Type="http://schemas.openxmlformats.org/officeDocument/2006/relationships/slideLayout" Target="../slideLayouts/slideLayout941.xml"/><Relationship Id="rId3" Type="http://schemas.openxmlformats.org/officeDocument/2006/relationships/slideLayout" Target="../slideLayouts/slideLayout942.xml"/><Relationship Id="rId4" Type="http://schemas.openxmlformats.org/officeDocument/2006/relationships/slideLayout" Target="../slideLayouts/slideLayout943.xml"/><Relationship Id="rId5" Type="http://schemas.openxmlformats.org/officeDocument/2006/relationships/slideLayout" Target="../slideLayouts/slideLayout944.xml"/><Relationship Id="rId6" Type="http://schemas.openxmlformats.org/officeDocument/2006/relationships/slideLayout" Target="../slideLayouts/slideLayout945.xml"/><Relationship Id="rId7" Type="http://schemas.openxmlformats.org/officeDocument/2006/relationships/slideLayout" Target="../slideLayouts/slideLayout946.xml"/><Relationship Id="rId8" Type="http://schemas.openxmlformats.org/officeDocument/2006/relationships/slideLayout" Target="../slideLayouts/slideLayout947.xml"/><Relationship Id="rId9" Type="http://schemas.openxmlformats.org/officeDocument/2006/relationships/slideLayout" Target="../slideLayouts/slideLayout948.xml"/><Relationship Id="rId10" Type="http://schemas.openxmlformats.org/officeDocument/2006/relationships/slideLayout" Target="../slideLayouts/slideLayout949.xml"/></Relationships>
</file>

<file path=ppt/slideMasters/_rels/slideMaster88.xml.rels><?xml version="1.0" encoding="UTF-8" standalone="yes"?>
<Relationships xmlns="http://schemas.openxmlformats.org/package/2006/relationships"><Relationship Id="rId11" Type="http://schemas.openxmlformats.org/officeDocument/2006/relationships/slideLayout" Target="../slideLayouts/slideLayout961.xml"/><Relationship Id="rId12" Type="http://schemas.openxmlformats.org/officeDocument/2006/relationships/theme" Target="../theme/theme88.xml"/><Relationship Id="rId13" Type="http://schemas.openxmlformats.org/officeDocument/2006/relationships/image" Target="../media/image1.png"/><Relationship Id="rId1" Type="http://schemas.openxmlformats.org/officeDocument/2006/relationships/slideLayout" Target="../slideLayouts/slideLayout951.xml"/><Relationship Id="rId2" Type="http://schemas.openxmlformats.org/officeDocument/2006/relationships/slideLayout" Target="../slideLayouts/slideLayout952.xml"/><Relationship Id="rId3" Type="http://schemas.openxmlformats.org/officeDocument/2006/relationships/slideLayout" Target="../slideLayouts/slideLayout953.xml"/><Relationship Id="rId4" Type="http://schemas.openxmlformats.org/officeDocument/2006/relationships/slideLayout" Target="../slideLayouts/slideLayout954.xml"/><Relationship Id="rId5" Type="http://schemas.openxmlformats.org/officeDocument/2006/relationships/slideLayout" Target="../slideLayouts/slideLayout955.xml"/><Relationship Id="rId6" Type="http://schemas.openxmlformats.org/officeDocument/2006/relationships/slideLayout" Target="../slideLayouts/slideLayout956.xml"/><Relationship Id="rId7" Type="http://schemas.openxmlformats.org/officeDocument/2006/relationships/slideLayout" Target="../slideLayouts/slideLayout957.xml"/><Relationship Id="rId8" Type="http://schemas.openxmlformats.org/officeDocument/2006/relationships/slideLayout" Target="../slideLayouts/slideLayout958.xml"/><Relationship Id="rId9" Type="http://schemas.openxmlformats.org/officeDocument/2006/relationships/slideLayout" Target="../slideLayouts/slideLayout959.xml"/><Relationship Id="rId10" Type="http://schemas.openxmlformats.org/officeDocument/2006/relationships/slideLayout" Target="../slideLayouts/slideLayout960.xml"/></Relationships>
</file>

<file path=ppt/slideMasters/_rels/slideMaster89.xml.rels><?xml version="1.0" encoding="UTF-8" standalone="yes"?>
<Relationships xmlns="http://schemas.openxmlformats.org/package/2006/relationships"><Relationship Id="rId11" Type="http://schemas.openxmlformats.org/officeDocument/2006/relationships/slideLayout" Target="../slideLayouts/slideLayout972.xml"/><Relationship Id="rId12" Type="http://schemas.openxmlformats.org/officeDocument/2006/relationships/theme" Target="../theme/theme89.xml"/><Relationship Id="rId13" Type="http://schemas.openxmlformats.org/officeDocument/2006/relationships/image" Target="../media/image1.png"/><Relationship Id="rId1" Type="http://schemas.openxmlformats.org/officeDocument/2006/relationships/slideLayout" Target="../slideLayouts/slideLayout962.xml"/><Relationship Id="rId2" Type="http://schemas.openxmlformats.org/officeDocument/2006/relationships/slideLayout" Target="../slideLayouts/slideLayout963.xml"/><Relationship Id="rId3" Type="http://schemas.openxmlformats.org/officeDocument/2006/relationships/slideLayout" Target="../slideLayouts/slideLayout964.xml"/><Relationship Id="rId4" Type="http://schemas.openxmlformats.org/officeDocument/2006/relationships/slideLayout" Target="../slideLayouts/slideLayout965.xml"/><Relationship Id="rId5" Type="http://schemas.openxmlformats.org/officeDocument/2006/relationships/slideLayout" Target="../slideLayouts/slideLayout966.xml"/><Relationship Id="rId6" Type="http://schemas.openxmlformats.org/officeDocument/2006/relationships/slideLayout" Target="../slideLayouts/slideLayout967.xml"/><Relationship Id="rId7" Type="http://schemas.openxmlformats.org/officeDocument/2006/relationships/slideLayout" Target="../slideLayouts/slideLayout968.xml"/><Relationship Id="rId8" Type="http://schemas.openxmlformats.org/officeDocument/2006/relationships/slideLayout" Target="../slideLayouts/slideLayout969.xml"/><Relationship Id="rId9" Type="http://schemas.openxmlformats.org/officeDocument/2006/relationships/slideLayout" Target="../slideLayouts/slideLayout970.xml"/><Relationship Id="rId10" Type="http://schemas.openxmlformats.org/officeDocument/2006/relationships/slideLayout" Target="../slideLayouts/slideLayout97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0.xml.rels><?xml version="1.0" encoding="UTF-8" standalone="yes"?>
<Relationships xmlns="http://schemas.openxmlformats.org/package/2006/relationships"><Relationship Id="rId11" Type="http://schemas.openxmlformats.org/officeDocument/2006/relationships/slideLayout" Target="../slideLayouts/slideLayout983.xml"/><Relationship Id="rId12" Type="http://schemas.openxmlformats.org/officeDocument/2006/relationships/theme" Target="../theme/theme90.xml"/><Relationship Id="rId13" Type="http://schemas.openxmlformats.org/officeDocument/2006/relationships/image" Target="../media/image1.png"/><Relationship Id="rId1" Type="http://schemas.openxmlformats.org/officeDocument/2006/relationships/slideLayout" Target="../slideLayouts/slideLayout973.xml"/><Relationship Id="rId2" Type="http://schemas.openxmlformats.org/officeDocument/2006/relationships/slideLayout" Target="../slideLayouts/slideLayout974.xml"/><Relationship Id="rId3" Type="http://schemas.openxmlformats.org/officeDocument/2006/relationships/slideLayout" Target="../slideLayouts/slideLayout975.xml"/><Relationship Id="rId4" Type="http://schemas.openxmlformats.org/officeDocument/2006/relationships/slideLayout" Target="../slideLayouts/slideLayout976.xml"/><Relationship Id="rId5" Type="http://schemas.openxmlformats.org/officeDocument/2006/relationships/slideLayout" Target="../slideLayouts/slideLayout977.xml"/><Relationship Id="rId6" Type="http://schemas.openxmlformats.org/officeDocument/2006/relationships/slideLayout" Target="../slideLayouts/slideLayout978.xml"/><Relationship Id="rId7" Type="http://schemas.openxmlformats.org/officeDocument/2006/relationships/slideLayout" Target="../slideLayouts/slideLayout979.xml"/><Relationship Id="rId8" Type="http://schemas.openxmlformats.org/officeDocument/2006/relationships/slideLayout" Target="../slideLayouts/slideLayout980.xml"/><Relationship Id="rId9" Type="http://schemas.openxmlformats.org/officeDocument/2006/relationships/slideLayout" Target="../slideLayouts/slideLayout981.xml"/><Relationship Id="rId10" Type="http://schemas.openxmlformats.org/officeDocument/2006/relationships/slideLayout" Target="../slideLayouts/slideLayout982.xml"/></Relationships>
</file>

<file path=ppt/slideMasters/_rels/slideMaster91.xml.rels><?xml version="1.0" encoding="UTF-8" standalone="yes"?>
<Relationships xmlns="http://schemas.openxmlformats.org/package/2006/relationships"><Relationship Id="rId11" Type="http://schemas.openxmlformats.org/officeDocument/2006/relationships/slideLayout" Target="../slideLayouts/slideLayout994.xml"/><Relationship Id="rId12" Type="http://schemas.openxmlformats.org/officeDocument/2006/relationships/slideLayout" Target="../slideLayouts/slideLayout995.xml"/><Relationship Id="rId13" Type="http://schemas.openxmlformats.org/officeDocument/2006/relationships/theme" Target="../theme/theme91.xml"/><Relationship Id="rId1" Type="http://schemas.openxmlformats.org/officeDocument/2006/relationships/slideLayout" Target="../slideLayouts/slideLayout984.xml"/><Relationship Id="rId2" Type="http://schemas.openxmlformats.org/officeDocument/2006/relationships/slideLayout" Target="../slideLayouts/slideLayout985.xml"/><Relationship Id="rId3" Type="http://schemas.openxmlformats.org/officeDocument/2006/relationships/slideLayout" Target="../slideLayouts/slideLayout986.xml"/><Relationship Id="rId4" Type="http://schemas.openxmlformats.org/officeDocument/2006/relationships/slideLayout" Target="../slideLayouts/slideLayout987.xml"/><Relationship Id="rId5" Type="http://schemas.openxmlformats.org/officeDocument/2006/relationships/slideLayout" Target="../slideLayouts/slideLayout988.xml"/><Relationship Id="rId6" Type="http://schemas.openxmlformats.org/officeDocument/2006/relationships/slideLayout" Target="../slideLayouts/slideLayout989.xml"/><Relationship Id="rId7" Type="http://schemas.openxmlformats.org/officeDocument/2006/relationships/slideLayout" Target="../slideLayouts/slideLayout990.xml"/><Relationship Id="rId8" Type="http://schemas.openxmlformats.org/officeDocument/2006/relationships/slideLayout" Target="../slideLayouts/slideLayout991.xml"/><Relationship Id="rId9" Type="http://schemas.openxmlformats.org/officeDocument/2006/relationships/slideLayout" Target="../slideLayouts/slideLayout992.xml"/><Relationship Id="rId10" Type="http://schemas.openxmlformats.org/officeDocument/2006/relationships/slideLayout" Target="../slideLayouts/slideLayout993.xml"/></Relationships>
</file>

<file path=ppt/slideMasters/_rels/slideMaster92.xml.rels><?xml version="1.0" encoding="UTF-8" standalone="yes"?>
<Relationships xmlns="http://schemas.openxmlformats.org/package/2006/relationships"><Relationship Id="rId11" Type="http://schemas.openxmlformats.org/officeDocument/2006/relationships/slideLayout" Target="../slideLayouts/slideLayout1006.xml"/><Relationship Id="rId12" Type="http://schemas.openxmlformats.org/officeDocument/2006/relationships/theme" Target="../theme/theme92.xml"/><Relationship Id="rId13" Type="http://schemas.openxmlformats.org/officeDocument/2006/relationships/image" Target="../media/image1.png"/><Relationship Id="rId1" Type="http://schemas.openxmlformats.org/officeDocument/2006/relationships/slideLayout" Target="../slideLayouts/slideLayout996.xml"/><Relationship Id="rId2" Type="http://schemas.openxmlformats.org/officeDocument/2006/relationships/slideLayout" Target="../slideLayouts/slideLayout997.xml"/><Relationship Id="rId3" Type="http://schemas.openxmlformats.org/officeDocument/2006/relationships/slideLayout" Target="../slideLayouts/slideLayout998.xml"/><Relationship Id="rId4" Type="http://schemas.openxmlformats.org/officeDocument/2006/relationships/slideLayout" Target="../slideLayouts/slideLayout999.xml"/><Relationship Id="rId5" Type="http://schemas.openxmlformats.org/officeDocument/2006/relationships/slideLayout" Target="../slideLayouts/slideLayout1000.xml"/><Relationship Id="rId6" Type="http://schemas.openxmlformats.org/officeDocument/2006/relationships/slideLayout" Target="../slideLayouts/slideLayout1001.xml"/><Relationship Id="rId7" Type="http://schemas.openxmlformats.org/officeDocument/2006/relationships/slideLayout" Target="../slideLayouts/slideLayout1002.xml"/><Relationship Id="rId8" Type="http://schemas.openxmlformats.org/officeDocument/2006/relationships/slideLayout" Target="../slideLayouts/slideLayout1003.xml"/><Relationship Id="rId9" Type="http://schemas.openxmlformats.org/officeDocument/2006/relationships/slideLayout" Target="../slideLayouts/slideLayout1004.xml"/><Relationship Id="rId10" Type="http://schemas.openxmlformats.org/officeDocument/2006/relationships/slideLayout" Target="../slideLayouts/slideLayout1005.xml"/></Relationships>
</file>

<file path=ppt/slideMasters/_rels/slideMaster93.xml.rels><?xml version="1.0" encoding="UTF-8" standalone="yes"?>
<Relationships xmlns="http://schemas.openxmlformats.org/package/2006/relationships"><Relationship Id="rId11" Type="http://schemas.openxmlformats.org/officeDocument/2006/relationships/slideLayout" Target="../slideLayouts/slideLayout1017.xml"/><Relationship Id="rId12" Type="http://schemas.openxmlformats.org/officeDocument/2006/relationships/theme" Target="../theme/theme93.xml"/><Relationship Id="rId13" Type="http://schemas.openxmlformats.org/officeDocument/2006/relationships/image" Target="../media/image1.png"/><Relationship Id="rId1" Type="http://schemas.openxmlformats.org/officeDocument/2006/relationships/slideLayout" Target="../slideLayouts/slideLayout1007.xml"/><Relationship Id="rId2" Type="http://schemas.openxmlformats.org/officeDocument/2006/relationships/slideLayout" Target="../slideLayouts/slideLayout1008.xml"/><Relationship Id="rId3" Type="http://schemas.openxmlformats.org/officeDocument/2006/relationships/slideLayout" Target="../slideLayouts/slideLayout1009.xml"/><Relationship Id="rId4" Type="http://schemas.openxmlformats.org/officeDocument/2006/relationships/slideLayout" Target="../slideLayouts/slideLayout1010.xml"/><Relationship Id="rId5" Type="http://schemas.openxmlformats.org/officeDocument/2006/relationships/slideLayout" Target="../slideLayouts/slideLayout1011.xml"/><Relationship Id="rId6" Type="http://schemas.openxmlformats.org/officeDocument/2006/relationships/slideLayout" Target="../slideLayouts/slideLayout1012.xml"/><Relationship Id="rId7" Type="http://schemas.openxmlformats.org/officeDocument/2006/relationships/slideLayout" Target="../slideLayouts/slideLayout1013.xml"/><Relationship Id="rId8" Type="http://schemas.openxmlformats.org/officeDocument/2006/relationships/slideLayout" Target="../slideLayouts/slideLayout1014.xml"/><Relationship Id="rId9" Type="http://schemas.openxmlformats.org/officeDocument/2006/relationships/slideLayout" Target="../slideLayouts/slideLayout1015.xml"/><Relationship Id="rId10" Type="http://schemas.openxmlformats.org/officeDocument/2006/relationships/slideLayout" Target="../slideLayouts/slideLayout1016.xml"/></Relationships>
</file>

<file path=ppt/slideMasters/_rels/slideMaster94.xml.rels><?xml version="1.0" encoding="UTF-8" standalone="yes"?>
<Relationships xmlns="http://schemas.openxmlformats.org/package/2006/relationships"><Relationship Id="rId11" Type="http://schemas.openxmlformats.org/officeDocument/2006/relationships/slideLayout" Target="../slideLayouts/slideLayout1028.xml"/><Relationship Id="rId12" Type="http://schemas.openxmlformats.org/officeDocument/2006/relationships/slideLayout" Target="../slideLayouts/slideLayout1029.xml"/><Relationship Id="rId13" Type="http://schemas.openxmlformats.org/officeDocument/2006/relationships/theme" Target="../theme/theme94.xml"/><Relationship Id="rId14" Type="http://schemas.openxmlformats.org/officeDocument/2006/relationships/image" Target="../media/image1.png"/><Relationship Id="rId1" Type="http://schemas.openxmlformats.org/officeDocument/2006/relationships/slideLayout" Target="../slideLayouts/slideLayout1018.xml"/><Relationship Id="rId2" Type="http://schemas.openxmlformats.org/officeDocument/2006/relationships/slideLayout" Target="../slideLayouts/slideLayout1019.xml"/><Relationship Id="rId3" Type="http://schemas.openxmlformats.org/officeDocument/2006/relationships/slideLayout" Target="../slideLayouts/slideLayout1020.xml"/><Relationship Id="rId4" Type="http://schemas.openxmlformats.org/officeDocument/2006/relationships/slideLayout" Target="../slideLayouts/slideLayout1021.xml"/><Relationship Id="rId5" Type="http://schemas.openxmlformats.org/officeDocument/2006/relationships/slideLayout" Target="../slideLayouts/slideLayout1022.xml"/><Relationship Id="rId6" Type="http://schemas.openxmlformats.org/officeDocument/2006/relationships/slideLayout" Target="../slideLayouts/slideLayout1023.xml"/><Relationship Id="rId7" Type="http://schemas.openxmlformats.org/officeDocument/2006/relationships/slideLayout" Target="../slideLayouts/slideLayout1024.xml"/><Relationship Id="rId8" Type="http://schemas.openxmlformats.org/officeDocument/2006/relationships/slideLayout" Target="../slideLayouts/slideLayout1025.xml"/><Relationship Id="rId9" Type="http://schemas.openxmlformats.org/officeDocument/2006/relationships/slideLayout" Target="../slideLayouts/slideLayout1026.xml"/><Relationship Id="rId10" Type="http://schemas.openxmlformats.org/officeDocument/2006/relationships/slideLayout" Target="../slideLayouts/slideLayout1027.xml"/></Relationships>
</file>

<file path=ppt/slideMasters/_rels/slideMaster95.xml.rels><?xml version="1.0" encoding="UTF-8" standalone="yes"?>
<Relationships xmlns="http://schemas.openxmlformats.org/package/2006/relationships"><Relationship Id="rId11" Type="http://schemas.openxmlformats.org/officeDocument/2006/relationships/slideLayout" Target="../slideLayouts/slideLayout1040.xml"/><Relationship Id="rId12" Type="http://schemas.openxmlformats.org/officeDocument/2006/relationships/theme" Target="../theme/theme95.xml"/><Relationship Id="rId13" Type="http://schemas.openxmlformats.org/officeDocument/2006/relationships/image" Target="../media/image1.png"/><Relationship Id="rId1" Type="http://schemas.openxmlformats.org/officeDocument/2006/relationships/slideLayout" Target="../slideLayouts/slideLayout1030.xml"/><Relationship Id="rId2" Type="http://schemas.openxmlformats.org/officeDocument/2006/relationships/slideLayout" Target="../slideLayouts/slideLayout1031.xml"/><Relationship Id="rId3" Type="http://schemas.openxmlformats.org/officeDocument/2006/relationships/slideLayout" Target="../slideLayouts/slideLayout1032.xml"/><Relationship Id="rId4" Type="http://schemas.openxmlformats.org/officeDocument/2006/relationships/slideLayout" Target="../slideLayouts/slideLayout1033.xml"/><Relationship Id="rId5" Type="http://schemas.openxmlformats.org/officeDocument/2006/relationships/slideLayout" Target="../slideLayouts/slideLayout1034.xml"/><Relationship Id="rId6" Type="http://schemas.openxmlformats.org/officeDocument/2006/relationships/slideLayout" Target="../slideLayouts/slideLayout1035.xml"/><Relationship Id="rId7" Type="http://schemas.openxmlformats.org/officeDocument/2006/relationships/slideLayout" Target="../slideLayouts/slideLayout1036.xml"/><Relationship Id="rId8" Type="http://schemas.openxmlformats.org/officeDocument/2006/relationships/slideLayout" Target="../slideLayouts/slideLayout1037.xml"/><Relationship Id="rId9" Type="http://schemas.openxmlformats.org/officeDocument/2006/relationships/slideLayout" Target="../slideLayouts/slideLayout1038.xml"/><Relationship Id="rId10" Type="http://schemas.openxmlformats.org/officeDocument/2006/relationships/slideLayout" Target="../slideLayouts/slideLayout1039.xml"/></Relationships>
</file>

<file path=ppt/slideMasters/_rels/slideMaster96.xml.rels><?xml version="1.0" encoding="UTF-8" standalone="yes"?>
<Relationships xmlns="http://schemas.openxmlformats.org/package/2006/relationships"><Relationship Id="rId11" Type="http://schemas.openxmlformats.org/officeDocument/2006/relationships/slideLayout" Target="../slideLayouts/slideLayout1051.xml"/><Relationship Id="rId12" Type="http://schemas.openxmlformats.org/officeDocument/2006/relationships/theme" Target="../theme/theme96.xml"/><Relationship Id="rId13" Type="http://schemas.openxmlformats.org/officeDocument/2006/relationships/image" Target="../media/image1.png"/><Relationship Id="rId1" Type="http://schemas.openxmlformats.org/officeDocument/2006/relationships/slideLayout" Target="../slideLayouts/slideLayout1041.xml"/><Relationship Id="rId2" Type="http://schemas.openxmlformats.org/officeDocument/2006/relationships/slideLayout" Target="../slideLayouts/slideLayout1042.xml"/><Relationship Id="rId3" Type="http://schemas.openxmlformats.org/officeDocument/2006/relationships/slideLayout" Target="../slideLayouts/slideLayout1043.xml"/><Relationship Id="rId4" Type="http://schemas.openxmlformats.org/officeDocument/2006/relationships/slideLayout" Target="../slideLayouts/slideLayout1044.xml"/><Relationship Id="rId5" Type="http://schemas.openxmlformats.org/officeDocument/2006/relationships/slideLayout" Target="../slideLayouts/slideLayout1045.xml"/><Relationship Id="rId6" Type="http://schemas.openxmlformats.org/officeDocument/2006/relationships/slideLayout" Target="../slideLayouts/slideLayout1046.xml"/><Relationship Id="rId7" Type="http://schemas.openxmlformats.org/officeDocument/2006/relationships/slideLayout" Target="../slideLayouts/slideLayout1047.xml"/><Relationship Id="rId8" Type="http://schemas.openxmlformats.org/officeDocument/2006/relationships/slideLayout" Target="../slideLayouts/slideLayout1048.xml"/><Relationship Id="rId9" Type="http://schemas.openxmlformats.org/officeDocument/2006/relationships/slideLayout" Target="../slideLayouts/slideLayout1049.xml"/><Relationship Id="rId10" Type="http://schemas.openxmlformats.org/officeDocument/2006/relationships/slideLayout" Target="../slideLayouts/slideLayout1050.xml"/></Relationships>
</file>

<file path=ppt/slideMasters/_rels/slideMaster97.xml.rels><?xml version="1.0" encoding="UTF-8" standalone="yes"?>
<Relationships xmlns="http://schemas.openxmlformats.org/package/2006/relationships"><Relationship Id="rId11" Type="http://schemas.openxmlformats.org/officeDocument/2006/relationships/slideLayout" Target="../slideLayouts/slideLayout1062.xml"/><Relationship Id="rId12" Type="http://schemas.openxmlformats.org/officeDocument/2006/relationships/theme" Target="../theme/theme97.xml"/><Relationship Id="rId13" Type="http://schemas.openxmlformats.org/officeDocument/2006/relationships/image" Target="../media/image1.png"/><Relationship Id="rId1" Type="http://schemas.openxmlformats.org/officeDocument/2006/relationships/slideLayout" Target="../slideLayouts/slideLayout1052.xml"/><Relationship Id="rId2" Type="http://schemas.openxmlformats.org/officeDocument/2006/relationships/slideLayout" Target="../slideLayouts/slideLayout1053.xml"/><Relationship Id="rId3" Type="http://schemas.openxmlformats.org/officeDocument/2006/relationships/slideLayout" Target="../slideLayouts/slideLayout1054.xml"/><Relationship Id="rId4" Type="http://schemas.openxmlformats.org/officeDocument/2006/relationships/slideLayout" Target="../slideLayouts/slideLayout1055.xml"/><Relationship Id="rId5" Type="http://schemas.openxmlformats.org/officeDocument/2006/relationships/slideLayout" Target="../slideLayouts/slideLayout1056.xml"/><Relationship Id="rId6" Type="http://schemas.openxmlformats.org/officeDocument/2006/relationships/slideLayout" Target="../slideLayouts/slideLayout1057.xml"/><Relationship Id="rId7" Type="http://schemas.openxmlformats.org/officeDocument/2006/relationships/slideLayout" Target="../slideLayouts/slideLayout1058.xml"/><Relationship Id="rId8" Type="http://schemas.openxmlformats.org/officeDocument/2006/relationships/slideLayout" Target="../slideLayouts/slideLayout1059.xml"/><Relationship Id="rId9" Type="http://schemas.openxmlformats.org/officeDocument/2006/relationships/slideLayout" Target="../slideLayouts/slideLayout1060.xml"/><Relationship Id="rId10" Type="http://schemas.openxmlformats.org/officeDocument/2006/relationships/slideLayout" Target="../slideLayouts/slideLayout1061.xml"/></Relationships>
</file>

<file path=ppt/slideMasters/_rels/slideMaster98.xml.rels><?xml version="1.0" encoding="UTF-8" standalone="yes"?>
<Relationships xmlns="http://schemas.openxmlformats.org/package/2006/relationships"><Relationship Id="rId11" Type="http://schemas.openxmlformats.org/officeDocument/2006/relationships/slideLayout" Target="../slideLayouts/slideLayout1073.xml"/><Relationship Id="rId12" Type="http://schemas.openxmlformats.org/officeDocument/2006/relationships/theme" Target="../theme/theme98.xml"/><Relationship Id="rId13" Type="http://schemas.openxmlformats.org/officeDocument/2006/relationships/image" Target="../media/image1.png"/><Relationship Id="rId1" Type="http://schemas.openxmlformats.org/officeDocument/2006/relationships/slideLayout" Target="../slideLayouts/slideLayout1063.xml"/><Relationship Id="rId2" Type="http://schemas.openxmlformats.org/officeDocument/2006/relationships/slideLayout" Target="../slideLayouts/slideLayout1064.xml"/><Relationship Id="rId3" Type="http://schemas.openxmlformats.org/officeDocument/2006/relationships/slideLayout" Target="../slideLayouts/slideLayout1065.xml"/><Relationship Id="rId4" Type="http://schemas.openxmlformats.org/officeDocument/2006/relationships/slideLayout" Target="../slideLayouts/slideLayout1066.xml"/><Relationship Id="rId5" Type="http://schemas.openxmlformats.org/officeDocument/2006/relationships/slideLayout" Target="../slideLayouts/slideLayout1067.xml"/><Relationship Id="rId6" Type="http://schemas.openxmlformats.org/officeDocument/2006/relationships/slideLayout" Target="../slideLayouts/slideLayout1068.xml"/><Relationship Id="rId7" Type="http://schemas.openxmlformats.org/officeDocument/2006/relationships/slideLayout" Target="../slideLayouts/slideLayout1069.xml"/><Relationship Id="rId8" Type="http://schemas.openxmlformats.org/officeDocument/2006/relationships/slideLayout" Target="../slideLayouts/slideLayout1070.xml"/><Relationship Id="rId9" Type="http://schemas.openxmlformats.org/officeDocument/2006/relationships/slideLayout" Target="../slideLayouts/slideLayout1071.xml"/><Relationship Id="rId10" Type="http://schemas.openxmlformats.org/officeDocument/2006/relationships/slideLayout" Target="../slideLayouts/slideLayout1072.xml"/></Relationships>
</file>

<file path=ppt/slideMasters/_rels/slideMaster99.xml.rels><?xml version="1.0" encoding="UTF-8" standalone="yes"?>
<Relationships xmlns="http://schemas.openxmlformats.org/package/2006/relationships"><Relationship Id="rId11" Type="http://schemas.openxmlformats.org/officeDocument/2006/relationships/slideLayout" Target="../slideLayouts/slideLayout1084.xml"/><Relationship Id="rId12" Type="http://schemas.openxmlformats.org/officeDocument/2006/relationships/slideLayout" Target="../slideLayouts/slideLayout1085.xml"/><Relationship Id="rId13" Type="http://schemas.openxmlformats.org/officeDocument/2006/relationships/theme" Target="../theme/theme99.xml"/><Relationship Id="rId1" Type="http://schemas.openxmlformats.org/officeDocument/2006/relationships/slideLayout" Target="../slideLayouts/slideLayout1074.xml"/><Relationship Id="rId2" Type="http://schemas.openxmlformats.org/officeDocument/2006/relationships/slideLayout" Target="../slideLayouts/slideLayout1075.xml"/><Relationship Id="rId3" Type="http://schemas.openxmlformats.org/officeDocument/2006/relationships/slideLayout" Target="../slideLayouts/slideLayout1076.xml"/><Relationship Id="rId4" Type="http://schemas.openxmlformats.org/officeDocument/2006/relationships/slideLayout" Target="../slideLayouts/slideLayout1077.xml"/><Relationship Id="rId5" Type="http://schemas.openxmlformats.org/officeDocument/2006/relationships/slideLayout" Target="../slideLayouts/slideLayout1078.xml"/><Relationship Id="rId6" Type="http://schemas.openxmlformats.org/officeDocument/2006/relationships/slideLayout" Target="../slideLayouts/slideLayout1079.xml"/><Relationship Id="rId7" Type="http://schemas.openxmlformats.org/officeDocument/2006/relationships/slideLayout" Target="../slideLayouts/slideLayout1080.xml"/><Relationship Id="rId8" Type="http://schemas.openxmlformats.org/officeDocument/2006/relationships/slideLayout" Target="../slideLayouts/slideLayout1081.xml"/><Relationship Id="rId9" Type="http://schemas.openxmlformats.org/officeDocument/2006/relationships/slideLayout" Target="../slideLayouts/slideLayout1082.xml"/><Relationship Id="rId10" Type="http://schemas.openxmlformats.org/officeDocument/2006/relationships/slideLayout" Target="../slideLayouts/slideLayout10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768388885"/>
      </p:ext>
    </p:extLst>
  </p:cSld>
  <p:clrMap bg1="lt1" tx1="dk1" bg2="lt2" tx2="dk2" accent1="accent1" accent2="accent2" accent3="accent3" accent4="accent4" accent5="accent5" accent6="accent6" hlink="hlink" folHlink="folHlink"/>
  <p:sldLayoutIdLst>
    <p:sldLayoutId id="2147485923" r:id="rId1"/>
    <p:sldLayoutId id="2147485924" r:id="rId2"/>
    <p:sldLayoutId id="2147485925" r:id="rId3"/>
    <p:sldLayoutId id="2147485926" r:id="rId4"/>
    <p:sldLayoutId id="2147485927" r:id="rId5"/>
    <p:sldLayoutId id="2147485928" r:id="rId6"/>
    <p:sldLayoutId id="2147485929" r:id="rId7"/>
    <p:sldLayoutId id="2147485930" r:id="rId8"/>
    <p:sldLayoutId id="2147485931" r:id="rId9"/>
    <p:sldLayoutId id="2147485932" r:id="rId10"/>
    <p:sldLayoutId id="214748593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60083490"/>
      </p:ext>
    </p:extLst>
  </p:cSld>
  <p:clrMap bg1="lt1" tx1="dk1" bg2="lt2" tx2="dk2" accent1="accent1" accent2="accent2" accent3="accent3" accent4="accent4" accent5="accent5" accent6="accent6" hlink="hlink" folHlink="folHlink"/>
  <p:sldLayoutIdLst>
    <p:sldLayoutId id="2147485935" r:id="rId1"/>
    <p:sldLayoutId id="2147485936" r:id="rId2"/>
    <p:sldLayoutId id="2147485937" r:id="rId3"/>
    <p:sldLayoutId id="2147485938" r:id="rId4"/>
    <p:sldLayoutId id="2147485939" r:id="rId5"/>
    <p:sldLayoutId id="2147485940" r:id="rId6"/>
    <p:sldLayoutId id="2147485941" r:id="rId7"/>
    <p:sldLayoutId id="2147485942" r:id="rId8"/>
    <p:sldLayoutId id="2147485943" r:id="rId9"/>
    <p:sldLayoutId id="2147485944" r:id="rId10"/>
    <p:sldLayoutId id="21474859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64823309"/>
      </p:ext>
    </p:extLst>
  </p:cSld>
  <p:clrMap bg1="lt1" tx1="dk1" bg2="lt2" tx2="dk2" accent1="accent1" accent2="accent2" accent3="accent3" accent4="accent4" accent5="accent5" accent6="accent6" hlink="hlink" folHlink="folHlink"/>
  <p:sldLayoutIdLst>
    <p:sldLayoutId id="2147485959" r:id="rId1"/>
    <p:sldLayoutId id="2147485960" r:id="rId2"/>
    <p:sldLayoutId id="2147485961" r:id="rId3"/>
    <p:sldLayoutId id="2147485962" r:id="rId4"/>
    <p:sldLayoutId id="2147485963" r:id="rId5"/>
    <p:sldLayoutId id="2147485964" r:id="rId6"/>
    <p:sldLayoutId id="2147485965" r:id="rId7"/>
    <p:sldLayoutId id="2147485966" r:id="rId8"/>
    <p:sldLayoutId id="2147485967" r:id="rId9"/>
    <p:sldLayoutId id="2147485968" r:id="rId10"/>
    <p:sldLayoutId id="21474859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78357576"/>
      </p:ext>
    </p:extLst>
  </p:cSld>
  <p:clrMap bg1="lt1" tx1="dk1" bg2="lt2" tx2="dk2" accent1="accent1" accent2="accent2" accent3="accent3" accent4="accent4" accent5="accent5" accent6="accent6" hlink="hlink" folHlink="folHlink"/>
  <p:sldLayoutIdLst>
    <p:sldLayoutId id="2147485971" r:id="rId1"/>
    <p:sldLayoutId id="2147485972" r:id="rId2"/>
    <p:sldLayoutId id="2147485973" r:id="rId3"/>
    <p:sldLayoutId id="2147485974" r:id="rId4"/>
    <p:sldLayoutId id="2147485975" r:id="rId5"/>
    <p:sldLayoutId id="2147485976" r:id="rId6"/>
    <p:sldLayoutId id="2147485977" r:id="rId7"/>
    <p:sldLayoutId id="2147485978" r:id="rId8"/>
    <p:sldLayoutId id="2147485979" r:id="rId9"/>
    <p:sldLayoutId id="2147485980" r:id="rId10"/>
    <p:sldLayoutId id="214748598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29782013"/>
      </p:ext>
    </p:extLst>
  </p:cSld>
  <p:clrMap bg1="lt1" tx1="dk1" bg2="lt2" tx2="dk2" accent1="accent1" accent2="accent2" accent3="accent3" accent4="accent4" accent5="accent5" accent6="accent6" hlink="hlink" folHlink="folHlink"/>
  <p:sldLayoutIdLst>
    <p:sldLayoutId id="2147485995" r:id="rId1"/>
    <p:sldLayoutId id="2147485996" r:id="rId2"/>
    <p:sldLayoutId id="2147485997" r:id="rId3"/>
    <p:sldLayoutId id="2147485998" r:id="rId4"/>
    <p:sldLayoutId id="2147485999" r:id="rId5"/>
    <p:sldLayoutId id="2147486000" r:id="rId6"/>
    <p:sldLayoutId id="2147486001" r:id="rId7"/>
    <p:sldLayoutId id="2147486002" r:id="rId8"/>
    <p:sldLayoutId id="2147486003" r:id="rId9"/>
    <p:sldLayoutId id="2147486004" r:id="rId10"/>
    <p:sldLayoutId id="214748600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34525455"/>
      </p:ext>
    </p:extLst>
  </p:cSld>
  <p:clrMap bg1="lt1" tx1="dk1" bg2="lt2" tx2="dk2" accent1="accent1" accent2="accent2" accent3="accent3" accent4="accent4" accent5="accent5" accent6="accent6" hlink="hlink" folHlink="folHlink"/>
  <p:sldLayoutIdLst>
    <p:sldLayoutId id="2147486020" r:id="rId1"/>
    <p:sldLayoutId id="2147486021" r:id="rId2"/>
    <p:sldLayoutId id="2147486022" r:id="rId3"/>
    <p:sldLayoutId id="2147486023" r:id="rId4"/>
    <p:sldLayoutId id="2147486024" r:id="rId5"/>
    <p:sldLayoutId id="2147486025" r:id="rId6"/>
    <p:sldLayoutId id="2147486026" r:id="rId7"/>
    <p:sldLayoutId id="2147486027" r:id="rId8"/>
    <p:sldLayoutId id="2147486028" r:id="rId9"/>
    <p:sldLayoutId id="2147486029" r:id="rId10"/>
    <p:sldLayoutId id="214748603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54092243"/>
      </p:ext>
    </p:extLst>
  </p:cSld>
  <p:clrMap bg1="lt1" tx1="dk1" bg2="lt2" tx2="dk2" accent1="accent1" accent2="accent2" accent3="accent3" accent4="accent4" accent5="accent5" accent6="accent6" hlink="hlink" folHlink="folHlink"/>
  <p:sldLayoutIdLst>
    <p:sldLayoutId id="2147486032" r:id="rId1"/>
    <p:sldLayoutId id="2147486033" r:id="rId2"/>
    <p:sldLayoutId id="2147486034" r:id="rId3"/>
    <p:sldLayoutId id="2147486035" r:id="rId4"/>
    <p:sldLayoutId id="2147486036" r:id="rId5"/>
    <p:sldLayoutId id="2147486037" r:id="rId6"/>
    <p:sldLayoutId id="2147486038" r:id="rId7"/>
    <p:sldLayoutId id="2147486039" r:id="rId8"/>
    <p:sldLayoutId id="2147486040" r:id="rId9"/>
    <p:sldLayoutId id="2147486041" r:id="rId10"/>
    <p:sldLayoutId id="214748604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5167569"/>
      </p:ext>
    </p:extLst>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 id="21474860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0873313"/>
      </p:ext>
    </p:extLst>
  </p:cSld>
  <p:clrMap bg1="lt1" tx1="dk1" bg2="lt2" tx2="dk2" accent1="accent1" accent2="accent2" accent3="accent3" accent4="accent4" accent5="accent5" accent6="accent6" hlink="hlink" folHlink="folHlink"/>
  <p:sldLayoutIdLst>
    <p:sldLayoutId id="2147486105" r:id="rId1"/>
    <p:sldLayoutId id="2147486106" r:id="rId2"/>
    <p:sldLayoutId id="2147486107" r:id="rId3"/>
    <p:sldLayoutId id="2147486108" r:id="rId4"/>
    <p:sldLayoutId id="2147486109" r:id="rId5"/>
    <p:sldLayoutId id="2147486110" r:id="rId6"/>
    <p:sldLayoutId id="2147486111" r:id="rId7"/>
    <p:sldLayoutId id="2147486112" r:id="rId8"/>
    <p:sldLayoutId id="2147486113" r:id="rId9"/>
    <p:sldLayoutId id="2147486114" r:id="rId10"/>
    <p:sldLayoutId id="21474861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20205330"/>
      </p:ext>
    </p:extLst>
  </p:cSld>
  <p:clrMap bg1="lt1" tx1="dk1" bg2="lt2" tx2="dk2" accent1="accent1" accent2="accent2" accent3="accent3" accent4="accent4" accent5="accent5" accent6="accent6" hlink="hlink" folHlink="folHlink"/>
  <p:sldLayoutIdLst>
    <p:sldLayoutId id="2147486117" r:id="rId1"/>
    <p:sldLayoutId id="2147486118" r:id="rId2"/>
    <p:sldLayoutId id="2147486119" r:id="rId3"/>
    <p:sldLayoutId id="2147486120" r:id="rId4"/>
    <p:sldLayoutId id="2147486121" r:id="rId5"/>
    <p:sldLayoutId id="2147486122" r:id="rId6"/>
    <p:sldLayoutId id="2147486123" r:id="rId7"/>
    <p:sldLayoutId id="2147486124" r:id="rId8"/>
    <p:sldLayoutId id="2147486125" r:id="rId9"/>
    <p:sldLayoutId id="2147486126" r:id="rId10"/>
    <p:sldLayoutId id="21474861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744815696"/>
      </p:ext>
    </p:extLst>
  </p:cSld>
  <p:clrMap bg1="lt1" tx1="dk1" bg2="lt2" tx2="dk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04586755"/>
      </p:ext>
    </p:extLst>
  </p:cSld>
  <p:clrMap bg1="lt1" tx1="dk1" bg2="lt2" tx2="dk2" accent1="accent1" accent2="accent2" accent3="accent3" accent4="accent4" accent5="accent5" accent6="accent6" hlink="hlink" folHlink="folHlink"/>
  <p:sldLayoutIdLst>
    <p:sldLayoutId id="2147486141" r:id="rId1"/>
    <p:sldLayoutId id="2147486142" r:id="rId2"/>
    <p:sldLayoutId id="2147486143" r:id="rId3"/>
    <p:sldLayoutId id="2147486144" r:id="rId4"/>
    <p:sldLayoutId id="2147486145" r:id="rId5"/>
    <p:sldLayoutId id="2147486146" r:id="rId6"/>
    <p:sldLayoutId id="2147486147" r:id="rId7"/>
    <p:sldLayoutId id="2147486148" r:id="rId8"/>
    <p:sldLayoutId id="2147486149" r:id="rId9"/>
    <p:sldLayoutId id="2147486150" r:id="rId10"/>
    <p:sldLayoutId id="214748615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82000510"/>
      </p:ext>
    </p:extLst>
  </p:cSld>
  <p:clrMap bg1="lt1" tx1="dk1" bg2="lt2" tx2="dk2" accent1="accent1" accent2="accent2" accent3="accent3" accent4="accent4" accent5="accent5" accent6="accent6" hlink="hlink" folHlink="folHlink"/>
  <p:sldLayoutIdLst>
    <p:sldLayoutId id="2147486165" r:id="rId1"/>
    <p:sldLayoutId id="2147486166" r:id="rId2"/>
    <p:sldLayoutId id="2147486167" r:id="rId3"/>
    <p:sldLayoutId id="2147486168" r:id="rId4"/>
    <p:sldLayoutId id="2147486169" r:id="rId5"/>
    <p:sldLayoutId id="2147486170" r:id="rId6"/>
    <p:sldLayoutId id="2147486171" r:id="rId7"/>
    <p:sldLayoutId id="2147486172" r:id="rId8"/>
    <p:sldLayoutId id="2147486173" r:id="rId9"/>
    <p:sldLayoutId id="2147486174" r:id="rId10"/>
    <p:sldLayoutId id="214748617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09822312"/>
      </p:ext>
    </p:extLst>
  </p:cSld>
  <p:clrMap bg1="lt1" tx1="dk1" bg2="lt2" tx2="dk2" accent1="accent1" accent2="accent2" accent3="accent3" accent4="accent4" accent5="accent5" accent6="accent6" hlink="hlink" folHlink="folHlink"/>
  <p:sldLayoutIdLst>
    <p:sldLayoutId id="2147486198" r:id="rId1"/>
    <p:sldLayoutId id="2147486199" r:id="rId2"/>
    <p:sldLayoutId id="2147486200" r:id="rId3"/>
    <p:sldLayoutId id="2147486201" r:id="rId4"/>
    <p:sldLayoutId id="2147486202" r:id="rId5"/>
    <p:sldLayoutId id="2147486203" r:id="rId6"/>
    <p:sldLayoutId id="2147486204" r:id="rId7"/>
    <p:sldLayoutId id="2147486205" r:id="rId8"/>
    <p:sldLayoutId id="2147486206" r:id="rId9"/>
    <p:sldLayoutId id="2147486207" r:id="rId10"/>
    <p:sldLayoutId id="214748620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865077665"/>
      </p:ext>
    </p:extLst>
  </p:cSld>
  <p:clrMap bg1="lt1" tx1="dk1" bg2="lt2" tx2="dk2" accent1="accent1" accent2="accent2" accent3="accent3" accent4="accent4" accent5="accent5" accent6="accent6" hlink="hlink" folHlink="folHlink"/>
  <p:sldLayoutIdLst>
    <p:sldLayoutId id="2147486259" r:id="rId1"/>
    <p:sldLayoutId id="2147486260" r:id="rId2"/>
    <p:sldLayoutId id="2147486261" r:id="rId3"/>
    <p:sldLayoutId id="2147486262" r:id="rId4"/>
    <p:sldLayoutId id="2147486263" r:id="rId5"/>
    <p:sldLayoutId id="2147486264" r:id="rId6"/>
    <p:sldLayoutId id="2147486265" r:id="rId7"/>
    <p:sldLayoutId id="2147486266" r:id="rId8"/>
    <p:sldLayoutId id="2147486267" r:id="rId9"/>
    <p:sldLayoutId id="2147486268" r:id="rId10"/>
    <p:sldLayoutId id="21474862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04893852"/>
      </p:ext>
    </p:extLst>
  </p:cSld>
  <p:clrMap bg1="lt1" tx1="dk1" bg2="lt2" tx2="dk2" accent1="accent1" accent2="accent2" accent3="accent3" accent4="accent4" accent5="accent5" accent6="accent6" hlink="hlink" folHlink="folHlink"/>
  <p:sldLayoutIdLst>
    <p:sldLayoutId id="2147486292" r:id="rId1"/>
    <p:sldLayoutId id="2147486293" r:id="rId2"/>
    <p:sldLayoutId id="2147486294" r:id="rId3"/>
    <p:sldLayoutId id="2147486295" r:id="rId4"/>
    <p:sldLayoutId id="2147486296" r:id="rId5"/>
    <p:sldLayoutId id="2147486297" r:id="rId6"/>
    <p:sldLayoutId id="2147486298" r:id="rId7"/>
    <p:sldLayoutId id="2147486299" r:id="rId8"/>
    <p:sldLayoutId id="2147486300" r:id="rId9"/>
    <p:sldLayoutId id="2147486301" r:id="rId10"/>
    <p:sldLayoutId id="214748630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58464299"/>
      </p:ext>
    </p:extLst>
  </p:cSld>
  <p:clrMap bg1="lt1" tx1="dk1" bg2="lt2" tx2="dk2" accent1="accent1" accent2="accent2" accent3="accent3" accent4="accent4" accent5="accent5" accent6="accent6" hlink="hlink" folHlink="folHlink"/>
  <p:sldLayoutIdLst>
    <p:sldLayoutId id="2147486304" r:id="rId1"/>
    <p:sldLayoutId id="2147486305" r:id="rId2"/>
    <p:sldLayoutId id="2147486306" r:id="rId3"/>
    <p:sldLayoutId id="2147486307" r:id="rId4"/>
    <p:sldLayoutId id="2147486308" r:id="rId5"/>
    <p:sldLayoutId id="2147486309" r:id="rId6"/>
    <p:sldLayoutId id="2147486310" r:id="rId7"/>
    <p:sldLayoutId id="2147486311" r:id="rId8"/>
    <p:sldLayoutId id="2147486312" r:id="rId9"/>
    <p:sldLayoutId id="2147486313" r:id="rId10"/>
    <p:sldLayoutId id="21474863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32842135"/>
      </p:ext>
    </p:extLst>
  </p:cSld>
  <p:clrMap bg1="lt1" tx1="dk1" bg2="lt2" tx2="dk2" accent1="accent1" accent2="accent2" accent3="accent3" accent4="accent4" accent5="accent5" accent6="accent6" hlink="hlink" folHlink="folHlink"/>
  <p:sldLayoutIdLst>
    <p:sldLayoutId id="2147486316" r:id="rId1"/>
    <p:sldLayoutId id="2147486317" r:id="rId2"/>
    <p:sldLayoutId id="2147486318" r:id="rId3"/>
    <p:sldLayoutId id="2147486319" r:id="rId4"/>
    <p:sldLayoutId id="2147486320" r:id="rId5"/>
    <p:sldLayoutId id="2147486321" r:id="rId6"/>
    <p:sldLayoutId id="2147486322" r:id="rId7"/>
    <p:sldLayoutId id="2147486323" r:id="rId8"/>
    <p:sldLayoutId id="2147486324" r:id="rId9"/>
    <p:sldLayoutId id="2147486325" r:id="rId10"/>
    <p:sldLayoutId id="21474863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5230927"/>
      </p:ext>
    </p:extLst>
  </p:cSld>
  <p:clrMap bg1="lt1" tx1="dk1" bg2="lt2" tx2="dk2" accent1="accent1" accent2="accent2" accent3="accent3" accent4="accent4" accent5="accent5" accent6="accent6" hlink="hlink" folHlink="folHlink"/>
  <p:sldLayoutIdLst>
    <p:sldLayoutId id="2147486328" r:id="rId1"/>
    <p:sldLayoutId id="2147486329" r:id="rId2"/>
    <p:sldLayoutId id="2147486330" r:id="rId3"/>
    <p:sldLayoutId id="2147486331" r:id="rId4"/>
    <p:sldLayoutId id="2147486332" r:id="rId5"/>
    <p:sldLayoutId id="2147486333" r:id="rId6"/>
    <p:sldLayoutId id="2147486334" r:id="rId7"/>
    <p:sldLayoutId id="2147486335" r:id="rId8"/>
    <p:sldLayoutId id="2147486336" r:id="rId9"/>
    <p:sldLayoutId id="2147486337" r:id="rId10"/>
    <p:sldLayoutId id="214748633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68113352"/>
      </p:ext>
    </p:extLst>
  </p:cSld>
  <p:clrMap bg1="lt1" tx1="dk1" bg2="lt2" tx2="dk2" accent1="accent1" accent2="accent2" accent3="accent3" accent4="accent4" accent5="accent5" accent6="accent6" hlink="hlink" folHlink="folHlink"/>
  <p:sldLayoutIdLst>
    <p:sldLayoutId id="2147486340" r:id="rId1"/>
    <p:sldLayoutId id="2147486341" r:id="rId2"/>
    <p:sldLayoutId id="2147486342" r:id="rId3"/>
    <p:sldLayoutId id="2147486343" r:id="rId4"/>
    <p:sldLayoutId id="2147486344" r:id="rId5"/>
    <p:sldLayoutId id="2147486345" r:id="rId6"/>
    <p:sldLayoutId id="2147486346" r:id="rId7"/>
    <p:sldLayoutId id="2147486347" r:id="rId8"/>
    <p:sldLayoutId id="2147486348" r:id="rId9"/>
    <p:sldLayoutId id="2147486349" r:id="rId10"/>
    <p:sldLayoutId id="214748635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48237237"/>
      </p:ext>
    </p:extLst>
  </p:cSld>
  <p:clrMap bg1="lt1" tx1="dk1" bg2="lt2" tx2="dk2" accent1="accent1" accent2="accent2" accent3="accent3" accent4="accent4" accent5="accent5" accent6="accent6" hlink="hlink" folHlink="folHlink"/>
  <p:sldLayoutIdLst>
    <p:sldLayoutId id="2147486352" r:id="rId1"/>
    <p:sldLayoutId id="2147486353" r:id="rId2"/>
    <p:sldLayoutId id="2147486354" r:id="rId3"/>
    <p:sldLayoutId id="2147486355" r:id="rId4"/>
    <p:sldLayoutId id="2147486356" r:id="rId5"/>
    <p:sldLayoutId id="2147486357" r:id="rId6"/>
    <p:sldLayoutId id="2147486358" r:id="rId7"/>
    <p:sldLayoutId id="2147486359" r:id="rId8"/>
    <p:sldLayoutId id="2147486360" r:id="rId9"/>
    <p:sldLayoutId id="2147486361" r:id="rId10"/>
    <p:sldLayoutId id="2147486362" r:id="rId11"/>
    <p:sldLayoutId id="2147486363" r:id="rId12"/>
  </p:sldLayoutIdLst>
  <p:timing>
    <p:tnLst>
      <p:par>
        <p:cTn xmlns:p14="http://schemas.microsoft.com/office/powerpoint/2010/mai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482572510"/>
      </p:ext>
    </p:extLst>
  </p:cSld>
  <p:clrMap bg1="lt1" tx1="dk1" bg2="lt2" tx2="dk2" accent1="accent1" accent2="accent2" accent3="accent3" accent4="accent4" accent5="accent5" accent6="accent6" hlink="hlink" folHlink="folHlink"/>
  <p:sldLayoutIdLst>
    <p:sldLayoutId id="2147486365" r:id="rId1"/>
    <p:sldLayoutId id="2147486366" r:id="rId2"/>
    <p:sldLayoutId id="2147486367" r:id="rId3"/>
    <p:sldLayoutId id="2147486368" r:id="rId4"/>
    <p:sldLayoutId id="2147486369" r:id="rId5"/>
    <p:sldLayoutId id="2147486370" r:id="rId6"/>
    <p:sldLayoutId id="2147486371" r:id="rId7"/>
    <p:sldLayoutId id="2147486372" r:id="rId8"/>
    <p:sldLayoutId id="2147486373" r:id="rId9"/>
    <p:sldLayoutId id="2147486374" r:id="rId10"/>
    <p:sldLayoutId id="214748637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62985870"/>
      </p:ext>
    </p:extLst>
  </p:cSld>
  <p:clrMap bg1="lt1" tx1="dk1" bg2="lt2" tx2="dk2" accent1="accent1" accent2="accent2" accent3="accent3" accent4="accent4" accent5="accent5" accent6="accent6" hlink="hlink" folHlink="folHlink"/>
  <p:sldLayoutIdLst>
    <p:sldLayoutId id="2147486377" r:id="rId1"/>
    <p:sldLayoutId id="2147486378" r:id="rId2"/>
    <p:sldLayoutId id="2147486379" r:id="rId3"/>
    <p:sldLayoutId id="2147486380" r:id="rId4"/>
    <p:sldLayoutId id="2147486381" r:id="rId5"/>
    <p:sldLayoutId id="2147486382" r:id="rId6"/>
    <p:sldLayoutId id="2147486383" r:id="rId7"/>
    <p:sldLayoutId id="2147486384" r:id="rId8"/>
    <p:sldLayoutId id="2147486385" r:id="rId9"/>
    <p:sldLayoutId id="2147486386" r:id="rId10"/>
    <p:sldLayoutId id="214748638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27980697"/>
      </p:ext>
    </p:extLst>
  </p:cSld>
  <p:clrMap bg1="lt1" tx1="dk1" bg2="lt2" tx2="dk2" accent1="accent1" accent2="accent2" accent3="accent3" accent4="accent4" accent5="accent5" accent6="accent6" hlink="hlink" folHlink="folHlink"/>
  <p:sldLayoutIdLst>
    <p:sldLayoutId id="2147486389" r:id="rId1"/>
    <p:sldLayoutId id="2147486390" r:id="rId2"/>
    <p:sldLayoutId id="2147486391" r:id="rId3"/>
    <p:sldLayoutId id="2147486392" r:id="rId4"/>
    <p:sldLayoutId id="2147486393" r:id="rId5"/>
    <p:sldLayoutId id="2147486394" r:id="rId6"/>
    <p:sldLayoutId id="2147486395" r:id="rId7"/>
    <p:sldLayoutId id="2147486396" r:id="rId8"/>
    <p:sldLayoutId id="2147486397" r:id="rId9"/>
    <p:sldLayoutId id="2147486398" r:id="rId10"/>
    <p:sldLayoutId id="214748639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20937335"/>
      </p:ext>
    </p:extLst>
  </p:cSld>
  <p:clrMap bg1="lt1" tx1="dk1" bg2="lt2" tx2="dk2" accent1="accent1" accent2="accent2" accent3="accent3" accent4="accent4" accent5="accent5" accent6="accent6" hlink="hlink" folHlink="folHlink"/>
  <p:sldLayoutIdLst>
    <p:sldLayoutId id="2147486401" r:id="rId1"/>
    <p:sldLayoutId id="2147486402" r:id="rId2"/>
    <p:sldLayoutId id="2147486403" r:id="rId3"/>
    <p:sldLayoutId id="2147486404" r:id="rId4"/>
    <p:sldLayoutId id="2147486405" r:id="rId5"/>
    <p:sldLayoutId id="2147486406" r:id="rId6"/>
    <p:sldLayoutId id="2147486407" r:id="rId7"/>
    <p:sldLayoutId id="2147486408" r:id="rId8"/>
    <p:sldLayoutId id="2147486409" r:id="rId9"/>
    <p:sldLayoutId id="2147486410" r:id="rId10"/>
    <p:sldLayoutId id="214748641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98471662"/>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90143041"/>
      </p:ext>
    </p:extLst>
  </p:cSld>
  <p:clrMap bg1="lt1" tx1="dk1" bg2="lt2" tx2="dk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 id="21474864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54989711"/>
      </p:ext>
    </p:extLst>
  </p:cSld>
  <p:clrMap bg1="lt1" tx1="dk1" bg2="lt2" tx2="dk2" accent1="accent1" accent2="accent2" accent3="accent3" accent4="accent4" accent5="accent5" accent6="accent6" hlink="hlink" folHlink="folHlink"/>
  <p:sldLayoutIdLst>
    <p:sldLayoutId id="2147486437" r:id="rId1"/>
    <p:sldLayoutId id="2147486438" r:id="rId2"/>
    <p:sldLayoutId id="2147486439" r:id="rId3"/>
    <p:sldLayoutId id="2147486440" r:id="rId4"/>
    <p:sldLayoutId id="2147486441" r:id="rId5"/>
    <p:sldLayoutId id="2147486442" r:id="rId6"/>
    <p:sldLayoutId id="2147486443" r:id="rId7"/>
    <p:sldLayoutId id="2147486444" r:id="rId8"/>
    <p:sldLayoutId id="2147486445" r:id="rId9"/>
    <p:sldLayoutId id="2147486446" r:id="rId10"/>
    <p:sldLayoutId id="21474864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93447397"/>
      </p:ext>
    </p:extLst>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52" r:id="rId4"/>
    <p:sldLayoutId id="2147486453" r:id="rId5"/>
    <p:sldLayoutId id="2147486454" r:id="rId6"/>
    <p:sldLayoutId id="2147486455" r:id="rId7"/>
    <p:sldLayoutId id="2147486456" r:id="rId8"/>
    <p:sldLayoutId id="2147486457" r:id="rId9"/>
    <p:sldLayoutId id="2147486458" r:id="rId10"/>
    <p:sldLayoutId id="21474864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86301089"/>
      </p:ext>
    </p:extLst>
  </p:cSld>
  <p:clrMap bg1="lt1" tx1="dk1" bg2="lt2" tx2="dk2" accent1="accent1" accent2="accent2" accent3="accent3" accent4="accent4" accent5="accent5" accent6="accent6" hlink="hlink" folHlink="folHlink"/>
  <p:sldLayoutIdLst>
    <p:sldLayoutId id="2147486461" r:id="rId1"/>
    <p:sldLayoutId id="2147486462" r:id="rId2"/>
    <p:sldLayoutId id="2147486463" r:id="rId3"/>
    <p:sldLayoutId id="2147486464" r:id="rId4"/>
    <p:sldLayoutId id="2147486465" r:id="rId5"/>
    <p:sldLayoutId id="2147486466" r:id="rId6"/>
    <p:sldLayoutId id="2147486467" r:id="rId7"/>
    <p:sldLayoutId id="2147486468" r:id="rId8"/>
    <p:sldLayoutId id="2147486469" r:id="rId9"/>
    <p:sldLayoutId id="2147486470" r:id="rId10"/>
    <p:sldLayoutId id="21474864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377926446"/>
      </p:ext>
    </p:extLst>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Lst>
  <p:timing>
    <p:tnLst>
      <p:par>
        <p:cTn xmlns:p14="http://schemas.microsoft.com/office/powerpoint/2010/main" id="1" dur="indefinite" restart="never" nodeType="tmRoot"/>
      </p:par>
    </p:tnLst>
  </p:timing>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3318526"/>
      </p:ext>
    </p:extLst>
  </p:cSld>
  <p:clrMap bg1="lt1" tx1="dk1" bg2="lt2" tx2="dk2" accent1="accent1" accent2="accent2" accent3="accent3" accent4="accent4" accent5="accent5" accent6="accent6" hlink="hlink" folHlink="folHlink"/>
  <p:sldLayoutIdLst>
    <p:sldLayoutId id="2147486481" r:id="rId1"/>
    <p:sldLayoutId id="2147486482" r:id="rId2"/>
    <p:sldLayoutId id="2147486483" r:id="rId3"/>
    <p:sldLayoutId id="2147486484" r:id="rId4"/>
    <p:sldLayoutId id="2147486485" r:id="rId5"/>
    <p:sldLayoutId id="2147486486" r:id="rId6"/>
    <p:sldLayoutId id="2147486487" r:id="rId7"/>
  </p:sldLayoutIdLst>
  <p:timing>
    <p:tnLst>
      <p:par>
        <p:cTn xmlns:p14="http://schemas.microsoft.com/office/powerpoint/2010/main" id="1" dur="indefinite" restart="never" nodeType="tmRoot"/>
      </p:par>
    </p:tnLst>
  </p:timing>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3/15/16</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4091547978"/>
      </p:ext>
    </p:extLst>
  </p:cSld>
  <p:clrMap bg1="lt1" tx1="dk1" bg2="lt2" tx2="dk2" accent1="accent1" accent2="accent2" accent3="accent3" accent4="accent4" accent5="accent5" accent6="accent6" hlink="hlink" folHlink="folHlink"/>
  <p:sldLayoutIdLst>
    <p:sldLayoutId id="2147486489" r:id="rId1"/>
    <p:sldLayoutId id="2147486490" r:id="rId2"/>
    <p:sldLayoutId id="2147486491" r:id="rId3"/>
    <p:sldLayoutId id="2147486492" r:id="rId4"/>
    <p:sldLayoutId id="2147486493" r:id="rId5"/>
    <p:sldLayoutId id="2147486494" r:id="rId6"/>
    <p:sldLayoutId id="2147486495" r:id="rId7"/>
  </p:sldLayoutIdLst>
  <p:timing>
    <p:tnLst>
      <p:par>
        <p:cTn xmlns:p14="http://schemas.microsoft.com/office/powerpoint/2010/main" id="1" dur="indefinite" restart="never" nodeType="tmRoot"/>
      </p:par>
    </p:tnLst>
  </p:timing>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30578636"/>
      </p:ext>
    </p:extLst>
  </p:cSld>
  <p:clrMap bg1="lt1" tx1="dk1" bg2="lt2" tx2="dk2" accent1="accent1" accent2="accent2" accent3="accent3" accent4="accent4" accent5="accent5" accent6="accent6" hlink="hlink" folHlink="folHlink"/>
  <p:sldLayoutIdLst>
    <p:sldLayoutId id="2147486497" r:id="rId1"/>
    <p:sldLayoutId id="2147486498" r:id="rId2"/>
    <p:sldLayoutId id="2147486499" r:id="rId3"/>
    <p:sldLayoutId id="2147486500" r:id="rId4"/>
    <p:sldLayoutId id="2147486501" r:id="rId5"/>
    <p:sldLayoutId id="2147486502" r:id="rId6"/>
    <p:sldLayoutId id="2147486503" r:id="rId7"/>
    <p:sldLayoutId id="2147486504" r:id="rId8"/>
    <p:sldLayoutId id="2147486505" r:id="rId9"/>
    <p:sldLayoutId id="2147486506" r:id="rId10"/>
    <p:sldLayoutId id="214748650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02874875"/>
      </p:ext>
    </p:extLst>
  </p:cSld>
  <p:clrMap bg1="lt1" tx1="dk1" bg2="lt2" tx2="dk2" accent1="accent1" accent2="accent2" accent3="accent3" accent4="accent4" accent5="accent5" accent6="accent6" hlink="hlink" folHlink="folHlink"/>
  <p:sldLayoutIdLst>
    <p:sldLayoutId id="2147486545" r:id="rId1"/>
    <p:sldLayoutId id="2147486546" r:id="rId2"/>
    <p:sldLayoutId id="2147486547" r:id="rId3"/>
    <p:sldLayoutId id="2147486548" r:id="rId4"/>
    <p:sldLayoutId id="2147486549" r:id="rId5"/>
    <p:sldLayoutId id="2147486550" r:id="rId6"/>
    <p:sldLayoutId id="2147486551" r:id="rId7"/>
    <p:sldLayoutId id="2147486552" r:id="rId8"/>
    <p:sldLayoutId id="2147486553" r:id="rId9"/>
    <p:sldLayoutId id="2147486554" r:id="rId10"/>
    <p:sldLayoutId id="214748655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61640004"/>
      </p:ext>
    </p:extLst>
  </p:cSld>
  <p:clrMap bg1="lt1" tx1="dk1" bg2="lt2" tx2="dk2" accent1="accent1" accent2="accent2" accent3="accent3" accent4="accent4" accent5="accent5" accent6="accent6" hlink="hlink" folHlink="folHlink"/>
  <p:sldLayoutIdLst>
    <p:sldLayoutId id="2147486571" r:id="rId1"/>
    <p:sldLayoutId id="2147486572" r:id="rId2"/>
    <p:sldLayoutId id="2147486573" r:id="rId3"/>
    <p:sldLayoutId id="2147486574" r:id="rId4"/>
    <p:sldLayoutId id="2147486575" r:id="rId5"/>
    <p:sldLayoutId id="2147486576" r:id="rId6"/>
    <p:sldLayoutId id="2147486577" r:id="rId7"/>
    <p:sldLayoutId id="2147486578" r:id="rId8"/>
    <p:sldLayoutId id="2147486579" r:id="rId9"/>
    <p:sldLayoutId id="2147486580" r:id="rId10"/>
    <p:sldLayoutId id="214748658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01671638"/>
      </p:ext>
    </p:extLst>
  </p:cSld>
  <p:clrMap bg1="lt1" tx1="dk1" bg2="lt2" tx2="dk2" accent1="accent1" accent2="accent2" accent3="accent3" accent4="accent4" accent5="accent5" accent6="accent6" hlink="hlink" folHlink="folHlink"/>
  <p:sldLayoutIdLst>
    <p:sldLayoutId id="2147486583" r:id="rId1"/>
    <p:sldLayoutId id="2147486584" r:id="rId2"/>
    <p:sldLayoutId id="2147486585" r:id="rId3"/>
    <p:sldLayoutId id="2147486586" r:id="rId4"/>
    <p:sldLayoutId id="2147486587" r:id="rId5"/>
    <p:sldLayoutId id="2147486588" r:id="rId6"/>
    <p:sldLayoutId id="2147486589" r:id="rId7"/>
    <p:sldLayoutId id="2147486590" r:id="rId8"/>
    <p:sldLayoutId id="2147486591" r:id="rId9"/>
    <p:sldLayoutId id="2147486592" r:id="rId10"/>
    <p:sldLayoutId id="214748659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18258153"/>
      </p:ext>
    </p:extLst>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9711209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49183452"/>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1707394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0541254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51615603"/>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706514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9412869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88987752"/>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2174056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00132044"/>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24926907"/>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86447595"/>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571522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4033460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4975288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5331482"/>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12391744"/>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33745960"/>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0855212"/>
      </p:ext>
    </p:extLst>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3323852"/>
      </p:ext>
    </p:extLst>
  </p:cSld>
  <p:clrMap bg1="lt1" tx1="dk1" bg2="lt2" tx2="dk2" accent1="accent1" accent2="accent2" accent3="accent3" accent4="accent4" accent5="accent5" accent6="accent6" hlink="hlink" folHlink="folHlink"/>
  <p:sldLayoutIdLst>
    <p:sldLayoutId id="2147484814"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9746191"/>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40346725"/>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5212134"/>
      </p:ext>
    </p:extLst>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30054992"/>
      </p:ext>
    </p:extLst>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19" r:id="rId10"/>
    <p:sldLayoutId id="214748492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980527977"/>
      </p:ext>
    </p:extLst>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35885576"/>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34500816"/>
      </p:ext>
    </p:extLst>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24032010"/>
      </p:ext>
    </p:extLst>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80629613"/>
      </p:ext>
    </p:extLst>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6661772"/>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57451953"/>
      </p:ext>
    </p:extLst>
  </p:cSld>
  <p:clrMap bg1="lt1" tx1="dk1" bg2="lt2" tx2="dk2" accent1="accent1" accent2="accent2" accent3="accent3" accent4="accent4" accent5="accent5" accent6="accent6" hlink="hlink" folHlink="folHlink"/>
  <p:sldLayoutIdLst>
    <p:sldLayoutId id="2147485108"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4837764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8" r:id="rId9"/>
    <p:sldLayoutId id="2147485129" r:id="rId10"/>
    <p:sldLayoutId id="214748513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0040291"/>
      </p:ext>
    </p:extLst>
  </p:cSld>
  <p:clrMap bg1="lt1" tx1="dk1" bg2="lt2" tx2="dk2" accent1="accent1" accent2="accent2" accent3="accent3" accent4="accent4" accent5="accent5" accent6="accent6" hlink="hlink" folHlink="folHlink"/>
  <p:sldLayoutIdLst>
    <p:sldLayoutId id="2147485132" r:id="rId1"/>
    <p:sldLayoutId id="2147485133" r:id="rId2"/>
    <p:sldLayoutId id="2147485134" r:id="rId3"/>
    <p:sldLayoutId id="2147485135" r:id="rId4"/>
    <p:sldLayoutId id="2147485136" r:id="rId5"/>
    <p:sldLayoutId id="2147485137" r:id="rId6"/>
    <p:sldLayoutId id="2147485138" r:id="rId7"/>
    <p:sldLayoutId id="2147485139" r:id="rId8"/>
    <p:sldLayoutId id="2147485140" r:id="rId9"/>
    <p:sldLayoutId id="2147485141" r:id="rId10"/>
    <p:sldLayoutId id="214748514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751891132"/>
      </p:ext>
    </p:extLst>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19212175"/>
      </p:ext>
    </p:extLst>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63" r:id="rId8"/>
    <p:sldLayoutId id="2147485164" r:id="rId9"/>
    <p:sldLayoutId id="2147485165" r:id="rId10"/>
    <p:sldLayoutId id="214748516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45286211"/>
      </p:ext>
    </p:extLst>
  </p:cSld>
  <p:clrMap bg1="lt1" tx1="dk1" bg2="lt2" tx2="dk2" accent1="accent1" accent2="accent2" accent3="accent3" accent4="accent4" accent5="accent5" accent6="accent6" hlink="hlink" folHlink="folHlink"/>
  <p:sldLayoutIdLst>
    <p:sldLayoutId id="2147485168" r:id="rId1"/>
    <p:sldLayoutId id="2147485169" r:id="rId2"/>
    <p:sldLayoutId id="2147485170" r:id="rId3"/>
    <p:sldLayoutId id="2147485171" r:id="rId4"/>
    <p:sldLayoutId id="2147485172" r:id="rId5"/>
    <p:sldLayoutId id="2147485173" r:id="rId6"/>
    <p:sldLayoutId id="2147485174" r:id="rId7"/>
    <p:sldLayoutId id="2147485175" r:id="rId8"/>
    <p:sldLayoutId id="2147485176" r:id="rId9"/>
    <p:sldLayoutId id="2147485177" r:id="rId10"/>
    <p:sldLayoutId id="214748517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9964990"/>
      </p:ext>
    </p:extLst>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93612786"/>
      </p:ext>
    </p:extLst>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55807897"/>
      </p:ext>
    </p:extLst>
  </p:cSld>
  <p:clrMap bg1="lt1" tx1="dk1" bg2="lt2" tx2="dk2" accent1="accent1" accent2="accent2" accent3="accent3" accent4="accent4" accent5="accent5" accent6="accent6" hlink="hlink" folHlink="folHlink"/>
  <p:sldLayoutIdLst>
    <p:sldLayoutId id="2147485204" r:id="rId1"/>
    <p:sldLayoutId id="2147485205" r:id="rId2"/>
    <p:sldLayoutId id="2147485206" r:id="rId3"/>
    <p:sldLayoutId id="2147485207" r:id="rId4"/>
    <p:sldLayoutId id="2147485208" r:id="rId5"/>
    <p:sldLayoutId id="2147485209" r:id="rId6"/>
    <p:sldLayoutId id="2147485210" r:id="rId7"/>
    <p:sldLayoutId id="2147485211" r:id="rId8"/>
    <p:sldLayoutId id="2147485212" r:id="rId9"/>
    <p:sldLayoutId id="2147485213" r:id="rId10"/>
    <p:sldLayoutId id="21474852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8101904"/>
      </p:ext>
    </p:extLst>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18407108"/>
      </p:ext>
    </p:extLst>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49458987"/>
      </p:ext>
    </p:extLst>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19006944"/>
      </p:ext>
    </p:extLst>
  </p:cSld>
  <p:clrMap bg1="lt1" tx1="dk1" bg2="lt2" tx2="dk2" accent1="accent1" accent2="accent2" accent3="accent3" accent4="accent4" accent5="accent5" accent6="accent6" hlink="hlink" folHlink="folHlink"/>
  <p:sldLayoutIdLst>
    <p:sldLayoutId id="2147485252" r:id="rId1"/>
    <p:sldLayoutId id="2147485253" r:id="rId2"/>
    <p:sldLayoutId id="2147485254" r:id="rId3"/>
    <p:sldLayoutId id="2147485255" r:id="rId4"/>
    <p:sldLayoutId id="2147485256" r:id="rId5"/>
    <p:sldLayoutId id="2147485257" r:id="rId6"/>
    <p:sldLayoutId id="2147485258" r:id="rId7"/>
    <p:sldLayoutId id="2147485259" r:id="rId8"/>
    <p:sldLayoutId id="2147485260" r:id="rId9"/>
    <p:sldLayoutId id="2147485261" r:id="rId10"/>
    <p:sldLayoutId id="214748526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80149173"/>
      </p:ext>
    </p:extLst>
  </p:cSld>
  <p:clrMap bg1="lt1" tx1="dk1" bg2="lt2" tx2="dk2" accent1="accent1" accent2="accent2" accent3="accent3" accent4="accent4" accent5="accent5" accent6="accent6" hlink="hlink" folHlink="folHlink"/>
  <p:sldLayoutIdLst>
    <p:sldLayoutId id="2147485264" r:id="rId1"/>
    <p:sldLayoutId id="2147485265" r:id="rId2"/>
    <p:sldLayoutId id="2147485266" r:id="rId3"/>
    <p:sldLayoutId id="2147485267" r:id="rId4"/>
    <p:sldLayoutId id="2147485268" r:id="rId5"/>
    <p:sldLayoutId id="2147485269" r:id="rId6"/>
    <p:sldLayoutId id="2147485270" r:id="rId7"/>
    <p:sldLayoutId id="2147485271" r:id="rId8"/>
    <p:sldLayoutId id="2147485272" r:id="rId9"/>
    <p:sldLayoutId id="2147485273" r:id="rId10"/>
    <p:sldLayoutId id="21474852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16768479"/>
      </p:ext>
    </p:extLst>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 id="2147485345" r:id="rId10"/>
    <p:sldLayoutId id="214748534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30896232"/>
      </p:ext>
    </p:extLst>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56703761"/>
      </p:ext>
    </p:extLst>
  </p:cSld>
  <p:clrMap bg1="lt1" tx1="dk1" bg2="lt2" tx2="dk2" accent1="accent1" accent2="accent2" accent3="accent3" accent4="accent4" accent5="accent5" accent6="accent6" hlink="hlink" folHlink="folHlink"/>
  <p:sldLayoutIdLst>
    <p:sldLayoutId id="2147485399" r:id="rId1"/>
    <p:sldLayoutId id="2147485400" r:id="rId2"/>
    <p:sldLayoutId id="2147485401" r:id="rId3"/>
    <p:sldLayoutId id="2147485402" r:id="rId4"/>
    <p:sldLayoutId id="2147485403" r:id="rId5"/>
    <p:sldLayoutId id="2147485404" r:id="rId6"/>
    <p:sldLayoutId id="2147485405" r:id="rId7"/>
    <p:sldLayoutId id="2147485406" r:id="rId8"/>
    <p:sldLayoutId id="2147485407" r:id="rId9"/>
    <p:sldLayoutId id="2147485408" r:id="rId10"/>
    <p:sldLayoutId id="214748540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8009255"/>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1058628"/>
      </p:ext>
    </p:extLst>
  </p:cSld>
  <p:clrMap bg1="lt1" tx1="dk1" bg2="lt2" tx2="dk2" accent1="accent1" accent2="accent2" accent3="accent3" accent4="accent4" accent5="accent5" accent6="accent6" hlink="hlink" folHlink="folHlink"/>
  <p:sldLayoutIdLst>
    <p:sldLayoutId id="2147485437" r:id="rId1"/>
    <p:sldLayoutId id="2147485438" r:id="rId2"/>
    <p:sldLayoutId id="2147485439" r:id="rId3"/>
    <p:sldLayoutId id="2147485440" r:id="rId4"/>
    <p:sldLayoutId id="2147485441" r:id="rId5"/>
    <p:sldLayoutId id="2147485442" r:id="rId6"/>
    <p:sldLayoutId id="2147485443" r:id="rId7"/>
    <p:sldLayoutId id="2147485444" r:id="rId8"/>
    <p:sldLayoutId id="2147485445" r:id="rId9"/>
    <p:sldLayoutId id="2147485446" r:id="rId10"/>
    <p:sldLayoutId id="21474854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24879343"/>
      </p:ext>
    </p:extLst>
  </p:cSld>
  <p:clrMap bg1="lt1" tx1="dk1" bg2="lt2" tx2="dk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 id="21474854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44650870"/>
      </p:ext>
    </p:extLst>
  </p:cSld>
  <p:clrMap bg1="lt1" tx1="dk1" bg2="lt2" tx2="dk2" accent1="accent1" accent2="accent2" accent3="accent3" accent4="accent4" accent5="accent5" accent6="accent6" hlink="hlink" folHlink="folHlink"/>
  <p:sldLayoutIdLst>
    <p:sldLayoutId id="2147485485" r:id="rId1"/>
    <p:sldLayoutId id="2147485486" r:id="rId2"/>
    <p:sldLayoutId id="2147485487" r:id="rId3"/>
    <p:sldLayoutId id="2147485488" r:id="rId4"/>
    <p:sldLayoutId id="2147485489" r:id="rId5"/>
    <p:sldLayoutId id="2147485490" r:id="rId6"/>
    <p:sldLayoutId id="2147485491" r:id="rId7"/>
    <p:sldLayoutId id="2147485492" r:id="rId8"/>
    <p:sldLayoutId id="2147485493" r:id="rId9"/>
    <p:sldLayoutId id="2147485494" r:id="rId10"/>
    <p:sldLayoutId id="214748549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868885127"/>
      </p:ext>
    </p:extLst>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5848122"/>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92163825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76817349"/>
      </p:ext>
    </p:extLst>
  </p:cSld>
  <p:clrMap bg1="lt1" tx1="dk1" bg2="lt2" tx2="dk2" accent1="accent1" accent2="accent2" accent3="accent3" accent4="accent4" accent5="accent5" accent6="accent6" hlink="hlink" folHlink="folHlink"/>
  <p:sldLayoutIdLst>
    <p:sldLayoutId id="2147485581" r:id="rId1"/>
    <p:sldLayoutId id="2147485582" r:id="rId2"/>
    <p:sldLayoutId id="2147485583" r:id="rId3"/>
    <p:sldLayoutId id="2147485584" r:id="rId4"/>
    <p:sldLayoutId id="2147485585" r:id="rId5"/>
    <p:sldLayoutId id="2147485586" r:id="rId6"/>
    <p:sldLayoutId id="2147485587" r:id="rId7"/>
    <p:sldLayoutId id="2147485588" r:id="rId8"/>
    <p:sldLayoutId id="2147485589" r:id="rId9"/>
    <p:sldLayoutId id="2147485590" r:id="rId10"/>
    <p:sldLayoutId id="21474855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06970170"/>
      </p:ext>
    </p:extLst>
  </p:cSld>
  <p:clrMap bg1="lt1" tx1="dk1" bg2="lt2" tx2="dk2" accent1="accent1" accent2="accent2" accent3="accent3" accent4="accent4" accent5="accent5" accent6="accent6" hlink="hlink" folHlink="folHlink"/>
  <p:sldLayoutIdLst>
    <p:sldLayoutId id="2147485617" r:id="rId1"/>
    <p:sldLayoutId id="2147485618" r:id="rId2"/>
    <p:sldLayoutId id="2147485619" r:id="rId3"/>
    <p:sldLayoutId id="2147485620" r:id="rId4"/>
    <p:sldLayoutId id="2147485621" r:id="rId5"/>
    <p:sldLayoutId id="2147485622" r:id="rId6"/>
    <p:sldLayoutId id="2147485623" r:id="rId7"/>
    <p:sldLayoutId id="2147485624" r:id="rId8"/>
    <p:sldLayoutId id="2147485625" r:id="rId9"/>
    <p:sldLayoutId id="2147485626" r:id="rId10"/>
    <p:sldLayoutId id="21474856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06095861"/>
      </p:ext>
    </p:extLst>
  </p:cSld>
  <p:clrMap bg1="lt1" tx1="dk1" bg2="lt2" tx2="dk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650" r:id="rId10"/>
    <p:sldLayoutId id="214748565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2826778"/>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timing>
    <p:tnLst>
      <p:par>
        <p:cTn xmlns:p14="http://schemas.microsoft.com/office/powerpoint/2010/mai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0638325"/>
      </p:ext>
    </p:extLst>
  </p:cSld>
  <p:clrMap bg1="lt1" tx1="dk1" bg2="lt2" tx2="dk2" accent1="accent1" accent2="accent2" accent3="accent3" accent4="accent4" accent5="accent5" accent6="accent6" hlink="hlink" folHlink="folHlink"/>
  <p:sldLayoutIdLst>
    <p:sldLayoutId id="2147485679" r:id="rId1"/>
    <p:sldLayoutId id="2147485680" r:id="rId2"/>
    <p:sldLayoutId id="2147485681" r:id="rId3"/>
    <p:sldLayoutId id="2147485682" r:id="rId4"/>
    <p:sldLayoutId id="2147485683" r:id="rId5"/>
    <p:sldLayoutId id="2147485684" r:id="rId6"/>
    <p:sldLayoutId id="2147485685" r:id="rId7"/>
    <p:sldLayoutId id="2147485686" r:id="rId8"/>
    <p:sldLayoutId id="2147485687" r:id="rId9"/>
    <p:sldLayoutId id="2147485688" r:id="rId10"/>
    <p:sldLayoutId id="21474856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49226075"/>
      </p:ext>
    </p:extLst>
  </p:cSld>
  <p:clrMap bg1="lt1" tx1="dk1" bg2="lt2" tx2="dk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95" r:id="rId5"/>
    <p:sldLayoutId id="2147485696" r:id="rId6"/>
    <p:sldLayoutId id="2147485697" r:id="rId7"/>
    <p:sldLayoutId id="2147485698" r:id="rId8"/>
    <p:sldLayoutId id="2147485699" r:id="rId9"/>
    <p:sldLayoutId id="2147485700" r:id="rId10"/>
    <p:sldLayoutId id="214748570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738813"/>
      </p:ext>
    </p:extLst>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2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83875186"/>
      </p:ext>
    </p:extLst>
  </p:cSld>
  <p:clrMap bg1="lt1" tx1="dk1" bg2="lt2" tx2="dk2" accent1="accent1" accent2="accent2" accent3="accent3" accent4="accent4" accent5="accent5" accent6="accent6" hlink="hlink" folHlink="folHlink"/>
  <p:sldLayoutIdLst>
    <p:sldLayoutId id="2147485728" r:id="rId1"/>
    <p:sldLayoutId id="2147485729" r:id="rId2"/>
    <p:sldLayoutId id="2147485730" r:id="rId3"/>
    <p:sldLayoutId id="2147485731" r:id="rId4"/>
    <p:sldLayoutId id="2147485732" r:id="rId5"/>
    <p:sldLayoutId id="2147485733" r:id="rId6"/>
    <p:sldLayoutId id="2147485734" r:id="rId7"/>
    <p:sldLayoutId id="2147485735" r:id="rId8"/>
    <p:sldLayoutId id="2147485736" r:id="rId9"/>
    <p:sldLayoutId id="2147485737" r:id="rId10"/>
    <p:sldLayoutId id="214748573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08291376"/>
      </p:ext>
    </p:extLst>
  </p:cSld>
  <p:clrMap bg1="lt1" tx1="dk1" bg2="lt2" tx2="dk2" accent1="accent1" accent2="accent2" accent3="accent3" accent4="accent4" accent5="accent5" accent6="accent6" hlink="hlink" folHlink="folHlink"/>
  <p:sldLayoutIdLst>
    <p:sldLayoutId id="2147485752" r:id="rId1"/>
    <p:sldLayoutId id="2147485753" r:id="rId2"/>
    <p:sldLayoutId id="2147485754" r:id="rId3"/>
    <p:sldLayoutId id="2147485755" r:id="rId4"/>
    <p:sldLayoutId id="2147485756" r:id="rId5"/>
    <p:sldLayoutId id="2147485757" r:id="rId6"/>
    <p:sldLayoutId id="2147485758" r:id="rId7"/>
    <p:sldLayoutId id="2147485759" r:id="rId8"/>
    <p:sldLayoutId id="2147485760" r:id="rId9"/>
    <p:sldLayoutId id="2147485761" r:id="rId10"/>
    <p:sldLayoutId id="214748576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5041712"/>
      </p:ext>
    </p:extLst>
  </p:cSld>
  <p:clrMap bg1="lt1" tx1="dk1" bg2="lt2" tx2="dk2" accent1="accent1" accent2="accent2" accent3="accent3" accent4="accent4" accent5="accent5" accent6="accent6" hlink="hlink" folHlink="folHlink"/>
  <p:sldLayoutIdLst>
    <p:sldLayoutId id="2147485764" r:id="rId1"/>
    <p:sldLayoutId id="2147485765" r:id="rId2"/>
    <p:sldLayoutId id="2147485766" r:id="rId3"/>
    <p:sldLayoutId id="2147485767" r:id="rId4"/>
    <p:sldLayoutId id="2147485768" r:id="rId5"/>
    <p:sldLayoutId id="2147485769" r:id="rId6"/>
    <p:sldLayoutId id="2147485770" r:id="rId7"/>
    <p:sldLayoutId id="2147485771" r:id="rId8"/>
    <p:sldLayoutId id="2147485772" r:id="rId9"/>
    <p:sldLayoutId id="2147485773" r:id="rId10"/>
    <p:sldLayoutId id="21474857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37900968"/>
      </p:ext>
    </p:extLst>
  </p:cSld>
  <p:clrMap bg1="lt1" tx1="dk1" bg2="lt2" tx2="dk2" accent1="accent1" accent2="accent2" accent3="accent3" accent4="accent4" accent5="accent5" accent6="accent6" hlink="hlink" folHlink="folHlink"/>
  <p:sldLayoutIdLst>
    <p:sldLayoutId id="2147485788" r:id="rId1"/>
    <p:sldLayoutId id="2147485789" r:id="rId2"/>
    <p:sldLayoutId id="2147485790" r:id="rId3"/>
    <p:sldLayoutId id="2147485791" r:id="rId4"/>
    <p:sldLayoutId id="2147485792" r:id="rId5"/>
    <p:sldLayoutId id="2147485793" r:id="rId6"/>
    <p:sldLayoutId id="2147485794" r:id="rId7"/>
    <p:sldLayoutId id="2147485795" r:id="rId8"/>
    <p:sldLayoutId id="2147485796" r:id="rId9"/>
    <p:sldLayoutId id="2147485797" r:id="rId10"/>
    <p:sldLayoutId id="21474857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3/15/16</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002678425"/>
      </p:ext>
    </p:extLst>
  </p:cSld>
  <p:clrMap bg1="lt1" tx1="dk1" bg2="lt2" tx2="dk2" accent1="accent1" accent2="accent2" accent3="accent3" accent4="accent4" accent5="accent5" accent6="accent6" hlink="hlink" folHlink="folHlink"/>
  <p:sldLayoutIdLst>
    <p:sldLayoutId id="2147485812" r:id="rId1"/>
    <p:sldLayoutId id="2147485813" r:id="rId2"/>
    <p:sldLayoutId id="2147485814" r:id="rId3"/>
    <p:sldLayoutId id="2147485815" r:id="rId4"/>
    <p:sldLayoutId id="2147485816" r:id="rId5"/>
    <p:sldLayoutId id="2147485817" r:id="rId6"/>
    <p:sldLayoutId id="2147485818" r:id="rId7"/>
    <p:sldLayoutId id="2147485819" r:id="rId8"/>
    <p:sldLayoutId id="2147485820" r:id="rId9"/>
    <p:sldLayoutId id="2147485821" r:id="rId10"/>
    <p:sldLayoutId id="2147485822" r:id="rId11"/>
    <p:sldLayoutId id="2147485823" r:id="rId12"/>
  </p:sldLayoutIdLst>
  <p:timing>
    <p:tnLst>
      <p:par>
        <p:cTn xmlns:p14="http://schemas.microsoft.com/office/powerpoint/2010/mai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emf"/><Relationship Id="rId9" Type="http://schemas.openxmlformats.org/officeDocument/2006/relationships/image" Target="../media/image14.emf"/><Relationship Id="rId10" Type="http://schemas.openxmlformats.org/officeDocument/2006/relationships/image" Target="../media/image15.em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15616"/>
            <a:ext cx="9145016" cy="2057400"/>
          </a:xfrm>
        </p:spPr>
        <p:txBody>
          <a:bodyPr>
            <a:normAutofit/>
          </a:bodyPr>
          <a:lstStyle/>
          <a:p>
            <a:pPr algn="ctr"/>
            <a:r>
              <a:rPr lang="en-US" sz="3700" dirty="0" err="1" smtClean="0"/>
              <a:t>SizeCap</a:t>
            </a:r>
            <a:r>
              <a:rPr lang="en-US" sz="3700" dirty="0" smtClean="0"/>
              <a:t>: Efficiently Handling Power Surges </a:t>
            </a:r>
            <a:br>
              <a:rPr lang="en-US" sz="3700" dirty="0" smtClean="0"/>
            </a:br>
            <a:r>
              <a:rPr lang="en-US" sz="3700" dirty="0" smtClean="0"/>
              <a:t>for Fuel Cell Powered Data Centers</a:t>
            </a:r>
            <a:endParaRPr lang="en-US" sz="3700" dirty="0"/>
          </a:p>
        </p:txBody>
      </p:sp>
      <p:sp>
        <p:nvSpPr>
          <p:cNvPr id="3" name="Subtitle 2"/>
          <p:cNvSpPr>
            <a:spLocks noGrp="1"/>
          </p:cNvSpPr>
          <p:nvPr>
            <p:ph type="subTitle" idx="1"/>
          </p:nvPr>
        </p:nvSpPr>
        <p:spPr>
          <a:xfrm>
            <a:off x="-36512" y="3861048"/>
            <a:ext cx="9289032" cy="614362"/>
          </a:xfrm>
        </p:spPr>
        <p:txBody>
          <a:bodyPr>
            <a:noAutofit/>
          </a:bodyPr>
          <a:lstStyle/>
          <a:p>
            <a:r>
              <a:rPr lang="en-US" sz="2500" b="1" dirty="0" smtClean="0"/>
              <a:t>Yang Li</a:t>
            </a:r>
            <a:r>
              <a:rPr lang="en-US" sz="2200" dirty="0" smtClean="0"/>
              <a:t>, Di Wang, </a:t>
            </a:r>
            <a:r>
              <a:rPr lang="en-US" sz="2200" dirty="0" err="1" smtClean="0"/>
              <a:t>Saugata</a:t>
            </a:r>
            <a:r>
              <a:rPr lang="en-US" sz="2200" dirty="0" smtClean="0"/>
              <a:t> </a:t>
            </a:r>
            <a:r>
              <a:rPr lang="en-US" sz="2200" dirty="0" err="1" smtClean="0"/>
              <a:t>Ghose</a:t>
            </a:r>
            <a:r>
              <a:rPr lang="en-US" sz="2200" dirty="0" smtClean="0"/>
              <a:t>, </a:t>
            </a:r>
            <a:r>
              <a:rPr lang="en-US" sz="2200" dirty="0" err="1" smtClean="0"/>
              <a:t>Jie</a:t>
            </a:r>
            <a:r>
              <a:rPr lang="en-US" sz="2200" dirty="0" smtClean="0"/>
              <a:t> Liu, </a:t>
            </a:r>
          </a:p>
          <a:p>
            <a:r>
              <a:rPr lang="en-US" sz="2200" dirty="0" err="1" smtClean="0"/>
              <a:t>Sriram</a:t>
            </a:r>
            <a:r>
              <a:rPr lang="en-US" sz="2200" dirty="0" smtClean="0"/>
              <a:t> </a:t>
            </a:r>
            <a:r>
              <a:rPr lang="en-US" sz="2200" dirty="0" err="1" smtClean="0"/>
              <a:t>Govindan</a:t>
            </a:r>
            <a:r>
              <a:rPr lang="en-US" sz="2200" dirty="0" smtClean="0"/>
              <a:t>, Sean James, Eric Peterson, </a:t>
            </a:r>
          </a:p>
          <a:p>
            <a:r>
              <a:rPr lang="en-US" sz="2200" dirty="0" smtClean="0"/>
              <a:t>John </a:t>
            </a:r>
            <a:r>
              <a:rPr lang="en-US" sz="2200" dirty="0" err="1" smtClean="0"/>
              <a:t>Siegler</a:t>
            </a:r>
            <a:r>
              <a:rPr lang="en-US" sz="2200" dirty="0" smtClean="0"/>
              <a:t>, </a:t>
            </a:r>
            <a:r>
              <a:rPr lang="en-US" sz="2200" dirty="0" err="1" smtClean="0"/>
              <a:t>Rachata</a:t>
            </a:r>
            <a:r>
              <a:rPr lang="en-US" sz="2200" dirty="0" smtClean="0"/>
              <a:t> </a:t>
            </a:r>
            <a:r>
              <a:rPr lang="en-US" sz="2200" dirty="0" err="1" smtClean="0"/>
              <a:t>Ausavarungnirun</a:t>
            </a:r>
            <a:r>
              <a:rPr lang="en-US" sz="2200" dirty="0" smtClean="0"/>
              <a:t>, </a:t>
            </a:r>
            <a:r>
              <a:rPr lang="en-US" sz="2200" dirty="0" err="1" smtClean="0"/>
              <a:t>Onur</a:t>
            </a:r>
            <a:r>
              <a:rPr lang="en-US" sz="2200" dirty="0" smtClean="0"/>
              <a:t> </a:t>
            </a:r>
            <a:r>
              <a:rPr lang="en-US" sz="2200" dirty="0" err="1" smtClean="0"/>
              <a:t>Mutlu</a:t>
            </a:r>
            <a:r>
              <a:rPr lang="en-US" sz="2200" dirty="0" smtClean="0"/>
              <a:t>  </a:t>
            </a:r>
          </a:p>
          <a:p>
            <a:endParaRPr lang="en-US" sz="2200" dirty="0" smtClean="0"/>
          </a:p>
          <a:p>
            <a:pPr algn="l"/>
            <a:endParaRPr lang="en-US" sz="2200" dirty="0"/>
          </a:p>
        </p:txBody>
      </p:sp>
      <p:pic>
        <p:nvPicPr>
          <p:cNvPr id="6" name="Picture 5" descr="Burgundy_CMU_JPG_Logo.jpg"/>
          <p:cNvPicPr>
            <a:picLocks noChangeAspect="1"/>
          </p:cNvPicPr>
          <p:nvPr/>
        </p:nvPicPr>
        <p:blipFill>
          <a:blip r:embed="rId3" cstate="print"/>
          <a:stretch>
            <a:fillRect/>
          </a:stretch>
        </p:blipFill>
        <p:spPr>
          <a:xfrm>
            <a:off x="2627784" y="5531234"/>
            <a:ext cx="3151735" cy="1138126"/>
          </a:xfrm>
          <a:prstGeom prst="rect">
            <a:avLst/>
          </a:prstGeom>
        </p:spPr>
      </p:pic>
      <p:pic>
        <p:nvPicPr>
          <p:cNvPr id="7" name="Picture 6" descr="safari.png"/>
          <p:cNvPicPr>
            <a:picLocks noChangeAspect="1"/>
          </p:cNvPicPr>
          <p:nvPr/>
        </p:nvPicPr>
        <p:blipFill>
          <a:blip r:embed="rId4" cstate="print"/>
          <a:stretch>
            <a:fillRect/>
          </a:stretch>
        </p:blipFill>
        <p:spPr>
          <a:xfrm>
            <a:off x="611560" y="5805264"/>
            <a:ext cx="1742087" cy="504056"/>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96136" y="5493480"/>
            <a:ext cx="3038988" cy="11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76952"/>
      </p:ext>
    </p:extLst>
  </p:cSld>
  <p:clrMapOvr>
    <a:masterClrMapping/>
  </p:clrMapOvr>
  <p:transition xmlns:p14="http://schemas.microsoft.com/office/powerpoint/2010/main" advTm="14004"/>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04" y="1052736"/>
            <a:ext cx="8784976" cy="864096"/>
          </a:xfrm>
          <a:prstGeom prst="roundRect">
            <a:avLst/>
          </a:prstGeom>
          <a:gradFill flip="none" rotWithShape="1">
            <a:gsLst>
              <a:gs pos="0">
                <a:schemeClr val="accent1">
                  <a:shade val="51000"/>
                  <a:satMod val="130000"/>
                  <a:alpha val="40000"/>
                </a:schemeClr>
              </a:gs>
              <a:gs pos="80000">
                <a:schemeClr val="accent1">
                  <a:shade val="93000"/>
                  <a:satMod val="130000"/>
                  <a:alpha val="40000"/>
                </a:schemeClr>
              </a:gs>
              <a:gs pos="100000">
                <a:schemeClr val="accent1">
                  <a:shade val="94000"/>
                  <a:satMod val="135000"/>
                  <a:alpha val="4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700" dirty="0" err="1" smtClean="0"/>
              <a:t>SizeCap</a:t>
            </a:r>
            <a:r>
              <a:rPr lang="en-US" sz="3700" dirty="0" smtClean="0"/>
              <a:t>: Key Ideas</a:t>
            </a:r>
            <a:endParaRPr lang="en-US" sz="3700" dirty="0"/>
          </a:p>
        </p:txBody>
      </p:sp>
      <p:sp>
        <p:nvSpPr>
          <p:cNvPr id="3" name="Content Placeholder 2"/>
          <p:cNvSpPr>
            <a:spLocks noGrp="1"/>
          </p:cNvSpPr>
          <p:nvPr>
            <p:ph idx="1"/>
          </p:nvPr>
        </p:nvSpPr>
        <p:spPr>
          <a:xfrm>
            <a:off x="107504" y="1052736"/>
            <a:ext cx="9036496" cy="4876800"/>
          </a:xfrm>
        </p:spPr>
        <p:txBody>
          <a:bodyPr/>
          <a:lstStyle/>
          <a:p>
            <a:pPr marL="0" indent="0">
              <a:buNone/>
            </a:pPr>
            <a:r>
              <a:rPr lang="en-US" dirty="0" smtClean="0"/>
              <a:t>Key Idea 1: Size ESD based on </a:t>
            </a:r>
            <a:r>
              <a:rPr lang="en-US" b="1" dirty="0" smtClean="0">
                <a:solidFill>
                  <a:srgbClr val="0000FF"/>
                </a:solidFill>
              </a:rPr>
              <a:t>typical-case power surges, not worst-case surges</a:t>
            </a:r>
          </a:p>
          <a:p>
            <a:endParaRPr lang="en-US" dirty="0" smtClean="0"/>
          </a:p>
          <a:p>
            <a:endParaRPr lang="en-US" dirty="0" smtClean="0"/>
          </a:p>
          <a:p>
            <a:endParaRPr lang="en-US" dirty="0"/>
          </a:p>
          <a:p>
            <a:endParaRPr lang="en-US" dirty="0" smtClean="0"/>
          </a:p>
          <a:p>
            <a:pPr marL="0" indent="0">
              <a:buNone/>
            </a:pPr>
            <a:r>
              <a:rPr lang="en-US" dirty="0" smtClean="0"/>
              <a:t>Key Idea 2: </a:t>
            </a:r>
            <a:r>
              <a:rPr lang="en-US" dirty="0" smtClean="0">
                <a:solidFill>
                  <a:srgbClr val="000000"/>
                </a:solidFill>
              </a:rPr>
              <a:t>Use </a:t>
            </a:r>
            <a:r>
              <a:rPr lang="en-US" b="1" dirty="0">
                <a:solidFill>
                  <a:srgbClr val="0000FF"/>
                </a:solidFill>
              </a:rPr>
              <a:t>smart power capping </a:t>
            </a:r>
            <a:r>
              <a:rPr lang="en-US" dirty="0">
                <a:solidFill>
                  <a:srgbClr val="000000"/>
                </a:solidFill>
              </a:rPr>
              <a:t>to handle remaining </a:t>
            </a:r>
            <a:r>
              <a:rPr lang="en-US" dirty="0" smtClean="0">
                <a:solidFill>
                  <a:srgbClr val="000000"/>
                </a:solidFill>
              </a:rPr>
              <a:t>power surges</a:t>
            </a:r>
            <a:endParaRPr lang="en-US" dirty="0">
              <a:solidFill>
                <a:srgbClr val="00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a:t>
            </a:fld>
            <a:endParaRPr lang="en-US" altLang="en-US"/>
          </a:p>
        </p:txBody>
      </p:sp>
    </p:spTree>
    <p:extLst>
      <p:ext uri="{BB962C8B-B14F-4D97-AF65-F5344CB8AC3E}">
        <p14:creationId xmlns:p14="http://schemas.microsoft.com/office/powerpoint/2010/main" val="3484593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35888" cy="1066800"/>
          </a:xfrm>
        </p:spPr>
        <p:txBody>
          <a:bodyPr/>
          <a:lstStyle/>
          <a:p>
            <a:r>
              <a:rPr lang="en-US" altLang="zh-CN" sz="3700" dirty="0" smtClean="0"/>
              <a:t>Key Idea 1: Size ESD Based on Typical Case</a:t>
            </a:r>
            <a:endParaRPr lang="en-US" sz="3700" dirty="0"/>
          </a:p>
        </p:txBody>
      </p:sp>
      <p:sp>
        <p:nvSpPr>
          <p:cNvPr id="3" name="Content Placeholder 2"/>
          <p:cNvSpPr>
            <a:spLocks noGrp="1"/>
          </p:cNvSpPr>
          <p:nvPr>
            <p:ph idx="1"/>
          </p:nvPr>
        </p:nvSpPr>
        <p:spPr>
          <a:xfrm>
            <a:off x="179512" y="908720"/>
            <a:ext cx="8964488" cy="5195664"/>
          </a:xfrm>
        </p:spPr>
        <p:txBody>
          <a:bodyPr/>
          <a:lstStyle/>
          <a:p>
            <a:r>
              <a:rPr lang="en-US" sz="2200" dirty="0" smtClean="0"/>
              <a:t>We study </a:t>
            </a:r>
            <a:r>
              <a:rPr lang="en-US" sz="2200" b="1" dirty="0" smtClean="0"/>
              <a:t>production data center traces </a:t>
            </a:r>
            <a:r>
              <a:rPr lang="en-US" sz="2200" dirty="0" smtClean="0"/>
              <a:t>from Microsoft</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000" dirty="0" smtClean="0"/>
          </a:p>
          <a:p>
            <a:r>
              <a:rPr lang="en-US" sz="2200" dirty="0" smtClean="0"/>
              <a:t>Unavailable period: time that </a:t>
            </a:r>
            <a:r>
              <a:rPr lang="en-US" sz="2200" dirty="0" err="1" smtClean="0"/>
              <a:t>underprovisioned</a:t>
            </a:r>
            <a:r>
              <a:rPr lang="en-US" sz="2200" dirty="0" smtClean="0"/>
              <a:t> </a:t>
            </a:r>
            <a:r>
              <a:rPr lang="en-US" sz="2200" dirty="0"/>
              <a:t>ESD </a:t>
            </a:r>
            <a:r>
              <a:rPr lang="en-US" sz="2200" dirty="0">
                <a:solidFill>
                  <a:srgbClr val="FF0000"/>
                </a:solidFill>
              </a:rPr>
              <a:t>cannot</a:t>
            </a:r>
            <a:r>
              <a:rPr lang="en-US" sz="2200" dirty="0"/>
              <a:t> handle power surges</a:t>
            </a:r>
          </a:p>
          <a:p>
            <a:r>
              <a:rPr lang="en-US" sz="2200" dirty="0" smtClean="0"/>
              <a:t>Trace 1: reduce ESD size by </a:t>
            </a:r>
            <a:r>
              <a:rPr lang="en-US" sz="2200" b="1" dirty="0" smtClean="0">
                <a:solidFill>
                  <a:srgbClr val="0000FF"/>
                </a:solidFill>
              </a:rPr>
              <a:t>85%</a:t>
            </a:r>
            <a:r>
              <a:rPr lang="en-US" sz="2200" dirty="0" smtClean="0"/>
              <a:t> </a:t>
            </a:r>
            <a:r>
              <a:rPr lang="en-US" sz="2200" dirty="0" smtClean="0">
                <a:sym typeface="Wingdings"/>
              </a:rPr>
              <a:t></a:t>
            </a:r>
            <a:r>
              <a:rPr lang="en-US" sz="2200" dirty="0" smtClean="0"/>
              <a:t> </a:t>
            </a:r>
            <a:r>
              <a:rPr lang="en-US" sz="2200" dirty="0" smtClean="0">
                <a:solidFill>
                  <a:srgbClr val="0000FF"/>
                </a:solidFill>
              </a:rPr>
              <a:t>only 0.4% unavailable period</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a:t>
            </a:fld>
            <a:endParaRPr lang="en-US" altLang="en-US"/>
          </a:p>
        </p:txBody>
      </p:sp>
      <p:pic>
        <p:nvPicPr>
          <p:cNvPr id="7" name="Picture 6" descr="trace2_power.eps"/>
          <p:cNvPicPr>
            <a:picLocks noChangeAspect="1"/>
          </p:cNvPicPr>
          <p:nvPr/>
        </p:nvPicPr>
        <p:blipFill rotWithShape="1">
          <a:blip r:embed="rId3">
            <a:extLst>
              <a:ext uri="{28A0092B-C50C-407E-A947-70E740481C1C}">
                <a14:useLocalDpi xmlns:a14="http://schemas.microsoft.com/office/drawing/2010/main" val="0"/>
              </a:ext>
            </a:extLst>
          </a:blip>
          <a:srcRect l="2426" r="6153"/>
          <a:stretch/>
        </p:blipFill>
        <p:spPr>
          <a:xfrm>
            <a:off x="395536" y="1367016"/>
            <a:ext cx="3883773" cy="2926080"/>
          </a:xfrm>
          <a:prstGeom prst="rect">
            <a:avLst/>
          </a:prstGeom>
        </p:spPr>
      </p:pic>
      <p:pic>
        <p:nvPicPr>
          <p:cNvPr id="5" name="Picture 4" descr="Trace_Analysis2.eps"/>
          <p:cNvPicPr>
            <a:picLocks noChangeAspect="1"/>
          </p:cNvPicPr>
          <p:nvPr/>
        </p:nvPicPr>
        <p:blipFill rotWithShape="1">
          <a:blip r:embed="rId4">
            <a:extLst>
              <a:ext uri="{28A0092B-C50C-407E-A947-70E740481C1C}">
                <a14:useLocalDpi xmlns:a14="http://schemas.microsoft.com/office/drawing/2010/main" val="0"/>
              </a:ext>
            </a:extLst>
          </a:blip>
          <a:srcRect t="4306" r="6826"/>
          <a:stretch/>
        </p:blipFill>
        <p:spPr>
          <a:xfrm>
            <a:off x="4499992" y="1514653"/>
            <a:ext cx="4104456" cy="2903497"/>
          </a:xfrm>
          <a:prstGeom prst="rect">
            <a:avLst/>
          </a:prstGeom>
        </p:spPr>
      </p:pic>
    </p:spTree>
    <p:extLst>
      <p:ext uri="{BB962C8B-B14F-4D97-AF65-F5344CB8AC3E}">
        <p14:creationId xmlns:p14="http://schemas.microsoft.com/office/powerpoint/2010/main" val="33133015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07896" cy="1066800"/>
          </a:xfrm>
        </p:spPr>
        <p:txBody>
          <a:bodyPr/>
          <a:lstStyle/>
          <a:p>
            <a:r>
              <a:rPr lang="en-US" altLang="zh-CN" sz="3700" dirty="0"/>
              <a:t>Key Idea 1: </a:t>
            </a:r>
            <a:r>
              <a:rPr lang="en-US" altLang="zh-CN" sz="3700" dirty="0" smtClean="0"/>
              <a:t>Size </a:t>
            </a:r>
            <a:r>
              <a:rPr lang="en-US" altLang="zh-CN" sz="3700" dirty="0"/>
              <a:t>ESD </a:t>
            </a:r>
            <a:r>
              <a:rPr lang="en-US" altLang="zh-CN" sz="3700" dirty="0" smtClean="0"/>
              <a:t>Based </a:t>
            </a:r>
            <a:r>
              <a:rPr lang="en-US" altLang="zh-CN" sz="3700" dirty="0"/>
              <a:t>on </a:t>
            </a:r>
            <a:r>
              <a:rPr lang="en-US" altLang="zh-CN" sz="3700" dirty="0" smtClean="0"/>
              <a:t>Typical Case</a:t>
            </a:r>
            <a:endParaRPr lang="en-US" sz="3700" dirty="0"/>
          </a:p>
        </p:txBody>
      </p:sp>
      <p:sp>
        <p:nvSpPr>
          <p:cNvPr id="3" name="Content Placeholder 2"/>
          <p:cNvSpPr>
            <a:spLocks noGrp="1"/>
          </p:cNvSpPr>
          <p:nvPr>
            <p:ph idx="1"/>
          </p:nvPr>
        </p:nvSpPr>
        <p:spPr>
          <a:xfrm>
            <a:off x="179512" y="908720"/>
            <a:ext cx="8964488" cy="5195664"/>
          </a:xfrm>
        </p:spPr>
        <p:txBody>
          <a:bodyPr/>
          <a:lstStyle/>
          <a:p>
            <a:r>
              <a:rPr lang="en-US" sz="2200" dirty="0"/>
              <a:t>We study </a:t>
            </a:r>
            <a:r>
              <a:rPr lang="en-US" sz="2200" b="1" dirty="0"/>
              <a:t>production data center traces </a:t>
            </a:r>
            <a:r>
              <a:rPr lang="en-US" sz="2200" dirty="0"/>
              <a:t>from Microsoft</a:t>
            </a:r>
          </a:p>
          <a:p>
            <a:pPr marL="0" indent="0">
              <a:buNone/>
            </a:pPr>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000" dirty="0" smtClean="0"/>
          </a:p>
          <a:p>
            <a:r>
              <a:rPr lang="en-US" sz="2200" dirty="0"/>
              <a:t>Trace </a:t>
            </a:r>
            <a:r>
              <a:rPr lang="en-US" sz="2200" dirty="0" smtClean="0"/>
              <a:t>2: </a:t>
            </a:r>
            <a:r>
              <a:rPr lang="en-US" sz="2200" dirty="0"/>
              <a:t>reduce ESD size by </a:t>
            </a:r>
            <a:r>
              <a:rPr lang="en-US" sz="2200" b="1" dirty="0" smtClean="0">
                <a:solidFill>
                  <a:srgbClr val="0000FF"/>
                </a:solidFill>
              </a:rPr>
              <a:t>50%</a:t>
            </a:r>
            <a:r>
              <a:rPr lang="en-US" sz="2200" dirty="0" smtClean="0"/>
              <a:t> </a:t>
            </a:r>
            <a:r>
              <a:rPr lang="en-US" sz="2200" dirty="0">
                <a:sym typeface="Wingdings"/>
              </a:rPr>
              <a:t></a:t>
            </a:r>
            <a:r>
              <a:rPr lang="en-US" sz="2200" dirty="0"/>
              <a:t> </a:t>
            </a:r>
            <a:r>
              <a:rPr lang="en-US" sz="2200" dirty="0" smtClean="0">
                <a:solidFill>
                  <a:srgbClr val="0000FF"/>
                </a:solidFill>
              </a:rPr>
              <a:t>6.2% </a:t>
            </a:r>
            <a:r>
              <a:rPr lang="en-US" sz="2200" dirty="0">
                <a:solidFill>
                  <a:srgbClr val="0000FF"/>
                </a:solidFill>
              </a:rPr>
              <a:t>unavailable period</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a:t>
            </a:fld>
            <a:endParaRPr lang="en-US" altLang="en-US"/>
          </a:p>
        </p:txBody>
      </p:sp>
      <p:pic>
        <p:nvPicPr>
          <p:cNvPr id="5" name="Picture 4" descr="trace1_power.eps"/>
          <p:cNvPicPr>
            <a:picLocks noChangeAspect="1"/>
          </p:cNvPicPr>
          <p:nvPr/>
        </p:nvPicPr>
        <p:blipFill rotWithShape="1">
          <a:blip r:embed="rId3">
            <a:extLst>
              <a:ext uri="{28A0092B-C50C-407E-A947-70E740481C1C}">
                <a14:useLocalDpi xmlns:a14="http://schemas.microsoft.com/office/drawing/2010/main" val="0"/>
              </a:ext>
            </a:extLst>
          </a:blip>
          <a:srcRect l="1753" r="7230"/>
          <a:stretch/>
        </p:blipFill>
        <p:spPr>
          <a:xfrm>
            <a:off x="417380" y="1367016"/>
            <a:ext cx="3866588" cy="2926080"/>
          </a:xfrm>
          <a:prstGeom prst="rect">
            <a:avLst/>
          </a:prstGeom>
        </p:spPr>
      </p:pic>
      <p:pic>
        <p:nvPicPr>
          <p:cNvPr id="6" name="Picture 5" descr="Trace_Analysis1.eps"/>
          <p:cNvPicPr>
            <a:picLocks noChangeAspect="1"/>
          </p:cNvPicPr>
          <p:nvPr/>
        </p:nvPicPr>
        <p:blipFill rotWithShape="1">
          <a:blip r:embed="rId4">
            <a:extLst>
              <a:ext uri="{28A0092B-C50C-407E-A947-70E740481C1C}">
                <a14:useLocalDpi xmlns:a14="http://schemas.microsoft.com/office/drawing/2010/main" val="0"/>
              </a:ext>
            </a:extLst>
          </a:blip>
          <a:srcRect t="3915" r="7905"/>
          <a:stretch/>
        </p:blipFill>
        <p:spPr>
          <a:xfrm>
            <a:off x="4499992" y="1412776"/>
            <a:ext cx="4071831" cy="2926080"/>
          </a:xfrm>
          <a:prstGeom prst="rect">
            <a:avLst/>
          </a:prstGeom>
        </p:spPr>
      </p:pic>
      <p:sp>
        <p:nvSpPr>
          <p:cNvPr id="8" name="Rectangle 7"/>
          <p:cNvSpPr/>
          <p:nvPr/>
        </p:nvSpPr>
        <p:spPr>
          <a:xfrm>
            <a:off x="0" y="4941168"/>
            <a:ext cx="9144000" cy="1296144"/>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Sizing ESD based on typical-case power surges </a:t>
            </a:r>
          </a:p>
          <a:p>
            <a:pPr algn="ctr"/>
            <a:r>
              <a:rPr lang="en-US" sz="2800" dirty="0">
                <a:solidFill>
                  <a:schemeClr val="bg1"/>
                </a:solidFill>
              </a:rPr>
              <a:t>does not hurt performance significantly</a:t>
            </a:r>
          </a:p>
        </p:txBody>
      </p:sp>
    </p:spTree>
    <p:extLst>
      <p:ext uri="{BB962C8B-B14F-4D97-AF65-F5344CB8AC3E}">
        <p14:creationId xmlns:p14="http://schemas.microsoft.com/office/powerpoint/2010/main" val="18301858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04" y="3573016"/>
            <a:ext cx="8784976" cy="864096"/>
          </a:xfrm>
          <a:prstGeom prst="roundRect">
            <a:avLst/>
          </a:prstGeom>
          <a:gradFill flip="none" rotWithShape="1">
            <a:gsLst>
              <a:gs pos="0">
                <a:schemeClr val="accent1">
                  <a:shade val="51000"/>
                  <a:satMod val="130000"/>
                  <a:alpha val="40000"/>
                </a:schemeClr>
              </a:gs>
              <a:gs pos="80000">
                <a:schemeClr val="accent1">
                  <a:shade val="93000"/>
                  <a:satMod val="130000"/>
                  <a:alpha val="40000"/>
                </a:schemeClr>
              </a:gs>
              <a:gs pos="100000">
                <a:schemeClr val="accent1">
                  <a:shade val="94000"/>
                  <a:satMod val="135000"/>
                  <a:alpha val="4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700" dirty="0" err="1" smtClean="0"/>
              <a:t>SizeCap</a:t>
            </a:r>
            <a:r>
              <a:rPr lang="en-US" sz="3700" dirty="0" smtClean="0"/>
              <a:t>: Key Ideas</a:t>
            </a:r>
            <a:endParaRPr lang="en-US" sz="3700" dirty="0"/>
          </a:p>
        </p:txBody>
      </p:sp>
      <p:sp>
        <p:nvSpPr>
          <p:cNvPr id="3" name="Content Placeholder 2"/>
          <p:cNvSpPr>
            <a:spLocks noGrp="1"/>
          </p:cNvSpPr>
          <p:nvPr>
            <p:ph idx="1"/>
          </p:nvPr>
        </p:nvSpPr>
        <p:spPr>
          <a:xfrm>
            <a:off x="107504" y="1052736"/>
            <a:ext cx="9036496" cy="4876800"/>
          </a:xfrm>
        </p:spPr>
        <p:txBody>
          <a:bodyPr/>
          <a:lstStyle/>
          <a:p>
            <a:pPr marL="0" indent="0">
              <a:buNone/>
            </a:pPr>
            <a:r>
              <a:rPr lang="en-US" dirty="0" smtClean="0"/>
              <a:t>Key Idea 1: Size ESD based on </a:t>
            </a:r>
            <a:r>
              <a:rPr lang="en-US" b="1" dirty="0" smtClean="0">
                <a:solidFill>
                  <a:srgbClr val="0000FF"/>
                </a:solidFill>
              </a:rPr>
              <a:t>typical-case power surges, not worst-case surges</a:t>
            </a:r>
          </a:p>
          <a:p>
            <a:endParaRPr lang="en-US" dirty="0" smtClean="0"/>
          </a:p>
          <a:p>
            <a:endParaRPr lang="en-US" dirty="0" smtClean="0"/>
          </a:p>
          <a:p>
            <a:endParaRPr lang="en-US" dirty="0"/>
          </a:p>
          <a:p>
            <a:endParaRPr lang="en-US" dirty="0" smtClean="0"/>
          </a:p>
          <a:p>
            <a:pPr marL="0" indent="0">
              <a:buNone/>
            </a:pPr>
            <a:r>
              <a:rPr lang="en-US" dirty="0" smtClean="0"/>
              <a:t>Key Idea 2: </a:t>
            </a:r>
            <a:r>
              <a:rPr lang="en-US" dirty="0" smtClean="0">
                <a:solidFill>
                  <a:srgbClr val="000000"/>
                </a:solidFill>
              </a:rPr>
              <a:t>Use </a:t>
            </a:r>
            <a:r>
              <a:rPr lang="en-US" b="1" dirty="0">
                <a:solidFill>
                  <a:srgbClr val="0000FF"/>
                </a:solidFill>
              </a:rPr>
              <a:t>smart power capping </a:t>
            </a:r>
            <a:r>
              <a:rPr lang="en-US" dirty="0">
                <a:solidFill>
                  <a:srgbClr val="000000"/>
                </a:solidFill>
              </a:rPr>
              <a:t>to handle remaining </a:t>
            </a:r>
            <a:r>
              <a:rPr lang="en-US" dirty="0" smtClean="0">
                <a:solidFill>
                  <a:srgbClr val="000000"/>
                </a:solidFill>
              </a:rPr>
              <a:t>power surges</a:t>
            </a:r>
            <a:endParaRPr lang="en-US" dirty="0">
              <a:solidFill>
                <a:srgbClr val="00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a:t>
            </a:fld>
            <a:endParaRPr lang="en-US" altLang="en-US"/>
          </a:p>
        </p:txBody>
      </p:sp>
    </p:spTree>
    <p:extLst>
      <p:ext uri="{BB962C8B-B14F-4D97-AF65-F5344CB8AC3E}">
        <p14:creationId xmlns:p14="http://schemas.microsoft.com/office/powerpoint/2010/main" val="3243784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700" dirty="0" smtClean="0"/>
              <a:t>Key Idea 2: Smart Power Capping</a:t>
            </a:r>
            <a:endParaRPr lang="en-US" sz="3700" dirty="0"/>
          </a:p>
        </p:txBody>
      </p:sp>
      <p:sp>
        <p:nvSpPr>
          <p:cNvPr id="3" name="Content Placeholder 2"/>
          <p:cNvSpPr>
            <a:spLocks noGrp="1"/>
          </p:cNvSpPr>
          <p:nvPr>
            <p:ph idx="1"/>
          </p:nvPr>
        </p:nvSpPr>
        <p:spPr>
          <a:xfrm>
            <a:off x="35496" y="908720"/>
            <a:ext cx="9108504" cy="4876800"/>
          </a:xfrm>
        </p:spPr>
        <p:txBody>
          <a:bodyPr/>
          <a:lstStyle/>
          <a:p>
            <a:r>
              <a:rPr lang="en-US" sz="2200" dirty="0" smtClean="0"/>
              <a:t>Make power capping aware of </a:t>
            </a:r>
            <a:r>
              <a:rPr lang="en-US" sz="2200" b="1" dirty="0" smtClean="0">
                <a:solidFill>
                  <a:srgbClr val="0000FF"/>
                </a:solidFill>
              </a:rPr>
              <a:t>fuel cell load following behavior</a:t>
            </a:r>
          </a:p>
          <a:p>
            <a:pPr lvl="1"/>
            <a:r>
              <a:rPr lang="en-US" sz="2000" dirty="0" smtClean="0"/>
              <a:t>Fuel cells respond </a:t>
            </a:r>
            <a:r>
              <a:rPr lang="en-US" sz="2000" b="1" i="1" dirty="0" smtClean="0">
                <a:solidFill>
                  <a:srgbClr val="0000FF"/>
                </a:solidFill>
              </a:rPr>
              <a:t>differently</a:t>
            </a:r>
            <a:r>
              <a:rPr lang="en-US" sz="2000" dirty="0" smtClean="0">
                <a:solidFill>
                  <a:srgbClr val="0000FF"/>
                </a:solidFill>
              </a:rPr>
              <a:t> </a:t>
            </a:r>
            <a:r>
              <a:rPr lang="en-US" sz="2000" dirty="0" smtClean="0"/>
              <a:t>to different power surges</a:t>
            </a:r>
          </a:p>
          <a:p>
            <a:pPr lvl="1"/>
            <a:r>
              <a:rPr lang="en-US" sz="2000" dirty="0" smtClean="0"/>
              <a:t>With fuel cell load following model, we can know how fuel cell power responds to rack power demand</a:t>
            </a:r>
          </a:p>
          <a:p>
            <a:pPr lvl="1"/>
            <a:r>
              <a:rPr lang="en-US" sz="2000" dirty="0" smtClean="0"/>
              <a:t>Control the rack power such that it never exceeds sum of fuel cell power and ESD output</a:t>
            </a:r>
            <a:endParaRPr lang="en-US" sz="2000" dirty="0"/>
          </a:p>
          <a:p>
            <a:pPr lvl="1"/>
            <a:endParaRPr lang="en-US" sz="2000" dirty="0" smtClean="0"/>
          </a:p>
          <a:p>
            <a:r>
              <a:rPr lang="en-US" sz="2200" dirty="0" smtClean="0"/>
              <a:t>Make power capping aware of </a:t>
            </a:r>
            <a:r>
              <a:rPr lang="en-US" sz="2200" b="1" dirty="0" smtClean="0">
                <a:solidFill>
                  <a:srgbClr val="0000FF"/>
                </a:solidFill>
              </a:rPr>
              <a:t>workload behavior</a:t>
            </a:r>
          </a:p>
          <a:p>
            <a:pPr lvl="1"/>
            <a:r>
              <a:rPr lang="en-US" sz="2000" dirty="0" smtClean="0"/>
              <a:t>Workload performance is dependent on </a:t>
            </a:r>
            <a:r>
              <a:rPr lang="en-US" sz="2000" b="1" i="1" dirty="0" smtClean="0">
                <a:solidFill>
                  <a:srgbClr val="0000FF"/>
                </a:solidFill>
              </a:rPr>
              <a:t>how</a:t>
            </a:r>
            <a:r>
              <a:rPr lang="en-US" sz="2000" dirty="0" smtClean="0"/>
              <a:t> power is allocated over time</a:t>
            </a:r>
            <a:endParaRPr lang="en-US" sz="2000" dirty="0"/>
          </a:p>
          <a:p>
            <a:pPr lvl="1"/>
            <a:r>
              <a:rPr lang="en-US" sz="2000" dirty="0" smtClean="0"/>
              <a:t>Allocate power over time to maximize workload performance</a:t>
            </a:r>
            <a:endParaRPr lang="en-US" sz="2000" dirty="0"/>
          </a:p>
          <a:p>
            <a:pPr marL="344487" lvl="1" indent="0">
              <a:buNone/>
            </a:pP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a:t>
            </a:fld>
            <a:endParaRPr lang="en-US" altLang="en-US"/>
          </a:p>
        </p:txBody>
      </p:sp>
      <p:sp>
        <p:nvSpPr>
          <p:cNvPr id="6" name="Rectangle 5"/>
          <p:cNvSpPr/>
          <p:nvPr/>
        </p:nvSpPr>
        <p:spPr>
          <a:xfrm>
            <a:off x="0" y="4869160"/>
            <a:ext cx="9144000" cy="1296144"/>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Smart power capping uses fuel cell,</a:t>
            </a:r>
          </a:p>
          <a:p>
            <a:pPr algn="ctr"/>
            <a:r>
              <a:rPr lang="en-US" sz="2800" dirty="0" smtClean="0">
                <a:solidFill>
                  <a:schemeClr val="bg1"/>
                </a:solidFill>
              </a:rPr>
              <a:t>workload behavior to deliver higher benefits</a:t>
            </a:r>
            <a:endParaRPr lang="en-US" sz="2800" dirty="0">
              <a:solidFill>
                <a:schemeClr val="bg1"/>
              </a:solidFill>
            </a:endParaRPr>
          </a:p>
        </p:txBody>
      </p:sp>
    </p:spTree>
    <p:extLst>
      <p:ext uri="{BB962C8B-B14F-4D97-AF65-F5344CB8AC3E}">
        <p14:creationId xmlns:p14="http://schemas.microsoft.com/office/powerpoint/2010/main" val="3439057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err="1" smtClean="0"/>
              <a:t>SizeCap</a:t>
            </a:r>
            <a:endParaRPr lang="en-US" sz="3700" dirty="0"/>
          </a:p>
        </p:txBody>
      </p:sp>
      <p:sp>
        <p:nvSpPr>
          <p:cNvPr id="3" name="Content Placeholder 2"/>
          <p:cNvSpPr>
            <a:spLocks noGrp="1"/>
          </p:cNvSpPr>
          <p:nvPr>
            <p:ph idx="1"/>
          </p:nvPr>
        </p:nvSpPr>
        <p:spPr>
          <a:xfrm>
            <a:off x="228600" y="1124744"/>
            <a:ext cx="8610600" cy="5123656"/>
          </a:xfrm>
        </p:spPr>
        <p:txBody>
          <a:bodyPr/>
          <a:lstStyle/>
          <a:p>
            <a:r>
              <a:rPr lang="en-US" dirty="0" smtClean="0"/>
              <a:t>A framework to reduce ESD capacity by employing smart power capping policies</a:t>
            </a:r>
          </a:p>
          <a:p>
            <a:pPr>
              <a:spcBef>
                <a:spcPts val="1800"/>
              </a:spcBef>
            </a:pPr>
            <a:r>
              <a:rPr lang="en-US" dirty="0" smtClean="0"/>
              <a:t>At design time</a:t>
            </a:r>
          </a:p>
          <a:p>
            <a:pPr lvl="1"/>
            <a:r>
              <a:rPr lang="en-US" dirty="0" smtClean="0"/>
              <a:t>Select </a:t>
            </a:r>
            <a:r>
              <a:rPr lang="en-US" b="1" dirty="0" smtClean="0">
                <a:solidFill>
                  <a:srgbClr val="0000FF"/>
                </a:solidFill>
              </a:rPr>
              <a:t>best</a:t>
            </a:r>
            <a:r>
              <a:rPr lang="en-US" dirty="0" smtClean="0">
                <a:solidFill>
                  <a:srgbClr val="0000FF"/>
                </a:solidFill>
              </a:rPr>
              <a:t> power capping policy </a:t>
            </a:r>
            <a:r>
              <a:rPr lang="en-US" dirty="0" smtClean="0"/>
              <a:t>implementable in system</a:t>
            </a:r>
          </a:p>
          <a:p>
            <a:pPr lvl="1"/>
            <a:r>
              <a:rPr lang="en-US" dirty="0" smtClean="0"/>
              <a:t>Find </a:t>
            </a:r>
            <a:r>
              <a:rPr lang="en-US" b="1" dirty="0" smtClean="0">
                <a:solidFill>
                  <a:srgbClr val="0000FF"/>
                </a:solidFill>
              </a:rPr>
              <a:t>minimum </a:t>
            </a:r>
            <a:r>
              <a:rPr lang="en-US" dirty="0" smtClean="0">
                <a:solidFill>
                  <a:srgbClr val="0000FF"/>
                </a:solidFill>
              </a:rPr>
              <a:t>ESD size </a:t>
            </a:r>
            <a:r>
              <a:rPr lang="en-US" dirty="0" smtClean="0"/>
              <a:t>that still meets service level agreement (SLA) under the selected policy</a:t>
            </a:r>
          </a:p>
          <a:p>
            <a:pPr>
              <a:spcBef>
                <a:spcPts val="1800"/>
              </a:spcBef>
            </a:pPr>
            <a:r>
              <a:rPr lang="en-US" dirty="0" smtClean="0"/>
              <a:t>At runtime</a:t>
            </a:r>
          </a:p>
          <a:p>
            <a:pPr lvl="1"/>
            <a:r>
              <a:rPr lang="en-US" dirty="0" smtClean="0"/>
              <a:t>Period-based power control</a:t>
            </a:r>
          </a:p>
          <a:p>
            <a:pPr lvl="1"/>
            <a:r>
              <a:rPr lang="en-US" dirty="0" smtClean="0"/>
              <a:t>Every period: use power capping policy to determine power used by each server </a:t>
            </a:r>
            <a:r>
              <a:rPr lang="en-US" dirty="0" smtClean="0">
                <a:solidFill>
                  <a:srgbClr val="0000FF"/>
                </a:solidFill>
              </a:rPr>
              <a:t>in next period</a:t>
            </a:r>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a:t>
            </a:fld>
            <a:endParaRPr lang="en-US" altLang="en-US"/>
          </a:p>
        </p:txBody>
      </p:sp>
    </p:spTree>
    <p:extLst>
      <p:ext uri="{BB962C8B-B14F-4D97-AF65-F5344CB8AC3E}">
        <p14:creationId xmlns:p14="http://schemas.microsoft.com/office/powerpoint/2010/main" val="25301067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Outline</a:t>
            </a:r>
            <a:endParaRPr lang="en-US" sz="3700" dirty="0"/>
          </a:p>
        </p:txBody>
      </p:sp>
      <p:sp>
        <p:nvSpPr>
          <p:cNvPr id="3" name="Content Placeholder 2"/>
          <p:cNvSpPr>
            <a:spLocks noGrp="1"/>
          </p:cNvSpPr>
          <p:nvPr>
            <p:ph idx="1"/>
          </p:nvPr>
        </p:nvSpPr>
        <p:spPr>
          <a:xfrm>
            <a:off x="228600" y="1144488"/>
            <a:ext cx="8610600" cy="4876800"/>
          </a:xfrm>
        </p:spPr>
        <p:txBody>
          <a:bodyPr/>
          <a:lstStyle/>
          <a:p>
            <a:r>
              <a:rPr lang="en-US" dirty="0" smtClean="0">
                <a:solidFill>
                  <a:schemeClr val="accent4">
                    <a:lumMod val="50000"/>
                    <a:lumOff val="50000"/>
                  </a:schemeClr>
                </a:solidFill>
              </a:rPr>
              <a:t>Background</a:t>
            </a:r>
          </a:p>
          <a:p>
            <a:r>
              <a:rPr lang="en-US" dirty="0" smtClean="0">
                <a:solidFill>
                  <a:schemeClr val="accent4">
                    <a:lumMod val="50000"/>
                    <a:lumOff val="50000"/>
                  </a:schemeClr>
                </a:solidFill>
              </a:rPr>
              <a:t>Problem</a:t>
            </a:r>
          </a:p>
          <a:p>
            <a:r>
              <a:rPr lang="en-US" dirty="0" smtClean="0">
                <a:solidFill>
                  <a:schemeClr val="accent4">
                    <a:lumMod val="50000"/>
                    <a:lumOff val="50000"/>
                  </a:schemeClr>
                </a:solidFill>
              </a:rPr>
              <a:t>Existing Approaches</a:t>
            </a:r>
          </a:p>
          <a:p>
            <a:r>
              <a:rPr lang="en-US" dirty="0" smtClean="0">
                <a:solidFill>
                  <a:schemeClr val="accent4">
                    <a:lumMod val="50000"/>
                    <a:lumOff val="50000"/>
                  </a:schemeClr>
                </a:solidFill>
              </a:rPr>
              <a:t>Key Ideas</a:t>
            </a:r>
          </a:p>
          <a:p>
            <a:r>
              <a:rPr lang="en-US" dirty="0" smtClean="0">
                <a:solidFill>
                  <a:srgbClr val="0000FF"/>
                </a:solidFill>
              </a:rPr>
              <a:t>Detailed Design</a:t>
            </a:r>
          </a:p>
          <a:p>
            <a:r>
              <a:rPr lang="en-US" dirty="0" smtClean="0"/>
              <a:t>Evaluation</a:t>
            </a:r>
          </a:p>
          <a:p>
            <a:r>
              <a:rPr lang="en-US" dirty="0" smtClean="0"/>
              <a:t>Conclusion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16</a:t>
            </a:fld>
            <a:endParaRPr lang="en-US" altLang="en-US"/>
          </a:p>
        </p:txBody>
      </p:sp>
    </p:spTree>
    <p:extLst>
      <p:ext uri="{BB962C8B-B14F-4D97-AF65-F5344CB8AC3E}">
        <p14:creationId xmlns:p14="http://schemas.microsoft.com/office/powerpoint/2010/main" val="10084043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Design Time</a:t>
            </a:r>
            <a:r>
              <a:rPr lang="en-US" sz="3700" dirty="0"/>
              <a:t>: Policy Selection &amp; </a:t>
            </a:r>
            <a:r>
              <a:rPr lang="en-US" sz="3700" dirty="0" smtClean="0"/>
              <a:t>ESD </a:t>
            </a:r>
            <a:r>
              <a:rPr lang="en-US" sz="3700" dirty="0"/>
              <a:t>Sizing </a:t>
            </a:r>
          </a:p>
        </p:txBody>
      </p:sp>
      <p:sp>
        <p:nvSpPr>
          <p:cNvPr id="4" name="Slide Number Placeholder 3"/>
          <p:cNvSpPr>
            <a:spLocks noGrp="1"/>
          </p:cNvSpPr>
          <p:nvPr>
            <p:ph type="sldNum" sz="quarter" idx="11"/>
          </p:nvPr>
        </p:nvSpPr>
        <p:spPr>
          <a:xfrm>
            <a:off x="6553200" y="6209220"/>
            <a:ext cx="2133600" cy="457200"/>
          </a:xfrm>
        </p:spPr>
        <p:txBody>
          <a:bodyPr/>
          <a:lstStyle/>
          <a:p>
            <a:fld id="{323594FA-E141-4234-AE05-360401972BE7}" type="slidenum">
              <a:rPr lang="en-US" altLang="en-US" smtClean="0"/>
              <a:pPr/>
              <a:t>17</a:t>
            </a:fld>
            <a:endParaRPr lang="en-US" altLang="en-US"/>
          </a:p>
        </p:txBody>
      </p:sp>
      <p:sp>
        <p:nvSpPr>
          <p:cNvPr id="8" name="TextBox 7"/>
          <p:cNvSpPr txBox="1"/>
          <p:nvPr/>
        </p:nvSpPr>
        <p:spPr>
          <a:xfrm>
            <a:off x="6755981" y="2292309"/>
            <a:ext cx="1762936" cy="1318297"/>
          </a:xfrm>
          <a:prstGeom prst="rect">
            <a:avLst/>
          </a:prstGeom>
          <a:noFill/>
        </p:spPr>
        <p:txBody>
          <a:bodyPr wrap="none" lIns="91428" tIns="45714" rIns="91428" bIns="45714" rtlCol="0">
            <a:spAutoFit/>
          </a:bodyPr>
          <a:lstStyle/>
          <a:p>
            <a:pPr algn="ctr">
              <a:lnSpc>
                <a:spcPts val="2400"/>
              </a:lnSpc>
            </a:pPr>
            <a:r>
              <a:rPr lang="en-US" dirty="0">
                <a:latin typeface="Helvetica"/>
                <a:cs typeface="Helvetica"/>
              </a:rPr>
              <a:t>ESD Capacity</a:t>
            </a:r>
          </a:p>
          <a:p>
            <a:pPr algn="ctr">
              <a:lnSpc>
                <a:spcPts val="2400"/>
              </a:lnSpc>
            </a:pPr>
            <a:r>
              <a:rPr lang="en-US" dirty="0">
                <a:latin typeface="Helvetica"/>
                <a:cs typeface="Helvetica"/>
              </a:rPr>
              <a:t>+</a:t>
            </a:r>
          </a:p>
          <a:p>
            <a:pPr algn="ctr">
              <a:lnSpc>
                <a:spcPts val="2400"/>
              </a:lnSpc>
            </a:pPr>
            <a:r>
              <a:rPr lang="en-US" dirty="0">
                <a:latin typeface="Helvetica"/>
                <a:cs typeface="Helvetica"/>
              </a:rPr>
              <a:t>Power </a:t>
            </a:r>
            <a:r>
              <a:rPr lang="en-US" dirty="0" smtClean="0">
                <a:latin typeface="Helvetica"/>
                <a:cs typeface="Helvetica"/>
              </a:rPr>
              <a:t>Capping</a:t>
            </a:r>
          </a:p>
          <a:p>
            <a:pPr algn="ctr">
              <a:lnSpc>
                <a:spcPts val="2400"/>
              </a:lnSpc>
            </a:pPr>
            <a:r>
              <a:rPr lang="en-US" dirty="0" smtClean="0">
                <a:latin typeface="Helvetica"/>
                <a:cs typeface="Helvetica"/>
              </a:rPr>
              <a:t>Policy</a:t>
            </a:r>
            <a:endParaRPr lang="en-US" dirty="0">
              <a:latin typeface="Helvetica"/>
              <a:cs typeface="Helvetica"/>
            </a:endParaRPr>
          </a:p>
        </p:txBody>
      </p:sp>
      <p:sp>
        <p:nvSpPr>
          <p:cNvPr id="10" name="Rectangle 9"/>
          <p:cNvSpPr/>
          <p:nvPr/>
        </p:nvSpPr>
        <p:spPr>
          <a:xfrm>
            <a:off x="3371605" y="2449912"/>
            <a:ext cx="2736304" cy="800654"/>
          </a:xfrm>
          <a:prstGeom prst="rect">
            <a:avLst/>
          </a:prstGeom>
          <a:solidFill>
            <a:schemeClr val="bg1"/>
          </a:solidFill>
          <a:ln w="28575"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lvl="0" algn="ctr"/>
            <a:r>
              <a:rPr lang="en-US" sz="2000" b="1" i="1" dirty="0">
                <a:solidFill>
                  <a:srgbClr val="35742A"/>
                </a:solidFill>
                <a:latin typeface="Helvetica"/>
                <a:cs typeface="Helvetica"/>
              </a:rPr>
              <a:t>ESD Sizing </a:t>
            </a:r>
            <a:r>
              <a:rPr lang="en-US" sz="2000" b="1" i="1" dirty="0" smtClean="0">
                <a:solidFill>
                  <a:srgbClr val="35742A"/>
                </a:solidFill>
                <a:latin typeface="Helvetica"/>
                <a:cs typeface="Helvetica"/>
              </a:rPr>
              <a:t>Engine</a:t>
            </a:r>
            <a:endParaRPr lang="en-US" sz="2000" b="1" i="1" dirty="0">
              <a:solidFill>
                <a:srgbClr val="35742A"/>
              </a:solidFill>
              <a:latin typeface="Helvetica"/>
              <a:cs typeface="Helvetica"/>
            </a:endParaRPr>
          </a:p>
        </p:txBody>
      </p:sp>
      <p:sp>
        <p:nvSpPr>
          <p:cNvPr id="11" name="Rectangle 10"/>
          <p:cNvSpPr/>
          <p:nvPr/>
        </p:nvSpPr>
        <p:spPr>
          <a:xfrm>
            <a:off x="3347864" y="4437112"/>
            <a:ext cx="2741779" cy="792088"/>
          </a:xfrm>
          <a:prstGeom prst="rect">
            <a:avLst/>
          </a:prstGeom>
          <a:solidFill>
            <a:schemeClr val="bg1"/>
          </a:solidFill>
          <a:ln w="28575"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274320" tIns="0" rIns="274320" bIns="0" rtlCol="0" anchor="ctr"/>
          <a:lstStyle/>
          <a:p>
            <a:pPr lvl="0" algn="ctr">
              <a:lnSpc>
                <a:spcPts val="2800"/>
              </a:lnSpc>
            </a:pPr>
            <a:r>
              <a:rPr lang="en-US" sz="2000" b="1" i="1" dirty="0">
                <a:solidFill>
                  <a:srgbClr val="35742A"/>
                </a:solidFill>
                <a:latin typeface="Helvetica"/>
                <a:cs typeface="Helvetica"/>
              </a:rPr>
              <a:t>Power</a:t>
            </a:r>
            <a:r>
              <a:rPr lang="en-US" sz="2000" b="1" i="1" dirty="0">
                <a:solidFill>
                  <a:srgbClr val="35742A"/>
                </a:solidFill>
              </a:rPr>
              <a:t> </a:t>
            </a:r>
            <a:r>
              <a:rPr lang="en-US" sz="2000" b="1" i="1" dirty="0">
                <a:solidFill>
                  <a:srgbClr val="35742A"/>
                </a:solidFill>
                <a:latin typeface="Helvetica"/>
                <a:cs typeface="Helvetica"/>
              </a:rPr>
              <a:t>Capping Policy </a:t>
            </a:r>
            <a:r>
              <a:rPr lang="en-US" sz="2000" b="1" i="1" dirty="0" smtClean="0">
                <a:solidFill>
                  <a:srgbClr val="35742A"/>
                </a:solidFill>
                <a:latin typeface="Helvetica"/>
                <a:cs typeface="Helvetica"/>
              </a:rPr>
              <a:t>Pool</a:t>
            </a:r>
            <a:endParaRPr lang="en-US" sz="2000" b="1" i="1" dirty="0">
              <a:solidFill>
                <a:srgbClr val="35742A"/>
              </a:solidFill>
              <a:latin typeface="Helvetica"/>
              <a:cs typeface="Helvetica"/>
            </a:endParaRPr>
          </a:p>
        </p:txBody>
      </p:sp>
      <p:cxnSp>
        <p:nvCxnSpPr>
          <p:cNvPr id="12" name="Straight Arrow Connector 11"/>
          <p:cNvCxnSpPr>
            <a:stCxn id="21" idx="3"/>
          </p:cNvCxnSpPr>
          <p:nvPr/>
        </p:nvCxnSpPr>
        <p:spPr>
          <a:xfrm flipV="1">
            <a:off x="2633259" y="4869160"/>
            <a:ext cx="738680" cy="8668"/>
          </a:xfrm>
          <a:prstGeom prst="straightConnector1">
            <a:avLst/>
          </a:prstGeom>
          <a:ln w="5080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54494" y="2115774"/>
            <a:ext cx="1801258" cy="702744"/>
          </a:xfrm>
          <a:prstGeom prst="rect">
            <a:avLst/>
          </a:prstGeom>
          <a:noFill/>
        </p:spPr>
        <p:txBody>
          <a:bodyPr wrap="none" lIns="91428" tIns="45714" rIns="91428" bIns="45714" rtlCol="0">
            <a:spAutoFit/>
          </a:bodyPr>
          <a:lstStyle/>
          <a:p>
            <a:pPr algn="ctr">
              <a:lnSpc>
                <a:spcPts val="2400"/>
              </a:lnSpc>
            </a:pPr>
            <a:r>
              <a:rPr lang="en-US" dirty="0" smtClean="0">
                <a:latin typeface="Helvetica"/>
                <a:cs typeface="Helvetica"/>
              </a:rPr>
              <a:t>Representative</a:t>
            </a:r>
            <a:endParaRPr lang="en-US" dirty="0">
              <a:latin typeface="Helvetica"/>
              <a:cs typeface="Helvetica"/>
            </a:endParaRPr>
          </a:p>
          <a:p>
            <a:pPr algn="ctr">
              <a:lnSpc>
                <a:spcPts val="2400"/>
              </a:lnSpc>
            </a:pPr>
            <a:r>
              <a:rPr lang="en-US" dirty="0">
                <a:latin typeface="Helvetica"/>
                <a:cs typeface="Helvetica"/>
              </a:rPr>
              <a:t>Workload/Trace</a:t>
            </a:r>
          </a:p>
        </p:txBody>
      </p:sp>
      <p:sp>
        <p:nvSpPr>
          <p:cNvPr id="16" name="TextBox 15"/>
          <p:cNvSpPr txBox="1"/>
          <p:nvPr/>
        </p:nvSpPr>
        <p:spPr>
          <a:xfrm>
            <a:off x="755576" y="2892279"/>
            <a:ext cx="1967957" cy="646319"/>
          </a:xfrm>
          <a:prstGeom prst="rect">
            <a:avLst/>
          </a:prstGeom>
          <a:noFill/>
        </p:spPr>
        <p:txBody>
          <a:bodyPr wrap="none" lIns="91428" tIns="45714" rIns="91428" bIns="45714" rtlCol="0">
            <a:spAutoFit/>
          </a:bodyPr>
          <a:lstStyle/>
          <a:p>
            <a:pPr algn="ctr"/>
            <a:r>
              <a:rPr lang="en-US" dirty="0" smtClean="0">
                <a:latin typeface="Helvetica"/>
                <a:cs typeface="Helvetica"/>
              </a:rPr>
              <a:t>Service Level </a:t>
            </a:r>
          </a:p>
          <a:p>
            <a:pPr algn="ctr"/>
            <a:r>
              <a:rPr lang="en-US" dirty="0" smtClean="0">
                <a:latin typeface="Helvetica"/>
                <a:cs typeface="Helvetica"/>
              </a:rPr>
              <a:t>Agreement (SLA)</a:t>
            </a:r>
            <a:endParaRPr lang="en-US" dirty="0">
              <a:latin typeface="Helvetica"/>
              <a:cs typeface="Helvetica"/>
            </a:endParaRPr>
          </a:p>
        </p:txBody>
      </p:sp>
      <p:cxnSp>
        <p:nvCxnSpPr>
          <p:cNvPr id="17" name="Straight Arrow Connector 16"/>
          <p:cNvCxnSpPr>
            <a:stCxn id="11" idx="0"/>
          </p:cNvCxnSpPr>
          <p:nvPr/>
        </p:nvCxnSpPr>
        <p:spPr>
          <a:xfrm flipH="1" flipV="1">
            <a:off x="4716016" y="3239452"/>
            <a:ext cx="2738" cy="1197660"/>
          </a:xfrm>
          <a:prstGeom prst="straightConnector1">
            <a:avLst/>
          </a:prstGeom>
          <a:ln w="5080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79517" y="3178558"/>
            <a:ext cx="792088" cy="0"/>
          </a:xfrm>
          <a:prstGeom prst="straightConnector1">
            <a:avLst/>
          </a:prstGeom>
          <a:ln w="5080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579517" y="2530486"/>
            <a:ext cx="810688" cy="0"/>
          </a:xfrm>
          <a:prstGeom prst="straightConnector1">
            <a:avLst/>
          </a:prstGeom>
          <a:ln w="5080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107909" y="2818518"/>
            <a:ext cx="720080" cy="0"/>
          </a:xfrm>
          <a:prstGeom prst="straightConnector1">
            <a:avLst/>
          </a:prstGeom>
          <a:ln w="50800" cmpd="sng">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70323" y="4526456"/>
            <a:ext cx="1762936" cy="702744"/>
          </a:xfrm>
          <a:prstGeom prst="rect">
            <a:avLst/>
          </a:prstGeom>
          <a:noFill/>
        </p:spPr>
        <p:txBody>
          <a:bodyPr wrap="none" lIns="91428" tIns="45714" rIns="91428" bIns="45714" rtlCol="0">
            <a:spAutoFit/>
          </a:bodyPr>
          <a:lstStyle/>
          <a:p>
            <a:pPr algn="ctr">
              <a:lnSpc>
                <a:spcPts val="2400"/>
              </a:lnSpc>
            </a:pPr>
            <a:r>
              <a:rPr lang="en-US" dirty="0" smtClean="0">
                <a:latin typeface="Helvetica"/>
                <a:cs typeface="Helvetica"/>
              </a:rPr>
              <a:t>Power</a:t>
            </a:r>
            <a:r>
              <a:rPr lang="en-US" dirty="0">
                <a:latin typeface="Helvetica"/>
                <a:cs typeface="Helvetica"/>
              </a:rPr>
              <a:t> </a:t>
            </a:r>
            <a:r>
              <a:rPr lang="en-US" dirty="0" smtClean="0">
                <a:latin typeface="Helvetica"/>
                <a:cs typeface="Helvetica"/>
              </a:rPr>
              <a:t>Capping</a:t>
            </a:r>
          </a:p>
          <a:p>
            <a:pPr algn="ctr">
              <a:lnSpc>
                <a:spcPts val="2400"/>
              </a:lnSpc>
            </a:pPr>
            <a:r>
              <a:rPr lang="en-US" dirty="0" smtClean="0">
                <a:latin typeface="Helvetica"/>
                <a:cs typeface="Helvetica"/>
              </a:rPr>
              <a:t>Constraints</a:t>
            </a:r>
            <a:endParaRPr lang="en-US" dirty="0">
              <a:latin typeface="Helvetica"/>
              <a:cs typeface="Helvetica"/>
            </a:endParaRPr>
          </a:p>
        </p:txBody>
      </p:sp>
      <p:sp>
        <p:nvSpPr>
          <p:cNvPr id="22" name="Rounded Rectangle 21"/>
          <p:cNvSpPr/>
          <p:nvPr/>
        </p:nvSpPr>
        <p:spPr>
          <a:xfrm>
            <a:off x="2915816" y="1772816"/>
            <a:ext cx="3528391" cy="3672408"/>
          </a:xfrm>
          <a:prstGeom prst="roundRect">
            <a:avLst>
              <a:gd name="adj" fmla="val 4947"/>
            </a:avLst>
          </a:prstGeom>
          <a:noFill/>
          <a:ln w="317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400" b="1" dirty="0" err="1" smtClean="0">
                <a:solidFill>
                  <a:schemeClr val="accent6"/>
                </a:solidFill>
                <a:latin typeface="Helvetica"/>
                <a:cs typeface="Helvetica"/>
              </a:rPr>
              <a:t>SizeCap</a:t>
            </a:r>
            <a:endParaRPr lang="en-US" sz="2400" b="1" dirty="0">
              <a:solidFill>
                <a:schemeClr val="accent6"/>
              </a:solidFill>
              <a:latin typeface="Helvetica"/>
              <a:cs typeface="Helvetica"/>
            </a:endParaRPr>
          </a:p>
        </p:txBody>
      </p:sp>
      <p:sp>
        <p:nvSpPr>
          <p:cNvPr id="23" name="Rectangle 22"/>
          <p:cNvSpPr/>
          <p:nvPr/>
        </p:nvSpPr>
        <p:spPr>
          <a:xfrm>
            <a:off x="4534337" y="3801766"/>
            <a:ext cx="1094350" cy="558102"/>
          </a:xfrm>
          <a:prstGeom prst="rect">
            <a:avLst/>
          </a:prstGeom>
        </p:spPr>
        <p:txBody>
          <a:bodyPr wrap="square">
            <a:spAutoFit/>
          </a:bodyPr>
          <a:lstStyle/>
          <a:p>
            <a:pPr lvl="0" algn="ctr">
              <a:lnSpc>
                <a:spcPts val="4800"/>
              </a:lnSpc>
              <a:tabLst>
                <a:tab pos="5200650" algn="r"/>
              </a:tabLst>
            </a:pPr>
            <a:endParaRPr lang="en-US" sz="3600" dirty="0">
              <a:solidFill>
                <a:prstClr val="black">
                  <a:lumMod val="65000"/>
                  <a:lumOff val="35000"/>
                </a:prstClr>
              </a:solidFill>
              <a:latin typeface="Helvetica" panose="020B0604020202030204" pitchFamily="34" charset="0"/>
            </a:endParaRPr>
          </a:p>
        </p:txBody>
      </p:sp>
      <p:sp>
        <p:nvSpPr>
          <p:cNvPr id="24" name="Rectangle 23"/>
          <p:cNvSpPr/>
          <p:nvPr/>
        </p:nvSpPr>
        <p:spPr>
          <a:xfrm>
            <a:off x="3443504" y="3806723"/>
            <a:ext cx="1013460" cy="558102"/>
          </a:xfrm>
          <a:prstGeom prst="rect">
            <a:avLst/>
          </a:prstGeom>
        </p:spPr>
        <p:txBody>
          <a:bodyPr wrap="square">
            <a:spAutoFit/>
          </a:bodyPr>
          <a:lstStyle/>
          <a:p>
            <a:pPr lvl="0" algn="ctr">
              <a:lnSpc>
                <a:spcPts val="4800"/>
              </a:lnSpc>
              <a:tabLst>
                <a:tab pos="5200650" algn="r"/>
              </a:tabLst>
            </a:pPr>
            <a:endParaRPr lang="en-US" sz="3600" dirty="0">
              <a:solidFill>
                <a:prstClr val="black">
                  <a:lumMod val="65000"/>
                  <a:lumOff val="35000"/>
                </a:prstClr>
              </a:solidFill>
              <a:latin typeface="Helvetica" panose="020B0604020202030204" pitchFamily="34" charset="0"/>
            </a:endParaRPr>
          </a:p>
        </p:txBody>
      </p:sp>
      <p:sp>
        <p:nvSpPr>
          <p:cNvPr id="25" name="TextBox 24"/>
          <p:cNvSpPr txBox="1"/>
          <p:nvPr/>
        </p:nvSpPr>
        <p:spPr>
          <a:xfrm>
            <a:off x="4751621" y="3356992"/>
            <a:ext cx="1044515" cy="1010521"/>
          </a:xfrm>
          <a:prstGeom prst="rect">
            <a:avLst/>
          </a:prstGeom>
          <a:noFill/>
        </p:spPr>
        <p:txBody>
          <a:bodyPr wrap="none" lIns="91428" tIns="45714" rIns="91428" bIns="45714" rtlCol="0">
            <a:spAutoFit/>
          </a:bodyPr>
          <a:lstStyle/>
          <a:p>
            <a:pPr algn="ctr">
              <a:lnSpc>
                <a:spcPts val="2400"/>
              </a:lnSpc>
            </a:pPr>
            <a:r>
              <a:rPr lang="en-US" dirty="0" smtClean="0">
                <a:latin typeface="Helvetica"/>
                <a:cs typeface="Helvetica"/>
              </a:rPr>
              <a:t>Best </a:t>
            </a:r>
          </a:p>
          <a:p>
            <a:pPr algn="ctr">
              <a:lnSpc>
                <a:spcPts val="2400"/>
              </a:lnSpc>
            </a:pPr>
            <a:r>
              <a:rPr lang="en-US" dirty="0" smtClean="0">
                <a:latin typeface="Helvetica"/>
                <a:cs typeface="Helvetica"/>
              </a:rPr>
              <a:t>Capping</a:t>
            </a:r>
          </a:p>
          <a:p>
            <a:pPr algn="ctr">
              <a:lnSpc>
                <a:spcPts val="2400"/>
              </a:lnSpc>
            </a:pPr>
            <a:r>
              <a:rPr lang="en-US" dirty="0" smtClean="0">
                <a:latin typeface="Helvetica"/>
                <a:cs typeface="Helvetica"/>
              </a:rPr>
              <a:t>Policy</a:t>
            </a:r>
            <a:endParaRPr lang="en-US" dirty="0">
              <a:latin typeface="Helvetica"/>
              <a:cs typeface="Helvetica"/>
            </a:endParaRPr>
          </a:p>
        </p:txBody>
      </p:sp>
    </p:spTree>
    <p:extLst>
      <p:ext uri="{BB962C8B-B14F-4D97-AF65-F5344CB8AC3E}">
        <p14:creationId xmlns:p14="http://schemas.microsoft.com/office/powerpoint/2010/main" val="2347731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5" grpId="0"/>
      <p:bldP spid="16" grpId="0"/>
      <p:bldP spid="21"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Runtime: Execute Power Capping Policy</a:t>
            </a:r>
            <a:endParaRPr lang="en-US" sz="3700" dirty="0"/>
          </a:p>
        </p:txBody>
      </p:sp>
      <p:sp>
        <p:nvSpPr>
          <p:cNvPr id="3" name="Content Placeholder 2"/>
          <p:cNvSpPr>
            <a:spLocks noGrp="1"/>
          </p:cNvSpPr>
          <p:nvPr>
            <p:ph idx="1"/>
          </p:nvPr>
        </p:nvSpPr>
        <p:spPr>
          <a:xfrm>
            <a:off x="216024" y="4221088"/>
            <a:ext cx="9036496" cy="1883296"/>
          </a:xfrm>
        </p:spPr>
        <p:txBody>
          <a:bodyPr/>
          <a:lstStyle/>
          <a:p>
            <a:r>
              <a:rPr lang="en-US" sz="2200" dirty="0" smtClean="0"/>
              <a:t>Power Budget Planner: Plan total rack power budget for next period</a:t>
            </a:r>
          </a:p>
          <a:p>
            <a:r>
              <a:rPr lang="en-US" sz="2200" dirty="0" smtClean="0"/>
              <a:t>Power Budget Assigner: Distribute rack power among the servers for next period</a:t>
            </a:r>
          </a:p>
          <a:p>
            <a:pPr>
              <a:spcBef>
                <a:spcPts val="1800"/>
              </a:spcBef>
            </a:pPr>
            <a:r>
              <a:rPr lang="en-US" sz="2200" dirty="0" smtClean="0"/>
              <a:t>Controller can be centralized or decentralized</a:t>
            </a:r>
            <a:endParaRPr lang="en-US" sz="2000" dirty="0" smtClean="0"/>
          </a:p>
          <a:p>
            <a:pPr marL="344487" lvl="1" indent="0">
              <a:buNone/>
            </a:pPr>
            <a:endParaRPr lang="en-US" sz="2000" dirty="0" smtClean="0"/>
          </a:p>
          <a:p>
            <a:pPr lvl="1"/>
            <a:endParaRPr lang="en-US" sz="2000" dirty="0" smtClean="0"/>
          </a:p>
          <a:p>
            <a:pPr marL="344487" lvl="1" indent="0">
              <a:buNone/>
            </a:pPr>
            <a:endParaRPr lang="en-US" sz="2000" dirty="0"/>
          </a:p>
          <a:p>
            <a:pPr lvl="1"/>
            <a:endParaRPr lang="en-US" sz="2000" dirty="0" smtClean="0"/>
          </a:p>
          <a:p>
            <a:pPr marL="344487" lvl="1" indent="0">
              <a:buNone/>
            </a:pPr>
            <a:endParaRPr lang="en-US" sz="2000" dirty="0" smtClean="0"/>
          </a:p>
          <a:p>
            <a:pPr marL="344487" lvl="1"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a:t>
            </a:fld>
            <a:endParaRPr lang="en-US" altLang="en-US" dirty="0"/>
          </a:p>
        </p:txBody>
      </p:sp>
      <p:cxnSp>
        <p:nvCxnSpPr>
          <p:cNvPr id="16" name="Straight Arrow Connector 15"/>
          <p:cNvCxnSpPr>
            <a:stCxn id="31" idx="3"/>
            <a:endCxn id="26" idx="1"/>
          </p:cNvCxnSpPr>
          <p:nvPr/>
        </p:nvCxnSpPr>
        <p:spPr>
          <a:xfrm>
            <a:off x="4039141" y="2757720"/>
            <a:ext cx="1231337" cy="0"/>
          </a:xfrm>
          <a:prstGeom prst="straightConnector1">
            <a:avLst/>
          </a:prstGeom>
          <a:ln>
            <a:solidFill>
              <a:srgbClr val="000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78671" y="1972428"/>
            <a:ext cx="1529133" cy="592476"/>
          </a:xfrm>
          <a:prstGeom prst="rect">
            <a:avLst/>
          </a:prstGeom>
          <a:noFill/>
        </p:spPr>
        <p:txBody>
          <a:bodyPr wrap="square" lIns="103300" tIns="51650" rIns="103300" bIns="51650" rtlCol="0">
            <a:spAutoFit/>
          </a:bodyPr>
          <a:lstStyle/>
          <a:p>
            <a:pPr algn="ctr"/>
            <a:r>
              <a:rPr lang="en-US" sz="1600" i="1" dirty="0" smtClean="0">
                <a:latin typeface="Helvetica"/>
                <a:cs typeface="Helvetica"/>
              </a:rPr>
              <a:t>Fuel Cell</a:t>
            </a:r>
            <a:endParaRPr lang="en-US" sz="1600" i="1" dirty="0">
              <a:latin typeface="Helvetica"/>
              <a:cs typeface="Helvetica"/>
            </a:endParaRPr>
          </a:p>
          <a:p>
            <a:pPr algn="ctr"/>
            <a:r>
              <a:rPr lang="en-US" sz="1600" i="1" dirty="0" smtClean="0">
                <a:latin typeface="Helvetica"/>
                <a:cs typeface="Helvetica"/>
              </a:rPr>
              <a:t>System Info</a:t>
            </a:r>
            <a:endParaRPr lang="en-US" sz="1600" i="1" dirty="0">
              <a:latin typeface="Helvetica"/>
              <a:cs typeface="Helvetica"/>
            </a:endParaRPr>
          </a:p>
        </p:txBody>
      </p:sp>
      <p:sp>
        <p:nvSpPr>
          <p:cNvPr id="26" name="Rounded Rectangle 25"/>
          <p:cNvSpPr/>
          <p:nvPr/>
        </p:nvSpPr>
        <p:spPr>
          <a:xfrm>
            <a:off x="5270478" y="2244856"/>
            <a:ext cx="1072604" cy="1025727"/>
          </a:xfrm>
          <a:prstGeom prst="roundRect">
            <a:avLst>
              <a:gd name="adj" fmla="val 11789"/>
            </a:avLst>
          </a:prstGeom>
          <a:solidFill>
            <a:srgbClr val="FFFFFF"/>
          </a:solidFill>
          <a:ln w="158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54864" rIns="0" bIns="51650" spcCol="0" rtlCol="0" anchor="ctr"/>
          <a:lstStyle/>
          <a:p>
            <a:pPr lvl="0" algn="ctr"/>
            <a:r>
              <a:rPr lang="en-US" b="1" dirty="0" smtClean="0">
                <a:solidFill>
                  <a:schemeClr val="accent2"/>
                </a:solidFill>
                <a:latin typeface="Helvetica"/>
                <a:cs typeface="Helvetica"/>
              </a:rPr>
              <a:t>Power</a:t>
            </a:r>
          </a:p>
          <a:p>
            <a:pPr lvl="0" algn="ctr"/>
            <a:r>
              <a:rPr lang="en-US" b="1" dirty="0" smtClean="0">
                <a:solidFill>
                  <a:schemeClr val="accent2"/>
                </a:solidFill>
                <a:latin typeface="Helvetica"/>
                <a:cs typeface="Helvetica"/>
              </a:rPr>
              <a:t>Budget</a:t>
            </a:r>
          </a:p>
          <a:p>
            <a:pPr lvl="0" algn="ctr"/>
            <a:r>
              <a:rPr lang="en-US" b="1" dirty="0" smtClean="0">
                <a:solidFill>
                  <a:schemeClr val="accent2"/>
                </a:solidFill>
                <a:latin typeface="Helvetica"/>
                <a:cs typeface="Helvetica"/>
              </a:rPr>
              <a:t>Assigner</a:t>
            </a:r>
            <a:endParaRPr lang="en-US" b="1" dirty="0">
              <a:solidFill>
                <a:schemeClr val="accent2"/>
              </a:solidFill>
              <a:latin typeface="Helvetica"/>
              <a:cs typeface="Helvetica"/>
            </a:endParaRPr>
          </a:p>
        </p:txBody>
      </p:sp>
      <p:sp>
        <p:nvSpPr>
          <p:cNvPr id="28" name="Rectangle 27"/>
          <p:cNvSpPr/>
          <p:nvPr/>
        </p:nvSpPr>
        <p:spPr>
          <a:xfrm>
            <a:off x="245181" y="2852936"/>
            <a:ext cx="1230475" cy="669131"/>
          </a:xfrm>
          <a:prstGeom prst="rect">
            <a:avLst/>
          </a:prstGeom>
          <a:solidFill>
            <a:srgbClr val="FFFFFF"/>
          </a:solidFill>
          <a:ln w="1016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51650" rIns="0" bIns="51650" spcCol="0" rtlCol="0" anchor="ctr"/>
          <a:lstStyle/>
          <a:p>
            <a:pPr lvl="0" algn="ctr"/>
            <a:r>
              <a:rPr lang="en-US" b="1" dirty="0" smtClean="0">
                <a:solidFill>
                  <a:schemeClr val="bg1">
                    <a:lumMod val="50000"/>
                  </a:schemeClr>
                </a:solidFill>
                <a:latin typeface="Helvetica"/>
                <a:cs typeface="Helvetica"/>
              </a:rPr>
              <a:t>ESD</a:t>
            </a:r>
            <a:endParaRPr lang="en-US" b="1" dirty="0">
              <a:solidFill>
                <a:schemeClr val="bg1">
                  <a:lumMod val="50000"/>
                </a:schemeClr>
              </a:solidFill>
              <a:latin typeface="Helvetica"/>
              <a:cs typeface="Helvetica"/>
            </a:endParaRPr>
          </a:p>
        </p:txBody>
      </p:sp>
      <p:sp>
        <p:nvSpPr>
          <p:cNvPr id="29" name="Rectangle 28"/>
          <p:cNvSpPr/>
          <p:nvPr/>
        </p:nvSpPr>
        <p:spPr>
          <a:xfrm>
            <a:off x="245181" y="1895230"/>
            <a:ext cx="1230475" cy="709232"/>
          </a:xfrm>
          <a:prstGeom prst="rect">
            <a:avLst/>
          </a:prstGeom>
          <a:solidFill>
            <a:srgbClr val="FFFFFF"/>
          </a:solidFill>
          <a:ln w="1016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51650" rIns="0" bIns="51650" spcCol="0" rtlCol="0" anchor="ctr"/>
          <a:lstStyle/>
          <a:p>
            <a:pPr lvl="0" algn="ctr"/>
            <a:r>
              <a:rPr lang="en-US" b="1" dirty="0" smtClean="0">
                <a:solidFill>
                  <a:schemeClr val="bg1">
                    <a:lumMod val="50000"/>
                  </a:schemeClr>
                </a:solidFill>
                <a:latin typeface="Helvetica"/>
                <a:cs typeface="Helvetica"/>
              </a:rPr>
              <a:t>Fuel Cell System</a:t>
            </a:r>
            <a:endParaRPr lang="en-US" b="1" dirty="0">
              <a:solidFill>
                <a:schemeClr val="bg1">
                  <a:lumMod val="50000"/>
                </a:schemeClr>
              </a:solidFill>
              <a:latin typeface="Helvetica"/>
              <a:cs typeface="Helvetica"/>
            </a:endParaRPr>
          </a:p>
        </p:txBody>
      </p:sp>
      <p:sp>
        <p:nvSpPr>
          <p:cNvPr id="31" name="Rounded Rectangle 30"/>
          <p:cNvSpPr/>
          <p:nvPr/>
        </p:nvSpPr>
        <p:spPr>
          <a:xfrm>
            <a:off x="2872611" y="2244856"/>
            <a:ext cx="1166530" cy="1025727"/>
          </a:xfrm>
          <a:prstGeom prst="roundRect">
            <a:avLst>
              <a:gd name="adj" fmla="val 11789"/>
            </a:avLst>
          </a:prstGeom>
          <a:solidFill>
            <a:srgbClr val="FFFFFF"/>
          </a:solidFill>
          <a:ln w="158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54864" rIns="0" bIns="51650" spcCol="0" rtlCol="0" anchor="ctr"/>
          <a:lstStyle/>
          <a:p>
            <a:pPr lvl="0" algn="ctr"/>
            <a:r>
              <a:rPr lang="en-US" b="1" dirty="0" smtClean="0">
                <a:solidFill>
                  <a:schemeClr val="accent2"/>
                </a:solidFill>
                <a:latin typeface="Helvetica"/>
                <a:cs typeface="Helvetica"/>
              </a:rPr>
              <a:t>Power</a:t>
            </a:r>
          </a:p>
          <a:p>
            <a:pPr lvl="0" algn="ctr"/>
            <a:r>
              <a:rPr lang="en-US" b="1" dirty="0" smtClean="0">
                <a:solidFill>
                  <a:schemeClr val="accent2"/>
                </a:solidFill>
                <a:latin typeface="Helvetica"/>
                <a:cs typeface="Helvetica"/>
              </a:rPr>
              <a:t>Budget</a:t>
            </a:r>
          </a:p>
          <a:p>
            <a:pPr lvl="0" algn="ctr"/>
            <a:r>
              <a:rPr lang="en-US" b="1" dirty="0" smtClean="0">
                <a:solidFill>
                  <a:schemeClr val="accent2"/>
                </a:solidFill>
                <a:latin typeface="Helvetica"/>
                <a:cs typeface="Helvetica"/>
              </a:rPr>
              <a:t>Planner</a:t>
            </a:r>
            <a:endParaRPr lang="en-US" b="1" dirty="0">
              <a:solidFill>
                <a:schemeClr val="accent2"/>
              </a:solidFill>
              <a:latin typeface="Helvetica"/>
              <a:cs typeface="Helvetica"/>
            </a:endParaRPr>
          </a:p>
        </p:txBody>
      </p:sp>
      <p:cxnSp>
        <p:nvCxnSpPr>
          <p:cNvPr id="32" name="Straight Arrow Connector 31"/>
          <p:cNvCxnSpPr/>
          <p:nvPr/>
        </p:nvCxnSpPr>
        <p:spPr>
          <a:xfrm flipH="1">
            <a:off x="6516216" y="2924944"/>
            <a:ext cx="1368152" cy="1"/>
          </a:xfrm>
          <a:prstGeom prst="straightConnector1">
            <a:avLst/>
          </a:prstGeom>
          <a:ln>
            <a:solidFill>
              <a:srgbClr val="000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354733" y="2428089"/>
            <a:ext cx="1530706" cy="0"/>
          </a:xfrm>
          <a:prstGeom prst="straightConnector1">
            <a:avLst/>
          </a:prstGeom>
          <a:ln>
            <a:solidFill>
              <a:srgbClr val="000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228184" y="1963176"/>
            <a:ext cx="1820002" cy="817752"/>
          </a:xfrm>
          <a:prstGeom prst="rect">
            <a:avLst/>
          </a:prstGeom>
          <a:noFill/>
        </p:spPr>
        <p:txBody>
          <a:bodyPr wrap="square" lIns="103300" tIns="51650" rIns="103300" bIns="51650" rtlCol="0">
            <a:spAutoFit/>
          </a:bodyPr>
          <a:lstStyle/>
          <a:p>
            <a:pPr algn="ctr">
              <a:lnSpc>
                <a:spcPts val="2860"/>
              </a:lnSpc>
            </a:pPr>
            <a:r>
              <a:rPr lang="en-US" sz="1600" i="1" dirty="0" smtClean="0">
                <a:latin typeface="Helvetica"/>
                <a:cs typeface="Helvetica"/>
              </a:rPr>
              <a:t>Server Power Budget(s)</a:t>
            </a:r>
            <a:endParaRPr lang="en-US" sz="1600" i="1" dirty="0">
              <a:latin typeface="Helvetica"/>
              <a:cs typeface="Helvetica"/>
            </a:endParaRPr>
          </a:p>
        </p:txBody>
      </p:sp>
      <p:sp>
        <p:nvSpPr>
          <p:cNvPr id="35" name="TextBox 34"/>
          <p:cNvSpPr txBox="1"/>
          <p:nvPr/>
        </p:nvSpPr>
        <p:spPr>
          <a:xfrm>
            <a:off x="6516216" y="2924944"/>
            <a:ext cx="1499974" cy="350530"/>
          </a:xfrm>
          <a:prstGeom prst="rect">
            <a:avLst/>
          </a:prstGeom>
          <a:noFill/>
        </p:spPr>
        <p:txBody>
          <a:bodyPr wrap="square" lIns="103300" tIns="51650" rIns="103300" bIns="51650" rtlCol="0">
            <a:spAutoFit/>
          </a:bodyPr>
          <a:lstStyle/>
          <a:p>
            <a:r>
              <a:rPr lang="en-US" sz="1600" i="1" dirty="0">
                <a:latin typeface="Helvetica"/>
                <a:cs typeface="Helvetica"/>
              </a:rPr>
              <a:t>Server </a:t>
            </a:r>
            <a:r>
              <a:rPr lang="en-US" sz="1600" i="1" dirty="0" smtClean="0">
                <a:latin typeface="Helvetica"/>
                <a:cs typeface="Helvetica"/>
              </a:rPr>
              <a:t>Info(s)</a:t>
            </a:r>
            <a:endParaRPr lang="en-US" sz="1600" i="1" dirty="0">
              <a:latin typeface="Helvetica"/>
              <a:cs typeface="Helvetica"/>
            </a:endParaRPr>
          </a:p>
        </p:txBody>
      </p:sp>
      <p:sp>
        <p:nvSpPr>
          <p:cNvPr id="36" name="Rectangle 35"/>
          <p:cNvSpPr/>
          <p:nvPr/>
        </p:nvSpPr>
        <p:spPr>
          <a:xfrm>
            <a:off x="7874286" y="2298475"/>
            <a:ext cx="1090202" cy="712879"/>
          </a:xfrm>
          <a:prstGeom prst="rect">
            <a:avLst/>
          </a:prstGeom>
          <a:solidFill>
            <a:srgbClr val="FFFFFF"/>
          </a:solidFill>
          <a:ln w="1016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51650" rIns="0" bIns="51650" spcCol="0" rtlCol="0" anchor="ctr"/>
          <a:lstStyle/>
          <a:p>
            <a:pPr lvl="0" algn="ctr"/>
            <a:r>
              <a:rPr lang="en-US" b="1" dirty="0" smtClean="0">
                <a:solidFill>
                  <a:schemeClr val="bg1">
                    <a:lumMod val="50000"/>
                  </a:schemeClr>
                </a:solidFill>
                <a:latin typeface="Helvetica"/>
                <a:cs typeface="Helvetica"/>
              </a:rPr>
              <a:t>Server(s)</a:t>
            </a:r>
            <a:endParaRPr lang="en-US" b="1" dirty="0">
              <a:solidFill>
                <a:schemeClr val="bg1">
                  <a:lumMod val="50000"/>
                </a:schemeClr>
              </a:solidFill>
              <a:latin typeface="Helvetica"/>
              <a:cs typeface="Helvetica"/>
            </a:endParaRPr>
          </a:p>
        </p:txBody>
      </p:sp>
      <p:sp>
        <p:nvSpPr>
          <p:cNvPr id="42" name="TextBox 41"/>
          <p:cNvSpPr txBox="1"/>
          <p:nvPr/>
        </p:nvSpPr>
        <p:spPr>
          <a:xfrm>
            <a:off x="3707904" y="2323216"/>
            <a:ext cx="1820002" cy="817752"/>
          </a:xfrm>
          <a:prstGeom prst="rect">
            <a:avLst/>
          </a:prstGeom>
          <a:noFill/>
        </p:spPr>
        <p:txBody>
          <a:bodyPr wrap="square" lIns="103300" tIns="51650" rIns="103300" bIns="51650" rtlCol="0">
            <a:spAutoFit/>
          </a:bodyPr>
          <a:lstStyle/>
          <a:p>
            <a:pPr algn="ctr">
              <a:lnSpc>
                <a:spcPts val="2860"/>
              </a:lnSpc>
            </a:pPr>
            <a:r>
              <a:rPr lang="en-US" sz="1600" i="1" dirty="0" smtClean="0">
                <a:latin typeface="Helvetica"/>
                <a:cs typeface="Helvetica"/>
              </a:rPr>
              <a:t>Rack Power</a:t>
            </a:r>
          </a:p>
          <a:p>
            <a:pPr algn="ctr">
              <a:lnSpc>
                <a:spcPts val="2860"/>
              </a:lnSpc>
            </a:pPr>
            <a:r>
              <a:rPr lang="en-US" sz="1600" i="1" dirty="0" smtClean="0">
                <a:latin typeface="Helvetica"/>
                <a:cs typeface="Helvetica"/>
              </a:rPr>
              <a:t>Budget</a:t>
            </a:r>
            <a:endParaRPr lang="en-US" sz="1600" i="1" dirty="0">
              <a:latin typeface="Helvetica"/>
              <a:cs typeface="Helvetica"/>
            </a:endParaRPr>
          </a:p>
        </p:txBody>
      </p:sp>
      <p:sp>
        <p:nvSpPr>
          <p:cNvPr id="44" name="Rounded Rectangle 43"/>
          <p:cNvSpPr/>
          <p:nvPr/>
        </p:nvSpPr>
        <p:spPr>
          <a:xfrm>
            <a:off x="2663788" y="1484784"/>
            <a:ext cx="3840480" cy="2138638"/>
          </a:xfrm>
          <a:prstGeom prst="roundRect">
            <a:avLst>
              <a:gd name="adj" fmla="val 4947"/>
            </a:avLst>
          </a:prstGeom>
          <a:noFill/>
          <a:ln w="317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lgn="ctr"/>
            <a:r>
              <a:rPr lang="en-US" sz="2100" b="1" dirty="0" smtClean="0">
                <a:solidFill>
                  <a:schemeClr val="accent6"/>
                </a:solidFill>
                <a:latin typeface="Helvetica"/>
                <a:cs typeface="Helvetica"/>
              </a:rPr>
              <a:t>Power Capping Controller</a:t>
            </a:r>
            <a:endParaRPr lang="en-US" sz="2100" b="1" dirty="0">
              <a:solidFill>
                <a:schemeClr val="accent6"/>
              </a:solidFill>
              <a:latin typeface="Helvetica"/>
              <a:cs typeface="Helvetica"/>
            </a:endParaRPr>
          </a:p>
        </p:txBody>
      </p:sp>
      <p:cxnSp>
        <p:nvCxnSpPr>
          <p:cNvPr id="52" name="Straight Arrow Connector 51"/>
          <p:cNvCxnSpPr>
            <a:endCxn id="53" idx="3"/>
          </p:cNvCxnSpPr>
          <p:nvPr/>
        </p:nvCxnSpPr>
        <p:spPr>
          <a:xfrm flipV="1">
            <a:off x="1475656" y="3202633"/>
            <a:ext cx="1169093" cy="6068"/>
          </a:xfrm>
          <a:prstGeom prst="straightConnector1">
            <a:avLst/>
          </a:prstGeom>
          <a:ln>
            <a:solidFill>
              <a:srgbClr val="000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9632" y="2904257"/>
            <a:ext cx="1385117" cy="596751"/>
          </a:xfrm>
          <a:prstGeom prst="rect">
            <a:avLst/>
          </a:prstGeom>
          <a:noFill/>
        </p:spPr>
        <p:txBody>
          <a:bodyPr wrap="square" lIns="103300" tIns="51650" rIns="103300" bIns="51650" rtlCol="0">
            <a:spAutoFit/>
          </a:bodyPr>
          <a:lstStyle/>
          <a:p>
            <a:pPr algn="ctr"/>
            <a:r>
              <a:rPr lang="en-US" sz="1600" i="1" dirty="0" smtClean="0">
                <a:latin typeface="Helvetica"/>
                <a:cs typeface="Helvetica"/>
              </a:rPr>
              <a:t>ESD</a:t>
            </a:r>
          </a:p>
          <a:p>
            <a:pPr algn="ctr"/>
            <a:r>
              <a:rPr lang="en-US" sz="1600" i="1" dirty="0" smtClean="0">
                <a:latin typeface="Helvetica"/>
                <a:cs typeface="Helvetica"/>
              </a:rPr>
              <a:t>Energy</a:t>
            </a:r>
            <a:endParaRPr lang="en-US" sz="1600" i="1" dirty="0">
              <a:latin typeface="Helvetica"/>
              <a:cs typeface="Helvetica"/>
            </a:endParaRPr>
          </a:p>
        </p:txBody>
      </p:sp>
      <p:cxnSp>
        <p:nvCxnSpPr>
          <p:cNvPr id="37" name="Straight Arrow Connector 36"/>
          <p:cNvCxnSpPr/>
          <p:nvPr/>
        </p:nvCxnSpPr>
        <p:spPr>
          <a:xfrm flipV="1">
            <a:off x="1475656" y="2276872"/>
            <a:ext cx="1224136" cy="8206"/>
          </a:xfrm>
          <a:prstGeom prst="straightConnector1">
            <a:avLst/>
          </a:prstGeom>
          <a:ln>
            <a:solidFill>
              <a:srgbClr val="000000"/>
            </a:solidFill>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4597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animBg="1"/>
      <p:bldP spid="31" grpId="0" animBg="1"/>
      <p:bldP spid="34" grpId="0"/>
      <p:bldP spid="35" grpId="0"/>
      <p:bldP spid="42" grpId="0"/>
      <p:bldP spid="44" grpId="0" animBg="1"/>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Power Capping Policy Taxonomy</a:t>
            </a:r>
            <a:endParaRPr lang="en-US" sz="37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a:t>
            </a:fld>
            <a:endParaRPr lang="en-US" altLang="en-US"/>
          </a:p>
        </p:txBody>
      </p:sp>
      <p:sp>
        <p:nvSpPr>
          <p:cNvPr id="5" name="Rounded Rectangle 4"/>
          <p:cNvSpPr/>
          <p:nvPr/>
        </p:nvSpPr>
        <p:spPr>
          <a:xfrm>
            <a:off x="4759221" y="1412776"/>
            <a:ext cx="1944216" cy="7776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Power Capping Policy</a:t>
            </a:r>
            <a:endParaRPr lang="en-US" dirty="0"/>
          </a:p>
        </p:txBody>
      </p:sp>
      <p:sp>
        <p:nvSpPr>
          <p:cNvPr id="13" name="Rounded Rectangle 12"/>
          <p:cNvSpPr/>
          <p:nvPr/>
        </p:nvSpPr>
        <p:spPr>
          <a:xfrm>
            <a:off x="2483768" y="4847558"/>
            <a:ext cx="655273"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FCA</a:t>
            </a:r>
            <a:endParaRPr lang="en-US" dirty="0"/>
          </a:p>
          <a:p>
            <a:pPr algn="ctr"/>
            <a:r>
              <a:rPr lang="en-US" dirty="0" smtClean="0"/>
              <a:t>WA</a:t>
            </a:r>
            <a:endParaRPr lang="en-US" dirty="0"/>
          </a:p>
        </p:txBody>
      </p:sp>
      <p:sp>
        <p:nvSpPr>
          <p:cNvPr id="17" name="Rounded Rectangle 16"/>
          <p:cNvSpPr/>
          <p:nvPr/>
        </p:nvSpPr>
        <p:spPr>
          <a:xfrm>
            <a:off x="3347864" y="4847558"/>
            <a:ext cx="633671"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FCA</a:t>
            </a:r>
            <a:endParaRPr lang="en-US" dirty="0"/>
          </a:p>
          <a:p>
            <a:pPr algn="ctr"/>
            <a:r>
              <a:rPr lang="en-US" dirty="0" smtClean="0"/>
              <a:t>WA</a:t>
            </a:r>
            <a:endParaRPr lang="en-US" dirty="0"/>
          </a:p>
        </p:txBody>
      </p:sp>
      <p:sp>
        <p:nvSpPr>
          <p:cNvPr id="18" name="Rounded Rectangle 17"/>
          <p:cNvSpPr/>
          <p:nvPr/>
        </p:nvSpPr>
        <p:spPr>
          <a:xfrm>
            <a:off x="4139953" y="4847558"/>
            <a:ext cx="684076"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FCA</a:t>
            </a:r>
            <a:endParaRPr lang="en-US" dirty="0"/>
          </a:p>
          <a:p>
            <a:pPr algn="ctr"/>
            <a:r>
              <a:rPr lang="en-US" dirty="0" smtClean="0"/>
              <a:t>WU</a:t>
            </a:r>
            <a:endParaRPr lang="en-US" dirty="0"/>
          </a:p>
        </p:txBody>
      </p:sp>
      <p:sp>
        <p:nvSpPr>
          <p:cNvPr id="19" name="Rounded Rectangle 18"/>
          <p:cNvSpPr/>
          <p:nvPr/>
        </p:nvSpPr>
        <p:spPr>
          <a:xfrm>
            <a:off x="5004049" y="4847558"/>
            <a:ext cx="662474"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FCA</a:t>
            </a:r>
            <a:endParaRPr lang="en-US" dirty="0"/>
          </a:p>
          <a:p>
            <a:pPr algn="ctr"/>
            <a:r>
              <a:rPr lang="en-US" dirty="0" smtClean="0"/>
              <a:t>WU</a:t>
            </a:r>
            <a:endParaRPr lang="en-US" dirty="0"/>
          </a:p>
        </p:txBody>
      </p:sp>
      <p:sp>
        <p:nvSpPr>
          <p:cNvPr id="20" name="Rounded Rectangle 19"/>
          <p:cNvSpPr/>
          <p:nvPr/>
        </p:nvSpPr>
        <p:spPr>
          <a:xfrm>
            <a:off x="5796136" y="4847558"/>
            <a:ext cx="712879"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FCU</a:t>
            </a:r>
            <a:endParaRPr lang="en-US" dirty="0"/>
          </a:p>
          <a:p>
            <a:pPr algn="ctr"/>
            <a:r>
              <a:rPr lang="en-US" dirty="0" smtClean="0"/>
              <a:t>WA</a:t>
            </a:r>
            <a:endParaRPr lang="en-US" dirty="0"/>
          </a:p>
        </p:txBody>
      </p:sp>
      <p:sp>
        <p:nvSpPr>
          <p:cNvPr id="21" name="Rounded Rectangle 20"/>
          <p:cNvSpPr/>
          <p:nvPr/>
        </p:nvSpPr>
        <p:spPr>
          <a:xfrm>
            <a:off x="6660232" y="4847558"/>
            <a:ext cx="691277"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FCU</a:t>
            </a:r>
            <a:endParaRPr lang="en-US" dirty="0"/>
          </a:p>
          <a:p>
            <a:pPr algn="ctr"/>
            <a:r>
              <a:rPr lang="en-US" dirty="0" smtClean="0"/>
              <a:t>WA</a:t>
            </a:r>
            <a:endParaRPr lang="en-US" dirty="0"/>
          </a:p>
        </p:txBody>
      </p:sp>
      <p:sp>
        <p:nvSpPr>
          <p:cNvPr id="22" name="Rounded Rectangle 21"/>
          <p:cNvSpPr/>
          <p:nvPr/>
        </p:nvSpPr>
        <p:spPr>
          <a:xfrm>
            <a:off x="7524328" y="4847558"/>
            <a:ext cx="669675"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FCU</a:t>
            </a:r>
            <a:endParaRPr lang="en-US" dirty="0"/>
          </a:p>
          <a:p>
            <a:pPr algn="ctr"/>
            <a:r>
              <a:rPr lang="en-US" dirty="0" smtClean="0"/>
              <a:t>WU</a:t>
            </a:r>
            <a:endParaRPr lang="en-US" dirty="0"/>
          </a:p>
        </p:txBody>
      </p:sp>
      <p:sp>
        <p:nvSpPr>
          <p:cNvPr id="23" name="Rounded Rectangle 22"/>
          <p:cNvSpPr/>
          <p:nvPr/>
        </p:nvSpPr>
        <p:spPr>
          <a:xfrm>
            <a:off x="8388425" y="4847558"/>
            <a:ext cx="648072"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FCU</a:t>
            </a:r>
            <a:endParaRPr lang="en-US" dirty="0"/>
          </a:p>
          <a:p>
            <a:pPr algn="ctr"/>
            <a:r>
              <a:rPr lang="en-US" dirty="0" smtClean="0"/>
              <a:t>WU</a:t>
            </a:r>
            <a:endParaRPr lang="en-US" dirty="0"/>
          </a:p>
        </p:txBody>
      </p:sp>
      <p:sp>
        <p:nvSpPr>
          <p:cNvPr id="25" name="Rounded Rectangle 24"/>
          <p:cNvSpPr/>
          <p:nvPr/>
        </p:nvSpPr>
        <p:spPr>
          <a:xfrm>
            <a:off x="2843808" y="3745835"/>
            <a:ext cx="684077"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a:p>
            <a:pPr algn="ctr"/>
            <a:r>
              <a:rPr lang="en-US" dirty="0" smtClean="0"/>
              <a:t>WA</a:t>
            </a:r>
            <a:endParaRPr lang="en-US" dirty="0"/>
          </a:p>
        </p:txBody>
      </p:sp>
      <p:sp>
        <p:nvSpPr>
          <p:cNvPr id="26" name="Rounded Rectangle 25"/>
          <p:cNvSpPr/>
          <p:nvPr/>
        </p:nvSpPr>
        <p:spPr>
          <a:xfrm>
            <a:off x="4499993" y="3745835"/>
            <a:ext cx="712880"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a:p>
            <a:pPr algn="ctr"/>
            <a:r>
              <a:rPr lang="en-US" dirty="0" smtClean="0"/>
              <a:t>WU</a:t>
            </a:r>
            <a:endParaRPr lang="en-US" dirty="0"/>
          </a:p>
        </p:txBody>
      </p:sp>
      <p:sp>
        <p:nvSpPr>
          <p:cNvPr id="27" name="Rounded Rectangle 26"/>
          <p:cNvSpPr/>
          <p:nvPr/>
        </p:nvSpPr>
        <p:spPr>
          <a:xfrm>
            <a:off x="6228184" y="3745835"/>
            <a:ext cx="669675"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a:p>
            <a:pPr algn="ctr"/>
            <a:r>
              <a:rPr lang="en-US" dirty="0" smtClean="0"/>
              <a:t>WA</a:t>
            </a:r>
            <a:endParaRPr lang="en-US" dirty="0"/>
          </a:p>
        </p:txBody>
      </p:sp>
      <p:sp>
        <p:nvSpPr>
          <p:cNvPr id="28" name="Rounded Rectangle 27"/>
          <p:cNvSpPr/>
          <p:nvPr/>
        </p:nvSpPr>
        <p:spPr>
          <a:xfrm>
            <a:off x="7884369" y="3745835"/>
            <a:ext cx="698478"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a:p>
            <a:pPr algn="ctr"/>
            <a:r>
              <a:rPr lang="en-US" dirty="0" smtClean="0"/>
              <a:t>WU</a:t>
            </a:r>
            <a:endParaRPr lang="en-US" dirty="0"/>
          </a:p>
        </p:txBody>
      </p:sp>
      <p:sp>
        <p:nvSpPr>
          <p:cNvPr id="29" name="Rounded Rectangle 28"/>
          <p:cNvSpPr/>
          <p:nvPr/>
        </p:nvSpPr>
        <p:spPr>
          <a:xfrm>
            <a:off x="3707905" y="2579306"/>
            <a:ext cx="662474"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p:txBody>
      </p:sp>
      <p:sp>
        <p:nvSpPr>
          <p:cNvPr id="30" name="Rounded Rectangle 29"/>
          <p:cNvSpPr/>
          <p:nvPr/>
        </p:nvSpPr>
        <p:spPr>
          <a:xfrm>
            <a:off x="7020272" y="2579306"/>
            <a:ext cx="655273"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p:txBody>
      </p:sp>
      <p:cxnSp>
        <p:nvCxnSpPr>
          <p:cNvPr id="32" name="Straight Arrow Connector 31"/>
          <p:cNvCxnSpPr>
            <a:stCxn id="5" idx="2"/>
            <a:endCxn id="29" idx="0"/>
          </p:cNvCxnSpPr>
          <p:nvPr/>
        </p:nvCxnSpPr>
        <p:spPr>
          <a:xfrm flipH="1">
            <a:off x="4039142" y="2190462"/>
            <a:ext cx="1692187" cy="388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2"/>
            <a:endCxn id="30" idx="0"/>
          </p:cNvCxnSpPr>
          <p:nvPr/>
        </p:nvCxnSpPr>
        <p:spPr>
          <a:xfrm>
            <a:off x="5731329" y="2190462"/>
            <a:ext cx="1616580" cy="388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9" idx="2"/>
            <a:endCxn id="25" idx="0"/>
          </p:cNvCxnSpPr>
          <p:nvPr/>
        </p:nvCxnSpPr>
        <p:spPr>
          <a:xfrm flipH="1">
            <a:off x="3185847" y="3292185"/>
            <a:ext cx="853295"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9" idx="2"/>
            <a:endCxn id="26" idx="0"/>
          </p:cNvCxnSpPr>
          <p:nvPr/>
        </p:nvCxnSpPr>
        <p:spPr>
          <a:xfrm>
            <a:off x="4039142" y="3292185"/>
            <a:ext cx="817291"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0" idx="2"/>
            <a:endCxn id="27" idx="0"/>
          </p:cNvCxnSpPr>
          <p:nvPr/>
        </p:nvCxnSpPr>
        <p:spPr>
          <a:xfrm flipH="1">
            <a:off x="6563022" y="3292185"/>
            <a:ext cx="784887"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2"/>
            <a:endCxn id="28" idx="0"/>
          </p:cNvCxnSpPr>
          <p:nvPr/>
        </p:nvCxnSpPr>
        <p:spPr>
          <a:xfrm>
            <a:off x="7347909" y="3292185"/>
            <a:ext cx="885699"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5" idx="2"/>
            <a:endCxn id="13" idx="0"/>
          </p:cNvCxnSpPr>
          <p:nvPr/>
        </p:nvCxnSpPr>
        <p:spPr>
          <a:xfrm flipH="1">
            <a:off x="2811405"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25" idx="2"/>
            <a:endCxn id="17" idx="0"/>
          </p:cNvCxnSpPr>
          <p:nvPr/>
        </p:nvCxnSpPr>
        <p:spPr>
          <a:xfrm>
            <a:off x="3185847"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6" idx="2"/>
            <a:endCxn id="18" idx="0"/>
          </p:cNvCxnSpPr>
          <p:nvPr/>
        </p:nvCxnSpPr>
        <p:spPr>
          <a:xfrm flipH="1">
            <a:off x="4481991"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6" idx="2"/>
            <a:endCxn id="19" idx="0"/>
          </p:cNvCxnSpPr>
          <p:nvPr/>
        </p:nvCxnSpPr>
        <p:spPr>
          <a:xfrm>
            <a:off x="4856433"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27" idx="2"/>
            <a:endCxn id="20" idx="0"/>
          </p:cNvCxnSpPr>
          <p:nvPr/>
        </p:nvCxnSpPr>
        <p:spPr>
          <a:xfrm flipH="1">
            <a:off x="6152576" y="4458714"/>
            <a:ext cx="410446"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7" idx="2"/>
            <a:endCxn id="21" idx="0"/>
          </p:cNvCxnSpPr>
          <p:nvPr/>
        </p:nvCxnSpPr>
        <p:spPr>
          <a:xfrm>
            <a:off x="6563022" y="4458714"/>
            <a:ext cx="442849"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8" idx="2"/>
            <a:endCxn id="22" idx="0"/>
          </p:cNvCxnSpPr>
          <p:nvPr/>
        </p:nvCxnSpPr>
        <p:spPr>
          <a:xfrm flipH="1">
            <a:off x="7859166"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8" idx="2"/>
            <a:endCxn id="23" idx="0"/>
          </p:cNvCxnSpPr>
          <p:nvPr/>
        </p:nvCxnSpPr>
        <p:spPr>
          <a:xfrm>
            <a:off x="8233608"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0910" y="2492896"/>
            <a:ext cx="2668694" cy="707886"/>
          </a:xfrm>
          <a:prstGeom prst="rect">
            <a:avLst/>
          </a:prstGeom>
          <a:noFill/>
        </p:spPr>
        <p:txBody>
          <a:bodyPr wrap="none" rtlCol="0">
            <a:spAutoFit/>
          </a:bodyPr>
          <a:lstStyle/>
          <a:p>
            <a:pPr algn="ctr"/>
            <a:r>
              <a:rPr lang="en-US" sz="2000" b="1" dirty="0" smtClean="0"/>
              <a:t>Fuel Cell Model</a:t>
            </a:r>
          </a:p>
          <a:p>
            <a:pPr algn="ctr"/>
            <a:r>
              <a:rPr lang="en-US" sz="2000" b="1" dirty="0" smtClean="0"/>
              <a:t>Aware vs. Unaware</a:t>
            </a:r>
            <a:endParaRPr lang="en-US" sz="2000" b="1" dirty="0"/>
          </a:p>
        </p:txBody>
      </p:sp>
      <p:sp>
        <p:nvSpPr>
          <p:cNvPr id="60" name="TextBox 59"/>
          <p:cNvSpPr txBox="1"/>
          <p:nvPr/>
        </p:nvSpPr>
        <p:spPr>
          <a:xfrm>
            <a:off x="-40910" y="3645024"/>
            <a:ext cx="2668694" cy="707886"/>
          </a:xfrm>
          <a:prstGeom prst="rect">
            <a:avLst/>
          </a:prstGeom>
          <a:noFill/>
        </p:spPr>
        <p:txBody>
          <a:bodyPr wrap="none" rtlCol="0">
            <a:spAutoFit/>
          </a:bodyPr>
          <a:lstStyle/>
          <a:p>
            <a:pPr algn="ctr"/>
            <a:r>
              <a:rPr lang="en-US" sz="2000" b="1" dirty="0" smtClean="0"/>
              <a:t>Workload</a:t>
            </a:r>
          </a:p>
          <a:p>
            <a:pPr algn="ctr"/>
            <a:r>
              <a:rPr lang="en-US" sz="2000" b="1" dirty="0" smtClean="0"/>
              <a:t>Aware vs. Unaware</a:t>
            </a:r>
            <a:endParaRPr lang="en-US" sz="2000" b="1" dirty="0"/>
          </a:p>
        </p:txBody>
      </p:sp>
      <p:sp>
        <p:nvSpPr>
          <p:cNvPr id="61" name="TextBox 60"/>
          <p:cNvSpPr txBox="1"/>
          <p:nvPr/>
        </p:nvSpPr>
        <p:spPr>
          <a:xfrm>
            <a:off x="94296" y="4797152"/>
            <a:ext cx="2082722" cy="707886"/>
          </a:xfrm>
          <a:prstGeom prst="rect">
            <a:avLst/>
          </a:prstGeom>
          <a:noFill/>
        </p:spPr>
        <p:txBody>
          <a:bodyPr wrap="none" rtlCol="0">
            <a:spAutoFit/>
          </a:bodyPr>
          <a:lstStyle/>
          <a:p>
            <a:pPr algn="ctr"/>
            <a:r>
              <a:rPr lang="en-US" sz="2000" b="1" dirty="0" smtClean="0"/>
              <a:t>Centralized vs.</a:t>
            </a:r>
          </a:p>
          <a:p>
            <a:pPr algn="ctr"/>
            <a:r>
              <a:rPr lang="en-US" sz="2000" b="1" dirty="0" smtClean="0"/>
              <a:t>Decentralized</a:t>
            </a:r>
          </a:p>
        </p:txBody>
      </p:sp>
      <p:sp>
        <p:nvSpPr>
          <p:cNvPr id="43" name="Multiply 42"/>
          <p:cNvSpPr/>
          <p:nvPr/>
        </p:nvSpPr>
        <p:spPr>
          <a:xfrm>
            <a:off x="3275856" y="4869160"/>
            <a:ext cx="792088" cy="792088"/>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Multiply 44"/>
          <p:cNvSpPr/>
          <p:nvPr/>
        </p:nvSpPr>
        <p:spPr>
          <a:xfrm>
            <a:off x="5724128" y="4869160"/>
            <a:ext cx="864096" cy="792088"/>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Multiply 46"/>
          <p:cNvSpPr/>
          <p:nvPr/>
        </p:nvSpPr>
        <p:spPr>
          <a:xfrm>
            <a:off x="6588224" y="4869160"/>
            <a:ext cx="864096" cy="792088"/>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25092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59" grpId="0"/>
      <p:bldP spid="60" grpId="0"/>
      <p:bldP spid="61" grpId="0"/>
      <p:bldP spid="43" grpId="0" animBg="1"/>
      <p:bldP spid="45"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Executive Summary</a:t>
            </a:r>
            <a:endParaRPr lang="en-US" sz="3700" dirty="0"/>
          </a:p>
        </p:txBody>
      </p:sp>
      <p:sp>
        <p:nvSpPr>
          <p:cNvPr id="3" name="Content Placeholder 2"/>
          <p:cNvSpPr>
            <a:spLocks noGrp="1"/>
          </p:cNvSpPr>
          <p:nvPr>
            <p:ph idx="1"/>
          </p:nvPr>
        </p:nvSpPr>
        <p:spPr>
          <a:xfrm>
            <a:off x="251520" y="908720"/>
            <a:ext cx="8892480" cy="5472608"/>
          </a:xfrm>
        </p:spPr>
        <p:txBody>
          <a:bodyPr>
            <a:normAutofit fontScale="92500" lnSpcReduction="10000"/>
          </a:bodyPr>
          <a:lstStyle/>
          <a:p>
            <a:r>
              <a:rPr lang="en-US" dirty="0"/>
              <a:t>Fuel cells: efficient power source for data centers</a:t>
            </a:r>
          </a:p>
          <a:p>
            <a:pPr>
              <a:spcBef>
                <a:spcPts val="1800"/>
              </a:spcBef>
            </a:pPr>
            <a:r>
              <a:rPr lang="en-US" dirty="0"/>
              <a:t>Problem: </a:t>
            </a:r>
            <a:r>
              <a:rPr lang="en-US" b="1" dirty="0">
                <a:solidFill>
                  <a:srgbClr val="FF0000"/>
                </a:solidFill>
              </a:rPr>
              <a:t>limited load following capability</a:t>
            </a:r>
          </a:p>
          <a:p>
            <a:pPr lvl="1"/>
            <a:r>
              <a:rPr lang="en-US" dirty="0"/>
              <a:t>Fuel cells </a:t>
            </a:r>
            <a:r>
              <a:rPr lang="en-US" dirty="0" smtClean="0"/>
              <a:t>only </a:t>
            </a:r>
            <a:r>
              <a:rPr lang="en-US" i="1" dirty="0">
                <a:solidFill>
                  <a:srgbClr val="000000"/>
                </a:solidFill>
              </a:rPr>
              <a:t>gradually</a:t>
            </a:r>
            <a:r>
              <a:rPr lang="en-US" dirty="0">
                <a:solidFill>
                  <a:srgbClr val="000000"/>
                </a:solidFill>
              </a:rPr>
              <a:t> </a:t>
            </a:r>
            <a:r>
              <a:rPr lang="en-US" dirty="0"/>
              <a:t>increase output power when load increases</a:t>
            </a:r>
          </a:p>
          <a:p>
            <a:pPr lvl="1"/>
            <a:r>
              <a:rPr lang="en-US" dirty="0"/>
              <a:t>Power surges may lead to a </a:t>
            </a:r>
            <a:r>
              <a:rPr lang="en-US" b="1" dirty="0">
                <a:solidFill>
                  <a:srgbClr val="FF0000"/>
                </a:solidFill>
              </a:rPr>
              <a:t>power </a:t>
            </a:r>
            <a:r>
              <a:rPr lang="en-US" b="1" dirty="0" smtClean="0">
                <a:solidFill>
                  <a:srgbClr val="FF0000"/>
                </a:solidFill>
              </a:rPr>
              <a:t>shortfall </a:t>
            </a:r>
            <a:r>
              <a:rPr lang="en-US" dirty="0" smtClean="0">
                <a:solidFill>
                  <a:srgbClr val="000000"/>
                </a:solidFill>
                <a:sym typeface="Wingdings"/>
              </a:rPr>
              <a:t> server shutdown or damage</a:t>
            </a:r>
            <a:endParaRPr lang="en-US" b="1" dirty="0">
              <a:solidFill>
                <a:srgbClr val="FF0000"/>
              </a:solidFill>
            </a:endParaRPr>
          </a:p>
          <a:p>
            <a:pPr>
              <a:spcBef>
                <a:spcPts val="1800"/>
              </a:spcBef>
            </a:pPr>
            <a:r>
              <a:rPr lang="en-US" dirty="0"/>
              <a:t>Existing Approaches</a:t>
            </a:r>
          </a:p>
          <a:p>
            <a:pPr lvl="1"/>
            <a:r>
              <a:rPr lang="en-US" dirty="0"/>
              <a:t>Power capping: </a:t>
            </a:r>
            <a:r>
              <a:rPr lang="en-US" dirty="0">
                <a:solidFill>
                  <a:srgbClr val="FF0000"/>
                </a:solidFill>
              </a:rPr>
              <a:t>hurts performance </a:t>
            </a:r>
          </a:p>
          <a:p>
            <a:pPr lvl="1"/>
            <a:r>
              <a:rPr lang="en-US" dirty="0"/>
              <a:t>Energy storage device (ESD): </a:t>
            </a:r>
            <a:r>
              <a:rPr lang="en-US" dirty="0">
                <a:solidFill>
                  <a:srgbClr val="FF0000"/>
                </a:solidFill>
              </a:rPr>
              <a:t>increases cost</a:t>
            </a:r>
          </a:p>
          <a:p>
            <a:pPr>
              <a:spcBef>
                <a:spcPts val="1800"/>
              </a:spcBef>
            </a:pPr>
            <a:r>
              <a:rPr lang="en-US" dirty="0"/>
              <a:t>Our Approach: </a:t>
            </a:r>
            <a:r>
              <a:rPr lang="en-US" dirty="0" err="1"/>
              <a:t>SizeCap</a:t>
            </a:r>
            <a:endParaRPr lang="en-US" dirty="0"/>
          </a:p>
          <a:p>
            <a:pPr lvl="1"/>
            <a:r>
              <a:rPr lang="en-US" b="1" dirty="0">
                <a:solidFill>
                  <a:srgbClr val="0000FF"/>
                </a:solidFill>
              </a:rPr>
              <a:t>Our goal: </a:t>
            </a:r>
            <a:r>
              <a:rPr lang="en-US" dirty="0"/>
              <a:t>low cost, still </a:t>
            </a:r>
            <a:r>
              <a:rPr lang="en-US" dirty="0" smtClean="0"/>
              <a:t>guarantee </a:t>
            </a:r>
            <a:r>
              <a:rPr lang="en-US" dirty="0"/>
              <a:t>workload performance</a:t>
            </a:r>
          </a:p>
          <a:p>
            <a:pPr lvl="1"/>
            <a:r>
              <a:rPr lang="en-US" dirty="0"/>
              <a:t>Key Idea 1: Size the ESD to cover </a:t>
            </a:r>
            <a:r>
              <a:rPr lang="en-US" dirty="0">
                <a:solidFill>
                  <a:srgbClr val="0000FF"/>
                </a:solidFill>
              </a:rPr>
              <a:t>only </a:t>
            </a:r>
            <a:r>
              <a:rPr lang="en-US" b="1" dirty="0">
                <a:solidFill>
                  <a:srgbClr val="0000FF"/>
                </a:solidFill>
              </a:rPr>
              <a:t>typical-case </a:t>
            </a:r>
            <a:r>
              <a:rPr lang="en-US" dirty="0">
                <a:solidFill>
                  <a:srgbClr val="0000FF"/>
                </a:solidFill>
              </a:rPr>
              <a:t>power surges</a:t>
            </a:r>
          </a:p>
          <a:p>
            <a:pPr lvl="1"/>
            <a:r>
              <a:rPr lang="en-US" dirty="0"/>
              <a:t>Key Idea 2: Use </a:t>
            </a:r>
            <a:r>
              <a:rPr lang="en-US" b="1" dirty="0">
                <a:solidFill>
                  <a:srgbClr val="0000FF"/>
                </a:solidFill>
              </a:rPr>
              <a:t>smart power capping</a:t>
            </a:r>
            <a:r>
              <a:rPr lang="en-US" dirty="0"/>
              <a:t>, </a:t>
            </a:r>
            <a:r>
              <a:rPr lang="en-US" dirty="0" smtClean="0"/>
              <a:t>which </a:t>
            </a:r>
            <a:r>
              <a:rPr lang="en-US" dirty="0"/>
              <a:t>is aware of fuel cell and workload </a:t>
            </a:r>
            <a:r>
              <a:rPr lang="en-US" dirty="0" smtClean="0"/>
              <a:t>behavior, </a:t>
            </a:r>
            <a:r>
              <a:rPr lang="en-US" dirty="0"/>
              <a:t>to handle remaining power surges</a:t>
            </a:r>
          </a:p>
          <a:p>
            <a:pPr marL="342900" lvl="1" indent="-342900">
              <a:spcBef>
                <a:spcPts val="1800"/>
              </a:spcBef>
              <a:buClr>
                <a:schemeClr val="accent1"/>
              </a:buClr>
              <a:buSzPct val="65000"/>
              <a:buFont typeface="Wingdings" pitchFamily="2" charset="2"/>
              <a:buChar char="n"/>
            </a:pPr>
            <a:r>
              <a:rPr lang="en-US" sz="2400" dirty="0" err="1"/>
              <a:t>SizeCap</a:t>
            </a:r>
            <a:r>
              <a:rPr lang="en-US" sz="2400" dirty="0"/>
              <a:t> safely </a:t>
            </a:r>
            <a:r>
              <a:rPr lang="en-US" sz="2400" b="1" dirty="0">
                <a:solidFill>
                  <a:srgbClr val="0000FF"/>
                </a:solidFill>
              </a:rPr>
              <a:t>reduces ESD size by 50 – 85%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extLst>
      <p:ext uri="{BB962C8B-B14F-4D97-AF65-F5344CB8AC3E}">
        <p14:creationId xmlns:p14="http://schemas.microsoft.com/office/powerpoint/2010/main" val="2749039773"/>
      </p:ext>
    </p:extLst>
  </p:cSld>
  <p:clrMapOvr>
    <a:masterClrMapping/>
  </p:clrMapOvr>
  <p:transition xmlns:p14="http://schemas.microsoft.com/office/powerpoint/2010/main" advTm="151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7380312" y="4797152"/>
            <a:ext cx="1763688" cy="864096"/>
          </a:xfrm>
          <a:prstGeom prst="roundRect">
            <a:avLst/>
          </a:prstGeom>
          <a:solidFill>
            <a:srgbClr val="0000FF">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sz="3700" dirty="0" smtClean="0"/>
              <a:t>Power Capping Policy Taxonomy</a:t>
            </a:r>
            <a:endParaRPr lang="en-US" sz="37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
        <p:nvSpPr>
          <p:cNvPr id="5" name="Rounded Rectangle 4"/>
          <p:cNvSpPr/>
          <p:nvPr/>
        </p:nvSpPr>
        <p:spPr>
          <a:xfrm>
            <a:off x="4759221" y="1412776"/>
            <a:ext cx="1944216" cy="7776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Power Capping Policy</a:t>
            </a:r>
            <a:endParaRPr lang="en-US" dirty="0"/>
          </a:p>
        </p:txBody>
      </p:sp>
      <p:sp>
        <p:nvSpPr>
          <p:cNvPr id="13" name="Rounded Rectangle 12"/>
          <p:cNvSpPr/>
          <p:nvPr/>
        </p:nvSpPr>
        <p:spPr>
          <a:xfrm>
            <a:off x="2483768" y="4847558"/>
            <a:ext cx="655273"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FCA</a:t>
            </a:r>
            <a:endParaRPr lang="en-US" dirty="0"/>
          </a:p>
          <a:p>
            <a:pPr algn="ctr"/>
            <a:r>
              <a:rPr lang="en-US" dirty="0" smtClean="0"/>
              <a:t>WA</a:t>
            </a:r>
            <a:endParaRPr lang="en-US" dirty="0"/>
          </a:p>
        </p:txBody>
      </p:sp>
      <p:sp>
        <p:nvSpPr>
          <p:cNvPr id="18" name="Rounded Rectangle 17"/>
          <p:cNvSpPr/>
          <p:nvPr/>
        </p:nvSpPr>
        <p:spPr>
          <a:xfrm>
            <a:off x="4139953" y="4847558"/>
            <a:ext cx="684076"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FCA</a:t>
            </a:r>
            <a:endParaRPr lang="en-US" dirty="0"/>
          </a:p>
          <a:p>
            <a:pPr algn="ctr"/>
            <a:r>
              <a:rPr lang="en-US" dirty="0" smtClean="0"/>
              <a:t>WU</a:t>
            </a:r>
            <a:endParaRPr lang="en-US" dirty="0"/>
          </a:p>
        </p:txBody>
      </p:sp>
      <p:sp>
        <p:nvSpPr>
          <p:cNvPr id="19" name="Rounded Rectangle 18"/>
          <p:cNvSpPr/>
          <p:nvPr/>
        </p:nvSpPr>
        <p:spPr>
          <a:xfrm>
            <a:off x="5004049" y="4847558"/>
            <a:ext cx="662474"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FCA</a:t>
            </a:r>
            <a:endParaRPr lang="en-US" dirty="0"/>
          </a:p>
          <a:p>
            <a:pPr algn="ctr"/>
            <a:r>
              <a:rPr lang="en-US" dirty="0" smtClean="0"/>
              <a:t>WU</a:t>
            </a:r>
            <a:endParaRPr lang="en-US" dirty="0"/>
          </a:p>
        </p:txBody>
      </p:sp>
      <p:sp>
        <p:nvSpPr>
          <p:cNvPr id="22" name="Rounded Rectangle 21"/>
          <p:cNvSpPr/>
          <p:nvPr/>
        </p:nvSpPr>
        <p:spPr>
          <a:xfrm>
            <a:off x="7524328" y="4847558"/>
            <a:ext cx="669675"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FCU</a:t>
            </a:r>
            <a:endParaRPr lang="en-US" dirty="0"/>
          </a:p>
          <a:p>
            <a:pPr algn="ctr"/>
            <a:r>
              <a:rPr lang="en-US" dirty="0" smtClean="0"/>
              <a:t>WU</a:t>
            </a:r>
            <a:endParaRPr lang="en-US" dirty="0"/>
          </a:p>
        </p:txBody>
      </p:sp>
      <p:sp>
        <p:nvSpPr>
          <p:cNvPr id="23" name="Rounded Rectangle 22"/>
          <p:cNvSpPr/>
          <p:nvPr/>
        </p:nvSpPr>
        <p:spPr>
          <a:xfrm>
            <a:off x="8388425" y="4847558"/>
            <a:ext cx="648072"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FCU</a:t>
            </a:r>
            <a:endParaRPr lang="en-US" dirty="0"/>
          </a:p>
          <a:p>
            <a:pPr algn="ctr"/>
            <a:r>
              <a:rPr lang="en-US" dirty="0" smtClean="0"/>
              <a:t>WU</a:t>
            </a:r>
            <a:endParaRPr lang="en-US" dirty="0"/>
          </a:p>
        </p:txBody>
      </p:sp>
      <p:sp>
        <p:nvSpPr>
          <p:cNvPr id="25" name="Rounded Rectangle 24"/>
          <p:cNvSpPr/>
          <p:nvPr/>
        </p:nvSpPr>
        <p:spPr>
          <a:xfrm>
            <a:off x="2843808" y="3745835"/>
            <a:ext cx="684077"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a:p>
            <a:pPr algn="ctr"/>
            <a:r>
              <a:rPr lang="en-US" dirty="0" smtClean="0"/>
              <a:t>WA</a:t>
            </a:r>
            <a:endParaRPr lang="en-US" dirty="0"/>
          </a:p>
        </p:txBody>
      </p:sp>
      <p:sp>
        <p:nvSpPr>
          <p:cNvPr id="26" name="Rounded Rectangle 25"/>
          <p:cNvSpPr/>
          <p:nvPr/>
        </p:nvSpPr>
        <p:spPr>
          <a:xfrm>
            <a:off x="4499993" y="3745835"/>
            <a:ext cx="712880"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a:p>
            <a:pPr algn="ctr"/>
            <a:r>
              <a:rPr lang="en-US" dirty="0" smtClean="0"/>
              <a:t>WU</a:t>
            </a:r>
            <a:endParaRPr lang="en-US" dirty="0"/>
          </a:p>
        </p:txBody>
      </p:sp>
      <p:sp>
        <p:nvSpPr>
          <p:cNvPr id="28" name="Rounded Rectangle 27"/>
          <p:cNvSpPr/>
          <p:nvPr/>
        </p:nvSpPr>
        <p:spPr>
          <a:xfrm>
            <a:off x="7884369" y="3745835"/>
            <a:ext cx="698478"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a:p>
            <a:pPr algn="ctr"/>
            <a:r>
              <a:rPr lang="en-US" dirty="0" smtClean="0"/>
              <a:t>WU</a:t>
            </a:r>
            <a:endParaRPr lang="en-US" dirty="0"/>
          </a:p>
        </p:txBody>
      </p:sp>
      <p:sp>
        <p:nvSpPr>
          <p:cNvPr id="29" name="Rounded Rectangle 28"/>
          <p:cNvSpPr/>
          <p:nvPr/>
        </p:nvSpPr>
        <p:spPr>
          <a:xfrm>
            <a:off x="3707905" y="2579306"/>
            <a:ext cx="662474"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p:txBody>
      </p:sp>
      <p:sp>
        <p:nvSpPr>
          <p:cNvPr id="30" name="Rounded Rectangle 29"/>
          <p:cNvSpPr/>
          <p:nvPr/>
        </p:nvSpPr>
        <p:spPr>
          <a:xfrm>
            <a:off x="7020272" y="2579306"/>
            <a:ext cx="655273"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p:txBody>
      </p:sp>
      <p:cxnSp>
        <p:nvCxnSpPr>
          <p:cNvPr id="32" name="Straight Arrow Connector 31"/>
          <p:cNvCxnSpPr>
            <a:stCxn id="5" idx="2"/>
            <a:endCxn id="29" idx="0"/>
          </p:cNvCxnSpPr>
          <p:nvPr/>
        </p:nvCxnSpPr>
        <p:spPr>
          <a:xfrm flipH="1">
            <a:off x="4039142" y="2190462"/>
            <a:ext cx="1692187" cy="388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2"/>
            <a:endCxn id="30" idx="0"/>
          </p:cNvCxnSpPr>
          <p:nvPr/>
        </p:nvCxnSpPr>
        <p:spPr>
          <a:xfrm>
            <a:off x="5731329" y="2190462"/>
            <a:ext cx="1616580" cy="388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9" idx="2"/>
            <a:endCxn id="25" idx="0"/>
          </p:cNvCxnSpPr>
          <p:nvPr/>
        </p:nvCxnSpPr>
        <p:spPr>
          <a:xfrm flipH="1">
            <a:off x="3185847" y="3292185"/>
            <a:ext cx="853295"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9" idx="2"/>
            <a:endCxn id="26" idx="0"/>
          </p:cNvCxnSpPr>
          <p:nvPr/>
        </p:nvCxnSpPr>
        <p:spPr>
          <a:xfrm>
            <a:off x="4039142" y="3292185"/>
            <a:ext cx="817291"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2"/>
            <a:endCxn id="28" idx="0"/>
          </p:cNvCxnSpPr>
          <p:nvPr/>
        </p:nvCxnSpPr>
        <p:spPr>
          <a:xfrm>
            <a:off x="7347909" y="3292185"/>
            <a:ext cx="885699"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5" idx="2"/>
            <a:endCxn id="13" idx="0"/>
          </p:cNvCxnSpPr>
          <p:nvPr/>
        </p:nvCxnSpPr>
        <p:spPr>
          <a:xfrm flipH="1">
            <a:off x="2811405"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6" idx="2"/>
            <a:endCxn id="18" idx="0"/>
          </p:cNvCxnSpPr>
          <p:nvPr/>
        </p:nvCxnSpPr>
        <p:spPr>
          <a:xfrm flipH="1">
            <a:off x="4481991"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6" idx="2"/>
            <a:endCxn id="19" idx="0"/>
          </p:cNvCxnSpPr>
          <p:nvPr/>
        </p:nvCxnSpPr>
        <p:spPr>
          <a:xfrm>
            <a:off x="4856433"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8" idx="2"/>
            <a:endCxn id="22" idx="0"/>
          </p:cNvCxnSpPr>
          <p:nvPr/>
        </p:nvCxnSpPr>
        <p:spPr>
          <a:xfrm flipH="1">
            <a:off x="7859166"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8" idx="2"/>
            <a:endCxn id="23" idx="0"/>
          </p:cNvCxnSpPr>
          <p:nvPr/>
        </p:nvCxnSpPr>
        <p:spPr>
          <a:xfrm>
            <a:off x="8233608"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0910" y="2492896"/>
            <a:ext cx="2668694" cy="707886"/>
          </a:xfrm>
          <a:prstGeom prst="rect">
            <a:avLst/>
          </a:prstGeom>
          <a:noFill/>
        </p:spPr>
        <p:txBody>
          <a:bodyPr wrap="none" rtlCol="0">
            <a:spAutoFit/>
          </a:bodyPr>
          <a:lstStyle/>
          <a:p>
            <a:pPr algn="ctr"/>
            <a:r>
              <a:rPr lang="en-US" sz="2000" b="1" dirty="0" smtClean="0"/>
              <a:t>Fuel Cell Model</a:t>
            </a:r>
          </a:p>
          <a:p>
            <a:pPr algn="ctr"/>
            <a:r>
              <a:rPr lang="en-US" sz="2000" b="1" dirty="0" smtClean="0"/>
              <a:t>Aware vs. Unaware</a:t>
            </a:r>
            <a:endParaRPr lang="en-US" sz="2000" b="1" dirty="0"/>
          </a:p>
        </p:txBody>
      </p:sp>
      <p:sp>
        <p:nvSpPr>
          <p:cNvPr id="60" name="TextBox 59"/>
          <p:cNvSpPr txBox="1"/>
          <p:nvPr/>
        </p:nvSpPr>
        <p:spPr>
          <a:xfrm>
            <a:off x="-40910" y="3645024"/>
            <a:ext cx="2668694" cy="707886"/>
          </a:xfrm>
          <a:prstGeom prst="rect">
            <a:avLst/>
          </a:prstGeom>
          <a:noFill/>
        </p:spPr>
        <p:txBody>
          <a:bodyPr wrap="none" rtlCol="0">
            <a:spAutoFit/>
          </a:bodyPr>
          <a:lstStyle/>
          <a:p>
            <a:pPr algn="ctr"/>
            <a:r>
              <a:rPr lang="en-US" sz="2000" b="1" dirty="0" smtClean="0"/>
              <a:t>Workload</a:t>
            </a:r>
          </a:p>
          <a:p>
            <a:pPr algn="ctr"/>
            <a:r>
              <a:rPr lang="en-US" sz="2000" b="1" dirty="0" smtClean="0"/>
              <a:t>Aware vs. Unaware</a:t>
            </a:r>
            <a:endParaRPr lang="en-US" sz="2000" b="1" dirty="0"/>
          </a:p>
        </p:txBody>
      </p:sp>
      <p:sp>
        <p:nvSpPr>
          <p:cNvPr id="61" name="TextBox 60"/>
          <p:cNvSpPr txBox="1"/>
          <p:nvPr/>
        </p:nvSpPr>
        <p:spPr>
          <a:xfrm>
            <a:off x="94296" y="4797152"/>
            <a:ext cx="2082722" cy="707886"/>
          </a:xfrm>
          <a:prstGeom prst="rect">
            <a:avLst/>
          </a:prstGeom>
          <a:noFill/>
        </p:spPr>
        <p:txBody>
          <a:bodyPr wrap="none" rtlCol="0">
            <a:spAutoFit/>
          </a:bodyPr>
          <a:lstStyle/>
          <a:p>
            <a:pPr algn="ctr"/>
            <a:r>
              <a:rPr lang="en-US" sz="2000" b="1" dirty="0" smtClean="0"/>
              <a:t>Centralized vs.</a:t>
            </a:r>
          </a:p>
          <a:p>
            <a:pPr algn="ctr"/>
            <a:r>
              <a:rPr lang="en-US" sz="2000" b="1" dirty="0" smtClean="0"/>
              <a:t>Decentralized</a:t>
            </a:r>
          </a:p>
        </p:txBody>
      </p:sp>
      <p:sp>
        <p:nvSpPr>
          <p:cNvPr id="7" name="TextBox 6"/>
          <p:cNvSpPr txBox="1"/>
          <p:nvPr/>
        </p:nvSpPr>
        <p:spPr>
          <a:xfrm>
            <a:off x="7072142" y="5661248"/>
            <a:ext cx="2102496" cy="646331"/>
          </a:xfrm>
          <a:prstGeom prst="rect">
            <a:avLst/>
          </a:prstGeom>
          <a:noFill/>
        </p:spPr>
        <p:txBody>
          <a:bodyPr wrap="none" rtlCol="0">
            <a:spAutoFit/>
          </a:bodyPr>
          <a:lstStyle/>
          <a:p>
            <a:pPr algn="r"/>
            <a:r>
              <a:rPr lang="en-US" dirty="0" smtClean="0">
                <a:solidFill>
                  <a:srgbClr val="3366FF"/>
                </a:solidFill>
              </a:rPr>
              <a:t>Fuel Cell Unaware</a:t>
            </a:r>
          </a:p>
          <a:p>
            <a:pPr algn="r"/>
            <a:r>
              <a:rPr lang="en-US" dirty="0" smtClean="0">
                <a:solidFill>
                  <a:srgbClr val="3366FF"/>
                </a:solidFill>
              </a:rPr>
              <a:t>Workload Unaware</a:t>
            </a:r>
            <a:endParaRPr lang="en-US" dirty="0">
              <a:solidFill>
                <a:srgbClr val="3366FF"/>
              </a:solidFill>
            </a:endParaRPr>
          </a:p>
        </p:txBody>
      </p:sp>
    </p:spTree>
    <p:extLst>
      <p:ext uri="{BB962C8B-B14F-4D97-AF65-F5344CB8AC3E}">
        <p14:creationId xmlns:p14="http://schemas.microsoft.com/office/powerpoint/2010/main" val="20586079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Fuel Cell and Workload Unaware Policies</a:t>
            </a:r>
          </a:p>
        </p:txBody>
      </p:sp>
      <p:sp>
        <p:nvSpPr>
          <p:cNvPr id="3" name="Content Placeholder 2"/>
          <p:cNvSpPr>
            <a:spLocks noGrp="1"/>
          </p:cNvSpPr>
          <p:nvPr>
            <p:ph idx="1"/>
          </p:nvPr>
        </p:nvSpPr>
        <p:spPr>
          <a:xfrm>
            <a:off x="251520" y="1000472"/>
            <a:ext cx="8587680" cy="4876800"/>
          </a:xfrm>
        </p:spPr>
        <p:txBody>
          <a:bodyPr/>
          <a:lstStyle/>
          <a:p>
            <a:pPr marL="342900" lvl="1" indent="-342900">
              <a:buClr>
                <a:schemeClr val="accent1"/>
              </a:buClr>
              <a:buSzPct val="65000"/>
              <a:buFont typeface="Wingdings" pitchFamily="2" charset="2"/>
              <a:buChar char="n"/>
            </a:pPr>
            <a:r>
              <a:rPr lang="en-US" dirty="0"/>
              <a:t>Goal</a:t>
            </a:r>
            <a:r>
              <a:rPr lang="en-US" dirty="0">
                <a:solidFill>
                  <a:srgbClr val="0000FF"/>
                </a:solidFill>
              </a:rPr>
              <a:t>: </a:t>
            </a:r>
            <a:r>
              <a:rPr lang="en-US" b="1" i="1" dirty="0">
                <a:solidFill>
                  <a:srgbClr val="0000FF"/>
                </a:solidFill>
              </a:rPr>
              <a:t>N</a:t>
            </a:r>
            <a:r>
              <a:rPr lang="en-US" b="1" i="1" dirty="0" smtClean="0">
                <a:solidFill>
                  <a:srgbClr val="0000FF"/>
                </a:solidFill>
              </a:rPr>
              <a:t>o </a:t>
            </a:r>
            <a:r>
              <a:rPr lang="en-US" b="1" i="1" dirty="0">
                <a:solidFill>
                  <a:srgbClr val="0000FF"/>
                </a:solidFill>
              </a:rPr>
              <a:t>power </a:t>
            </a:r>
            <a:r>
              <a:rPr lang="en-US" b="1" i="1" dirty="0" smtClean="0">
                <a:solidFill>
                  <a:srgbClr val="0000FF"/>
                </a:solidFill>
              </a:rPr>
              <a:t>shortfalls</a:t>
            </a:r>
            <a:r>
              <a:rPr lang="en-US" dirty="0"/>
              <a:t>,</a:t>
            </a:r>
            <a:r>
              <a:rPr lang="en-US" dirty="0" smtClean="0"/>
              <a:t> </a:t>
            </a:r>
            <a:r>
              <a:rPr lang="en-US" dirty="0"/>
              <a:t>optimize </a:t>
            </a:r>
            <a:r>
              <a:rPr lang="en-US" dirty="0" smtClean="0"/>
              <a:t>performance in </a:t>
            </a:r>
            <a:r>
              <a:rPr lang="en-US" b="1" i="1" dirty="0" smtClean="0">
                <a:solidFill>
                  <a:srgbClr val="0000FF"/>
                </a:solidFill>
              </a:rPr>
              <a:t>next period</a:t>
            </a:r>
          </a:p>
          <a:p>
            <a:pPr marL="342900" lvl="1" indent="-342900">
              <a:spcBef>
                <a:spcPts val="1800"/>
              </a:spcBef>
              <a:buClr>
                <a:schemeClr val="accent1"/>
              </a:buClr>
              <a:buSzPct val="65000"/>
              <a:buFont typeface="Wingdings" pitchFamily="2" charset="2"/>
              <a:buChar char="n"/>
            </a:pPr>
            <a:r>
              <a:rPr lang="en-US" dirty="0" smtClean="0"/>
              <a:t>Power Budget Planner</a:t>
            </a:r>
          </a:p>
          <a:p>
            <a:pPr marL="695325" lvl="2" indent="-342900"/>
            <a:r>
              <a:rPr lang="en-US" dirty="0" smtClean="0"/>
              <a:t>Use ESD first</a:t>
            </a:r>
          </a:p>
          <a:p>
            <a:pPr marL="695325" lvl="2" indent="-342900"/>
            <a:r>
              <a:rPr lang="en-US" dirty="0" smtClean="0"/>
              <a:t>When ESD is used up</a:t>
            </a:r>
          </a:p>
          <a:p>
            <a:pPr marL="1012825" lvl="3" indent="-342900"/>
            <a:r>
              <a:rPr lang="en-US" dirty="0" smtClean="0"/>
              <a:t>Ramp up rack power with </a:t>
            </a:r>
            <a:r>
              <a:rPr lang="en-US" b="1" i="1" dirty="0" smtClean="0">
                <a:solidFill>
                  <a:srgbClr val="0000FF"/>
                </a:solidFill>
              </a:rPr>
              <a:t>conservative but safe rate</a:t>
            </a:r>
          </a:p>
          <a:p>
            <a:pPr marL="1012825" lvl="3" indent="-342900"/>
            <a:r>
              <a:rPr lang="en-US" b="1" dirty="0" smtClean="0">
                <a:solidFill>
                  <a:srgbClr val="0000FF"/>
                </a:solidFill>
              </a:rPr>
              <a:t>Static rate </a:t>
            </a:r>
            <a:r>
              <a:rPr lang="en-US" dirty="0" smtClean="0"/>
              <a:t>that guarantees no shortfalls in </a:t>
            </a:r>
            <a:r>
              <a:rPr lang="en-US" dirty="0" smtClean="0">
                <a:solidFill>
                  <a:srgbClr val="0000FF"/>
                </a:solidFill>
              </a:rPr>
              <a:t>entire fuel cell operating range</a:t>
            </a:r>
            <a:endParaRPr lang="en-US" dirty="0">
              <a:solidFill>
                <a:srgbClr val="0000FF"/>
              </a:solidFill>
            </a:endParaRPr>
          </a:p>
          <a:p>
            <a:pPr marL="342900" lvl="1" indent="-342900">
              <a:spcBef>
                <a:spcPts val="1800"/>
              </a:spcBef>
              <a:buClr>
                <a:schemeClr val="accent1"/>
              </a:buClr>
              <a:buSzPct val="65000"/>
              <a:buFont typeface="Wingdings" pitchFamily="2" charset="2"/>
              <a:buChar char="n"/>
            </a:pPr>
            <a:r>
              <a:rPr lang="en-US" dirty="0" smtClean="0"/>
              <a:t>Power Budget Assigner </a:t>
            </a:r>
          </a:p>
          <a:p>
            <a:pPr marL="695325" lvl="2" indent="-342900"/>
            <a:r>
              <a:rPr lang="en-US" dirty="0" smtClean="0"/>
              <a:t>Assign power to each server proportional to each </a:t>
            </a:r>
            <a:r>
              <a:rPr lang="en-US" dirty="0"/>
              <a:t>server’s workload intensity or </a:t>
            </a:r>
            <a:r>
              <a:rPr lang="en-US" dirty="0" smtClean="0"/>
              <a:t>current power </a:t>
            </a:r>
            <a:r>
              <a:rPr lang="en-US" dirty="0"/>
              <a:t>consumption</a:t>
            </a:r>
          </a:p>
          <a:p>
            <a:pPr marL="695325" lvl="2" indent="-342900"/>
            <a:endParaRPr lang="en-US" dirty="0"/>
          </a:p>
          <a:p>
            <a:pPr marL="342900" lvl="1" indent="-342900">
              <a:buClr>
                <a:schemeClr val="accent1"/>
              </a:buClr>
              <a:buSzPct val="65000"/>
              <a:buFont typeface="Wingdings" pitchFamily="2" charset="2"/>
              <a:buChar char="n"/>
            </a:pPr>
            <a:endParaRPr lang="en-US" sz="2000" dirty="0"/>
          </a:p>
          <a:p>
            <a:pPr marL="342900" lvl="1" indent="-342900">
              <a:buClr>
                <a:schemeClr val="accent1"/>
              </a:buClr>
              <a:buSzPct val="65000"/>
              <a:buFont typeface="Wingdings" pitchFamily="2" charset="2"/>
              <a:buChar char="n"/>
            </a:pPr>
            <a:endParaRPr lang="en-US" sz="2000"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a:t>
            </a:fld>
            <a:endParaRPr lang="en-US" altLang="en-US"/>
          </a:p>
        </p:txBody>
      </p:sp>
    </p:spTree>
    <p:extLst>
      <p:ext uri="{BB962C8B-B14F-4D97-AF65-F5344CB8AC3E}">
        <p14:creationId xmlns:p14="http://schemas.microsoft.com/office/powerpoint/2010/main" val="31482984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3995936" y="4797152"/>
            <a:ext cx="1763688" cy="864096"/>
          </a:xfrm>
          <a:prstGeom prst="roundRect">
            <a:avLst/>
          </a:prstGeom>
          <a:solidFill>
            <a:srgbClr val="0000FF">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sz="3700" dirty="0" smtClean="0"/>
              <a:t>Power Capping Policy Taxonomy</a:t>
            </a:r>
            <a:endParaRPr lang="en-US" sz="37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22</a:t>
            </a:fld>
            <a:endParaRPr lang="en-US" altLang="en-US"/>
          </a:p>
        </p:txBody>
      </p:sp>
      <p:sp>
        <p:nvSpPr>
          <p:cNvPr id="5" name="Rounded Rectangle 4"/>
          <p:cNvSpPr/>
          <p:nvPr/>
        </p:nvSpPr>
        <p:spPr>
          <a:xfrm>
            <a:off x="4759221" y="1412776"/>
            <a:ext cx="1944216" cy="7776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Power Capping Policy</a:t>
            </a:r>
            <a:endParaRPr lang="en-US" dirty="0"/>
          </a:p>
        </p:txBody>
      </p:sp>
      <p:sp>
        <p:nvSpPr>
          <p:cNvPr id="13" name="Rounded Rectangle 12"/>
          <p:cNvSpPr/>
          <p:nvPr/>
        </p:nvSpPr>
        <p:spPr>
          <a:xfrm>
            <a:off x="2483768" y="4847558"/>
            <a:ext cx="655273"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FCA</a:t>
            </a:r>
            <a:endParaRPr lang="en-US" dirty="0"/>
          </a:p>
          <a:p>
            <a:pPr algn="ctr"/>
            <a:r>
              <a:rPr lang="en-US" dirty="0" smtClean="0"/>
              <a:t>WA</a:t>
            </a:r>
            <a:endParaRPr lang="en-US" dirty="0"/>
          </a:p>
        </p:txBody>
      </p:sp>
      <p:sp>
        <p:nvSpPr>
          <p:cNvPr id="18" name="Rounded Rectangle 17"/>
          <p:cNvSpPr/>
          <p:nvPr/>
        </p:nvSpPr>
        <p:spPr>
          <a:xfrm>
            <a:off x="4139953" y="4847558"/>
            <a:ext cx="684076"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FCA</a:t>
            </a:r>
            <a:endParaRPr lang="en-US" dirty="0"/>
          </a:p>
          <a:p>
            <a:pPr algn="ctr"/>
            <a:r>
              <a:rPr lang="en-US" dirty="0" smtClean="0"/>
              <a:t>WU</a:t>
            </a:r>
            <a:endParaRPr lang="en-US" dirty="0"/>
          </a:p>
        </p:txBody>
      </p:sp>
      <p:sp>
        <p:nvSpPr>
          <p:cNvPr id="19" name="Rounded Rectangle 18"/>
          <p:cNvSpPr/>
          <p:nvPr/>
        </p:nvSpPr>
        <p:spPr>
          <a:xfrm>
            <a:off x="5004049" y="4847558"/>
            <a:ext cx="662474"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FCA</a:t>
            </a:r>
            <a:endParaRPr lang="en-US" dirty="0"/>
          </a:p>
          <a:p>
            <a:pPr algn="ctr"/>
            <a:r>
              <a:rPr lang="en-US" dirty="0" smtClean="0"/>
              <a:t>WU</a:t>
            </a:r>
            <a:endParaRPr lang="en-US" dirty="0"/>
          </a:p>
        </p:txBody>
      </p:sp>
      <p:sp>
        <p:nvSpPr>
          <p:cNvPr id="22" name="Rounded Rectangle 21"/>
          <p:cNvSpPr/>
          <p:nvPr/>
        </p:nvSpPr>
        <p:spPr>
          <a:xfrm>
            <a:off x="7524328" y="4847558"/>
            <a:ext cx="669675"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FCU</a:t>
            </a:r>
            <a:endParaRPr lang="en-US" dirty="0"/>
          </a:p>
          <a:p>
            <a:pPr algn="ctr"/>
            <a:r>
              <a:rPr lang="en-US" dirty="0" smtClean="0"/>
              <a:t>WU</a:t>
            </a:r>
            <a:endParaRPr lang="en-US" dirty="0"/>
          </a:p>
        </p:txBody>
      </p:sp>
      <p:sp>
        <p:nvSpPr>
          <p:cNvPr id="23" name="Rounded Rectangle 22"/>
          <p:cNvSpPr/>
          <p:nvPr/>
        </p:nvSpPr>
        <p:spPr>
          <a:xfrm>
            <a:off x="8388425" y="4847558"/>
            <a:ext cx="648072"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FCU</a:t>
            </a:r>
            <a:endParaRPr lang="en-US" dirty="0"/>
          </a:p>
          <a:p>
            <a:pPr algn="ctr"/>
            <a:r>
              <a:rPr lang="en-US" dirty="0" smtClean="0"/>
              <a:t>WU</a:t>
            </a:r>
            <a:endParaRPr lang="en-US" dirty="0"/>
          </a:p>
        </p:txBody>
      </p:sp>
      <p:sp>
        <p:nvSpPr>
          <p:cNvPr id="25" name="Rounded Rectangle 24"/>
          <p:cNvSpPr/>
          <p:nvPr/>
        </p:nvSpPr>
        <p:spPr>
          <a:xfrm>
            <a:off x="2843808" y="3745835"/>
            <a:ext cx="684077"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a:p>
            <a:pPr algn="ctr"/>
            <a:r>
              <a:rPr lang="en-US" dirty="0" smtClean="0"/>
              <a:t>WA</a:t>
            </a:r>
            <a:endParaRPr lang="en-US" dirty="0"/>
          </a:p>
        </p:txBody>
      </p:sp>
      <p:sp>
        <p:nvSpPr>
          <p:cNvPr id="26" name="Rounded Rectangle 25"/>
          <p:cNvSpPr/>
          <p:nvPr/>
        </p:nvSpPr>
        <p:spPr>
          <a:xfrm>
            <a:off x="4499993" y="3745835"/>
            <a:ext cx="712880"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a:p>
            <a:pPr algn="ctr"/>
            <a:r>
              <a:rPr lang="en-US" dirty="0" smtClean="0"/>
              <a:t>WU</a:t>
            </a:r>
            <a:endParaRPr lang="en-US" dirty="0"/>
          </a:p>
        </p:txBody>
      </p:sp>
      <p:sp>
        <p:nvSpPr>
          <p:cNvPr id="28" name="Rounded Rectangle 27"/>
          <p:cNvSpPr/>
          <p:nvPr/>
        </p:nvSpPr>
        <p:spPr>
          <a:xfrm>
            <a:off x="7884369" y="3745835"/>
            <a:ext cx="698478"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a:p>
            <a:pPr algn="ctr"/>
            <a:r>
              <a:rPr lang="en-US" dirty="0" smtClean="0"/>
              <a:t>WU</a:t>
            </a:r>
            <a:endParaRPr lang="en-US" dirty="0"/>
          </a:p>
        </p:txBody>
      </p:sp>
      <p:sp>
        <p:nvSpPr>
          <p:cNvPr id="29" name="Rounded Rectangle 28"/>
          <p:cNvSpPr/>
          <p:nvPr/>
        </p:nvSpPr>
        <p:spPr>
          <a:xfrm>
            <a:off x="3707905" y="2579306"/>
            <a:ext cx="662474"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p:txBody>
      </p:sp>
      <p:sp>
        <p:nvSpPr>
          <p:cNvPr id="30" name="Rounded Rectangle 29"/>
          <p:cNvSpPr/>
          <p:nvPr/>
        </p:nvSpPr>
        <p:spPr>
          <a:xfrm>
            <a:off x="7020272" y="2579306"/>
            <a:ext cx="655273"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p:txBody>
      </p:sp>
      <p:cxnSp>
        <p:nvCxnSpPr>
          <p:cNvPr id="32" name="Straight Arrow Connector 31"/>
          <p:cNvCxnSpPr>
            <a:stCxn id="5" idx="2"/>
            <a:endCxn id="29" idx="0"/>
          </p:cNvCxnSpPr>
          <p:nvPr/>
        </p:nvCxnSpPr>
        <p:spPr>
          <a:xfrm flipH="1">
            <a:off x="4039142" y="2190462"/>
            <a:ext cx="1692187" cy="388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2"/>
            <a:endCxn id="30" idx="0"/>
          </p:cNvCxnSpPr>
          <p:nvPr/>
        </p:nvCxnSpPr>
        <p:spPr>
          <a:xfrm>
            <a:off x="5731329" y="2190462"/>
            <a:ext cx="1616580" cy="388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9" idx="2"/>
            <a:endCxn id="25" idx="0"/>
          </p:cNvCxnSpPr>
          <p:nvPr/>
        </p:nvCxnSpPr>
        <p:spPr>
          <a:xfrm flipH="1">
            <a:off x="3185847" y="3292185"/>
            <a:ext cx="853295"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9" idx="2"/>
            <a:endCxn id="26" idx="0"/>
          </p:cNvCxnSpPr>
          <p:nvPr/>
        </p:nvCxnSpPr>
        <p:spPr>
          <a:xfrm>
            <a:off x="4039142" y="3292185"/>
            <a:ext cx="817291"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2"/>
            <a:endCxn id="28" idx="0"/>
          </p:cNvCxnSpPr>
          <p:nvPr/>
        </p:nvCxnSpPr>
        <p:spPr>
          <a:xfrm>
            <a:off x="7347909" y="3292185"/>
            <a:ext cx="885699"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5" idx="2"/>
            <a:endCxn id="13" idx="0"/>
          </p:cNvCxnSpPr>
          <p:nvPr/>
        </p:nvCxnSpPr>
        <p:spPr>
          <a:xfrm flipH="1">
            <a:off x="2811405"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6" idx="2"/>
            <a:endCxn id="18" idx="0"/>
          </p:cNvCxnSpPr>
          <p:nvPr/>
        </p:nvCxnSpPr>
        <p:spPr>
          <a:xfrm flipH="1">
            <a:off x="4481991"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6" idx="2"/>
            <a:endCxn id="19" idx="0"/>
          </p:cNvCxnSpPr>
          <p:nvPr/>
        </p:nvCxnSpPr>
        <p:spPr>
          <a:xfrm>
            <a:off x="4856433"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8" idx="2"/>
            <a:endCxn id="22" idx="0"/>
          </p:cNvCxnSpPr>
          <p:nvPr/>
        </p:nvCxnSpPr>
        <p:spPr>
          <a:xfrm flipH="1">
            <a:off x="7859166"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8" idx="2"/>
            <a:endCxn id="23" idx="0"/>
          </p:cNvCxnSpPr>
          <p:nvPr/>
        </p:nvCxnSpPr>
        <p:spPr>
          <a:xfrm>
            <a:off x="8233608"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0910" y="2492896"/>
            <a:ext cx="2668694" cy="707886"/>
          </a:xfrm>
          <a:prstGeom prst="rect">
            <a:avLst/>
          </a:prstGeom>
          <a:noFill/>
        </p:spPr>
        <p:txBody>
          <a:bodyPr wrap="none" rtlCol="0">
            <a:spAutoFit/>
          </a:bodyPr>
          <a:lstStyle/>
          <a:p>
            <a:pPr algn="ctr"/>
            <a:r>
              <a:rPr lang="en-US" sz="2000" b="1" dirty="0" smtClean="0"/>
              <a:t>Fuel Cell Model</a:t>
            </a:r>
          </a:p>
          <a:p>
            <a:pPr algn="ctr"/>
            <a:r>
              <a:rPr lang="en-US" sz="2000" b="1" dirty="0" smtClean="0"/>
              <a:t>Aware vs. Unaware</a:t>
            </a:r>
            <a:endParaRPr lang="en-US" sz="2000" b="1" dirty="0"/>
          </a:p>
        </p:txBody>
      </p:sp>
      <p:sp>
        <p:nvSpPr>
          <p:cNvPr id="60" name="TextBox 59"/>
          <p:cNvSpPr txBox="1"/>
          <p:nvPr/>
        </p:nvSpPr>
        <p:spPr>
          <a:xfrm>
            <a:off x="-40910" y="3645024"/>
            <a:ext cx="2668694" cy="707886"/>
          </a:xfrm>
          <a:prstGeom prst="rect">
            <a:avLst/>
          </a:prstGeom>
          <a:noFill/>
        </p:spPr>
        <p:txBody>
          <a:bodyPr wrap="none" rtlCol="0">
            <a:spAutoFit/>
          </a:bodyPr>
          <a:lstStyle/>
          <a:p>
            <a:pPr algn="ctr"/>
            <a:r>
              <a:rPr lang="en-US" sz="2000" b="1" dirty="0" smtClean="0"/>
              <a:t>Workload</a:t>
            </a:r>
          </a:p>
          <a:p>
            <a:pPr algn="ctr"/>
            <a:r>
              <a:rPr lang="en-US" sz="2000" b="1" dirty="0" smtClean="0"/>
              <a:t>Aware vs. Unaware</a:t>
            </a:r>
            <a:endParaRPr lang="en-US" sz="2000" b="1" dirty="0"/>
          </a:p>
        </p:txBody>
      </p:sp>
      <p:sp>
        <p:nvSpPr>
          <p:cNvPr id="61" name="TextBox 60"/>
          <p:cNvSpPr txBox="1"/>
          <p:nvPr/>
        </p:nvSpPr>
        <p:spPr>
          <a:xfrm>
            <a:off x="94296" y="4797152"/>
            <a:ext cx="2082722" cy="707886"/>
          </a:xfrm>
          <a:prstGeom prst="rect">
            <a:avLst/>
          </a:prstGeom>
          <a:noFill/>
        </p:spPr>
        <p:txBody>
          <a:bodyPr wrap="none" rtlCol="0">
            <a:spAutoFit/>
          </a:bodyPr>
          <a:lstStyle/>
          <a:p>
            <a:pPr algn="ctr"/>
            <a:r>
              <a:rPr lang="en-US" sz="2000" b="1" dirty="0" smtClean="0"/>
              <a:t>Centralized vs.</a:t>
            </a:r>
          </a:p>
          <a:p>
            <a:pPr algn="ctr"/>
            <a:r>
              <a:rPr lang="en-US" sz="2000" b="1" dirty="0" smtClean="0"/>
              <a:t>Decentralized</a:t>
            </a:r>
          </a:p>
        </p:txBody>
      </p:sp>
      <p:sp>
        <p:nvSpPr>
          <p:cNvPr id="33" name="TextBox 32"/>
          <p:cNvSpPr txBox="1"/>
          <p:nvPr/>
        </p:nvSpPr>
        <p:spPr>
          <a:xfrm>
            <a:off x="3859444" y="5661248"/>
            <a:ext cx="2100868" cy="646331"/>
          </a:xfrm>
          <a:prstGeom prst="rect">
            <a:avLst/>
          </a:prstGeom>
          <a:noFill/>
        </p:spPr>
        <p:txBody>
          <a:bodyPr wrap="none" rtlCol="0">
            <a:spAutoFit/>
          </a:bodyPr>
          <a:lstStyle/>
          <a:p>
            <a:pPr algn="ctr"/>
            <a:r>
              <a:rPr lang="en-US" b="1" dirty="0" smtClean="0">
                <a:solidFill>
                  <a:srgbClr val="3366FF"/>
                </a:solidFill>
              </a:rPr>
              <a:t>Fuel Cell Aware</a:t>
            </a:r>
          </a:p>
          <a:p>
            <a:pPr algn="ctr"/>
            <a:r>
              <a:rPr lang="en-US" dirty="0" smtClean="0">
                <a:solidFill>
                  <a:srgbClr val="3366FF"/>
                </a:solidFill>
              </a:rPr>
              <a:t>Workload Unaware</a:t>
            </a:r>
            <a:endParaRPr lang="en-US" dirty="0">
              <a:solidFill>
                <a:srgbClr val="3366FF"/>
              </a:solidFill>
            </a:endParaRPr>
          </a:p>
        </p:txBody>
      </p:sp>
    </p:spTree>
    <p:extLst>
      <p:ext uri="{BB962C8B-B14F-4D97-AF65-F5344CB8AC3E}">
        <p14:creationId xmlns:p14="http://schemas.microsoft.com/office/powerpoint/2010/main" val="41716978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solidFill>
                  <a:srgbClr val="006633"/>
                </a:solidFill>
              </a:rPr>
              <a:t>Fuel Cell </a:t>
            </a:r>
            <a:r>
              <a:rPr lang="en-US" sz="3700" dirty="0" smtClean="0">
                <a:solidFill>
                  <a:srgbClr val="006633"/>
                </a:solidFill>
              </a:rPr>
              <a:t>Aware, </a:t>
            </a:r>
            <a:r>
              <a:rPr lang="en-US" sz="3700" dirty="0">
                <a:solidFill>
                  <a:srgbClr val="006633"/>
                </a:solidFill>
              </a:rPr>
              <a:t>Workload Unaware Policies</a:t>
            </a:r>
            <a:endParaRPr lang="en-US" sz="3700" dirty="0"/>
          </a:p>
        </p:txBody>
      </p:sp>
      <p:sp>
        <p:nvSpPr>
          <p:cNvPr id="3" name="Content Placeholder 2"/>
          <p:cNvSpPr>
            <a:spLocks noGrp="1"/>
          </p:cNvSpPr>
          <p:nvPr>
            <p:ph idx="1"/>
          </p:nvPr>
        </p:nvSpPr>
        <p:spPr>
          <a:xfrm>
            <a:off x="251520" y="1000472"/>
            <a:ext cx="8568952" cy="4876800"/>
          </a:xfrm>
        </p:spPr>
        <p:txBody>
          <a:bodyPr/>
          <a:lstStyle/>
          <a:p>
            <a:pPr marL="342900" lvl="1" indent="-342900">
              <a:buClr>
                <a:schemeClr val="accent1"/>
              </a:buClr>
              <a:buSzPct val="65000"/>
              <a:buFont typeface="Wingdings" pitchFamily="2" charset="2"/>
              <a:buChar char="n"/>
            </a:pPr>
            <a:r>
              <a:rPr lang="en-US" dirty="0" smtClean="0"/>
              <a:t>Goal</a:t>
            </a:r>
            <a:r>
              <a:rPr lang="en-US" dirty="0"/>
              <a:t>: </a:t>
            </a:r>
            <a:r>
              <a:rPr lang="en-US" b="1" i="1" dirty="0">
                <a:solidFill>
                  <a:srgbClr val="0000FF"/>
                </a:solidFill>
              </a:rPr>
              <a:t>N</a:t>
            </a:r>
            <a:r>
              <a:rPr lang="en-US" b="1" i="1" dirty="0" smtClean="0">
                <a:solidFill>
                  <a:srgbClr val="0000FF"/>
                </a:solidFill>
              </a:rPr>
              <a:t>o </a:t>
            </a:r>
            <a:r>
              <a:rPr lang="en-US" b="1" i="1" dirty="0">
                <a:solidFill>
                  <a:srgbClr val="0000FF"/>
                </a:solidFill>
              </a:rPr>
              <a:t>power </a:t>
            </a:r>
            <a:r>
              <a:rPr lang="en-US" b="1" i="1" dirty="0" smtClean="0">
                <a:solidFill>
                  <a:srgbClr val="0000FF"/>
                </a:solidFill>
              </a:rPr>
              <a:t>shortfalls</a:t>
            </a:r>
            <a:r>
              <a:rPr lang="en-US" dirty="0" smtClean="0"/>
              <a:t>, </a:t>
            </a:r>
            <a:r>
              <a:rPr lang="en-US" dirty="0"/>
              <a:t>optimize </a:t>
            </a:r>
            <a:r>
              <a:rPr lang="en-US" dirty="0" smtClean="0"/>
              <a:t>performance in </a:t>
            </a:r>
            <a:r>
              <a:rPr lang="en-US" b="1" i="1" dirty="0" smtClean="0">
                <a:solidFill>
                  <a:srgbClr val="0000FF"/>
                </a:solidFill>
              </a:rPr>
              <a:t>next period</a:t>
            </a:r>
          </a:p>
          <a:p>
            <a:pPr marL="342900" lvl="1" indent="-342900">
              <a:spcBef>
                <a:spcPts val="1800"/>
              </a:spcBef>
              <a:buClr>
                <a:schemeClr val="accent1"/>
              </a:buClr>
              <a:buSzPct val="65000"/>
              <a:buFont typeface="Wingdings" pitchFamily="2" charset="2"/>
              <a:buChar char="n"/>
            </a:pPr>
            <a:r>
              <a:rPr lang="en-US" dirty="0" smtClean="0"/>
              <a:t>Power Budget Planner</a:t>
            </a:r>
          </a:p>
          <a:p>
            <a:pPr marL="695325" lvl="2" indent="-342900"/>
            <a:r>
              <a:rPr lang="en-US" dirty="0" smtClean="0"/>
              <a:t>Use </a:t>
            </a:r>
            <a:r>
              <a:rPr lang="en-US" dirty="0"/>
              <a:t>ESD </a:t>
            </a:r>
            <a:r>
              <a:rPr lang="en-US" dirty="0" smtClean="0"/>
              <a:t>first</a:t>
            </a:r>
          </a:p>
          <a:p>
            <a:pPr marL="695325" lvl="2" indent="-342900"/>
            <a:r>
              <a:rPr lang="en-US" dirty="0" smtClean="0"/>
              <a:t>When ESD is used up</a:t>
            </a:r>
          </a:p>
          <a:p>
            <a:pPr marL="1012825" lvl="3" indent="-342900"/>
            <a:r>
              <a:rPr lang="en-US" dirty="0" smtClean="0"/>
              <a:t>Ramp up rack power with </a:t>
            </a:r>
            <a:r>
              <a:rPr lang="en-US" b="1" dirty="0" smtClean="0">
                <a:solidFill>
                  <a:srgbClr val="0000FF"/>
                </a:solidFill>
              </a:rPr>
              <a:t>maximum safe ramp rate </a:t>
            </a:r>
          </a:p>
          <a:p>
            <a:pPr marL="1012825" lvl="3" indent="-342900"/>
            <a:r>
              <a:rPr lang="en-US" b="1" dirty="0" smtClean="0">
                <a:solidFill>
                  <a:srgbClr val="0000FF"/>
                </a:solidFill>
              </a:rPr>
              <a:t>Dynamically adapted rate </a:t>
            </a:r>
            <a:r>
              <a:rPr lang="en-US" dirty="0" smtClean="0"/>
              <a:t>to guarantee no shortfalls </a:t>
            </a:r>
            <a:r>
              <a:rPr lang="en-US" dirty="0" smtClean="0">
                <a:solidFill>
                  <a:srgbClr val="0000FF"/>
                </a:solidFill>
              </a:rPr>
              <a:t>only</a:t>
            </a:r>
            <a:r>
              <a:rPr lang="en-US" dirty="0" smtClean="0"/>
              <a:t> </a:t>
            </a:r>
            <a:r>
              <a:rPr lang="en-US" dirty="0" smtClean="0">
                <a:solidFill>
                  <a:srgbClr val="0000FF"/>
                </a:solidFill>
              </a:rPr>
              <a:t>under current conditions</a:t>
            </a:r>
            <a:r>
              <a:rPr lang="en-US" dirty="0" smtClean="0"/>
              <a:t>, derived from fuel cell model</a:t>
            </a:r>
            <a:endParaRPr lang="en-US" dirty="0"/>
          </a:p>
          <a:p>
            <a:pPr marL="342900" lvl="1" indent="-342900">
              <a:spcBef>
                <a:spcPts val="1800"/>
              </a:spcBef>
              <a:buClr>
                <a:schemeClr val="accent1"/>
              </a:buClr>
              <a:buSzPct val="65000"/>
              <a:buFont typeface="Wingdings" pitchFamily="2" charset="2"/>
              <a:buChar char="n"/>
            </a:pPr>
            <a:r>
              <a:rPr lang="en-US" dirty="0" smtClean="0"/>
              <a:t>Power Budget Assigner</a:t>
            </a:r>
          </a:p>
          <a:p>
            <a:pPr marL="695325" lvl="2" indent="-342900"/>
            <a:r>
              <a:rPr lang="en-US" dirty="0" smtClean="0"/>
              <a:t>Same as fuel cell and workload </a:t>
            </a:r>
            <a:r>
              <a:rPr lang="en-US" dirty="0"/>
              <a:t>u</a:t>
            </a:r>
            <a:r>
              <a:rPr lang="en-US" dirty="0" smtClean="0"/>
              <a:t>naware policies</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Tree>
    <p:extLst>
      <p:ext uri="{BB962C8B-B14F-4D97-AF65-F5344CB8AC3E}">
        <p14:creationId xmlns:p14="http://schemas.microsoft.com/office/powerpoint/2010/main" val="38065162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2339752" y="4797152"/>
            <a:ext cx="936104" cy="864096"/>
          </a:xfrm>
          <a:prstGeom prst="roundRect">
            <a:avLst/>
          </a:prstGeom>
          <a:solidFill>
            <a:srgbClr val="0000FF">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sz="3700" dirty="0" smtClean="0"/>
              <a:t>Power Capping Policy Taxonomy</a:t>
            </a:r>
            <a:endParaRPr lang="en-US" sz="37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a:t>
            </a:fld>
            <a:endParaRPr lang="en-US" altLang="en-US"/>
          </a:p>
        </p:txBody>
      </p:sp>
      <p:sp>
        <p:nvSpPr>
          <p:cNvPr id="5" name="Rounded Rectangle 4"/>
          <p:cNvSpPr/>
          <p:nvPr/>
        </p:nvSpPr>
        <p:spPr>
          <a:xfrm>
            <a:off x="4759221" y="1412776"/>
            <a:ext cx="1944216" cy="7776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Power Capping Policy</a:t>
            </a:r>
            <a:endParaRPr lang="en-US" dirty="0"/>
          </a:p>
        </p:txBody>
      </p:sp>
      <p:sp>
        <p:nvSpPr>
          <p:cNvPr id="13" name="Rounded Rectangle 12"/>
          <p:cNvSpPr/>
          <p:nvPr/>
        </p:nvSpPr>
        <p:spPr>
          <a:xfrm>
            <a:off x="2483768" y="4847558"/>
            <a:ext cx="655273"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FCA</a:t>
            </a:r>
            <a:endParaRPr lang="en-US" dirty="0"/>
          </a:p>
          <a:p>
            <a:pPr algn="ctr"/>
            <a:r>
              <a:rPr lang="en-US" dirty="0" smtClean="0"/>
              <a:t>WA</a:t>
            </a:r>
            <a:endParaRPr lang="en-US" dirty="0"/>
          </a:p>
        </p:txBody>
      </p:sp>
      <p:sp>
        <p:nvSpPr>
          <p:cNvPr id="18" name="Rounded Rectangle 17"/>
          <p:cNvSpPr/>
          <p:nvPr/>
        </p:nvSpPr>
        <p:spPr>
          <a:xfrm>
            <a:off x="4139953" y="4847558"/>
            <a:ext cx="684076"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FCA</a:t>
            </a:r>
            <a:endParaRPr lang="en-US" dirty="0"/>
          </a:p>
          <a:p>
            <a:pPr algn="ctr"/>
            <a:r>
              <a:rPr lang="en-US" dirty="0" smtClean="0"/>
              <a:t>WU</a:t>
            </a:r>
            <a:endParaRPr lang="en-US" dirty="0"/>
          </a:p>
        </p:txBody>
      </p:sp>
      <p:sp>
        <p:nvSpPr>
          <p:cNvPr id="19" name="Rounded Rectangle 18"/>
          <p:cNvSpPr/>
          <p:nvPr/>
        </p:nvSpPr>
        <p:spPr>
          <a:xfrm>
            <a:off x="5004049" y="4847558"/>
            <a:ext cx="662474"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FCA</a:t>
            </a:r>
            <a:endParaRPr lang="en-US" dirty="0"/>
          </a:p>
          <a:p>
            <a:pPr algn="ctr"/>
            <a:r>
              <a:rPr lang="en-US" dirty="0" smtClean="0"/>
              <a:t>WU</a:t>
            </a:r>
            <a:endParaRPr lang="en-US" dirty="0"/>
          </a:p>
        </p:txBody>
      </p:sp>
      <p:sp>
        <p:nvSpPr>
          <p:cNvPr id="22" name="Rounded Rectangle 21"/>
          <p:cNvSpPr/>
          <p:nvPr/>
        </p:nvSpPr>
        <p:spPr>
          <a:xfrm>
            <a:off x="7524328" y="4847558"/>
            <a:ext cx="669675"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p>
          <a:p>
            <a:pPr algn="ctr"/>
            <a:r>
              <a:rPr lang="en-US" dirty="0" smtClean="0"/>
              <a:t>FCU</a:t>
            </a:r>
            <a:endParaRPr lang="en-US" dirty="0"/>
          </a:p>
          <a:p>
            <a:pPr algn="ctr"/>
            <a:r>
              <a:rPr lang="en-US" dirty="0" smtClean="0"/>
              <a:t>WU</a:t>
            </a:r>
            <a:endParaRPr lang="en-US" dirty="0"/>
          </a:p>
        </p:txBody>
      </p:sp>
      <p:sp>
        <p:nvSpPr>
          <p:cNvPr id="23" name="Rounded Rectangle 22"/>
          <p:cNvSpPr/>
          <p:nvPr/>
        </p:nvSpPr>
        <p:spPr>
          <a:xfrm>
            <a:off x="8388425" y="4847558"/>
            <a:ext cx="648072"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smtClean="0"/>
          </a:p>
          <a:p>
            <a:pPr algn="ctr"/>
            <a:r>
              <a:rPr lang="en-US" dirty="0" smtClean="0"/>
              <a:t>FCU</a:t>
            </a:r>
            <a:endParaRPr lang="en-US" dirty="0"/>
          </a:p>
          <a:p>
            <a:pPr algn="ctr"/>
            <a:r>
              <a:rPr lang="en-US" dirty="0" smtClean="0"/>
              <a:t>WU</a:t>
            </a:r>
            <a:endParaRPr lang="en-US" dirty="0"/>
          </a:p>
        </p:txBody>
      </p:sp>
      <p:sp>
        <p:nvSpPr>
          <p:cNvPr id="25" name="Rounded Rectangle 24"/>
          <p:cNvSpPr/>
          <p:nvPr/>
        </p:nvSpPr>
        <p:spPr>
          <a:xfrm>
            <a:off x="2843808" y="3745835"/>
            <a:ext cx="684077"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a:p>
            <a:pPr algn="ctr"/>
            <a:r>
              <a:rPr lang="en-US" dirty="0" smtClean="0"/>
              <a:t>WA</a:t>
            </a:r>
            <a:endParaRPr lang="en-US" dirty="0"/>
          </a:p>
        </p:txBody>
      </p:sp>
      <p:sp>
        <p:nvSpPr>
          <p:cNvPr id="26" name="Rounded Rectangle 25"/>
          <p:cNvSpPr/>
          <p:nvPr/>
        </p:nvSpPr>
        <p:spPr>
          <a:xfrm>
            <a:off x="4499993" y="3745835"/>
            <a:ext cx="712880"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a:p>
            <a:pPr algn="ctr"/>
            <a:r>
              <a:rPr lang="en-US" dirty="0" smtClean="0"/>
              <a:t>WU</a:t>
            </a:r>
            <a:endParaRPr lang="en-US" dirty="0"/>
          </a:p>
        </p:txBody>
      </p:sp>
      <p:sp>
        <p:nvSpPr>
          <p:cNvPr id="28" name="Rounded Rectangle 27"/>
          <p:cNvSpPr/>
          <p:nvPr/>
        </p:nvSpPr>
        <p:spPr>
          <a:xfrm>
            <a:off x="7884369" y="3745835"/>
            <a:ext cx="698478"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a:p>
            <a:pPr algn="ctr"/>
            <a:r>
              <a:rPr lang="en-US" dirty="0" smtClean="0"/>
              <a:t>WU</a:t>
            </a:r>
            <a:endParaRPr lang="en-US" dirty="0"/>
          </a:p>
        </p:txBody>
      </p:sp>
      <p:sp>
        <p:nvSpPr>
          <p:cNvPr id="29" name="Rounded Rectangle 28"/>
          <p:cNvSpPr/>
          <p:nvPr/>
        </p:nvSpPr>
        <p:spPr>
          <a:xfrm>
            <a:off x="3707905" y="2579306"/>
            <a:ext cx="662474"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FCA</a:t>
            </a:r>
            <a:endParaRPr lang="en-US" dirty="0"/>
          </a:p>
        </p:txBody>
      </p:sp>
      <p:sp>
        <p:nvSpPr>
          <p:cNvPr id="30" name="Rounded Rectangle 29"/>
          <p:cNvSpPr/>
          <p:nvPr/>
        </p:nvSpPr>
        <p:spPr>
          <a:xfrm>
            <a:off x="7020272" y="2579306"/>
            <a:ext cx="655273" cy="712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FCU</a:t>
            </a:r>
            <a:endParaRPr lang="en-US" dirty="0"/>
          </a:p>
        </p:txBody>
      </p:sp>
      <p:cxnSp>
        <p:nvCxnSpPr>
          <p:cNvPr id="32" name="Straight Arrow Connector 31"/>
          <p:cNvCxnSpPr>
            <a:stCxn id="5" idx="2"/>
            <a:endCxn id="29" idx="0"/>
          </p:cNvCxnSpPr>
          <p:nvPr/>
        </p:nvCxnSpPr>
        <p:spPr>
          <a:xfrm flipH="1">
            <a:off x="4039142" y="2190462"/>
            <a:ext cx="1692187" cy="388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5" idx="2"/>
            <a:endCxn id="30" idx="0"/>
          </p:cNvCxnSpPr>
          <p:nvPr/>
        </p:nvCxnSpPr>
        <p:spPr>
          <a:xfrm>
            <a:off x="5731329" y="2190462"/>
            <a:ext cx="1616580" cy="3888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9" idx="2"/>
            <a:endCxn id="25" idx="0"/>
          </p:cNvCxnSpPr>
          <p:nvPr/>
        </p:nvCxnSpPr>
        <p:spPr>
          <a:xfrm flipH="1">
            <a:off x="3185847" y="3292185"/>
            <a:ext cx="853295"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9" idx="2"/>
            <a:endCxn id="26" idx="0"/>
          </p:cNvCxnSpPr>
          <p:nvPr/>
        </p:nvCxnSpPr>
        <p:spPr>
          <a:xfrm>
            <a:off x="4039142" y="3292185"/>
            <a:ext cx="817291"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2"/>
            <a:endCxn id="28" idx="0"/>
          </p:cNvCxnSpPr>
          <p:nvPr/>
        </p:nvCxnSpPr>
        <p:spPr>
          <a:xfrm>
            <a:off x="7347909" y="3292185"/>
            <a:ext cx="885699" cy="4536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5" idx="2"/>
            <a:endCxn id="13" idx="0"/>
          </p:cNvCxnSpPr>
          <p:nvPr/>
        </p:nvCxnSpPr>
        <p:spPr>
          <a:xfrm flipH="1">
            <a:off x="2811405"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6" idx="2"/>
            <a:endCxn id="18" idx="0"/>
          </p:cNvCxnSpPr>
          <p:nvPr/>
        </p:nvCxnSpPr>
        <p:spPr>
          <a:xfrm flipH="1">
            <a:off x="4481991"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6" idx="2"/>
            <a:endCxn id="19" idx="0"/>
          </p:cNvCxnSpPr>
          <p:nvPr/>
        </p:nvCxnSpPr>
        <p:spPr>
          <a:xfrm>
            <a:off x="4856433"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8" idx="2"/>
            <a:endCxn id="22" idx="0"/>
          </p:cNvCxnSpPr>
          <p:nvPr/>
        </p:nvCxnSpPr>
        <p:spPr>
          <a:xfrm flipH="1">
            <a:off x="7859166" y="4458714"/>
            <a:ext cx="374442"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8" idx="2"/>
            <a:endCxn id="23" idx="0"/>
          </p:cNvCxnSpPr>
          <p:nvPr/>
        </p:nvCxnSpPr>
        <p:spPr>
          <a:xfrm>
            <a:off x="8233608" y="4458714"/>
            <a:ext cx="478853" cy="3888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0910" y="2492896"/>
            <a:ext cx="2668694" cy="707886"/>
          </a:xfrm>
          <a:prstGeom prst="rect">
            <a:avLst/>
          </a:prstGeom>
          <a:noFill/>
        </p:spPr>
        <p:txBody>
          <a:bodyPr wrap="none" rtlCol="0">
            <a:spAutoFit/>
          </a:bodyPr>
          <a:lstStyle/>
          <a:p>
            <a:pPr algn="ctr"/>
            <a:r>
              <a:rPr lang="en-US" sz="2000" b="1" dirty="0" smtClean="0"/>
              <a:t>Fuel Cell Model</a:t>
            </a:r>
          </a:p>
          <a:p>
            <a:pPr algn="ctr"/>
            <a:r>
              <a:rPr lang="en-US" sz="2000" b="1" dirty="0" smtClean="0"/>
              <a:t>Aware vs. Unaware</a:t>
            </a:r>
            <a:endParaRPr lang="en-US" sz="2000" b="1" dirty="0"/>
          </a:p>
        </p:txBody>
      </p:sp>
      <p:sp>
        <p:nvSpPr>
          <p:cNvPr id="60" name="TextBox 59"/>
          <p:cNvSpPr txBox="1"/>
          <p:nvPr/>
        </p:nvSpPr>
        <p:spPr>
          <a:xfrm>
            <a:off x="-40910" y="3645024"/>
            <a:ext cx="2668694" cy="707886"/>
          </a:xfrm>
          <a:prstGeom prst="rect">
            <a:avLst/>
          </a:prstGeom>
          <a:noFill/>
        </p:spPr>
        <p:txBody>
          <a:bodyPr wrap="none" rtlCol="0">
            <a:spAutoFit/>
          </a:bodyPr>
          <a:lstStyle/>
          <a:p>
            <a:pPr algn="ctr"/>
            <a:r>
              <a:rPr lang="en-US" sz="2000" b="1" dirty="0" smtClean="0"/>
              <a:t>Workload</a:t>
            </a:r>
          </a:p>
          <a:p>
            <a:pPr algn="ctr"/>
            <a:r>
              <a:rPr lang="en-US" sz="2000" b="1" dirty="0" smtClean="0"/>
              <a:t>Aware vs. Unaware</a:t>
            </a:r>
            <a:endParaRPr lang="en-US" sz="2000" b="1" dirty="0"/>
          </a:p>
        </p:txBody>
      </p:sp>
      <p:sp>
        <p:nvSpPr>
          <p:cNvPr id="61" name="TextBox 60"/>
          <p:cNvSpPr txBox="1"/>
          <p:nvPr/>
        </p:nvSpPr>
        <p:spPr>
          <a:xfrm>
            <a:off x="94296" y="4797152"/>
            <a:ext cx="2082722" cy="707886"/>
          </a:xfrm>
          <a:prstGeom prst="rect">
            <a:avLst/>
          </a:prstGeom>
          <a:noFill/>
        </p:spPr>
        <p:txBody>
          <a:bodyPr wrap="none" rtlCol="0">
            <a:spAutoFit/>
          </a:bodyPr>
          <a:lstStyle/>
          <a:p>
            <a:pPr algn="ctr"/>
            <a:r>
              <a:rPr lang="en-US" sz="2000" b="1" dirty="0" smtClean="0"/>
              <a:t>Centralized vs.</a:t>
            </a:r>
          </a:p>
          <a:p>
            <a:pPr algn="ctr"/>
            <a:r>
              <a:rPr lang="en-US" sz="2000" b="1" dirty="0" smtClean="0"/>
              <a:t>Decentralized</a:t>
            </a:r>
          </a:p>
        </p:txBody>
      </p:sp>
      <p:sp>
        <p:nvSpPr>
          <p:cNvPr id="35" name="TextBox 34"/>
          <p:cNvSpPr txBox="1"/>
          <p:nvPr/>
        </p:nvSpPr>
        <p:spPr>
          <a:xfrm>
            <a:off x="1761378" y="5733256"/>
            <a:ext cx="2105489" cy="646331"/>
          </a:xfrm>
          <a:prstGeom prst="rect">
            <a:avLst/>
          </a:prstGeom>
          <a:noFill/>
        </p:spPr>
        <p:txBody>
          <a:bodyPr wrap="none" rtlCol="0">
            <a:spAutoFit/>
          </a:bodyPr>
          <a:lstStyle/>
          <a:p>
            <a:pPr algn="ctr"/>
            <a:r>
              <a:rPr lang="en-US" b="1" dirty="0" smtClean="0">
                <a:solidFill>
                  <a:srgbClr val="3366FF"/>
                </a:solidFill>
              </a:rPr>
              <a:t>Fuel Cell Aware</a:t>
            </a:r>
          </a:p>
          <a:p>
            <a:pPr algn="ctr"/>
            <a:r>
              <a:rPr lang="en-US" b="1" dirty="0" smtClean="0">
                <a:solidFill>
                  <a:srgbClr val="3366FF"/>
                </a:solidFill>
              </a:rPr>
              <a:t>Workload </a:t>
            </a:r>
            <a:r>
              <a:rPr lang="en-US" b="1" dirty="0">
                <a:solidFill>
                  <a:srgbClr val="3366FF"/>
                </a:solidFill>
              </a:rPr>
              <a:t>A</a:t>
            </a:r>
            <a:r>
              <a:rPr lang="en-US" b="1" dirty="0" smtClean="0">
                <a:solidFill>
                  <a:srgbClr val="3366FF"/>
                </a:solidFill>
              </a:rPr>
              <a:t>ware</a:t>
            </a:r>
            <a:endParaRPr lang="en-US" b="1" dirty="0">
              <a:solidFill>
                <a:srgbClr val="3366FF"/>
              </a:solidFill>
            </a:endParaRPr>
          </a:p>
        </p:txBody>
      </p:sp>
    </p:spTree>
    <p:extLst>
      <p:ext uri="{BB962C8B-B14F-4D97-AF65-F5344CB8AC3E}">
        <p14:creationId xmlns:p14="http://schemas.microsoft.com/office/powerpoint/2010/main" val="26032982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solidFill>
                  <a:srgbClr val="006633"/>
                </a:solidFill>
              </a:rPr>
              <a:t>Fuel Cell and Workload Aware Policy</a:t>
            </a:r>
            <a:endParaRPr lang="en-US" sz="3700" dirty="0"/>
          </a:p>
        </p:txBody>
      </p:sp>
      <p:sp>
        <p:nvSpPr>
          <p:cNvPr id="3" name="Content Placeholder 2"/>
          <p:cNvSpPr>
            <a:spLocks noGrp="1"/>
          </p:cNvSpPr>
          <p:nvPr>
            <p:ph idx="1"/>
          </p:nvPr>
        </p:nvSpPr>
        <p:spPr>
          <a:xfrm>
            <a:off x="251520" y="1000472"/>
            <a:ext cx="8568952" cy="4876800"/>
          </a:xfrm>
        </p:spPr>
        <p:txBody>
          <a:bodyPr/>
          <a:lstStyle/>
          <a:p>
            <a:pPr marL="342900" lvl="1" indent="-342900">
              <a:buClr>
                <a:schemeClr val="accent1"/>
              </a:buClr>
              <a:buSzPct val="65000"/>
              <a:buFont typeface="Wingdings" pitchFamily="2" charset="2"/>
              <a:buChar char="n"/>
            </a:pPr>
            <a:r>
              <a:rPr lang="en-US" dirty="0" smtClean="0"/>
              <a:t>Goal</a:t>
            </a:r>
            <a:r>
              <a:rPr lang="en-US" dirty="0"/>
              <a:t>: </a:t>
            </a:r>
            <a:r>
              <a:rPr lang="en-US" b="1" i="1" dirty="0">
                <a:solidFill>
                  <a:srgbClr val="0000FF"/>
                </a:solidFill>
              </a:rPr>
              <a:t>N</a:t>
            </a:r>
            <a:r>
              <a:rPr lang="en-US" b="1" i="1" dirty="0" smtClean="0">
                <a:solidFill>
                  <a:srgbClr val="0000FF"/>
                </a:solidFill>
              </a:rPr>
              <a:t>o </a:t>
            </a:r>
            <a:r>
              <a:rPr lang="en-US" b="1" i="1" dirty="0">
                <a:solidFill>
                  <a:srgbClr val="0000FF"/>
                </a:solidFill>
              </a:rPr>
              <a:t>power </a:t>
            </a:r>
            <a:r>
              <a:rPr lang="en-US" b="1" i="1" dirty="0" smtClean="0">
                <a:solidFill>
                  <a:srgbClr val="0000FF"/>
                </a:solidFill>
              </a:rPr>
              <a:t>shortfalls</a:t>
            </a:r>
            <a:r>
              <a:rPr lang="en-US" dirty="0" smtClean="0"/>
              <a:t>, </a:t>
            </a:r>
            <a:r>
              <a:rPr lang="en-US" dirty="0"/>
              <a:t>optimize </a:t>
            </a:r>
            <a:r>
              <a:rPr lang="en-US" dirty="0" smtClean="0"/>
              <a:t>performance </a:t>
            </a:r>
            <a:r>
              <a:rPr lang="en-US" b="1" i="1" dirty="0" smtClean="0">
                <a:solidFill>
                  <a:srgbClr val="0000FF"/>
                </a:solidFill>
              </a:rPr>
              <a:t>over multiple periods</a:t>
            </a:r>
          </a:p>
          <a:p>
            <a:pPr marL="695325" lvl="2" indent="-342900"/>
            <a:r>
              <a:rPr lang="en-US" dirty="0" smtClean="0"/>
              <a:t>Spend max ESD power now, cap aggressively in later periods</a:t>
            </a:r>
          </a:p>
          <a:p>
            <a:pPr marL="695325" lvl="2" indent="-342900"/>
            <a:r>
              <a:rPr lang="en-US" dirty="0" smtClean="0"/>
              <a:t>Save some power now and cap more, use power in later periods</a:t>
            </a:r>
          </a:p>
          <a:p>
            <a:pPr marL="342900" lvl="1" indent="-342900">
              <a:spcBef>
                <a:spcPts val="1800"/>
              </a:spcBef>
              <a:buClr>
                <a:schemeClr val="accent1"/>
              </a:buClr>
              <a:buSzPct val="65000"/>
              <a:buFont typeface="Wingdings" pitchFamily="2" charset="2"/>
              <a:buChar char="n"/>
            </a:pPr>
            <a:r>
              <a:rPr lang="en-US" dirty="0" smtClean="0"/>
              <a:t>Power Budget Planner</a:t>
            </a:r>
          </a:p>
          <a:p>
            <a:pPr marL="695325" lvl="2" indent="-342900"/>
            <a:r>
              <a:rPr lang="en-US" dirty="0" smtClean="0">
                <a:solidFill>
                  <a:srgbClr val="000000"/>
                </a:solidFill>
              </a:rPr>
              <a:t>Use fuel </a:t>
            </a:r>
            <a:r>
              <a:rPr lang="en-US" dirty="0">
                <a:solidFill>
                  <a:srgbClr val="000000"/>
                </a:solidFill>
              </a:rPr>
              <a:t>cell </a:t>
            </a:r>
            <a:r>
              <a:rPr lang="en-US" dirty="0" smtClean="0">
                <a:solidFill>
                  <a:srgbClr val="000000"/>
                </a:solidFill>
              </a:rPr>
              <a:t>model to f</a:t>
            </a:r>
            <a:r>
              <a:rPr lang="en-US" dirty="0" smtClean="0"/>
              <a:t>ind </a:t>
            </a:r>
            <a:r>
              <a:rPr lang="en-US" b="1" i="1" dirty="0">
                <a:solidFill>
                  <a:srgbClr val="0000FF"/>
                </a:solidFill>
              </a:rPr>
              <a:t>all </a:t>
            </a:r>
            <a:r>
              <a:rPr lang="en-US" b="1" i="1" dirty="0" smtClean="0">
                <a:solidFill>
                  <a:srgbClr val="0000FF"/>
                </a:solidFill>
              </a:rPr>
              <a:t>safe </a:t>
            </a:r>
            <a:r>
              <a:rPr lang="en-US" b="1" i="1" dirty="0">
                <a:solidFill>
                  <a:srgbClr val="0000FF"/>
                </a:solidFill>
              </a:rPr>
              <a:t>power capping </a:t>
            </a:r>
            <a:r>
              <a:rPr lang="en-US" b="1" i="1" dirty="0" smtClean="0">
                <a:solidFill>
                  <a:srgbClr val="0000FF"/>
                </a:solidFill>
              </a:rPr>
              <a:t>settings</a:t>
            </a:r>
            <a:endParaRPr lang="en-US" b="1" i="1" dirty="0">
              <a:solidFill>
                <a:srgbClr val="0000FF"/>
              </a:solidFill>
            </a:endParaRPr>
          </a:p>
          <a:p>
            <a:pPr marL="695325" lvl="2" indent="-342900"/>
            <a:r>
              <a:rPr lang="en-US" dirty="0" smtClean="0">
                <a:solidFill>
                  <a:srgbClr val="000000"/>
                </a:solidFill>
              </a:rPr>
              <a:t>Use workload behavior to assign power</a:t>
            </a:r>
          </a:p>
          <a:p>
            <a:pPr marL="1012825" lvl="3" indent="-342900"/>
            <a:r>
              <a:rPr lang="en-US" dirty="0" smtClean="0">
                <a:solidFill>
                  <a:srgbClr val="000000"/>
                </a:solidFill>
              </a:rPr>
              <a:t>Look at how workload performs over next several periods under different power allocations</a:t>
            </a:r>
          </a:p>
          <a:p>
            <a:pPr marL="1012825" lvl="3" indent="-342900"/>
            <a:r>
              <a:rPr lang="en-US" dirty="0" smtClean="0"/>
              <a:t>Pick power capping setting that </a:t>
            </a:r>
            <a:r>
              <a:rPr lang="en-US" b="1" i="1" dirty="0" smtClean="0">
                <a:solidFill>
                  <a:srgbClr val="0000FF"/>
                </a:solidFill>
              </a:rPr>
              <a:t>maximizes long-term performance</a:t>
            </a:r>
          </a:p>
          <a:p>
            <a:pPr marL="342900" lvl="1" indent="-342900">
              <a:spcBef>
                <a:spcPts val="1800"/>
              </a:spcBef>
              <a:buClr>
                <a:schemeClr val="accent1"/>
              </a:buClr>
              <a:buSzPct val="65000"/>
              <a:buFont typeface="Wingdings" pitchFamily="2" charset="2"/>
              <a:buChar char="n"/>
            </a:pPr>
            <a:r>
              <a:rPr lang="en-US" dirty="0" smtClean="0"/>
              <a:t>Power Budget Assigner</a:t>
            </a:r>
          </a:p>
          <a:p>
            <a:pPr marL="695325" lvl="2" indent="-342900"/>
            <a:r>
              <a:rPr lang="en-US" dirty="0" smtClean="0"/>
              <a:t>Similar to previous policies</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25</a:t>
            </a:fld>
            <a:endParaRPr lang="en-US" altLang="en-US"/>
          </a:p>
        </p:txBody>
      </p:sp>
    </p:spTree>
    <p:extLst>
      <p:ext uri="{BB962C8B-B14F-4D97-AF65-F5344CB8AC3E}">
        <p14:creationId xmlns:p14="http://schemas.microsoft.com/office/powerpoint/2010/main" val="42252756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Outline</a:t>
            </a:r>
            <a:endParaRPr lang="en-US" sz="3700" dirty="0"/>
          </a:p>
        </p:txBody>
      </p:sp>
      <p:sp>
        <p:nvSpPr>
          <p:cNvPr id="3" name="Content Placeholder 2"/>
          <p:cNvSpPr>
            <a:spLocks noGrp="1"/>
          </p:cNvSpPr>
          <p:nvPr>
            <p:ph idx="1"/>
          </p:nvPr>
        </p:nvSpPr>
        <p:spPr>
          <a:xfrm>
            <a:off x="228600" y="1144488"/>
            <a:ext cx="8610600" cy="4876800"/>
          </a:xfrm>
        </p:spPr>
        <p:txBody>
          <a:bodyPr/>
          <a:lstStyle/>
          <a:p>
            <a:r>
              <a:rPr lang="en-US" dirty="0" smtClean="0">
                <a:solidFill>
                  <a:schemeClr val="accent4">
                    <a:lumMod val="50000"/>
                    <a:lumOff val="50000"/>
                  </a:schemeClr>
                </a:solidFill>
              </a:rPr>
              <a:t>Background</a:t>
            </a:r>
          </a:p>
          <a:p>
            <a:r>
              <a:rPr lang="en-US" dirty="0" smtClean="0">
                <a:solidFill>
                  <a:schemeClr val="accent4">
                    <a:lumMod val="50000"/>
                    <a:lumOff val="50000"/>
                  </a:schemeClr>
                </a:solidFill>
              </a:rPr>
              <a:t>Problem</a:t>
            </a:r>
          </a:p>
          <a:p>
            <a:r>
              <a:rPr lang="en-US" dirty="0" smtClean="0">
                <a:solidFill>
                  <a:schemeClr val="accent4">
                    <a:lumMod val="50000"/>
                    <a:lumOff val="50000"/>
                  </a:schemeClr>
                </a:solidFill>
              </a:rPr>
              <a:t>Existing Approaches</a:t>
            </a:r>
          </a:p>
          <a:p>
            <a:r>
              <a:rPr lang="en-US" dirty="0" smtClean="0">
                <a:solidFill>
                  <a:schemeClr val="accent4">
                    <a:lumMod val="50000"/>
                    <a:lumOff val="50000"/>
                  </a:schemeClr>
                </a:solidFill>
              </a:rPr>
              <a:t>Key Ideas</a:t>
            </a:r>
          </a:p>
          <a:p>
            <a:r>
              <a:rPr lang="en-US" dirty="0" smtClean="0">
                <a:solidFill>
                  <a:srgbClr val="7F7F7F"/>
                </a:solidFill>
              </a:rPr>
              <a:t>Detailed Design</a:t>
            </a:r>
          </a:p>
          <a:p>
            <a:r>
              <a:rPr lang="en-US" dirty="0" smtClean="0">
                <a:solidFill>
                  <a:srgbClr val="0000FF"/>
                </a:solidFill>
              </a:rPr>
              <a:t>Evaluation</a:t>
            </a:r>
          </a:p>
          <a:p>
            <a:r>
              <a:rPr lang="en-US" dirty="0" smtClean="0"/>
              <a:t>Conclusion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spTree>
    <p:extLst>
      <p:ext uri="{BB962C8B-B14F-4D97-AF65-F5344CB8AC3E}">
        <p14:creationId xmlns:p14="http://schemas.microsoft.com/office/powerpoint/2010/main" val="1286461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Evaluation Methodology</a:t>
            </a:r>
            <a:endParaRPr lang="en-US" sz="3700" dirty="0"/>
          </a:p>
        </p:txBody>
      </p:sp>
      <p:sp>
        <p:nvSpPr>
          <p:cNvPr id="3" name="Content Placeholder 2"/>
          <p:cNvSpPr>
            <a:spLocks noGrp="1"/>
          </p:cNvSpPr>
          <p:nvPr>
            <p:ph idx="1"/>
          </p:nvPr>
        </p:nvSpPr>
        <p:spPr>
          <a:xfrm>
            <a:off x="251520" y="980728"/>
            <a:ext cx="8610600" cy="4876800"/>
          </a:xfrm>
        </p:spPr>
        <p:txBody>
          <a:bodyPr/>
          <a:lstStyle/>
          <a:p>
            <a:r>
              <a:rPr lang="en-US" sz="2200" dirty="0" smtClean="0"/>
              <a:t>Simulation Configuration</a:t>
            </a:r>
          </a:p>
          <a:p>
            <a:pPr lvl="1"/>
            <a:r>
              <a:rPr lang="en-US" sz="2000" dirty="0" smtClean="0"/>
              <a:t>Rack with </a:t>
            </a:r>
            <a:r>
              <a:rPr lang="en-US" sz="2000" b="1" dirty="0" smtClean="0"/>
              <a:t>45 production servers</a:t>
            </a:r>
          </a:p>
          <a:p>
            <a:pPr lvl="1"/>
            <a:r>
              <a:rPr lang="en-US" sz="2000" dirty="0" smtClean="0"/>
              <a:t>Each server runs power capping driver developed in-house</a:t>
            </a:r>
          </a:p>
          <a:p>
            <a:pPr>
              <a:spcBef>
                <a:spcPts val="1800"/>
              </a:spcBef>
            </a:pPr>
            <a:r>
              <a:rPr lang="en-US" sz="2200" dirty="0" smtClean="0"/>
              <a:t>Traces</a:t>
            </a:r>
            <a:endParaRPr lang="en-US" sz="2200" dirty="0"/>
          </a:p>
          <a:p>
            <a:pPr lvl="1"/>
            <a:r>
              <a:rPr lang="en-US" sz="2000" b="1" dirty="0" smtClean="0"/>
              <a:t>Production traces </a:t>
            </a:r>
            <a:r>
              <a:rPr lang="en-US" sz="2000" dirty="0" smtClean="0"/>
              <a:t>collected from Microsoft data centers</a:t>
            </a:r>
          </a:p>
          <a:p>
            <a:pPr lvl="1"/>
            <a:r>
              <a:rPr lang="en-US" sz="2000" dirty="0" err="1" smtClean="0"/>
              <a:t>WebSearch</a:t>
            </a:r>
            <a:r>
              <a:rPr lang="en-US" sz="2000" dirty="0" smtClean="0"/>
              <a:t> </a:t>
            </a:r>
            <a:r>
              <a:rPr lang="en-US" sz="2000" dirty="0"/>
              <a:t>workload</a:t>
            </a:r>
          </a:p>
          <a:p>
            <a:pPr>
              <a:spcBef>
                <a:spcPts val="1800"/>
              </a:spcBef>
            </a:pPr>
            <a:r>
              <a:rPr lang="en-US" sz="2200" dirty="0" smtClean="0"/>
              <a:t>Metrics</a:t>
            </a:r>
            <a:endParaRPr lang="en-US" sz="2200" dirty="0"/>
          </a:p>
          <a:p>
            <a:pPr lvl="1"/>
            <a:r>
              <a:rPr lang="en-US" sz="2000" b="1" dirty="0" smtClean="0"/>
              <a:t>Success </a:t>
            </a:r>
            <a:r>
              <a:rPr lang="en-US" sz="2000" b="1" dirty="0"/>
              <a:t>rate</a:t>
            </a:r>
            <a:r>
              <a:rPr lang="en-US" sz="2000" dirty="0"/>
              <a:t>: </a:t>
            </a:r>
            <a:r>
              <a:rPr lang="en-US" sz="2000" dirty="0" smtClean="0"/>
              <a:t>Percentage </a:t>
            </a:r>
            <a:r>
              <a:rPr lang="en-US" sz="2000" dirty="0"/>
              <a:t>of requests completed within the maximum allowable service </a:t>
            </a:r>
            <a:r>
              <a:rPr lang="en-US" sz="2000" dirty="0" smtClean="0"/>
              <a:t>time</a:t>
            </a:r>
          </a:p>
          <a:p>
            <a:pPr lvl="1"/>
            <a:r>
              <a:rPr lang="en-US" sz="2000" b="1" dirty="0" smtClean="0"/>
              <a:t>Average </a:t>
            </a:r>
            <a:r>
              <a:rPr lang="en-US" sz="2000" b="1" dirty="0"/>
              <a:t>latency</a:t>
            </a:r>
            <a:r>
              <a:rPr lang="en-US" sz="2000" dirty="0"/>
              <a:t>: </a:t>
            </a:r>
            <a:r>
              <a:rPr lang="en-US" sz="2000" dirty="0" smtClean="0"/>
              <a:t>Average </a:t>
            </a:r>
            <a:r>
              <a:rPr lang="en-US" sz="2000" dirty="0"/>
              <a:t>service latency of all </a:t>
            </a:r>
            <a:r>
              <a:rPr lang="en-US" sz="2000" dirty="0" smtClean="0"/>
              <a:t>requests</a:t>
            </a:r>
          </a:p>
          <a:p>
            <a:pPr lvl="1"/>
            <a:r>
              <a:rPr lang="en-US" sz="2000" b="1" dirty="0" smtClean="0"/>
              <a:t>P95 latency</a:t>
            </a:r>
            <a:r>
              <a:rPr lang="en-US" sz="2000" dirty="0" smtClean="0"/>
              <a:t>: </a:t>
            </a:r>
            <a:r>
              <a:rPr lang="en-US" sz="2000" dirty="0"/>
              <a:t>95</a:t>
            </a:r>
            <a:r>
              <a:rPr lang="en-US" sz="2000" baseline="30000" dirty="0"/>
              <a:t>th</a:t>
            </a:r>
            <a:r>
              <a:rPr lang="en-US" sz="2000" dirty="0"/>
              <a:t> percentile </a:t>
            </a:r>
            <a:r>
              <a:rPr lang="en-US" sz="2000" dirty="0" smtClean="0"/>
              <a:t>(tail) latency</a:t>
            </a:r>
            <a:endParaRPr lang="en-US" sz="2000" dirty="0"/>
          </a:p>
          <a:p>
            <a:pPr lvl="1"/>
            <a:endParaRPr lang="en-US" sz="2000" dirty="0" smtClean="0"/>
          </a:p>
          <a:p>
            <a:pPr lvl="1"/>
            <a:endParaRPr lang="en-US" dirty="0" smtClean="0"/>
          </a:p>
          <a:p>
            <a:pPr marL="344487" lvl="1" indent="0">
              <a:buNone/>
            </a:pPr>
            <a:endParaRPr lang="en-US" dirty="0" smtClean="0"/>
          </a:p>
          <a:p>
            <a:pPr marL="344487" lvl="1" indent="0">
              <a:buNone/>
            </a:pPr>
            <a:endParaRPr lang="en-US" dirty="0"/>
          </a:p>
          <a:p>
            <a:pPr marL="344487" lvl="1" indent="0">
              <a:buNone/>
            </a:pPr>
            <a:endParaRPr lang="en-US" dirty="0" smtClean="0"/>
          </a:p>
          <a:p>
            <a:pPr lvl="1"/>
            <a:endParaRPr lang="en-US" dirty="0" smtClean="0"/>
          </a:p>
          <a:p>
            <a:endParaRPr lang="en-US" dirty="0"/>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a:p>
        </p:txBody>
      </p:sp>
    </p:spTree>
    <p:extLst>
      <p:ext uri="{BB962C8B-B14F-4D97-AF65-F5344CB8AC3E}">
        <p14:creationId xmlns:p14="http://schemas.microsoft.com/office/powerpoint/2010/main" val="15494309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Key Evaluation Results</a:t>
            </a:r>
            <a:endParaRPr lang="en-US" sz="3700" dirty="0"/>
          </a:p>
        </p:txBody>
      </p:sp>
      <p:sp>
        <p:nvSpPr>
          <p:cNvPr id="3" name="Content Placeholder 2"/>
          <p:cNvSpPr>
            <a:spLocks noGrp="1"/>
          </p:cNvSpPr>
          <p:nvPr>
            <p:ph idx="1"/>
          </p:nvPr>
        </p:nvSpPr>
        <p:spPr>
          <a:xfrm>
            <a:off x="228600" y="1124744"/>
            <a:ext cx="8610600" cy="5123656"/>
          </a:xfrm>
        </p:spPr>
        <p:txBody>
          <a:bodyPr/>
          <a:lstStyle/>
          <a:p>
            <a:endParaRPr lang="en-US" dirty="0" smtClean="0"/>
          </a:p>
          <a:p>
            <a:endParaRPr lang="en-US" dirty="0"/>
          </a:p>
          <a:p>
            <a:endParaRPr lang="en-US" dirty="0" smtClean="0"/>
          </a:p>
          <a:p>
            <a:endParaRPr lang="en-US" dirty="0"/>
          </a:p>
          <a:p>
            <a:endParaRPr lang="en-US" dirty="0" smtClean="0"/>
          </a:p>
          <a:p>
            <a:endParaRPr lang="en-US" sz="2200" dirty="0" smtClean="0"/>
          </a:p>
          <a:p>
            <a:r>
              <a:rPr lang="en-US" sz="2200" dirty="0" smtClean="0"/>
              <a:t>SLA: Assume margins of 0.1</a:t>
            </a:r>
            <a:r>
              <a:rPr lang="en-US" sz="2200" dirty="0"/>
              <a:t>% success rate, 3% average latency, and 10% P95 latency</a:t>
            </a:r>
            <a:r>
              <a:rPr lang="en-US" sz="2200" dirty="0" smtClean="0"/>
              <a:t> under fully-provisioned ESD</a:t>
            </a:r>
          </a:p>
          <a:p>
            <a:r>
              <a:rPr lang="en-US" sz="2200" b="1" dirty="0"/>
              <a:t>D-FCA-WU: </a:t>
            </a:r>
            <a:r>
              <a:rPr lang="en-US" sz="2200" b="1" i="1" dirty="0" smtClean="0">
                <a:solidFill>
                  <a:srgbClr val="0000FF"/>
                </a:solidFill>
              </a:rPr>
              <a:t>Safely reduces ESD size by </a:t>
            </a:r>
            <a:r>
              <a:rPr lang="en-US" sz="2200" b="1" i="1" dirty="0">
                <a:solidFill>
                  <a:srgbClr val="0000FF"/>
                </a:solidFill>
              </a:rPr>
              <a:t>85</a:t>
            </a:r>
            <a:r>
              <a:rPr lang="en-US" sz="2200" b="1" i="1" dirty="0" smtClean="0">
                <a:solidFill>
                  <a:srgbClr val="0000FF"/>
                </a:solidFill>
              </a:rPr>
              <a:t>% for Trace 1, by 50% for Trace 2, and meets SLA</a:t>
            </a:r>
          </a:p>
          <a:p>
            <a:r>
              <a:rPr lang="en-US" sz="2200" b="1" dirty="0" smtClean="0"/>
              <a:t>Policies with awareness </a:t>
            </a:r>
            <a:r>
              <a:rPr lang="en-US" sz="2200" dirty="0" smtClean="0"/>
              <a:t>of fuel cell and/or workload behavior </a:t>
            </a:r>
            <a:r>
              <a:rPr lang="en-US" sz="2200" b="1" dirty="0" smtClean="0">
                <a:solidFill>
                  <a:srgbClr val="0000FF"/>
                </a:solidFill>
              </a:rPr>
              <a:t>reduce ESD size 10–20% more </a:t>
            </a:r>
            <a:r>
              <a:rPr lang="en-US" sz="2200" dirty="0" smtClean="0"/>
              <a:t>than unaware policies</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pic>
        <p:nvPicPr>
          <p:cNvPr id="5" name="Picture 4" descr="trace2_power_1.eps"/>
          <p:cNvPicPr>
            <a:picLocks noChangeAspect="1"/>
          </p:cNvPicPr>
          <p:nvPr/>
        </p:nvPicPr>
        <p:blipFill rotWithShape="1">
          <a:blip r:embed="rId3">
            <a:extLst>
              <a:ext uri="{28A0092B-C50C-407E-A947-70E740481C1C}">
                <a14:useLocalDpi xmlns:a14="http://schemas.microsoft.com/office/drawing/2010/main" val="0"/>
              </a:ext>
            </a:extLst>
          </a:blip>
          <a:srcRect l="4450" t="859" r="7096"/>
          <a:stretch/>
        </p:blipFill>
        <p:spPr>
          <a:xfrm>
            <a:off x="323528" y="1052736"/>
            <a:ext cx="4212339" cy="2448272"/>
          </a:xfrm>
          <a:prstGeom prst="rect">
            <a:avLst/>
          </a:prstGeom>
        </p:spPr>
      </p:pic>
      <p:pic>
        <p:nvPicPr>
          <p:cNvPr id="6" name="Picture 5" descr="trace1_power_1.eps"/>
          <p:cNvPicPr>
            <a:picLocks noChangeAspect="1"/>
          </p:cNvPicPr>
          <p:nvPr/>
        </p:nvPicPr>
        <p:blipFill rotWithShape="1">
          <a:blip r:embed="rId4">
            <a:extLst>
              <a:ext uri="{28A0092B-C50C-407E-A947-70E740481C1C}">
                <a14:useLocalDpi xmlns:a14="http://schemas.microsoft.com/office/drawing/2010/main" val="0"/>
              </a:ext>
            </a:extLst>
          </a:blip>
          <a:srcRect l="3911" t="-182" r="6961"/>
          <a:stretch/>
        </p:blipFill>
        <p:spPr>
          <a:xfrm>
            <a:off x="4644008" y="980728"/>
            <a:ext cx="4447461" cy="2592288"/>
          </a:xfrm>
          <a:prstGeom prst="rect">
            <a:avLst/>
          </a:prstGeom>
        </p:spPr>
      </p:pic>
    </p:spTree>
    <p:extLst>
      <p:ext uri="{BB962C8B-B14F-4D97-AF65-F5344CB8AC3E}">
        <p14:creationId xmlns:p14="http://schemas.microsoft.com/office/powerpoint/2010/main" val="29075708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Conclusion</a:t>
            </a:r>
            <a:endParaRPr lang="en-US" sz="3700" dirty="0"/>
          </a:p>
        </p:txBody>
      </p:sp>
      <p:sp>
        <p:nvSpPr>
          <p:cNvPr id="3" name="Content Placeholder 2"/>
          <p:cNvSpPr>
            <a:spLocks noGrp="1"/>
          </p:cNvSpPr>
          <p:nvPr>
            <p:ph idx="1"/>
          </p:nvPr>
        </p:nvSpPr>
        <p:spPr>
          <a:xfrm>
            <a:off x="251520" y="908720"/>
            <a:ext cx="8892480" cy="5472608"/>
          </a:xfrm>
        </p:spPr>
        <p:txBody>
          <a:bodyPr>
            <a:normAutofit fontScale="92500" lnSpcReduction="10000"/>
          </a:bodyPr>
          <a:lstStyle/>
          <a:p>
            <a:r>
              <a:rPr lang="en-US" dirty="0"/>
              <a:t>Fuel cells: efficient power source for data centers</a:t>
            </a:r>
          </a:p>
          <a:p>
            <a:pPr>
              <a:spcBef>
                <a:spcPts val="1800"/>
              </a:spcBef>
            </a:pPr>
            <a:r>
              <a:rPr lang="en-US" dirty="0"/>
              <a:t>Problem: </a:t>
            </a:r>
            <a:r>
              <a:rPr lang="en-US" b="1" dirty="0">
                <a:solidFill>
                  <a:srgbClr val="FF0000"/>
                </a:solidFill>
              </a:rPr>
              <a:t>limited load following capability</a:t>
            </a:r>
          </a:p>
          <a:p>
            <a:pPr lvl="1"/>
            <a:r>
              <a:rPr lang="en-US" dirty="0"/>
              <a:t>Fuel cells </a:t>
            </a:r>
            <a:r>
              <a:rPr lang="en-US" dirty="0" smtClean="0"/>
              <a:t>only </a:t>
            </a:r>
            <a:r>
              <a:rPr lang="en-US" i="1" dirty="0">
                <a:solidFill>
                  <a:srgbClr val="000000"/>
                </a:solidFill>
              </a:rPr>
              <a:t>gradually</a:t>
            </a:r>
            <a:r>
              <a:rPr lang="en-US" dirty="0">
                <a:solidFill>
                  <a:srgbClr val="000000"/>
                </a:solidFill>
              </a:rPr>
              <a:t> </a:t>
            </a:r>
            <a:r>
              <a:rPr lang="en-US" dirty="0"/>
              <a:t>increase output power when load increases</a:t>
            </a:r>
          </a:p>
          <a:p>
            <a:pPr lvl="1"/>
            <a:r>
              <a:rPr lang="en-US" dirty="0"/>
              <a:t>Power surges may lead to a </a:t>
            </a:r>
            <a:r>
              <a:rPr lang="en-US" b="1" dirty="0">
                <a:solidFill>
                  <a:srgbClr val="FF0000"/>
                </a:solidFill>
              </a:rPr>
              <a:t>power </a:t>
            </a:r>
            <a:r>
              <a:rPr lang="en-US" b="1" dirty="0" smtClean="0">
                <a:solidFill>
                  <a:srgbClr val="FF0000"/>
                </a:solidFill>
              </a:rPr>
              <a:t>shortfall </a:t>
            </a:r>
            <a:r>
              <a:rPr lang="en-US" dirty="0" smtClean="0">
                <a:solidFill>
                  <a:srgbClr val="000000"/>
                </a:solidFill>
                <a:sym typeface="Wingdings"/>
              </a:rPr>
              <a:t> server shutdown or damage</a:t>
            </a:r>
            <a:endParaRPr lang="en-US" b="1" dirty="0">
              <a:solidFill>
                <a:srgbClr val="FF0000"/>
              </a:solidFill>
            </a:endParaRPr>
          </a:p>
          <a:p>
            <a:pPr>
              <a:spcBef>
                <a:spcPts val="1800"/>
              </a:spcBef>
            </a:pPr>
            <a:r>
              <a:rPr lang="en-US" dirty="0"/>
              <a:t>Existing Approaches</a:t>
            </a:r>
          </a:p>
          <a:p>
            <a:pPr lvl="1"/>
            <a:r>
              <a:rPr lang="en-US" dirty="0"/>
              <a:t>Power capping: </a:t>
            </a:r>
            <a:r>
              <a:rPr lang="en-US" dirty="0">
                <a:solidFill>
                  <a:srgbClr val="FF0000"/>
                </a:solidFill>
              </a:rPr>
              <a:t>hurts performance </a:t>
            </a:r>
          </a:p>
          <a:p>
            <a:pPr lvl="1"/>
            <a:r>
              <a:rPr lang="en-US" dirty="0"/>
              <a:t>Energy storage device (ESD): </a:t>
            </a:r>
            <a:r>
              <a:rPr lang="en-US" dirty="0">
                <a:solidFill>
                  <a:srgbClr val="FF0000"/>
                </a:solidFill>
              </a:rPr>
              <a:t>increases cost</a:t>
            </a:r>
          </a:p>
          <a:p>
            <a:pPr>
              <a:spcBef>
                <a:spcPts val="1800"/>
              </a:spcBef>
            </a:pPr>
            <a:r>
              <a:rPr lang="en-US" dirty="0"/>
              <a:t>Our Approach: </a:t>
            </a:r>
            <a:r>
              <a:rPr lang="en-US" dirty="0" err="1"/>
              <a:t>SizeCap</a:t>
            </a:r>
            <a:endParaRPr lang="en-US" dirty="0"/>
          </a:p>
          <a:p>
            <a:pPr lvl="1"/>
            <a:r>
              <a:rPr lang="en-US" b="1" dirty="0">
                <a:solidFill>
                  <a:srgbClr val="0000FF"/>
                </a:solidFill>
              </a:rPr>
              <a:t>Our goal: </a:t>
            </a:r>
            <a:r>
              <a:rPr lang="en-US" dirty="0" smtClean="0"/>
              <a:t>low </a:t>
            </a:r>
            <a:r>
              <a:rPr lang="en-US" dirty="0"/>
              <a:t>cost, </a:t>
            </a:r>
            <a:r>
              <a:rPr lang="en-US" dirty="0" smtClean="0"/>
              <a:t>still guarantee workload </a:t>
            </a:r>
            <a:r>
              <a:rPr lang="en-US" dirty="0"/>
              <a:t>performance</a:t>
            </a:r>
          </a:p>
          <a:p>
            <a:pPr lvl="1"/>
            <a:r>
              <a:rPr lang="en-US" dirty="0"/>
              <a:t>Key Idea 1: Size the ESD to cover </a:t>
            </a:r>
            <a:r>
              <a:rPr lang="en-US" dirty="0">
                <a:solidFill>
                  <a:srgbClr val="0000FF"/>
                </a:solidFill>
              </a:rPr>
              <a:t>only </a:t>
            </a:r>
            <a:r>
              <a:rPr lang="en-US" b="1" dirty="0">
                <a:solidFill>
                  <a:srgbClr val="0000FF"/>
                </a:solidFill>
              </a:rPr>
              <a:t>typical-case </a:t>
            </a:r>
            <a:r>
              <a:rPr lang="en-US" dirty="0">
                <a:solidFill>
                  <a:srgbClr val="0000FF"/>
                </a:solidFill>
              </a:rPr>
              <a:t>power surges</a:t>
            </a:r>
          </a:p>
          <a:p>
            <a:pPr lvl="1"/>
            <a:r>
              <a:rPr lang="en-US" dirty="0"/>
              <a:t>Key Idea 2: Use </a:t>
            </a:r>
            <a:r>
              <a:rPr lang="en-US" b="1" dirty="0">
                <a:solidFill>
                  <a:srgbClr val="0000FF"/>
                </a:solidFill>
              </a:rPr>
              <a:t>smart power capping</a:t>
            </a:r>
            <a:r>
              <a:rPr lang="en-US" dirty="0"/>
              <a:t>, </a:t>
            </a:r>
            <a:r>
              <a:rPr lang="en-US" dirty="0" smtClean="0"/>
              <a:t>which </a:t>
            </a:r>
            <a:r>
              <a:rPr lang="en-US" dirty="0"/>
              <a:t>is aware of fuel cell and workload </a:t>
            </a:r>
            <a:r>
              <a:rPr lang="en-US" dirty="0" smtClean="0"/>
              <a:t>behavior, </a:t>
            </a:r>
            <a:r>
              <a:rPr lang="en-US" dirty="0"/>
              <a:t>to handle remaining power surges</a:t>
            </a:r>
          </a:p>
          <a:p>
            <a:pPr marL="342900" lvl="1" indent="-342900">
              <a:spcBef>
                <a:spcPts val="1800"/>
              </a:spcBef>
              <a:buClr>
                <a:schemeClr val="accent1"/>
              </a:buClr>
              <a:buSzPct val="65000"/>
              <a:buFont typeface="Wingdings" pitchFamily="2" charset="2"/>
              <a:buChar char="n"/>
            </a:pPr>
            <a:r>
              <a:rPr lang="en-US" sz="2400" dirty="0" err="1"/>
              <a:t>SizeCap</a:t>
            </a:r>
            <a:r>
              <a:rPr lang="en-US" sz="2400" dirty="0"/>
              <a:t> safely </a:t>
            </a:r>
            <a:r>
              <a:rPr lang="en-US" sz="2400" b="1" dirty="0">
                <a:solidFill>
                  <a:srgbClr val="0000FF"/>
                </a:solidFill>
              </a:rPr>
              <a:t>reduces ESD size by 50 – 85%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29</a:t>
            </a:fld>
            <a:endParaRPr lang="en-US" altLang="en-US"/>
          </a:p>
        </p:txBody>
      </p:sp>
    </p:spTree>
    <p:extLst>
      <p:ext uri="{BB962C8B-B14F-4D97-AF65-F5344CB8AC3E}">
        <p14:creationId xmlns:p14="http://schemas.microsoft.com/office/powerpoint/2010/main" val="1251975515"/>
      </p:ext>
    </p:extLst>
  </p:cSld>
  <p:clrMapOvr>
    <a:masterClrMapping/>
  </p:clrMapOvr>
  <p:transition xmlns:p14="http://schemas.microsoft.com/office/powerpoint/2010/main" advTm="151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Outline</a:t>
            </a:r>
            <a:endParaRPr lang="en-US" sz="3700" dirty="0"/>
          </a:p>
        </p:txBody>
      </p:sp>
      <p:sp>
        <p:nvSpPr>
          <p:cNvPr id="3" name="Content Placeholder 2"/>
          <p:cNvSpPr>
            <a:spLocks noGrp="1"/>
          </p:cNvSpPr>
          <p:nvPr>
            <p:ph idx="1"/>
          </p:nvPr>
        </p:nvSpPr>
        <p:spPr>
          <a:xfrm>
            <a:off x="228600" y="1144488"/>
            <a:ext cx="8610600" cy="4876800"/>
          </a:xfrm>
        </p:spPr>
        <p:txBody>
          <a:bodyPr/>
          <a:lstStyle/>
          <a:p>
            <a:r>
              <a:rPr lang="en-US" dirty="0" smtClean="0">
                <a:solidFill>
                  <a:srgbClr val="0000FF"/>
                </a:solidFill>
              </a:rPr>
              <a:t>Background</a:t>
            </a:r>
          </a:p>
          <a:p>
            <a:r>
              <a:rPr lang="en-US" dirty="0" smtClean="0"/>
              <a:t>Problem</a:t>
            </a:r>
          </a:p>
          <a:p>
            <a:r>
              <a:rPr lang="en-US" dirty="0" smtClean="0"/>
              <a:t>Existing Approaches</a:t>
            </a:r>
          </a:p>
          <a:p>
            <a:r>
              <a:rPr lang="en-US" dirty="0" smtClean="0"/>
              <a:t>Key Ideas</a:t>
            </a:r>
          </a:p>
          <a:p>
            <a:r>
              <a:rPr lang="en-US" dirty="0" smtClean="0"/>
              <a:t>Detailed Design</a:t>
            </a:r>
          </a:p>
          <a:p>
            <a:r>
              <a:rPr lang="en-US" dirty="0" smtClean="0"/>
              <a:t>Evaluation</a:t>
            </a:r>
          </a:p>
          <a:p>
            <a:r>
              <a:rPr lang="en-US" dirty="0" smtClean="0"/>
              <a:t>Conclusion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a:t>
            </a:fld>
            <a:endParaRPr lang="en-US" altLang="en-US"/>
          </a:p>
        </p:txBody>
      </p:sp>
    </p:spTree>
    <p:extLst>
      <p:ext uri="{BB962C8B-B14F-4D97-AF65-F5344CB8AC3E}">
        <p14:creationId xmlns:p14="http://schemas.microsoft.com/office/powerpoint/2010/main" val="959929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15616"/>
            <a:ext cx="9145016" cy="2057400"/>
          </a:xfrm>
        </p:spPr>
        <p:txBody>
          <a:bodyPr>
            <a:normAutofit/>
          </a:bodyPr>
          <a:lstStyle/>
          <a:p>
            <a:pPr algn="ctr"/>
            <a:r>
              <a:rPr lang="en-US" sz="3700" dirty="0" err="1" smtClean="0"/>
              <a:t>SizeCap</a:t>
            </a:r>
            <a:r>
              <a:rPr lang="en-US" sz="3700" dirty="0" smtClean="0"/>
              <a:t>: Efficiently Handling Power Surges </a:t>
            </a:r>
            <a:br>
              <a:rPr lang="en-US" sz="3700" dirty="0" smtClean="0"/>
            </a:br>
            <a:r>
              <a:rPr lang="en-US" sz="3700" dirty="0" smtClean="0"/>
              <a:t>for Fuel Cell Powered Data Centers</a:t>
            </a:r>
            <a:endParaRPr lang="en-US" sz="3700" dirty="0"/>
          </a:p>
        </p:txBody>
      </p:sp>
      <p:sp>
        <p:nvSpPr>
          <p:cNvPr id="3" name="Subtitle 2"/>
          <p:cNvSpPr>
            <a:spLocks noGrp="1"/>
          </p:cNvSpPr>
          <p:nvPr>
            <p:ph type="subTitle" idx="1"/>
          </p:nvPr>
        </p:nvSpPr>
        <p:spPr>
          <a:xfrm>
            <a:off x="-36512" y="3861048"/>
            <a:ext cx="9289032" cy="614362"/>
          </a:xfrm>
        </p:spPr>
        <p:txBody>
          <a:bodyPr>
            <a:noAutofit/>
          </a:bodyPr>
          <a:lstStyle/>
          <a:p>
            <a:r>
              <a:rPr lang="en-US" sz="2500" b="1" dirty="0" smtClean="0"/>
              <a:t>Yang Li</a:t>
            </a:r>
            <a:r>
              <a:rPr lang="en-US" sz="2200" dirty="0" smtClean="0"/>
              <a:t>, Di Wang, </a:t>
            </a:r>
            <a:r>
              <a:rPr lang="en-US" sz="2200" dirty="0" err="1" smtClean="0"/>
              <a:t>Saugata</a:t>
            </a:r>
            <a:r>
              <a:rPr lang="en-US" sz="2200" dirty="0" smtClean="0"/>
              <a:t> </a:t>
            </a:r>
            <a:r>
              <a:rPr lang="en-US" sz="2200" dirty="0" err="1" smtClean="0"/>
              <a:t>Ghose</a:t>
            </a:r>
            <a:r>
              <a:rPr lang="en-US" sz="2200" dirty="0" smtClean="0"/>
              <a:t>, </a:t>
            </a:r>
            <a:r>
              <a:rPr lang="en-US" sz="2200" dirty="0" err="1" smtClean="0"/>
              <a:t>Jie</a:t>
            </a:r>
            <a:r>
              <a:rPr lang="en-US" sz="2200" dirty="0" smtClean="0"/>
              <a:t> Liu, </a:t>
            </a:r>
          </a:p>
          <a:p>
            <a:r>
              <a:rPr lang="en-US" sz="2200" dirty="0" err="1" smtClean="0"/>
              <a:t>Sriram</a:t>
            </a:r>
            <a:r>
              <a:rPr lang="en-US" sz="2200" dirty="0" smtClean="0"/>
              <a:t> </a:t>
            </a:r>
            <a:r>
              <a:rPr lang="en-US" sz="2200" dirty="0" err="1" smtClean="0"/>
              <a:t>Govindan</a:t>
            </a:r>
            <a:r>
              <a:rPr lang="en-US" sz="2200" dirty="0" smtClean="0"/>
              <a:t>, Sean James, Eric Peterson, </a:t>
            </a:r>
          </a:p>
          <a:p>
            <a:r>
              <a:rPr lang="en-US" sz="2200" dirty="0" smtClean="0"/>
              <a:t>John </a:t>
            </a:r>
            <a:r>
              <a:rPr lang="en-US" sz="2200" dirty="0" err="1" smtClean="0"/>
              <a:t>Siegler</a:t>
            </a:r>
            <a:r>
              <a:rPr lang="en-US" sz="2200" dirty="0" smtClean="0"/>
              <a:t>, </a:t>
            </a:r>
            <a:r>
              <a:rPr lang="en-US" sz="2200" dirty="0" err="1" smtClean="0"/>
              <a:t>Rachata</a:t>
            </a:r>
            <a:r>
              <a:rPr lang="en-US" sz="2200" dirty="0" smtClean="0"/>
              <a:t> </a:t>
            </a:r>
            <a:r>
              <a:rPr lang="en-US" sz="2200" dirty="0" err="1" smtClean="0"/>
              <a:t>Ausavarungnirun</a:t>
            </a:r>
            <a:r>
              <a:rPr lang="en-US" sz="2200" dirty="0" smtClean="0"/>
              <a:t>, </a:t>
            </a:r>
            <a:r>
              <a:rPr lang="en-US" sz="2200" dirty="0" err="1" smtClean="0"/>
              <a:t>Onur</a:t>
            </a:r>
            <a:r>
              <a:rPr lang="en-US" sz="2200" dirty="0" smtClean="0"/>
              <a:t> </a:t>
            </a:r>
            <a:r>
              <a:rPr lang="en-US" sz="2200" dirty="0" err="1" smtClean="0"/>
              <a:t>Mutlu</a:t>
            </a:r>
            <a:r>
              <a:rPr lang="en-US" sz="2200" dirty="0" smtClean="0"/>
              <a:t>  </a:t>
            </a:r>
          </a:p>
          <a:p>
            <a:endParaRPr lang="en-US" sz="2200" dirty="0" smtClean="0"/>
          </a:p>
          <a:p>
            <a:pPr algn="l"/>
            <a:endParaRPr lang="en-US" sz="2200" dirty="0"/>
          </a:p>
        </p:txBody>
      </p:sp>
      <p:pic>
        <p:nvPicPr>
          <p:cNvPr id="6" name="Picture 5" descr="Burgundy_CMU_JPG_Logo.jpg"/>
          <p:cNvPicPr>
            <a:picLocks noChangeAspect="1"/>
          </p:cNvPicPr>
          <p:nvPr/>
        </p:nvPicPr>
        <p:blipFill>
          <a:blip r:embed="rId3" cstate="print"/>
          <a:stretch>
            <a:fillRect/>
          </a:stretch>
        </p:blipFill>
        <p:spPr>
          <a:xfrm>
            <a:off x="2627784" y="5531234"/>
            <a:ext cx="3151735" cy="1138126"/>
          </a:xfrm>
          <a:prstGeom prst="rect">
            <a:avLst/>
          </a:prstGeom>
        </p:spPr>
      </p:pic>
      <p:pic>
        <p:nvPicPr>
          <p:cNvPr id="7" name="Picture 6" descr="safari.png"/>
          <p:cNvPicPr>
            <a:picLocks noChangeAspect="1"/>
          </p:cNvPicPr>
          <p:nvPr/>
        </p:nvPicPr>
        <p:blipFill>
          <a:blip r:embed="rId4" cstate="print"/>
          <a:stretch>
            <a:fillRect/>
          </a:stretch>
        </p:blipFill>
        <p:spPr>
          <a:xfrm>
            <a:off x="611560" y="5805264"/>
            <a:ext cx="1742087" cy="504056"/>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96136" y="5493480"/>
            <a:ext cx="3038988" cy="11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62433"/>
      </p:ext>
    </p:extLst>
  </p:cSld>
  <p:clrMapOvr>
    <a:masterClrMapping/>
  </p:clrMapOvr>
  <p:transition xmlns:p14="http://schemas.microsoft.com/office/powerpoint/2010/main" advTm="14004"/>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ESD Cost on TCO</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smtClean="0"/>
              <a:t>ESD cost</a:t>
            </a:r>
          </a:p>
          <a:p>
            <a:pPr lvl="1"/>
            <a:r>
              <a:rPr lang="en-US" smtClean="0"/>
              <a:t>Supercapacitor</a:t>
            </a:r>
            <a:r>
              <a:rPr lang="en-US" dirty="0" smtClean="0"/>
              <a:t>: $5.6 per kJ </a:t>
            </a:r>
            <a:r>
              <a:rPr lang="en-US" sz="1800" dirty="0"/>
              <a:t>[</a:t>
            </a:r>
            <a:r>
              <a:rPr lang="en-US" sz="1800" dirty="0" err="1"/>
              <a:t>McCawley</a:t>
            </a:r>
            <a:r>
              <a:rPr lang="en-US" sz="1800" dirty="0"/>
              <a:t>, Fung Institute </a:t>
            </a:r>
            <a:r>
              <a:rPr lang="en-US" sz="1800" dirty="0" smtClean="0"/>
              <a:t>2014]</a:t>
            </a:r>
          </a:p>
          <a:p>
            <a:endParaRPr lang="en-US" dirty="0" smtClean="0"/>
          </a:p>
          <a:p>
            <a:r>
              <a:rPr lang="en-US" dirty="0" smtClean="0"/>
              <a:t>ESD sizes for our traces</a:t>
            </a:r>
          </a:p>
          <a:p>
            <a:pPr lvl="1"/>
            <a:r>
              <a:rPr lang="en-US" dirty="0" smtClean="0"/>
              <a:t>Trace 1</a:t>
            </a:r>
          </a:p>
          <a:p>
            <a:pPr lvl="2"/>
            <a:r>
              <a:rPr lang="en-US" dirty="0" smtClean="0"/>
              <a:t>Fully-provisioned: 112.5 kJ per rack </a:t>
            </a:r>
            <a:r>
              <a:rPr lang="en-US" dirty="0" smtClean="0">
                <a:sym typeface="Wingdings"/>
              </a:rPr>
              <a:t> $630.00</a:t>
            </a:r>
            <a:endParaRPr lang="en-US" dirty="0" smtClean="0"/>
          </a:p>
          <a:p>
            <a:pPr lvl="2"/>
            <a:r>
              <a:rPr lang="en-US" dirty="0" smtClean="0"/>
              <a:t>After </a:t>
            </a:r>
            <a:r>
              <a:rPr lang="en-US" dirty="0" err="1" smtClean="0"/>
              <a:t>SizeCap</a:t>
            </a:r>
            <a:r>
              <a:rPr lang="en-US" dirty="0" smtClean="0"/>
              <a:t>: 16.9 kJ per rack </a:t>
            </a:r>
            <a:r>
              <a:rPr lang="en-US" dirty="0" smtClean="0">
                <a:sym typeface="Wingdings"/>
              </a:rPr>
              <a:t> $94.50</a:t>
            </a:r>
            <a:endParaRPr lang="en-US" dirty="0" smtClean="0"/>
          </a:p>
          <a:p>
            <a:pPr lvl="1"/>
            <a:r>
              <a:rPr lang="en-US" dirty="0" smtClean="0"/>
              <a:t>Trace 2</a:t>
            </a:r>
          </a:p>
          <a:p>
            <a:pPr lvl="2"/>
            <a:r>
              <a:rPr lang="en-US" dirty="0" smtClean="0"/>
              <a:t>Fully-provisioned: 68.0 kJ per rack </a:t>
            </a:r>
            <a:r>
              <a:rPr lang="en-US" dirty="0" smtClean="0">
                <a:sym typeface="Wingdings"/>
              </a:rPr>
              <a:t> $380.80</a:t>
            </a:r>
          </a:p>
          <a:p>
            <a:pPr lvl="2"/>
            <a:r>
              <a:rPr lang="en-US" dirty="0" smtClean="0">
                <a:sym typeface="Wingdings"/>
              </a:rPr>
              <a:t>After </a:t>
            </a:r>
            <a:r>
              <a:rPr lang="en-US" dirty="0" err="1" smtClean="0">
                <a:sym typeface="Wingdings"/>
              </a:rPr>
              <a:t>SizeCap</a:t>
            </a:r>
            <a:r>
              <a:rPr lang="en-US" dirty="0" smtClean="0">
                <a:sym typeface="Wingdings"/>
              </a:rPr>
              <a:t>: 34.0 kJ per rack  $190.40</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31</a:t>
            </a:fld>
            <a:endParaRPr lang="en-US" altLang="en-US"/>
          </a:p>
        </p:txBody>
      </p:sp>
    </p:spTree>
    <p:extLst>
      <p:ext uri="{BB962C8B-B14F-4D97-AF65-F5344CB8AC3E}">
        <p14:creationId xmlns:p14="http://schemas.microsoft.com/office/powerpoint/2010/main" val="4237330888"/>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Fuel Cell Powered Data Centers</a:t>
            </a:r>
            <a:endParaRPr lang="en-US" sz="3700" dirty="0"/>
          </a:p>
        </p:txBody>
      </p:sp>
      <p:sp>
        <p:nvSpPr>
          <p:cNvPr id="3" name="Content Placeholder 2"/>
          <p:cNvSpPr>
            <a:spLocks noGrp="1"/>
          </p:cNvSpPr>
          <p:nvPr>
            <p:ph idx="1"/>
          </p:nvPr>
        </p:nvSpPr>
        <p:spPr>
          <a:xfrm>
            <a:off x="121096" y="897632"/>
            <a:ext cx="8915400" cy="5195664"/>
          </a:xfrm>
        </p:spPr>
        <p:txBody>
          <a:bodyPr/>
          <a:lstStyle/>
          <a:p>
            <a:r>
              <a:rPr lang="en-US" sz="2200" dirty="0" smtClean="0"/>
              <a:t>Data center power consumption continues to grow</a:t>
            </a:r>
          </a:p>
          <a:p>
            <a:pPr lvl="1"/>
            <a:r>
              <a:rPr lang="en-US" sz="2000" dirty="0" smtClean="0"/>
              <a:t>In USA alone: </a:t>
            </a:r>
            <a:endParaRPr lang="en-US" sz="2000" dirty="0"/>
          </a:p>
          <a:p>
            <a:pPr lvl="1"/>
            <a:r>
              <a:rPr lang="en-US" sz="2000" dirty="0" smtClean="0"/>
              <a:t>We need more </a:t>
            </a:r>
            <a:r>
              <a:rPr lang="en-US" sz="2000" dirty="0" smtClean="0">
                <a:solidFill>
                  <a:srgbClr val="0000FF"/>
                </a:solidFill>
              </a:rPr>
              <a:t>energy-efficient power sources</a:t>
            </a:r>
          </a:p>
          <a:p>
            <a:r>
              <a:rPr lang="en-US" sz="2200" dirty="0" smtClean="0"/>
              <a:t>Fuel cells</a:t>
            </a:r>
          </a:p>
          <a:p>
            <a:pPr lvl="1"/>
            <a:r>
              <a:rPr lang="en-US" sz="2000" dirty="0" smtClean="0"/>
              <a:t>Convert fuel (e.g., hydrogen, natural gas) into electricity </a:t>
            </a:r>
          </a:p>
          <a:p>
            <a:pPr lvl="1"/>
            <a:r>
              <a:rPr lang="en-US" sz="2000" dirty="0" smtClean="0"/>
              <a:t>Advantages: </a:t>
            </a:r>
            <a:r>
              <a:rPr lang="en-US" sz="2000" dirty="0"/>
              <a:t>h</a:t>
            </a:r>
            <a:r>
              <a:rPr lang="en-US" sz="2000" dirty="0" smtClean="0"/>
              <a:t>igh energy efficiency, low CO</a:t>
            </a:r>
            <a:r>
              <a:rPr lang="en-US" sz="2000" baseline="-25000" dirty="0" smtClean="0"/>
              <a:t>2</a:t>
            </a:r>
            <a:r>
              <a:rPr lang="en-US" sz="2000" dirty="0" smtClean="0"/>
              <a:t> emission, </a:t>
            </a:r>
          </a:p>
          <a:p>
            <a:pPr marL="344487" lvl="1" indent="0">
              <a:buNone/>
            </a:pPr>
            <a:r>
              <a:rPr lang="en-US" sz="2000" dirty="0"/>
              <a:t> </a:t>
            </a:r>
            <a:r>
              <a:rPr lang="en-US" sz="2000" dirty="0" smtClean="0"/>
              <a:t>                      highly reliable delivery infrastructure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a:t>
            </a:fld>
            <a:endParaRPr lang="en-US" altLang="en-US"/>
          </a:p>
        </p:txBody>
      </p:sp>
      <p:sp>
        <p:nvSpPr>
          <p:cNvPr id="6" name="TextBox 5"/>
          <p:cNvSpPr txBox="1"/>
          <p:nvPr/>
        </p:nvSpPr>
        <p:spPr>
          <a:xfrm>
            <a:off x="2411760" y="1289304"/>
            <a:ext cx="2660178" cy="400110"/>
          </a:xfrm>
          <a:prstGeom prst="rect">
            <a:avLst/>
          </a:prstGeom>
          <a:noFill/>
        </p:spPr>
        <p:txBody>
          <a:bodyPr wrap="none" rtlCol="0">
            <a:spAutoFit/>
          </a:bodyPr>
          <a:lstStyle/>
          <a:p>
            <a:r>
              <a:rPr lang="en-US" sz="2000" dirty="0"/>
              <a:t>91 billion kWh @2013</a:t>
            </a:r>
          </a:p>
        </p:txBody>
      </p:sp>
      <p:sp>
        <p:nvSpPr>
          <p:cNvPr id="7" name="TextBox 6"/>
          <p:cNvSpPr txBox="1"/>
          <p:nvPr/>
        </p:nvSpPr>
        <p:spPr>
          <a:xfrm>
            <a:off x="5004048" y="1289304"/>
            <a:ext cx="3131561" cy="400110"/>
          </a:xfrm>
          <a:prstGeom prst="rect">
            <a:avLst/>
          </a:prstGeom>
          <a:noFill/>
        </p:spPr>
        <p:txBody>
          <a:bodyPr wrap="none" rtlCol="0">
            <a:spAutoFit/>
          </a:bodyPr>
          <a:lstStyle/>
          <a:p>
            <a:r>
              <a:rPr lang="en-US" sz="2000" dirty="0" smtClean="0">
                <a:sym typeface="Wingdings"/>
              </a:rPr>
              <a:t> </a:t>
            </a:r>
            <a:r>
              <a:rPr lang="en-US" sz="2000" dirty="0" smtClean="0"/>
              <a:t>140 </a:t>
            </a:r>
            <a:r>
              <a:rPr lang="en-US" sz="2000" dirty="0"/>
              <a:t>billion kWh @2020 </a:t>
            </a:r>
          </a:p>
        </p:txBody>
      </p:sp>
      <p:grpSp>
        <p:nvGrpSpPr>
          <p:cNvPr id="34" name="Group 33"/>
          <p:cNvGrpSpPr/>
          <p:nvPr/>
        </p:nvGrpSpPr>
        <p:grpSpPr>
          <a:xfrm>
            <a:off x="1044860" y="3933056"/>
            <a:ext cx="7134144" cy="2350859"/>
            <a:chOff x="1044860" y="3933056"/>
            <a:chExt cx="7134144" cy="2350859"/>
          </a:xfrm>
        </p:grpSpPr>
        <p:sp>
          <p:nvSpPr>
            <p:cNvPr id="21" name="Rectangle 20"/>
            <p:cNvSpPr/>
            <p:nvPr/>
          </p:nvSpPr>
          <p:spPr>
            <a:xfrm>
              <a:off x="6732240" y="4394921"/>
              <a:ext cx="1310759" cy="436643"/>
            </a:xfrm>
            <a:prstGeom prst="rect">
              <a:avLst/>
            </a:prstGeom>
            <a:solidFill>
              <a:srgbClr val="FFFFFF"/>
            </a:solidFill>
            <a:ln w="1905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200" i="1" dirty="0">
                  <a:solidFill>
                    <a:srgbClr val="339933"/>
                  </a:solidFill>
                  <a:latin typeface="Helvetica" panose="020B0604020202030204" pitchFamily="34" charset="0"/>
                </a:rPr>
                <a:t>Server 1</a:t>
              </a:r>
            </a:p>
          </p:txBody>
        </p:sp>
        <p:cxnSp>
          <p:nvCxnSpPr>
            <p:cNvPr id="22" name="Straight Connector 21"/>
            <p:cNvCxnSpPr>
              <a:stCxn id="27" idx="3"/>
            </p:cNvCxnSpPr>
            <p:nvPr/>
          </p:nvCxnSpPr>
          <p:spPr>
            <a:xfrm>
              <a:off x="2339752" y="5108486"/>
              <a:ext cx="3694176" cy="714"/>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012160" y="4604877"/>
              <a:ext cx="1" cy="1179254"/>
            </a:xfrm>
            <a:prstGeom prst="line">
              <a:avLst/>
            </a:prstGeom>
            <a:ln w="57150" cap="sq" cmpd="sng">
              <a:solidFill>
                <a:srgbClr val="000000"/>
              </a:solidFill>
              <a:roun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12160" y="4604877"/>
              <a:ext cx="722096"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12160" y="5784131"/>
              <a:ext cx="717711" cy="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1044860" y="3933056"/>
              <a:ext cx="1294892" cy="2350859"/>
            </a:xfrm>
            <a:prstGeom prst="roundRect">
              <a:avLst>
                <a:gd name="adj" fmla="val 7924"/>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300" b="1" dirty="0">
                  <a:solidFill>
                    <a:schemeClr val="accent5">
                      <a:lumMod val="50000"/>
                    </a:schemeClr>
                  </a:solidFill>
                  <a:latin typeface="Helvetica"/>
                  <a:cs typeface="Helvetica"/>
                </a:rPr>
                <a:t>Fuel</a:t>
              </a:r>
            </a:p>
            <a:p>
              <a:pPr algn="ctr"/>
              <a:r>
                <a:rPr lang="en-US" sz="2300" b="1" dirty="0">
                  <a:solidFill>
                    <a:schemeClr val="accent5">
                      <a:lumMod val="50000"/>
                    </a:schemeClr>
                  </a:solidFill>
                  <a:latin typeface="Helvetica"/>
                  <a:cs typeface="Helvetica"/>
                </a:rPr>
                <a:t>Cell</a:t>
              </a:r>
            </a:p>
            <a:p>
              <a:pPr algn="ctr"/>
              <a:r>
                <a:rPr lang="en-US" sz="2300" b="1" dirty="0" smtClean="0">
                  <a:solidFill>
                    <a:schemeClr val="accent5">
                      <a:lumMod val="50000"/>
                    </a:schemeClr>
                  </a:solidFill>
                  <a:latin typeface="Helvetica"/>
                  <a:cs typeface="Helvetica"/>
                </a:rPr>
                <a:t>System</a:t>
              </a:r>
              <a:endParaRPr lang="en-US" sz="2300" b="1" dirty="0">
                <a:solidFill>
                  <a:schemeClr val="accent5">
                    <a:lumMod val="50000"/>
                  </a:schemeClr>
                </a:solidFill>
                <a:latin typeface="Helvetica"/>
                <a:cs typeface="Helvetica"/>
              </a:endParaRPr>
            </a:p>
          </p:txBody>
        </p:sp>
        <p:sp>
          <p:nvSpPr>
            <p:cNvPr id="28" name="Rounded Rectangle 27"/>
            <p:cNvSpPr/>
            <p:nvPr/>
          </p:nvSpPr>
          <p:spPr>
            <a:xfrm>
              <a:off x="5724128" y="3933056"/>
              <a:ext cx="2454876" cy="2350859"/>
            </a:xfrm>
            <a:prstGeom prst="roundRect">
              <a:avLst>
                <a:gd name="adj" fmla="val 4318"/>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300" b="1" dirty="0">
                  <a:solidFill>
                    <a:srgbClr val="006600"/>
                  </a:solidFill>
                  <a:latin typeface="Helvetica"/>
                  <a:cs typeface="Helvetica"/>
                </a:rPr>
                <a:t>Rack</a:t>
              </a:r>
              <a:endParaRPr lang="en-US" sz="2300" dirty="0">
                <a:solidFill>
                  <a:srgbClr val="006600"/>
                </a:solidFill>
                <a:latin typeface="Helvetica"/>
                <a:cs typeface="Helvetica"/>
              </a:endParaRPr>
            </a:p>
          </p:txBody>
        </p:sp>
        <p:sp>
          <p:nvSpPr>
            <p:cNvPr id="29" name="TextBox 28"/>
            <p:cNvSpPr txBox="1"/>
            <p:nvPr/>
          </p:nvSpPr>
          <p:spPr>
            <a:xfrm>
              <a:off x="7092280" y="4901184"/>
              <a:ext cx="589999" cy="707886"/>
            </a:xfrm>
            <a:prstGeom prst="rect">
              <a:avLst/>
            </a:prstGeom>
            <a:noFill/>
          </p:spPr>
          <p:txBody>
            <a:bodyPr wrap="square" rtlCol="0">
              <a:spAutoFit/>
            </a:bodyPr>
            <a:lstStyle/>
            <a:p>
              <a:pPr algn="ctr">
                <a:lnSpc>
                  <a:spcPts val="1200"/>
                </a:lnSpc>
              </a:pPr>
              <a:r>
                <a:rPr lang="en-US" sz="3000" b="1" dirty="0">
                  <a:latin typeface="Helvetica" panose="020B0604020202030204" pitchFamily="34" charset="0"/>
                  <a:cs typeface="Helvetica"/>
                </a:rPr>
                <a:t>.</a:t>
              </a:r>
            </a:p>
            <a:p>
              <a:pPr algn="ctr">
                <a:lnSpc>
                  <a:spcPts val="1200"/>
                </a:lnSpc>
              </a:pPr>
              <a:r>
                <a:rPr lang="en-US" sz="3000" b="1" dirty="0">
                  <a:latin typeface="Helvetica" panose="020B0604020202030204" pitchFamily="34" charset="0"/>
                  <a:cs typeface="Helvetica"/>
                </a:rPr>
                <a:t>.</a:t>
              </a:r>
            </a:p>
            <a:p>
              <a:pPr algn="ctr">
                <a:lnSpc>
                  <a:spcPts val="1200"/>
                </a:lnSpc>
              </a:pPr>
              <a:r>
                <a:rPr lang="en-US" sz="3000" b="1" dirty="0">
                  <a:latin typeface="Helvetica" panose="020B0604020202030204" pitchFamily="34" charset="0"/>
                  <a:cs typeface="Helvetica"/>
                </a:rPr>
                <a:t>.</a:t>
              </a:r>
            </a:p>
          </p:txBody>
        </p:sp>
        <p:sp>
          <p:nvSpPr>
            <p:cNvPr id="30" name="Rectangle 29"/>
            <p:cNvSpPr/>
            <p:nvPr/>
          </p:nvSpPr>
          <p:spPr>
            <a:xfrm>
              <a:off x="6732240" y="5585004"/>
              <a:ext cx="1310759" cy="436643"/>
            </a:xfrm>
            <a:prstGeom prst="rect">
              <a:avLst/>
            </a:prstGeom>
            <a:solidFill>
              <a:srgbClr val="FFFFFF"/>
            </a:solidFill>
            <a:ln w="1905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2200" i="1" dirty="0">
                  <a:solidFill>
                    <a:srgbClr val="339933"/>
                  </a:solidFill>
                  <a:latin typeface="Helvetica" panose="020B0604020202030204" pitchFamily="34" charset="0"/>
                </a:rPr>
                <a:t>Server N</a:t>
              </a:r>
            </a:p>
          </p:txBody>
        </p:sp>
      </p:grpSp>
    </p:spTree>
    <p:custDataLst>
      <p:tags r:id="rId1"/>
    </p:custDataLst>
    <p:extLst>
      <p:ext uri="{BB962C8B-B14F-4D97-AF65-F5344CB8AC3E}">
        <p14:creationId xmlns:p14="http://schemas.microsoft.com/office/powerpoint/2010/main" val="2371087062"/>
      </p:ext>
    </p:extLst>
  </p:cSld>
  <p:clrMapOvr>
    <a:masterClrMapping/>
  </p:clrMapOvr>
  <p:transition xmlns:p14="http://schemas.microsoft.com/office/powerpoint/2010/main" advTm="187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Outline</a:t>
            </a:r>
            <a:endParaRPr lang="en-US" sz="3700" dirty="0"/>
          </a:p>
        </p:txBody>
      </p:sp>
      <p:sp>
        <p:nvSpPr>
          <p:cNvPr id="3" name="Content Placeholder 2"/>
          <p:cNvSpPr>
            <a:spLocks noGrp="1"/>
          </p:cNvSpPr>
          <p:nvPr>
            <p:ph idx="1"/>
          </p:nvPr>
        </p:nvSpPr>
        <p:spPr>
          <a:xfrm>
            <a:off x="228600" y="1144488"/>
            <a:ext cx="8610600" cy="4876800"/>
          </a:xfrm>
        </p:spPr>
        <p:txBody>
          <a:bodyPr/>
          <a:lstStyle/>
          <a:p>
            <a:r>
              <a:rPr lang="en-US" dirty="0" smtClean="0">
                <a:solidFill>
                  <a:schemeClr val="accent4">
                    <a:lumMod val="50000"/>
                    <a:lumOff val="50000"/>
                  </a:schemeClr>
                </a:solidFill>
              </a:rPr>
              <a:t>Background</a:t>
            </a:r>
          </a:p>
          <a:p>
            <a:r>
              <a:rPr lang="en-US" dirty="0" smtClean="0">
                <a:solidFill>
                  <a:srgbClr val="0000FF"/>
                </a:solidFill>
              </a:rPr>
              <a:t>Problem</a:t>
            </a:r>
          </a:p>
          <a:p>
            <a:r>
              <a:rPr lang="en-US" dirty="0" smtClean="0"/>
              <a:t>Existing Approaches</a:t>
            </a:r>
          </a:p>
          <a:p>
            <a:r>
              <a:rPr lang="en-US" dirty="0" smtClean="0"/>
              <a:t>Key Ideas</a:t>
            </a:r>
          </a:p>
          <a:p>
            <a:r>
              <a:rPr lang="en-US" dirty="0" smtClean="0"/>
              <a:t>Detailed Design</a:t>
            </a:r>
          </a:p>
          <a:p>
            <a:r>
              <a:rPr lang="en-US" dirty="0" smtClean="0"/>
              <a:t>Evaluation</a:t>
            </a:r>
          </a:p>
          <a:p>
            <a:r>
              <a:rPr lang="en-US" dirty="0" smtClean="0"/>
              <a:t>Conclusion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a:t>
            </a:fld>
            <a:endParaRPr lang="en-US" altLang="en-US"/>
          </a:p>
        </p:txBody>
      </p:sp>
    </p:spTree>
    <p:extLst>
      <p:ext uri="{BB962C8B-B14F-4D97-AF65-F5344CB8AC3E}">
        <p14:creationId xmlns:p14="http://schemas.microsoft.com/office/powerpoint/2010/main" val="3328166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Problem: Limited Load Following Capability </a:t>
            </a:r>
            <a:endParaRPr lang="en-US" sz="3700" dirty="0"/>
          </a:p>
        </p:txBody>
      </p:sp>
      <p:sp>
        <p:nvSpPr>
          <p:cNvPr id="3" name="Content Placeholder 2"/>
          <p:cNvSpPr>
            <a:spLocks noGrp="1"/>
          </p:cNvSpPr>
          <p:nvPr>
            <p:ph idx="1"/>
          </p:nvPr>
        </p:nvSpPr>
        <p:spPr>
          <a:xfrm>
            <a:off x="179512" y="908720"/>
            <a:ext cx="8856984" cy="4876800"/>
          </a:xfrm>
        </p:spPr>
        <p:txBody>
          <a:bodyPr/>
          <a:lstStyle/>
          <a:p>
            <a:r>
              <a:rPr lang="en-US" dirty="0" smtClean="0"/>
              <a:t>Fuel cell power output only gradually increases when power demand increases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Can lead to </a:t>
            </a:r>
            <a:r>
              <a:rPr lang="en-US" dirty="0" smtClean="0">
                <a:solidFill>
                  <a:srgbClr val="FF0000"/>
                </a:solidFill>
              </a:rPr>
              <a:t>server </a:t>
            </a:r>
            <a:r>
              <a:rPr lang="en-US" dirty="0">
                <a:solidFill>
                  <a:srgbClr val="FF0000"/>
                </a:solidFill>
              </a:rPr>
              <a:t>damage or shut </a:t>
            </a:r>
            <a:r>
              <a:rPr lang="en-US" dirty="0" smtClean="0">
                <a:solidFill>
                  <a:srgbClr val="FF0000"/>
                </a:solidFill>
              </a:rPr>
              <a:t>down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a:t>
            </a:fld>
            <a:endParaRPr lang="en-US" altLang="en-US"/>
          </a:p>
        </p:txBody>
      </p:sp>
      <p:pic>
        <p:nvPicPr>
          <p:cNvPr id="11" name="Picture 10" descr="slope1_1.eps"/>
          <p:cNvPicPr>
            <a:picLocks noChangeAspect="1"/>
          </p:cNvPicPr>
          <p:nvPr/>
        </p:nvPicPr>
        <p:blipFill rotWithShape="1">
          <a:blip r:embed="rId4">
            <a:extLst>
              <a:ext uri="{28A0092B-C50C-407E-A947-70E740481C1C}">
                <a14:useLocalDpi xmlns:a14="http://schemas.microsoft.com/office/drawing/2010/main" val="0"/>
              </a:ext>
            </a:extLst>
          </a:blip>
          <a:srcRect l="3572" t="3780" r="7143" b="-29"/>
          <a:stretch/>
        </p:blipFill>
        <p:spPr>
          <a:xfrm>
            <a:off x="933983" y="1703104"/>
            <a:ext cx="7238417" cy="3657600"/>
          </a:xfrm>
          <a:prstGeom prst="rect">
            <a:avLst/>
          </a:prstGeom>
        </p:spPr>
      </p:pic>
      <p:pic>
        <p:nvPicPr>
          <p:cNvPr id="14" name="Picture 13" descr="slope1_2.eps"/>
          <p:cNvPicPr>
            <a:picLocks noChangeAspect="1"/>
          </p:cNvPicPr>
          <p:nvPr/>
        </p:nvPicPr>
        <p:blipFill rotWithShape="1">
          <a:blip r:embed="rId5">
            <a:extLst>
              <a:ext uri="{28A0092B-C50C-407E-A947-70E740481C1C}">
                <a14:useLocalDpi xmlns:a14="http://schemas.microsoft.com/office/drawing/2010/main" val="0"/>
              </a:ext>
            </a:extLst>
          </a:blip>
          <a:srcRect l="3571" t="3781" r="7143" b="-29"/>
          <a:stretch/>
        </p:blipFill>
        <p:spPr>
          <a:xfrm>
            <a:off x="932688" y="1700808"/>
            <a:ext cx="7238418" cy="3657600"/>
          </a:xfrm>
          <a:prstGeom prst="rect">
            <a:avLst/>
          </a:prstGeom>
        </p:spPr>
      </p:pic>
      <p:pic>
        <p:nvPicPr>
          <p:cNvPr id="15" name="Picture 14" descr="slope2_1.eps"/>
          <p:cNvPicPr>
            <a:picLocks noChangeAspect="1"/>
          </p:cNvPicPr>
          <p:nvPr/>
        </p:nvPicPr>
        <p:blipFill rotWithShape="1">
          <a:blip r:embed="rId6">
            <a:extLst>
              <a:ext uri="{28A0092B-C50C-407E-A947-70E740481C1C}">
                <a14:useLocalDpi xmlns:a14="http://schemas.microsoft.com/office/drawing/2010/main" val="0"/>
              </a:ext>
            </a:extLst>
          </a:blip>
          <a:srcRect l="3571" t="3781" r="7143" b="-29"/>
          <a:stretch/>
        </p:blipFill>
        <p:spPr>
          <a:xfrm>
            <a:off x="932688" y="1700808"/>
            <a:ext cx="7238418" cy="3657600"/>
          </a:xfrm>
          <a:prstGeom prst="rect">
            <a:avLst/>
          </a:prstGeom>
        </p:spPr>
      </p:pic>
      <p:pic>
        <p:nvPicPr>
          <p:cNvPr id="16" name="Picture 15" descr="slope2_2.eps"/>
          <p:cNvPicPr>
            <a:picLocks noChangeAspect="1"/>
          </p:cNvPicPr>
          <p:nvPr/>
        </p:nvPicPr>
        <p:blipFill rotWithShape="1">
          <a:blip r:embed="rId7">
            <a:extLst>
              <a:ext uri="{28A0092B-C50C-407E-A947-70E740481C1C}">
                <a14:useLocalDpi xmlns:a14="http://schemas.microsoft.com/office/drawing/2010/main" val="0"/>
              </a:ext>
            </a:extLst>
          </a:blip>
          <a:srcRect l="3571" t="3781" r="7143" b="-29"/>
          <a:stretch/>
        </p:blipFill>
        <p:spPr>
          <a:xfrm>
            <a:off x="932688" y="1700808"/>
            <a:ext cx="7238418" cy="3657600"/>
          </a:xfrm>
          <a:prstGeom prst="rect">
            <a:avLst/>
          </a:prstGeom>
        </p:spPr>
      </p:pic>
      <p:pic>
        <p:nvPicPr>
          <p:cNvPr id="17" name="Picture 16" descr="slope3_1.eps"/>
          <p:cNvPicPr>
            <a:picLocks noChangeAspect="1"/>
          </p:cNvPicPr>
          <p:nvPr/>
        </p:nvPicPr>
        <p:blipFill rotWithShape="1">
          <a:blip r:embed="rId8">
            <a:extLst>
              <a:ext uri="{28A0092B-C50C-407E-A947-70E740481C1C}">
                <a14:useLocalDpi xmlns:a14="http://schemas.microsoft.com/office/drawing/2010/main" val="0"/>
              </a:ext>
            </a:extLst>
          </a:blip>
          <a:srcRect l="3571" t="3781" r="7143" b="-29"/>
          <a:stretch/>
        </p:blipFill>
        <p:spPr>
          <a:xfrm>
            <a:off x="932688" y="1700808"/>
            <a:ext cx="7238418" cy="3657600"/>
          </a:xfrm>
          <a:prstGeom prst="rect">
            <a:avLst/>
          </a:prstGeom>
        </p:spPr>
      </p:pic>
      <p:pic>
        <p:nvPicPr>
          <p:cNvPr id="18" name="Picture 17" descr="slope3_2.eps"/>
          <p:cNvPicPr>
            <a:picLocks noChangeAspect="1"/>
          </p:cNvPicPr>
          <p:nvPr/>
        </p:nvPicPr>
        <p:blipFill rotWithShape="1">
          <a:blip r:embed="rId9">
            <a:extLst>
              <a:ext uri="{28A0092B-C50C-407E-A947-70E740481C1C}">
                <a14:useLocalDpi xmlns:a14="http://schemas.microsoft.com/office/drawing/2010/main" val="0"/>
              </a:ext>
            </a:extLst>
          </a:blip>
          <a:srcRect l="3571" t="3781" r="7143" b="-29"/>
          <a:stretch/>
        </p:blipFill>
        <p:spPr>
          <a:xfrm>
            <a:off x="932688" y="1700808"/>
            <a:ext cx="7238418" cy="3657600"/>
          </a:xfrm>
          <a:prstGeom prst="rect">
            <a:avLst/>
          </a:prstGeom>
        </p:spPr>
      </p:pic>
      <p:cxnSp>
        <p:nvCxnSpPr>
          <p:cNvPr id="23" name="Straight Arrow Connector 22"/>
          <p:cNvCxnSpPr/>
          <p:nvPr/>
        </p:nvCxnSpPr>
        <p:spPr>
          <a:xfrm flipH="1" flipV="1">
            <a:off x="3491880" y="2423184"/>
            <a:ext cx="504056" cy="576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995936" y="2783224"/>
            <a:ext cx="2474255" cy="430887"/>
          </a:xfrm>
          <a:prstGeom prst="rect">
            <a:avLst/>
          </a:prstGeom>
          <a:noFill/>
        </p:spPr>
        <p:txBody>
          <a:bodyPr wrap="none" rtlCol="0">
            <a:spAutoFit/>
          </a:bodyPr>
          <a:lstStyle/>
          <a:p>
            <a:r>
              <a:rPr lang="en-US" sz="2200" b="1" i="1" dirty="0" smtClean="0">
                <a:solidFill>
                  <a:srgbClr val="0000FF"/>
                </a:solidFill>
              </a:rPr>
              <a:t>Power Shortfall</a:t>
            </a:r>
            <a:endParaRPr lang="en-US" sz="2200" b="1" i="1" dirty="0">
              <a:solidFill>
                <a:srgbClr val="0000FF"/>
              </a:solidFill>
            </a:endParaRPr>
          </a:p>
        </p:txBody>
      </p:sp>
      <p:pic>
        <p:nvPicPr>
          <p:cNvPr id="25" name="Picture 24" descr="slope4.eps"/>
          <p:cNvPicPr>
            <a:picLocks noChangeAspect="1"/>
          </p:cNvPicPr>
          <p:nvPr/>
        </p:nvPicPr>
        <p:blipFill rotWithShape="1">
          <a:blip r:embed="rId10">
            <a:extLst>
              <a:ext uri="{28A0092B-C50C-407E-A947-70E740481C1C}">
                <a14:useLocalDpi xmlns:a14="http://schemas.microsoft.com/office/drawing/2010/main" val="0"/>
              </a:ext>
            </a:extLst>
          </a:blip>
          <a:srcRect l="48084" t="54926" r="10093" b="21715"/>
          <a:stretch/>
        </p:blipFill>
        <p:spPr>
          <a:xfrm>
            <a:off x="4493706" y="3791336"/>
            <a:ext cx="3390662" cy="887687"/>
          </a:xfrm>
          <a:prstGeom prst="rect">
            <a:avLst/>
          </a:prstGeom>
        </p:spPr>
      </p:pic>
      <p:sp>
        <p:nvSpPr>
          <p:cNvPr id="5" name="Rectangle 4"/>
          <p:cNvSpPr/>
          <p:nvPr/>
        </p:nvSpPr>
        <p:spPr>
          <a:xfrm>
            <a:off x="0" y="5085184"/>
            <a:ext cx="9144000" cy="100811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How can we efficiently handle power shortfalls?</a:t>
            </a:r>
            <a:endParaRPr lang="en-US" sz="2800" dirty="0">
              <a:solidFill>
                <a:schemeClr val="bg1"/>
              </a:solidFill>
            </a:endParaRPr>
          </a:p>
        </p:txBody>
      </p:sp>
      <p:cxnSp>
        <p:nvCxnSpPr>
          <p:cNvPr id="19" name="Straight Arrow Connector 18"/>
          <p:cNvCxnSpPr/>
          <p:nvPr/>
        </p:nvCxnSpPr>
        <p:spPr>
          <a:xfrm flipH="1" flipV="1">
            <a:off x="4211960" y="2852936"/>
            <a:ext cx="288032" cy="2880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427984" y="2996952"/>
            <a:ext cx="2474255" cy="430887"/>
          </a:xfrm>
          <a:prstGeom prst="rect">
            <a:avLst/>
          </a:prstGeom>
          <a:noFill/>
        </p:spPr>
        <p:txBody>
          <a:bodyPr wrap="none" rtlCol="0">
            <a:spAutoFit/>
          </a:bodyPr>
          <a:lstStyle/>
          <a:p>
            <a:r>
              <a:rPr lang="en-US" sz="2200" b="1" i="1" dirty="0" smtClean="0">
                <a:solidFill>
                  <a:srgbClr val="0000FF"/>
                </a:solidFill>
              </a:rPr>
              <a:t>Power Shortfall</a:t>
            </a:r>
            <a:endParaRPr lang="en-US" sz="2200" b="1" i="1" dirty="0">
              <a:solidFill>
                <a:srgbClr val="0000FF"/>
              </a:solidFill>
            </a:endParaRPr>
          </a:p>
        </p:txBody>
      </p:sp>
    </p:spTree>
    <p:custDataLst>
      <p:tags r:id="rId1"/>
    </p:custDataLst>
    <p:extLst>
      <p:ext uri="{BB962C8B-B14F-4D97-AF65-F5344CB8AC3E}">
        <p14:creationId xmlns:p14="http://schemas.microsoft.com/office/powerpoint/2010/main" val="2022187100"/>
      </p:ext>
    </p:extLst>
  </p:cSld>
  <p:clrMapOvr>
    <a:masterClrMapping/>
  </p:clrMapOvr>
  <p:transition xmlns:p14="http://schemas.microsoft.com/office/powerpoint/2010/main" advTm="289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2"/>
      <p:bldP spid="5" grpId="0" animBg="1"/>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Outline</a:t>
            </a:r>
            <a:endParaRPr lang="en-US" sz="3700" dirty="0"/>
          </a:p>
        </p:txBody>
      </p:sp>
      <p:sp>
        <p:nvSpPr>
          <p:cNvPr id="3" name="Content Placeholder 2"/>
          <p:cNvSpPr>
            <a:spLocks noGrp="1"/>
          </p:cNvSpPr>
          <p:nvPr>
            <p:ph idx="1"/>
          </p:nvPr>
        </p:nvSpPr>
        <p:spPr>
          <a:xfrm>
            <a:off x="228600" y="1144488"/>
            <a:ext cx="8610600" cy="4876800"/>
          </a:xfrm>
        </p:spPr>
        <p:txBody>
          <a:bodyPr/>
          <a:lstStyle/>
          <a:p>
            <a:r>
              <a:rPr lang="en-US" dirty="0" smtClean="0">
                <a:solidFill>
                  <a:schemeClr val="accent4">
                    <a:lumMod val="50000"/>
                    <a:lumOff val="50000"/>
                  </a:schemeClr>
                </a:solidFill>
              </a:rPr>
              <a:t>Background</a:t>
            </a:r>
          </a:p>
          <a:p>
            <a:r>
              <a:rPr lang="en-US" dirty="0" smtClean="0">
                <a:solidFill>
                  <a:schemeClr val="accent4">
                    <a:lumMod val="50000"/>
                    <a:lumOff val="50000"/>
                  </a:schemeClr>
                </a:solidFill>
              </a:rPr>
              <a:t>Problem</a:t>
            </a:r>
          </a:p>
          <a:p>
            <a:r>
              <a:rPr lang="en-US" dirty="0" smtClean="0">
                <a:solidFill>
                  <a:srgbClr val="0000FF"/>
                </a:solidFill>
              </a:rPr>
              <a:t>Existing Approaches</a:t>
            </a:r>
          </a:p>
          <a:p>
            <a:r>
              <a:rPr lang="en-US" dirty="0" smtClean="0"/>
              <a:t>Key Ideas</a:t>
            </a:r>
          </a:p>
          <a:p>
            <a:r>
              <a:rPr lang="en-US" dirty="0" smtClean="0"/>
              <a:t>Detailed Design</a:t>
            </a:r>
          </a:p>
          <a:p>
            <a:r>
              <a:rPr lang="en-US" dirty="0" smtClean="0"/>
              <a:t>Evaluation</a:t>
            </a:r>
          </a:p>
          <a:p>
            <a:r>
              <a:rPr lang="en-US" dirty="0" smtClean="0"/>
              <a:t>Conclusion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a:t>
            </a:fld>
            <a:endParaRPr lang="en-US" altLang="en-US"/>
          </a:p>
        </p:txBody>
      </p:sp>
    </p:spTree>
    <p:extLst>
      <p:ext uri="{BB962C8B-B14F-4D97-AF65-F5344CB8AC3E}">
        <p14:creationId xmlns:p14="http://schemas.microsoft.com/office/powerpoint/2010/main" val="1646442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spc="-60" dirty="0" smtClean="0"/>
              <a:t>Existing Approaches to Handling Power Shortfalls</a:t>
            </a:r>
            <a:endParaRPr lang="en-US" sz="3500" spc="-60" dirty="0"/>
          </a:p>
        </p:txBody>
      </p:sp>
      <p:sp>
        <p:nvSpPr>
          <p:cNvPr id="3" name="Content Placeholder 2"/>
          <p:cNvSpPr>
            <a:spLocks noGrp="1"/>
          </p:cNvSpPr>
          <p:nvPr>
            <p:ph idx="1"/>
          </p:nvPr>
        </p:nvSpPr>
        <p:spPr>
          <a:xfrm>
            <a:off x="35496" y="980728"/>
            <a:ext cx="8784976" cy="5256584"/>
          </a:xfrm>
        </p:spPr>
        <p:txBody>
          <a:bodyPr>
            <a:normAutofit fontScale="92500" lnSpcReduction="10000"/>
          </a:bodyPr>
          <a:lstStyle/>
          <a:p>
            <a:r>
              <a:rPr lang="en-US" dirty="0" smtClean="0"/>
              <a:t>Power capping</a:t>
            </a:r>
          </a:p>
          <a:p>
            <a:pPr lvl="1"/>
            <a:r>
              <a:rPr lang="en-US" dirty="0" smtClean="0"/>
              <a:t>Cuts down the power demand</a:t>
            </a:r>
          </a:p>
          <a:p>
            <a:pPr lvl="1"/>
            <a:r>
              <a:rPr lang="en-US" dirty="0" smtClean="0"/>
              <a:t>Performs DVFS or shuts down</a:t>
            </a:r>
            <a:br>
              <a:rPr lang="en-US" dirty="0" smtClean="0"/>
            </a:br>
            <a:r>
              <a:rPr lang="en-US" dirty="0" smtClean="0"/>
              <a:t>nodes</a:t>
            </a:r>
          </a:p>
          <a:p>
            <a:pPr lvl="1"/>
            <a:r>
              <a:rPr lang="en-US" dirty="0" smtClean="0">
                <a:solidFill>
                  <a:schemeClr val="accent6"/>
                </a:solidFill>
              </a:rPr>
              <a:t>Low cost</a:t>
            </a:r>
          </a:p>
          <a:p>
            <a:pPr lvl="1"/>
            <a:r>
              <a:rPr lang="en-US" dirty="0" smtClean="0">
                <a:solidFill>
                  <a:srgbClr val="FF0000"/>
                </a:solidFill>
              </a:rPr>
              <a:t>Hurts performance</a:t>
            </a:r>
            <a:endParaRPr lang="en-US" dirty="0">
              <a:solidFill>
                <a:srgbClr val="FF0000"/>
              </a:solidFill>
            </a:endParaRPr>
          </a:p>
          <a:p>
            <a:pPr>
              <a:spcBef>
                <a:spcPts val="1800"/>
              </a:spcBef>
            </a:pPr>
            <a:r>
              <a:rPr lang="en-US" dirty="0"/>
              <a:t>Energy storage device (</a:t>
            </a:r>
            <a:r>
              <a:rPr lang="en-US" dirty="0" smtClean="0"/>
              <a:t>ESD)</a:t>
            </a:r>
            <a:endParaRPr lang="en-US" dirty="0"/>
          </a:p>
          <a:p>
            <a:pPr lvl="1"/>
            <a:r>
              <a:rPr lang="en-US" dirty="0" smtClean="0"/>
              <a:t>Buffers energy</a:t>
            </a:r>
          </a:p>
          <a:p>
            <a:pPr lvl="1"/>
            <a:r>
              <a:rPr lang="en-US" dirty="0" smtClean="0"/>
              <a:t>Supplies extra energy when needed</a:t>
            </a:r>
          </a:p>
          <a:p>
            <a:pPr lvl="1"/>
            <a:r>
              <a:rPr lang="en-US" dirty="0" smtClean="0">
                <a:solidFill>
                  <a:srgbClr val="35742A"/>
                </a:solidFill>
              </a:rPr>
              <a:t>High performance</a:t>
            </a:r>
          </a:p>
          <a:p>
            <a:pPr lvl="1"/>
            <a:r>
              <a:rPr lang="en-US" dirty="0" smtClean="0">
                <a:solidFill>
                  <a:srgbClr val="FF0000"/>
                </a:solidFill>
              </a:rPr>
              <a:t>High cost: </a:t>
            </a:r>
            <a:r>
              <a:rPr lang="en-US" dirty="0" smtClean="0"/>
              <a:t>ESD </a:t>
            </a:r>
            <a:r>
              <a:rPr lang="en-US" dirty="0"/>
              <a:t>is sized to </a:t>
            </a:r>
            <a:r>
              <a:rPr lang="en-US" dirty="0" smtClean="0"/>
              <a:t>handle</a:t>
            </a:r>
            <a:br>
              <a:rPr lang="en-US" dirty="0" smtClean="0"/>
            </a:br>
            <a:r>
              <a:rPr lang="en-US" b="1" i="1" dirty="0" smtClean="0"/>
              <a:t>worst</a:t>
            </a:r>
            <a:r>
              <a:rPr lang="en-US" b="1" i="1" dirty="0"/>
              <a:t>-case power surges</a:t>
            </a:r>
            <a:r>
              <a:rPr lang="en-US" dirty="0"/>
              <a:t>, </a:t>
            </a:r>
            <a:r>
              <a:rPr lang="en-US" dirty="0" smtClean="0"/>
              <a:t>even</a:t>
            </a:r>
            <a:br>
              <a:rPr lang="en-US" dirty="0" smtClean="0"/>
            </a:br>
            <a:r>
              <a:rPr lang="en-US" dirty="0" smtClean="0"/>
              <a:t>though </a:t>
            </a:r>
            <a:r>
              <a:rPr lang="en-US" dirty="0"/>
              <a:t>they </a:t>
            </a:r>
            <a:r>
              <a:rPr lang="en-US" i="1" dirty="0"/>
              <a:t>rarely</a:t>
            </a:r>
            <a:r>
              <a:rPr lang="en-US" dirty="0"/>
              <a:t> </a:t>
            </a:r>
            <a:r>
              <a:rPr lang="en-US" dirty="0" smtClean="0"/>
              <a:t>occur</a:t>
            </a:r>
          </a:p>
          <a:p>
            <a:pPr>
              <a:spcBef>
                <a:spcPts val="1800"/>
              </a:spcBef>
            </a:pPr>
            <a:r>
              <a:rPr lang="en-US" b="1" dirty="0" smtClean="0">
                <a:solidFill>
                  <a:srgbClr val="0000FF"/>
                </a:solidFill>
              </a:rPr>
              <a:t>Our goal: high performance, low cost</a:t>
            </a:r>
          </a:p>
          <a:p>
            <a:pPr marL="344487" lvl="1" indent="0">
              <a:buNone/>
            </a:pPr>
            <a:endParaRPr lang="en-US" sz="2000" dirty="0" smtClean="0">
              <a:solidFill>
                <a:srgbClr val="FF0000"/>
              </a:solidFill>
            </a:endParaRPr>
          </a:p>
          <a:p>
            <a:pPr marL="671512" lvl="2" indent="0">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a:t>
            </a:fld>
            <a:endParaRPr lang="en-US" altLang="en-US"/>
          </a:p>
        </p:txBody>
      </p:sp>
      <p:cxnSp>
        <p:nvCxnSpPr>
          <p:cNvPr id="8" name="Straight Arrow Connector 7"/>
          <p:cNvCxnSpPr/>
          <p:nvPr/>
        </p:nvCxnSpPr>
        <p:spPr>
          <a:xfrm flipV="1">
            <a:off x="5508104" y="1700808"/>
            <a:ext cx="0" cy="295232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508104" y="4653136"/>
            <a:ext cx="345638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48064" y="1340768"/>
            <a:ext cx="755160" cy="400110"/>
          </a:xfrm>
          <a:prstGeom prst="rect">
            <a:avLst/>
          </a:prstGeom>
          <a:noFill/>
        </p:spPr>
        <p:txBody>
          <a:bodyPr wrap="none" rtlCol="0">
            <a:spAutoFit/>
          </a:bodyPr>
          <a:lstStyle/>
          <a:p>
            <a:r>
              <a:rPr lang="en-US" sz="2000" i="1" dirty="0" smtClean="0"/>
              <a:t>Cost</a:t>
            </a:r>
            <a:endParaRPr lang="en-US" sz="2000" i="1" dirty="0"/>
          </a:p>
        </p:txBody>
      </p:sp>
      <p:sp>
        <p:nvSpPr>
          <p:cNvPr id="13" name="TextBox 12"/>
          <p:cNvSpPr txBox="1"/>
          <p:nvPr/>
        </p:nvSpPr>
        <p:spPr>
          <a:xfrm>
            <a:off x="7452320" y="4725144"/>
            <a:ext cx="1681770" cy="400110"/>
          </a:xfrm>
          <a:prstGeom prst="rect">
            <a:avLst/>
          </a:prstGeom>
          <a:noFill/>
        </p:spPr>
        <p:txBody>
          <a:bodyPr wrap="none" rtlCol="0">
            <a:spAutoFit/>
          </a:bodyPr>
          <a:lstStyle/>
          <a:p>
            <a:r>
              <a:rPr lang="en-US" sz="2000" i="1" dirty="0" smtClean="0"/>
              <a:t>Performance</a:t>
            </a:r>
            <a:endParaRPr lang="en-US" sz="2000" i="1" dirty="0"/>
          </a:p>
        </p:txBody>
      </p:sp>
      <p:sp>
        <p:nvSpPr>
          <p:cNvPr id="14" name="TextBox 13"/>
          <p:cNvSpPr txBox="1"/>
          <p:nvPr/>
        </p:nvSpPr>
        <p:spPr>
          <a:xfrm>
            <a:off x="8193350" y="1804754"/>
            <a:ext cx="737552" cy="461665"/>
          </a:xfrm>
          <a:prstGeom prst="rect">
            <a:avLst/>
          </a:prstGeom>
          <a:noFill/>
        </p:spPr>
        <p:txBody>
          <a:bodyPr wrap="none" rtlCol="0">
            <a:spAutoFit/>
          </a:bodyPr>
          <a:lstStyle/>
          <a:p>
            <a:r>
              <a:rPr lang="en-US" sz="2400" dirty="0" smtClean="0">
                <a:solidFill>
                  <a:srgbClr val="FF0000"/>
                </a:solidFill>
              </a:rPr>
              <a:t>ESD</a:t>
            </a:r>
            <a:endParaRPr lang="en-US" sz="2400" dirty="0">
              <a:solidFill>
                <a:srgbClr val="FF0000"/>
              </a:solidFill>
            </a:endParaRPr>
          </a:p>
        </p:txBody>
      </p:sp>
      <p:sp>
        <p:nvSpPr>
          <p:cNvPr id="15" name="TextBox 14"/>
          <p:cNvSpPr txBox="1"/>
          <p:nvPr/>
        </p:nvSpPr>
        <p:spPr>
          <a:xfrm>
            <a:off x="5556055" y="3789040"/>
            <a:ext cx="1283374" cy="830997"/>
          </a:xfrm>
          <a:prstGeom prst="rect">
            <a:avLst/>
          </a:prstGeom>
          <a:noFill/>
        </p:spPr>
        <p:txBody>
          <a:bodyPr wrap="none" rtlCol="0">
            <a:spAutoFit/>
          </a:bodyPr>
          <a:lstStyle/>
          <a:p>
            <a:pPr algn="ctr"/>
            <a:r>
              <a:rPr lang="en-US" sz="2400" dirty="0" smtClean="0">
                <a:solidFill>
                  <a:srgbClr val="FF0000"/>
                </a:solidFill>
              </a:rPr>
              <a:t>Power </a:t>
            </a:r>
          </a:p>
          <a:p>
            <a:pPr algn="ctr"/>
            <a:r>
              <a:rPr lang="en-US" sz="2400" dirty="0" smtClean="0">
                <a:solidFill>
                  <a:srgbClr val="FF0000"/>
                </a:solidFill>
              </a:rPr>
              <a:t>Capping</a:t>
            </a:r>
            <a:endParaRPr lang="en-US" sz="2400" dirty="0">
              <a:solidFill>
                <a:srgbClr val="FF0000"/>
              </a:solidFill>
            </a:endParaRPr>
          </a:p>
        </p:txBody>
      </p:sp>
      <p:sp>
        <p:nvSpPr>
          <p:cNvPr id="16" name="TextBox 15"/>
          <p:cNvSpPr txBox="1"/>
          <p:nvPr/>
        </p:nvSpPr>
        <p:spPr>
          <a:xfrm>
            <a:off x="7651370" y="3573016"/>
            <a:ext cx="881070" cy="830997"/>
          </a:xfrm>
          <a:prstGeom prst="rect">
            <a:avLst/>
          </a:prstGeom>
          <a:noFill/>
        </p:spPr>
        <p:txBody>
          <a:bodyPr wrap="none" rtlCol="0">
            <a:spAutoFit/>
          </a:bodyPr>
          <a:lstStyle/>
          <a:p>
            <a:pPr algn="ctr"/>
            <a:r>
              <a:rPr lang="en-US" sz="2400" b="1" dirty="0" smtClean="0">
                <a:solidFill>
                  <a:schemeClr val="accent6"/>
                </a:solidFill>
              </a:rPr>
              <a:t>Our</a:t>
            </a:r>
          </a:p>
          <a:p>
            <a:pPr algn="ctr"/>
            <a:r>
              <a:rPr lang="en-US" sz="2400" b="1" dirty="0" smtClean="0">
                <a:solidFill>
                  <a:schemeClr val="accent6"/>
                </a:solidFill>
              </a:rPr>
              <a:t>Goal</a:t>
            </a:r>
          </a:p>
        </p:txBody>
      </p:sp>
    </p:spTree>
    <p:custDataLst>
      <p:tags r:id="rId1"/>
    </p:custDataLst>
    <p:extLst>
      <p:ext uri="{BB962C8B-B14F-4D97-AF65-F5344CB8AC3E}">
        <p14:creationId xmlns:p14="http://schemas.microsoft.com/office/powerpoint/2010/main" val="2817854565"/>
      </p:ext>
    </p:extLst>
  </p:cSld>
  <p:clrMapOvr>
    <a:masterClrMapping/>
  </p:clrMapOvr>
  <p:transition xmlns:p14="http://schemas.microsoft.com/office/powerpoint/2010/main" advTm="24484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Outline</a:t>
            </a:r>
            <a:endParaRPr lang="en-US" sz="3700" dirty="0"/>
          </a:p>
        </p:txBody>
      </p:sp>
      <p:sp>
        <p:nvSpPr>
          <p:cNvPr id="3" name="Content Placeholder 2"/>
          <p:cNvSpPr>
            <a:spLocks noGrp="1"/>
          </p:cNvSpPr>
          <p:nvPr>
            <p:ph idx="1"/>
          </p:nvPr>
        </p:nvSpPr>
        <p:spPr>
          <a:xfrm>
            <a:off x="228600" y="1144488"/>
            <a:ext cx="8610600" cy="4876800"/>
          </a:xfrm>
        </p:spPr>
        <p:txBody>
          <a:bodyPr/>
          <a:lstStyle/>
          <a:p>
            <a:r>
              <a:rPr lang="en-US" dirty="0" smtClean="0">
                <a:solidFill>
                  <a:schemeClr val="accent4">
                    <a:lumMod val="50000"/>
                    <a:lumOff val="50000"/>
                  </a:schemeClr>
                </a:solidFill>
              </a:rPr>
              <a:t>Background</a:t>
            </a:r>
          </a:p>
          <a:p>
            <a:r>
              <a:rPr lang="en-US" dirty="0" smtClean="0">
                <a:solidFill>
                  <a:schemeClr val="accent4">
                    <a:lumMod val="50000"/>
                    <a:lumOff val="50000"/>
                  </a:schemeClr>
                </a:solidFill>
              </a:rPr>
              <a:t>Problem</a:t>
            </a:r>
          </a:p>
          <a:p>
            <a:r>
              <a:rPr lang="en-US" dirty="0" smtClean="0">
                <a:solidFill>
                  <a:schemeClr val="accent4">
                    <a:lumMod val="50000"/>
                    <a:lumOff val="50000"/>
                  </a:schemeClr>
                </a:solidFill>
              </a:rPr>
              <a:t>Existing Approaches</a:t>
            </a:r>
          </a:p>
          <a:p>
            <a:r>
              <a:rPr lang="en-US" dirty="0" smtClean="0">
                <a:solidFill>
                  <a:srgbClr val="0000FF"/>
                </a:solidFill>
              </a:rPr>
              <a:t>Key Ideas</a:t>
            </a:r>
          </a:p>
          <a:p>
            <a:r>
              <a:rPr lang="en-US" dirty="0" smtClean="0"/>
              <a:t>Detailed Design</a:t>
            </a:r>
          </a:p>
          <a:p>
            <a:r>
              <a:rPr lang="en-US" dirty="0" smtClean="0"/>
              <a:t>Evaluation</a:t>
            </a:r>
          </a:p>
          <a:p>
            <a:r>
              <a:rPr lang="en-US" dirty="0" smtClean="0"/>
              <a:t>Conclusion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a:t>
            </a:fld>
            <a:endParaRPr lang="en-US" altLang="en-US"/>
          </a:p>
        </p:txBody>
      </p:sp>
    </p:spTree>
    <p:extLst>
      <p:ext uri="{BB962C8B-B14F-4D97-AF65-F5344CB8AC3E}">
        <p14:creationId xmlns:p14="http://schemas.microsoft.com/office/powerpoint/2010/main" val="2019943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5|0.3"/>
</p:tagLst>
</file>

<file path=ppt/tags/tag2.xml><?xml version="1.0" encoding="utf-8"?>
<p:tagLst xmlns:a="http://schemas.openxmlformats.org/drawingml/2006/main" xmlns:r="http://schemas.openxmlformats.org/officeDocument/2006/relationships" xmlns:p="http://schemas.openxmlformats.org/presentationml/2006/main">
  <p:tag name="TIMING" val="|0.3|0.3|0.3|0.2|0.3|0.3|0.3"/>
</p:tagLst>
</file>

<file path=ppt/tags/tag3.xml><?xml version="1.0" encoding="utf-8"?>
<p:tagLst xmlns:a="http://schemas.openxmlformats.org/drawingml/2006/main" xmlns:r="http://schemas.openxmlformats.org/officeDocument/2006/relationships" xmlns:p="http://schemas.openxmlformats.org/presentationml/2006/main">
  <p:tag name="TIMING" val="|5.1|121.3|0.5|0.8"/>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10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0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0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8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Presentation1" id="{A8ACA0D9-A384-4858-9FCC-2505F264A948}" vid="{6AE8C0EA-499D-4586-A497-DF22E9D58294}"/>
    </a:ext>
  </a:extLst>
</a:theme>
</file>

<file path=ppt/theme/theme121.xml><?xml version="1.0" encoding="utf-8"?>
<a:theme xmlns:a="http://schemas.openxmlformats.org/drawingml/2006/main" name="1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1.xml><?xml version="1.0" encoding="utf-8"?>
<a:theme xmlns:a="http://schemas.openxmlformats.org/drawingml/2006/main" name="2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2.xml><?xml version="1.0" encoding="utf-8"?>
<a:theme xmlns:a="http://schemas.openxmlformats.org/drawingml/2006/main" name="3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3.xml><?xml version="1.0" encoding="utf-8"?>
<a:theme xmlns:a="http://schemas.openxmlformats.org/drawingml/2006/main" name="1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7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7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7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8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8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8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9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9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0.xml><?xml version="1.0" encoding="utf-8"?>
<a:theme xmlns:a="http://schemas.openxmlformats.org/drawingml/2006/main" name="9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Presentation1" id="{A8ACA0D9-A384-4858-9FCC-2505F264A948}" vid="{6AE8C0EA-499D-4586-A497-DF22E9D58294}"/>
    </a:ext>
  </a:extLst>
</a:theme>
</file>

<file path=ppt/theme/theme92.xml><?xml version="1.0" encoding="utf-8"?>
<a:theme xmlns:a="http://schemas.openxmlformats.org/drawingml/2006/main" name="9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9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10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10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2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Presentation1" id="{A8ACA0D9-A384-4858-9FCC-2505F264A948}" vid="{6AE8C0EA-499D-4586-A497-DF22E9D58294}"/>
    </a:ext>
  </a:extLst>
</a:theme>
</file>

<file path=docProps/app.xml><?xml version="1.0" encoding="utf-8"?>
<Properties xmlns="http://schemas.openxmlformats.org/officeDocument/2006/extended-properties" xmlns:vt="http://schemas.openxmlformats.org/officeDocument/2006/docPropsVTypes">
  <Template/>
  <TotalTime>142443</TotalTime>
  <Words>5023</Words>
  <Application>Microsoft Macintosh PowerPoint</Application>
  <PresentationFormat>On-screen Show (4:3)</PresentationFormat>
  <Paragraphs>695</Paragraphs>
  <Slides>31</Slides>
  <Notes>30</Notes>
  <HiddenSlides>0</HiddenSlides>
  <MMClips>0</MMClips>
  <ScaleCrop>false</ScaleCrop>
  <HeadingPairs>
    <vt:vector size="4" baseType="variant">
      <vt:variant>
        <vt:lpstr>Theme</vt:lpstr>
      </vt:variant>
      <vt:variant>
        <vt:i4>137</vt:i4>
      </vt:variant>
      <vt:variant>
        <vt:lpstr>Slide Titles</vt:lpstr>
      </vt:variant>
      <vt:variant>
        <vt:i4>31</vt:i4>
      </vt:variant>
    </vt:vector>
  </HeadingPairs>
  <TitlesOfParts>
    <vt:vector size="168"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34_Edge</vt:lpstr>
      <vt:lpstr>35_Edge</vt:lpstr>
      <vt:lpstr>37_Edge</vt:lpstr>
      <vt:lpstr>38_Edge</vt:lpstr>
      <vt:lpstr>39_Edge</vt:lpstr>
      <vt:lpstr>41_Edge</vt:lpstr>
      <vt:lpstr>42_Edge</vt:lpstr>
      <vt:lpstr>43_Edge</vt:lpstr>
      <vt:lpstr>44_Edge</vt:lpstr>
      <vt:lpstr>45_Edge</vt:lpstr>
      <vt:lpstr>47_Edge</vt:lpstr>
      <vt:lpstr>48_Edge</vt:lpstr>
      <vt:lpstr>49_Edge</vt:lpstr>
      <vt:lpstr>50_Edge</vt:lpstr>
      <vt:lpstr>51_Edge</vt:lpstr>
      <vt:lpstr>52_Edge</vt:lpstr>
      <vt:lpstr>53_Edge</vt:lpstr>
      <vt:lpstr>56_Edge</vt:lpstr>
      <vt:lpstr>57_Edge</vt:lpstr>
      <vt:lpstr>58_Edge</vt:lpstr>
      <vt:lpstr>59_Edge</vt:lpstr>
      <vt:lpstr>46_Edge</vt:lpstr>
      <vt:lpstr>54_Edge</vt:lpstr>
      <vt:lpstr>55_Edge</vt:lpstr>
      <vt:lpstr>60_Edge</vt:lpstr>
      <vt:lpstr>61_Edge</vt:lpstr>
      <vt:lpstr>62_Edge</vt:lpstr>
      <vt:lpstr>63_Edge</vt:lpstr>
      <vt:lpstr>64_Edge</vt:lpstr>
      <vt:lpstr>40_Edge</vt:lpstr>
      <vt:lpstr>66_Edge</vt:lpstr>
      <vt:lpstr>67_Edge</vt:lpstr>
      <vt:lpstr>68_Edge</vt:lpstr>
      <vt:lpstr>69_Edge</vt:lpstr>
      <vt:lpstr>70_Edge</vt:lpstr>
      <vt:lpstr>71_Edge</vt:lpstr>
      <vt:lpstr>72_Edge</vt:lpstr>
      <vt:lpstr>73_Edge</vt:lpstr>
      <vt:lpstr>74_Edge</vt:lpstr>
      <vt:lpstr>75_Edge</vt:lpstr>
      <vt:lpstr>76_Edge</vt:lpstr>
      <vt:lpstr>77_Edge</vt:lpstr>
      <vt:lpstr>78_Edge</vt:lpstr>
      <vt:lpstr>79_Edge</vt:lpstr>
      <vt:lpstr>20_Edge</vt:lpstr>
      <vt:lpstr>80_Edge</vt:lpstr>
      <vt:lpstr>81_Edge</vt:lpstr>
      <vt:lpstr>84_Edge</vt:lpstr>
      <vt:lpstr>85_Edge</vt:lpstr>
      <vt:lpstr>86_Edge</vt:lpstr>
      <vt:lpstr>87_Edge</vt:lpstr>
      <vt:lpstr>88_Edge</vt:lpstr>
      <vt:lpstr>89_Edge</vt:lpstr>
      <vt:lpstr>90_Edge</vt:lpstr>
      <vt:lpstr>91_Edge</vt:lpstr>
      <vt:lpstr>92_Edge</vt:lpstr>
      <vt:lpstr>93_Edge</vt:lpstr>
      <vt:lpstr>94_Edge</vt:lpstr>
      <vt:lpstr>1_Metropolitan_bullet</vt:lpstr>
      <vt:lpstr>96_Edge</vt:lpstr>
      <vt:lpstr>97_Edge</vt:lpstr>
      <vt:lpstr>98_Edge</vt:lpstr>
      <vt:lpstr>83_Edge</vt:lpstr>
      <vt:lpstr>99_Edge</vt:lpstr>
      <vt:lpstr>100_Edge</vt:lpstr>
      <vt:lpstr>101_Edge</vt:lpstr>
      <vt:lpstr>2_Metropolitan_bullet</vt:lpstr>
      <vt:lpstr>103_Edge</vt:lpstr>
      <vt:lpstr>104_Edge</vt:lpstr>
      <vt:lpstr>105_Edge</vt:lpstr>
      <vt:lpstr>106_Edge</vt:lpstr>
      <vt:lpstr>82_Edge</vt:lpstr>
      <vt:lpstr>107_Edge</vt:lpstr>
      <vt:lpstr>108_Edge</vt:lpstr>
      <vt:lpstr>109_Edge</vt:lpstr>
      <vt:lpstr>110_Edge</vt:lpstr>
      <vt:lpstr>111_Edge</vt:lpstr>
      <vt:lpstr>112_Edge</vt:lpstr>
      <vt:lpstr>113_Edge</vt:lpstr>
      <vt:lpstr>114_Edge</vt:lpstr>
      <vt:lpstr>115_Edge</vt:lpstr>
      <vt:lpstr>116_Edge</vt:lpstr>
      <vt:lpstr>117_Edge</vt:lpstr>
      <vt:lpstr>118_Edge</vt:lpstr>
      <vt:lpstr>119_Edge</vt:lpstr>
      <vt:lpstr>120_Edge</vt:lpstr>
      <vt:lpstr>121_Edge</vt:lpstr>
      <vt:lpstr>Metropolitan_bullet</vt:lpstr>
      <vt:lpstr>122_Edge</vt:lpstr>
      <vt:lpstr>123_Edge</vt:lpstr>
      <vt:lpstr>124_Edge</vt:lpstr>
      <vt:lpstr>125_Edge</vt:lpstr>
      <vt:lpstr>126_Edge</vt:lpstr>
      <vt:lpstr>127_Edge</vt:lpstr>
      <vt:lpstr>128_Edge</vt:lpstr>
      <vt:lpstr>129_Edge</vt:lpstr>
      <vt:lpstr>130_Edge</vt:lpstr>
      <vt:lpstr>1_Office 테마</vt:lpstr>
      <vt:lpstr>2_Office 테마</vt:lpstr>
      <vt:lpstr>3_Office 테마</vt:lpstr>
      <vt:lpstr>131_Edge</vt:lpstr>
      <vt:lpstr>132_Edge</vt:lpstr>
      <vt:lpstr>134_Edge</vt:lpstr>
      <vt:lpstr>135_Edge</vt:lpstr>
      <vt:lpstr>136_Edge</vt:lpstr>
      <vt:lpstr>SizeCap: Efficiently Handling Power Surges  for Fuel Cell Powered Data Centers</vt:lpstr>
      <vt:lpstr>Executive Summary</vt:lpstr>
      <vt:lpstr>Outline</vt:lpstr>
      <vt:lpstr>Fuel Cell Powered Data Centers</vt:lpstr>
      <vt:lpstr>Outline</vt:lpstr>
      <vt:lpstr>Problem: Limited Load Following Capability </vt:lpstr>
      <vt:lpstr>Outline</vt:lpstr>
      <vt:lpstr>Existing Approaches to Handling Power Shortfalls</vt:lpstr>
      <vt:lpstr>Outline</vt:lpstr>
      <vt:lpstr>SizeCap: Key Ideas</vt:lpstr>
      <vt:lpstr>Key Idea 1: Size ESD Based on Typical Case</vt:lpstr>
      <vt:lpstr>Key Idea 1: Size ESD Based on Typical Case</vt:lpstr>
      <vt:lpstr>SizeCap: Key Ideas</vt:lpstr>
      <vt:lpstr>Key Idea 2: Smart Power Capping</vt:lpstr>
      <vt:lpstr>SizeCap</vt:lpstr>
      <vt:lpstr>Outline</vt:lpstr>
      <vt:lpstr>Design Time: Policy Selection &amp; ESD Sizing </vt:lpstr>
      <vt:lpstr>Runtime: Execute Power Capping Policy</vt:lpstr>
      <vt:lpstr>Power Capping Policy Taxonomy</vt:lpstr>
      <vt:lpstr>Power Capping Policy Taxonomy</vt:lpstr>
      <vt:lpstr>Fuel Cell and Workload Unaware Policies</vt:lpstr>
      <vt:lpstr>Power Capping Policy Taxonomy</vt:lpstr>
      <vt:lpstr>Fuel Cell Aware, Workload Unaware Policies</vt:lpstr>
      <vt:lpstr>Power Capping Policy Taxonomy</vt:lpstr>
      <vt:lpstr>Fuel Cell and Workload Aware Policy</vt:lpstr>
      <vt:lpstr>Outline</vt:lpstr>
      <vt:lpstr>Evaluation Methodology</vt:lpstr>
      <vt:lpstr>Key Evaluation Results</vt:lpstr>
      <vt:lpstr>Conclusion</vt:lpstr>
      <vt:lpstr>SizeCap: Efficiently Handling Power Surges  for Fuel Cell Powered Data Centers</vt:lpstr>
      <vt:lpstr>Impact of ESD Cost on TCO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Yang Li</cp:lastModifiedBy>
  <cp:revision>2779</cp:revision>
  <cp:lastPrinted>2010-05-26T16:43:32Z</cp:lastPrinted>
  <dcterms:created xsi:type="dcterms:W3CDTF">2010-10-08T20:41:54Z</dcterms:created>
  <dcterms:modified xsi:type="dcterms:W3CDTF">2016-03-15T15:40:31Z</dcterms:modified>
</cp:coreProperties>
</file>